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7" r:id="rId5"/>
    <p:sldId id="260" r:id="rId6"/>
    <p:sldId id="264" r:id="rId7"/>
    <p:sldId id="262" r:id="rId8"/>
    <p:sldId id="275" r:id="rId9"/>
    <p:sldId id="265" r:id="rId10"/>
    <p:sldId id="280" r:id="rId11"/>
    <p:sldId id="281" r:id="rId12"/>
    <p:sldId id="27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8C5A8"/>
    <a:srgbClr val="EA5B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338" autoAdjust="0"/>
  </p:normalViewPr>
  <p:slideViewPr>
    <p:cSldViewPr snapToGrid="0">
      <p:cViewPr varScale="1">
        <p:scale>
          <a:sx n="105" d="100"/>
          <a:sy n="105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6834-D482-4AD1-BF79-B20C28B131F7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2AD2498-F6EF-44ED-9C49-8AE0D7C7C7BC}">
      <dgm:prSet phldrT="[Metin]"/>
      <dgm:spPr>
        <a:xfrm>
          <a:off x="3184224" y="4150295"/>
          <a:ext cx="3627671" cy="9558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gm:t>
    </dgm:pt>
    <dgm:pt modelId="{97187A36-E641-4416-A33D-FD1A4F67FCB8}" type="parTrans" cxnId="{9A69E4E1-7383-4815-8D67-95E67664E140}">
      <dgm:prSet/>
      <dgm:spPr/>
      <dgm:t>
        <a:bodyPr/>
        <a:lstStyle/>
        <a:p>
          <a:endParaRPr lang="tr-TR"/>
        </a:p>
      </dgm:t>
    </dgm:pt>
    <dgm:pt modelId="{A85B06ED-DC1B-409D-A7A4-776BBCCE5B75}" type="sibTrans" cxnId="{9A69E4E1-7383-4815-8D67-95E67664E140}">
      <dgm:prSet/>
      <dgm:spPr/>
      <dgm:t>
        <a:bodyPr/>
        <a:lstStyle/>
        <a:p>
          <a:endParaRPr lang="tr-TR"/>
        </a:p>
      </dgm:t>
    </dgm:pt>
    <dgm:pt modelId="{B43C7FAF-F720-4FE6-A442-F39FEE2AA3D0}">
      <dgm:prSet phldrT="[Metin]"/>
      <dgm:spPr>
        <a:xfrm>
          <a:off x="5141840" y="1629532"/>
          <a:ext cx="1513902" cy="1513937"/>
        </a:xfrm>
        <a:prstGeom prst="ellipse">
          <a:avLst/>
        </a:prstGeom>
        <a:solidFill>
          <a:srgbClr val="8064A2">
            <a:alpha val="50000"/>
            <a:hueOff val="-3189121"/>
            <a:satOff val="19214"/>
            <a:lumOff val="154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</a:p>
      </dgm:t>
    </dgm:pt>
    <dgm:pt modelId="{A77ED399-DC9E-48F9-941F-2471B2114C92}" type="parTrans" cxnId="{7691501C-3D97-48B5-8587-F5D5BF22C2B1}">
      <dgm:prSet/>
      <dgm:spPr/>
      <dgm:t>
        <a:bodyPr/>
        <a:lstStyle/>
        <a:p>
          <a:endParaRPr lang="tr-TR"/>
        </a:p>
      </dgm:t>
    </dgm:pt>
    <dgm:pt modelId="{D7E7178C-E745-4EF7-84DD-24735AB465C6}" type="sibTrans" cxnId="{7691501C-3D97-48B5-8587-F5D5BF22C2B1}">
      <dgm:prSet/>
      <dgm:spPr/>
      <dgm:t>
        <a:bodyPr/>
        <a:lstStyle/>
        <a:p>
          <a:endParaRPr lang="tr-TR"/>
        </a:p>
      </dgm:t>
    </dgm:pt>
    <dgm:pt modelId="{EA7E40A9-A8FD-42FD-97A9-86377614C85E}">
      <dgm:prSet phldrT="[Metin]"/>
      <dgm:spPr>
        <a:xfrm>
          <a:off x="3691475" y="2494686"/>
          <a:ext cx="1513902" cy="1513937"/>
        </a:xfrm>
        <a:prstGeom prst="ellipse">
          <a:avLst/>
        </a:prstGeom>
        <a:solidFill>
          <a:srgbClr val="8064A2">
            <a:alpha val="50000"/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</a:p>
      </dgm:t>
    </dgm:pt>
    <dgm:pt modelId="{BFB7532D-E84A-4AA3-83F1-3DCEB20D53A2}" type="parTrans" cxnId="{300D338A-6C19-45A8-B559-5522BD6D5673}">
      <dgm:prSet/>
      <dgm:spPr/>
      <dgm:t>
        <a:bodyPr/>
        <a:lstStyle/>
        <a:p>
          <a:endParaRPr lang="tr-TR"/>
        </a:p>
      </dgm:t>
    </dgm:pt>
    <dgm:pt modelId="{79C1D90E-D8ED-4BDB-8759-3B3973D6380E}" type="sibTrans" cxnId="{300D338A-6C19-45A8-B559-5522BD6D5673}">
      <dgm:prSet/>
      <dgm:spPr/>
      <dgm:t>
        <a:bodyPr/>
        <a:lstStyle/>
        <a:p>
          <a:endParaRPr lang="tr-TR"/>
        </a:p>
      </dgm:t>
    </dgm:pt>
    <dgm:pt modelId="{995CF736-5D69-43EE-820F-951B0CD00370}">
      <dgm:prSet phldrT="[Metin]"/>
      <dgm:spPr>
        <a:xfrm>
          <a:off x="7769057" y="4150295"/>
          <a:ext cx="3627671" cy="9558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gm:t>
    </dgm:pt>
    <dgm:pt modelId="{E289644A-B3F4-420E-AFEE-30933D6D78C8}" type="parTrans" cxnId="{66120533-EBAE-4995-A82F-3D305066A600}">
      <dgm:prSet/>
      <dgm:spPr/>
      <dgm:t>
        <a:bodyPr/>
        <a:lstStyle/>
        <a:p>
          <a:endParaRPr lang="tr-TR"/>
        </a:p>
      </dgm:t>
    </dgm:pt>
    <dgm:pt modelId="{73CF665A-EEAE-46E9-B96B-D19B35786832}" type="sibTrans" cxnId="{66120533-EBAE-4995-A82F-3D305066A600}">
      <dgm:prSet/>
      <dgm:spPr/>
      <dgm:t>
        <a:bodyPr/>
        <a:lstStyle/>
        <a:p>
          <a:endParaRPr lang="tr-TR"/>
        </a:p>
      </dgm:t>
    </dgm:pt>
    <dgm:pt modelId="{EFDF3F98-8677-4BC3-9CAB-C95564B5EC97}">
      <dgm:prSet phldrT="[Metin]"/>
      <dgm:spPr>
        <a:xfrm>
          <a:off x="7652491" y="1370967"/>
          <a:ext cx="2189094" cy="2189094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  <a:endParaRPr lang="tr-T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C603CA3A-AF94-4F2A-955B-1675EE9350B6}" type="parTrans" cxnId="{598496A8-580C-4599-AB3A-C3DA5D6FF710}">
      <dgm:prSet/>
      <dgm:spPr/>
      <dgm:t>
        <a:bodyPr/>
        <a:lstStyle/>
        <a:p>
          <a:endParaRPr lang="tr-TR"/>
        </a:p>
      </dgm:t>
    </dgm:pt>
    <dgm:pt modelId="{AEBE23CD-B979-497B-9BD8-9EEC830DBD73}" type="sibTrans" cxnId="{598496A8-580C-4599-AB3A-C3DA5D6FF710}">
      <dgm:prSet/>
      <dgm:spPr/>
      <dgm:t>
        <a:bodyPr/>
        <a:lstStyle/>
        <a:p>
          <a:endParaRPr lang="tr-TR"/>
        </a:p>
      </dgm:t>
    </dgm:pt>
    <dgm:pt modelId="{BA77C62B-BF3D-4598-8DA0-77B194A82F58}">
      <dgm:prSet phldrT="[Metin]"/>
      <dgm:spPr>
        <a:xfrm>
          <a:off x="9230217" y="1370967"/>
          <a:ext cx="2189094" cy="2189094"/>
        </a:xfrm>
        <a:prstGeom prst="ellipse">
          <a:avLst/>
        </a:prstGeom>
        <a:solidFill>
          <a:srgbClr val="8064A2">
            <a:alpha val="50000"/>
            <a:hueOff val="-637824"/>
            <a:satOff val="3843"/>
            <a:lumOff val="30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)</a:t>
          </a:r>
        </a:p>
      </dgm:t>
    </dgm:pt>
    <dgm:pt modelId="{B41312D7-FFE2-47A8-8F15-0E73EB7EE491}" type="parTrans" cxnId="{0D4F166F-D0E1-45A7-A4D2-9C8A5D1A49FA}">
      <dgm:prSet/>
      <dgm:spPr/>
      <dgm:t>
        <a:bodyPr/>
        <a:lstStyle/>
        <a:p>
          <a:endParaRPr lang="tr-TR"/>
        </a:p>
      </dgm:t>
    </dgm:pt>
    <dgm:pt modelId="{75CDA9D2-1A31-4FE1-B083-F69E48B913CF}" type="sibTrans" cxnId="{0D4F166F-D0E1-45A7-A4D2-9C8A5D1A49FA}">
      <dgm:prSet/>
      <dgm:spPr/>
      <dgm:t>
        <a:bodyPr/>
        <a:lstStyle/>
        <a:p>
          <a:endParaRPr lang="tr-TR"/>
        </a:p>
      </dgm:t>
    </dgm:pt>
    <dgm:pt modelId="{47529210-BEF2-4D2E-AA0F-61E27EC4A05E}">
      <dgm:prSet phldrT="[Metin]"/>
      <dgm:spPr>
        <a:xfrm>
          <a:off x="12183277" y="4150295"/>
          <a:ext cx="3627671" cy="9558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gm:t>
    </dgm:pt>
    <dgm:pt modelId="{45BAA12E-252E-43C2-BAF2-85475421AC0E}" type="parTrans" cxnId="{8318AABC-DCEC-4CB5-8145-429650BB4EAC}">
      <dgm:prSet/>
      <dgm:spPr/>
      <dgm:t>
        <a:bodyPr/>
        <a:lstStyle/>
        <a:p>
          <a:endParaRPr lang="tr-TR"/>
        </a:p>
      </dgm:t>
    </dgm:pt>
    <dgm:pt modelId="{1C382056-F745-44EA-B8B5-E63C78B9B13C}" type="sibTrans" cxnId="{8318AABC-DCEC-4CB5-8145-429650BB4EAC}">
      <dgm:prSet/>
      <dgm:spPr/>
      <dgm:t>
        <a:bodyPr/>
        <a:lstStyle/>
        <a:p>
          <a:endParaRPr lang="tr-TR"/>
        </a:p>
      </dgm:t>
    </dgm:pt>
    <dgm:pt modelId="{2DF1361B-7CF1-4BEE-B4DB-E704E5DEA300}">
      <dgm:prSet phldrT="[Metin]"/>
      <dgm:spPr>
        <a:xfrm>
          <a:off x="12595349" y="987533"/>
          <a:ext cx="2790516" cy="2790011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  <a:endParaRPr lang="tr-TR" dirty="0">
            <a:solidFill>
              <a:srgbClr val="FFFFFF"/>
            </a:solidFill>
            <a:latin typeface="Helvetica"/>
            <a:ea typeface="+mn-ea"/>
            <a:cs typeface="Helvetica"/>
          </a:endParaRPr>
        </a:p>
      </dgm:t>
    </dgm:pt>
    <dgm:pt modelId="{32759105-C27B-4D50-B2D7-0E460E58CD83}" type="parTrans" cxnId="{450E62B7-EE90-479D-9BCA-6D33B66FFD5B}">
      <dgm:prSet/>
      <dgm:spPr/>
      <dgm:t>
        <a:bodyPr/>
        <a:lstStyle/>
        <a:p>
          <a:endParaRPr lang="tr-TR"/>
        </a:p>
      </dgm:t>
    </dgm:pt>
    <dgm:pt modelId="{DD45461C-8557-422D-9584-93028864586B}" type="sibTrans" cxnId="{450E62B7-EE90-479D-9BCA-6D33B66FFD5B}">
      <dgm:prSet/>
      <dgm:spPr/>
      <dgm:t>
        <a:bodyPr/>
        <a:lstStyle/>
        <a:p>
          <a:endParaRPr lang="tr-TR"/>
        </a:p>
      </dgm:t>
    </dgm:pt>
    <dgm:pt modelId="{1B7F8A96-C7DE-48F4-AC00-65171461FACC}">
      <dgm:prSet phldrT="[Metin]"/>
      <dgm:spPr>
        <a:xfrm>
          <a:off x="3664498" y="725306"/>
          <a:ext cx="1513902" cy="1513937"/>
        </a:xfrm>
        <a:prstGeom prst="ellipse">
          <a:avLst/>
        </a:prstGeom>
        <a:solidFill>
          <a:srgbClr val="8064A2">
            <a:alpha val="50000"/>
            <a:hueOff val="-1275649"/>
            <a:satOff val="7685"/>
            <a:lumOff val="61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</a:p>
      </dgm:t>
    </dgm:pt>
    <dgm:pt modelId="{737DD8A5-A628-42E1-B9DC-BFFC7608C86A}" type="sibTrans" cxnId="{E6D22822-60EF-4B5B-BCF2-69F8772182AB}">
      <dgm:prSet/>
      <dgm:spPr/>
      <dgm:t>
        <a:bodyPr/>
        <a:lstStyle/>
        <a:p>
          <a:endParaRPr lang="tr-TR"/>
        </a:p>
      </dgm:t>
    </dgm:pt>
    <dgm:pt modelId="{1991B6D4-D4FB-4A90-9F86-26220B03225A}" type="parTrans" cxnId="{E6D22822-60EF-4B5B-BCF2-69F8772182AB}">
      <dgm:prSet/>
      <dgm:spPr/>
      <dgm:t>
        <a:bodyPr/>
        <a:lstStyle/>
        <a:p>
          <a:endParaRPr lang="tr-TR"/>
        </a:p>
      </dgm:t>
    </dgm:pt>
    <dgm:pt modelId="{5607FB20-7B2F-44DE-9040-1DA22606CFFA}" type="pres">
      <dgm:prSet presAssocID="{40306834-D482-4AD1-BF79-B20C28B131F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A64E21B7-B929-461C-A5E5-663E6089730D}" type="pres">
      <dgm:prSet presAssocID="{40306834-D482-4AD1-BF79-B20C28B131F7}" presName="arc1" presStyleLbl="node1" presStyleIdx="0" presStyleCnt="4"/>
      <dgm:spPr>
        <a:xfrm rot="5400000">
          <a:off x="2286710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6A0CD24-3E0B-442E-AE77-67C5F33CECBA}" type="pres">
      <dgm:prSet presAssocID="{40306834-D482-4AD1-BF79-B20C28B131F7}" presName="arc3" presStyleLbl="node1" presStyleIdx="1" presStyleCnt="4"/>
      <dgm:spPr>
        <a:xfrm rot="16200000">
          <a:off x="7204091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E5EFB17-605C-43D1-9026-1140D2FEFF07}" type="pres">
      <dgm:prSet presAssocID="{40306834-D482-4AD1-BF79-B20C28B131F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5C6B1C8F-30B9-42E2-96D8-F19C3BB53FD6}" type="pres">
      <dgm:prSet presAssocID="{40306834-D482-4AD1-BF79-B20C28B131F7}" presName="arc2" presStyleLbl="node1" presStyleIdx="2" presStyleCnt="4"/>
      <dgm:spPr>
        <a:xfrm rot="5400000">
          <a:off x="7050830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F42F175-3D14-46AB-B7FF-66E1D879E5EE}" type="pres">
      <dgm:prSet presAssocID="{40306834-D482-4AD1-BF79-B20C28B131F7}" presName="arc4" presStyleLbl="node1" presStyleIdx="3" presStyleCnt="4"/>
      <dgm:spPr>
        <a:xfrm rot="16200000">
          <a:off x="11966765" y="-367"/>
          <a:ext cx="4777844" cy="47785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10A2363-8D31-4693-8592-BF00E918A30B}" type="pres">
      <dgm:prSet presAssocID="{40306834-D482-4AD1-BF79-B20C28B131F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B2E3571-0646-438F-90C5-6F4B19FF7A8A}" type="pres">
      <dgm:prSet presAssocID="{40306834-D482-4AD1-BF79-B20C28B131F7}" presName="middleComposite" presStyleCnt="0"/>
      <dgm:spPr/>
    </dgm:pt>
    <dgm:pt modelId="{9D70F9BE-C0CC-4429-859F-AC37BF37B46D}" type="pres">
      <dgm:prSet presAssocID="{EFDF3F98-8677-4BC3-9CAB-C95564B5EC97}" presName="circ1" presStyleLbl="vennNode1" presStyleIdx="0" presStyleCnt="8"/>
      <dgm:spPr/>
    </dgm:pt>
    <dgm:pt modelId="{55BE0E49-B3C4-46CE-8508-0A8562EF05B4}" type="pres">
      <dgm:prSet presAssocID="{EFDF3F98-8677-4BC3-9CAB-C95564B5EC97}" presName="circ1Tx" presStyleLbl="revTx" presStyleIdx="1" presStyleCnt="3">
        <dgm:presLayoutVars>
          <dgm:chMax val="0"/>
          <dgm:chPref val="0"/>
        </dgm:presLayoutVars>
      </dgm:prSet>
      <dgm:spPr/>
    </dgm:pt>
    <dgm:pt modelId="{AFAEEAA0-C43E-4A39-97ED-79045AD38614}" type="pres">
      <dgm:prSet presAssocID="{BA77C62B-BF3D-4598-8DA0-77B194A82F58}" presName="circ2" presStyleLbl="vennNode1" presStyleIdx="1" presStyleCnt="8"/>
      <dgm:spPr/>
    </dgm:pt>
    <dgm:pt modelId="{B6FC6E6F-285D-4E74-96D3-976F9995381C}" type="pres">
      <dgm:prSet presAssocID="{BA77C62B-BF3D-4598-8DA0-77B194A82F58}" presName="circ2Tx" presStyleLbl="revTx" presStyleIdx="1" presStyleCnt="3">
        <dgm:presLayoutVars>
          <dgm:chMax val="0"/>
          <dgm:chPref val="0"/>
        </dgm:presLayoutVars>
      </dgm:prSet>
      <dgm:spPr/>
    </dgm:pt>
    <dgm:pt modelId="{E8E19B8C-387B-45A9-B12A-0FCF92634099}" type="pres">
      <dgm:prSet presAssocID="{40306834-D482-4AD1-BF79-B20C28B131F7}" presName="leftComposite" presStyleCnt="0"/>
      <dgm:spPr/>
    </dgm:pt>
    <dgm:pt modelId="{20196BF5-BCB6-4402-885F-BF7EDD86F5FF}" type="pres">
      <dgm:prSet presAssocID="{1B7F8A96-C7DE-48F4-AC00-65171461FACC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31941214-A885-4834-9E80-40438330B024}" type="pres">
      <dgm:prSet presAssocID="{1B7F8A96-C7DE-48F4-AC00-65171461FACC}" presName="ellipse1" presStyleLbl="vennNode1" presStyleIdx="3" presStyleCnt="8"/>
      <dgm:spPr>
        <a:xfrm>
          <a:off x="3106147" y="1991025"/>
          <a:ext cx="743640" cy="743343"/>
        </a:xfrm>
        <a:prstGeom prst="ellipse">
          <a:avLst/>
        </a:prstGeom>
        <a:solidFill>
          <a:srgbClr val="8064A2">
            <a:alpha val="50000"/>
            <a:hueOff val="-1913473"/>
            <a:satOff val="11528"/>
            <a:lumOff val="92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F07741F-0E48-44E7-8011-A813109CC054}" type="pres">
      <dgm:prSet presAssocID="{1B7F8A96-C7DE-48F4-AC00-65171461FACC}" presName="ellipse2" presStyleLbl="vennNode1" presStyleIdx="4" presStyleCnt="8"/>
      <dgm:spPr>
        <a:xfrm>
          <a:off x="5302636" y="1023103"/>
          <a:ext cx="432695" cy="432412"/>
        </a:xfrm>
        <a:prstGeom prst="ellipse">
          <a:avLst/>
        </a:prstGeom>
        <a:solidFill>
          <a:srgbClr val="8064A2">
            <a:alpha val="50000"/>
            <a:hueOff val="-2551297"/>
            <a:satOff val="15371"/>
            <a:lumOff val="123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1807C71-2D91-415D-B061-DE4D635007E3}" type="pres">
      <dgm:prSet presAssocID="{B43C7FAF-F720-4FE6-A442-F39FEE2AA3D0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9ED719AA-0618-4F3C-BAF5-3EC76BD8E0E8}" type="pres">
      <dgm:prSet presAssocID="{B43C7FAF-F720-4FE6-A442-F39FEE2AA3D0}" presName="ellipse3" presStyleLbl="vennNode1" presStyleIdx="6" presStyleCnt="8"/>
      <dgm:spPr>
        <a:xfrm>
          <a:off x="5300152" y="3236059"/>
          <a:ext cx="432695" cy="432412"/>
        </a:xfrm>
        <a:prstGeom prst="ellipse">
          <a:avLst/>
        </a:prstGeom>
        <a:solidFill>
          <a:srgbClr val="8064A2">
            <a:alpha val="50000"/>
            <a:hueOff val="-3826945"/>
            <a:satOff val="23056"/>
            <a:lumOff val="184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2499A06-E69E-486B-932A-6A7CC16486E6}" type="pres">
      <dgm:prSet presAssocID="{EA7E40A9-A8FD-42FD-97A9-86377614C85E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DADCE5B7-6A18-4CE3-8D3A-DD985D71196B}" type="pres">
      <dgm:prSet presAssocID="{40306834-D482-4AD1-BF79-B20C28B131F7}" presName="rightChild" presStyleLbl="node2" presStyleIdx="0" presStyleCnt="1">
        <dgm:presLayoutVars>
          <dgm:chMax val="0"/>
          <dgm:chPref val="0"/>
        </dgm:presLayoutVars>
      </dgm:prSet>
      <dgm:spPr/>
    </dgm:pt>
    <dgm:pt modelId="{CCE4BB9D-1BAC-4BFA-8D77-4AC726177F8C}" type="pres">
      <dgm:prSet presAssocID="{40306834-D482-4AD1-BF79-B20C28B131F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2975010C-00FC-4440-8170-B96AFD7EC1D7}" type="presOf" srcId="{1B7F8A96-C7DE-48F4-AC00-65171461FACC}" destId="{20196BF5-BCB6-4402-885F-BF7EDD86F5FF}" srcOrd="0" destOrd="0" presId="urn:microsoft.com/office/officeart/2009/3/layout/PhasedProcess"/>
    <dgm:cxn modelId="{432C350F-A987-4005-9A99-44C441039E42}" type="presOf" srcId="{40306834-D482-4AD1-BF79-B20C28B131F7}" destId="{5607FB20-7B2F-44DE-9040-1DA22606CFFA}" srcOrd="0" destOrd="0" presId="urn:microsoft.com/office/officeart/2009/3/layout/PhasedProcess"/>
    <dgm:cxn modelId="{28722A1A-AD77-45E3-A47F-B437C5154FC8}" type="presOf" srcId="{EFDF3F98-8677-4BC3-9CAB-C95564B5EC97}" destId="{9D70F9BE-C0CC-4429-859F-AC37BF37B46D}" srcOrd="0" destOrd="0" presId="urn:microsoft.com/office/officeart/2009/3/layout/PhasedProcess"/>
    <dgm:cxn modelId="{7691501C-3D97-48B5-8587-F5D5BF22C2B1}" srcId="{72AD2498-F6EF-44ED-9C49-8AE0D7C7C7BC}" destId="{B43C7FAF-F720-4FE6-A442-F39FEE2AA3D0}" srcOrd="1" destOrd="0" parTransId="{A77ED399-DC9E-48F9-941F-2471B2114C92}" sibTransId="{D7E7178C-E745-4EF7-84DD-24735AB465C6}"/>
    <dgm:cxn modelId="{E6D22822-60EF-4B5B-BCF2-69F8772182AB}" srcId="{72AD2498-F6EF-44ED-9C49-8AE0D7C7C7BC}" destId="{1B7F8A96-C7DE-48F4-AC00-65171461FACC}" srcOrd="0" destOrd="0" parTransId="{1991B6D4-D4FB-4A90-9F86-26220B03225A}" sibTransId="{737DD8A5-A628-42E1-B9DC-BFFC7608C86A}"/>
    <dgm:cxn modelId="{66120533-EBAE-4995-A82F-3D305066A600}" srcId="{40306834-D482-4AD1-BF79-B20C28B131F7}" destId="{995CF736-5D69-43EE-820F-951B0CD00370}" srcOrd="1" destOrd="0" parTransId="{E289644A-B3F4-420E-AFEE-30933D6D78C8}" sibTransId="{73CF665A-EEAE-46E9-B96B-D19B35786832}"/>
    <dgm:cxn modelId="{D60A7140-22E3-4FBC-9C32-27D6B526DF5E}" type="presOf" srcId="{995CF736-5D69-43EE-820F-951B0CD00370}" destId="{AE5EFB17-605C-43D1-9026-1140D2FEFF07}" srcOrd="0" destOrd="0" presId="urn:microsoft.com/office/officeart/2009/3/layout/PhasedProcess"/>
    <dgm:cxn modelId="{BA0F2767-9202-4AEC-8AC8-952AE42611C5}" type="presOf" srcId="{EA7E40A9-A8FD-42FD-97A9-86377614C85E}" destId="{72499A06-E69E-486B-932A-6A7CC16486E6}" srcOrd="0" destOrd="0" presId="urn:microsoft.com/office/officeart/2009/3/layout/PhasedProcess"/>
    <dgm:cxn modelId="{0D4F166F-D0E1-45A7-A4D2-9C8A5D1A49FA}" srcId="{995CF736-5D69-43EE-820F-951B0CD00370}" destId="{BA77C62B-BF3D-4598-8DA0-77B194A82F58}" srcOrd="1" destOrd="0" parTransId="{B41312D7-FFE2-47A8-8F15-0E73EB7EE491}" sibTransId="{75CDA9D2-1A31-4FE1-B083-F69E48B913CF}"/>
    <dgm:cxn modelId="{300D338A-6C19-45A8-B559-5522BD6D5673}" srcId="{72AD2498-F6EF-44ED-9C49-8AE0D7C7C7BC}" destId="{EA7E40A9-A8FD-42FD-97A9-86377614C85E}" srcOrd="2" destOrd="0" parTransId="{BFB7532D-E84A-4AA3-83F1-3DCEB20D53A2}" sibTransId="{79C1D90E-D8ED-4BDB-8759-3B3973D6380E}"/>
    <dgm:cxn modelId="{5FD87099-12F2-4F50-A0BE-ECD5CD93F61F}" type="presOf" srcId="{BA77C62B-BF3D-4598-8DA0-77B194A82F58}" destId="{AFAEEAA0-C43E-4A39-97ED-79045AD38614}" srcOrd="0" destOrd="0" presId="urn:microsoft.com/office/officeart/2009/3/layout/PhasedProcess"/>
    <dgm:cxn modelId="{46F94AA5-CF74-44BA-A7F3-6939F698952D}" type="presOf" srcId="{2DF1361B-7CF1-4BEE-B4DB-E704E5DEA300}" destId="{DADCE5B7-6A18-4CE3-8D3A-DD985D71196B}" srcOrd="0" destOrd="0" presId="urn:microsoft.com/office/officeart/2009/3/layout/PhasedProcess"/>
    <dgm:cxn modelId="{598496A8-580C-4599-AB3A-C3DA5D6FF710}" srcId="{995CF736-5D69-43EE-820F-951B0CD00370}" destId="{EFDF3F98-8677-4BC3-9CAB-C95564B5EC97}" srcOrd="0" destOrd="0" parTransId="{C603CA3A-AF94-4F2A-955B-1675EE9350B6}" sibTransId="{AEBE23CD-B979-497B-9BD8-9EEC830DBD73}"/>
    <dgm:cxn modelId="{4DC492AB-F4FB-4DDE-B01C-C6FF79F1EDB0}" type="presOf" srcId="{72AD2498-F6EF-44ED-9C49-8AE0D7C7C7BC}" destId="{CCE4BB9D-1BAC-4BFA-8D77-4AC726177F8C}" srcOrd="0" destOrd="0" presId="urn:microsoft.com/office/officeart/2009/3/layout/PhasedProcess"/>
    <dgm:cxn modelId="{450E62B7-EE90-479D-9BCA-6D33B66FFD5B}" srcId="{47529210-BEF2-4D2E-AA0F-61E27EC4A05E}" destId="{2DF1361B-7CF1-4BEE-B4DB-E704E5DEA300}" srcOrd="0" destOrd="0" parTransId="{32759105-C27B-4D50-B2D7-0E460E58CD83}" sibTransId="{DD45461C-8557-422D-9584-93028864586B}"/>
    <dgm:cxn modelId="{8318AABC-DCEC-4CB5-8145-429650BB4EAC}" srcId="{40306834-D482-4AD1-BF79-B20C28B131F7}" destId="{47529210-BEF2-4D2E-AA0F-61E27EC4A05E}" srcOrd="2" destOrd="0" parTransId="{45BAA12E-252E-43C2-BAF2-85475421AC0E}" sibTransId="{1C382056-F745-44EA-B8B5-E63C78B9B13C}"/>
    <dgm:cxn modelId="{3614C6C5-1225-47BA-AAE7-45F45B0C53E7}" type="presOf" srcId="{47529210-BEF2-4D2E-AA0F-61E27EC4A05E}" destId="{E10A2363-8D31-4693-8592-BF00E918A30B}" srcOrd="0" destOrd="0" presId="urn:microsoft.com/office/officeart/2009/3/layout/PhasedProcess"/>
    <dgm:cxn modelId="{921112D7-D0C0-4E8D-ADD2-6D03932ABB07}" type="presOf" srcId="{B43C7FAF-F720-4FE6-A442-F39FEE2AA3D0}" destId="{41807C71-2D91-415D-B061-DE4D635007E3}" srcOrd="0" destOrd="0" presId="urn:microsoft.com/office/officeart/2009/3/layout/PhasedProcess"/>
    <dgm:cxn modelId="{50F755DB-C193-4AA5-A1B3-3AB3845813A4}" type="presOf" srcId="{BA77C62B-BF3D-4598-8DA0-77B194A82F58}" destId="{B6FC6E6F-285D-4E74-96D3-976F9995381C}" srcOrd="1" destOrd="0" presId="urn:microsoft.com/office/officeart/2009/3/layout/PhasedProcess"/>
    <dgm:cxn modelId="{9A69E4E1-7383-4815-8D67-95E67664E140}" srcId="{40306834-D482-4AD1-BF79-B20C28B131F7}" destId="{72AD2498-F6EF-44ED-9C49-8AE0D7C7C7BC}" srcOrd="0" destOrd="0" parTransId="{97187A36-E641-4416-A33D-FD1A4F67FCB8}" sibTransId="{A85B06ED-DC1B-409D-A7A4-776BBCCE5B75}"/>
    <dgm:cxn modelId="{C43F8FFD-C352-4BBD-A1A4-E752D9BE5551}" type="presOf" srcId="{EFDF3F98-8677-4BC3-9CAB-C95564B5EC97}" destId="{55BE0E49-B3C4-46CE-8508-0A8562EF05B4}" srcOrd="1" destOrd="0" presId="urn:microsoft.com/office/officeart/2009/3/layout/PhasedProcess"/>
    <dgm:cxn modelId="{23FFED72-D457-4D94-B9BD-49CBFF44C457}" type="presParOf" srcId="{5607FB20-7B2F-44DE-9040-1DA22606CFFA}" destId="{A64E21B7-B929-461C-A5E5-663E6089730D}" srcOrd="0" destOrd="0" presId="urn:microsoft.com/office/officeart/2009/3/layout/PhasedProcess"/>
    <dgm:cxn modelId="{DCAAF561-69AB-4D8B-B76A-848400A96FE7}" type="presParOf" srcId="{5607FB20-7B2F-44DE-9040-1DA22606CFFA}" destId="{46A0CD24-3E0B-442E-AE77-67C5F33CECBA}" srcOrd="1" destOrd="0" presId="urn:microsoft.com/office/officeart/2009/3/layout/PhasedProcess"/>
    <dgm:cxn modelId="{473CC608-3B1C-4D00-9107-26EA6D4C38B1}" type="presParOf" srcId="{5607FB20-7B2F-44DE-9040-1DA22606CFFA}" destId="{AE5EFB17-605C-43D1-9026-1140D2FEFF07}" srcOrd="2" destOrd="0" presId="urn:microsoft.com/office/officeart/2009/3/layout/PhasedProcess"/>
    <dgm:cxn modelId="{948E659D-552E-4BA8-9046-EB9E7F1F32EF}" type="presParOf" srcId="{5607FB20-7B2F-44DE-9040-1DA22606CFFA}" destId="{5C6B1C8F-30B9-42E2-96D8-F19C3BB53FD6}" srcOrd="3" destOrd="0" presId="urn:microsoft.com/office/officeart/2009/3/layout/PhasedProcess"/>
    <dgm:cxn modelId="{70086CB0-65FC-4CA6-AA29-5EB9AFB24CF0}" type="presParOf" srcId="{5607FB20-7B2F-44DE-9040-1DA22606CFFA}" destId="{3F42F175-3D14-46AB-B7FF-66E1D879E5EE}" srcOrd="4" destOrd="0" presId="urn:microsoft.com/office/officeart/2009/3/layout/PhasedProcess"/>
    <dgm:cxn modelId="{2FF511B4-C599-446D-9EFB-4572C560A6EC}" type="presParOf" srcId="{5607FB20-7B2F-44DE-9040-1DA22606CFFA}" destId="{E10A2363-8D31-4693-8592-BF00E918A30B}" srcOrd="5" destOrd="0" presId="urn:microsoft.com/office/officeart/2009/3/layout/PhasedProcess"/>
    <dgm:cxn modelId="{1C4F5413-C7A0-4C89-A9F0-5F5C4F04A92D}" type="presParOf" srcId="{5607FB20-7B2F-44DE-9040-1DA22606CFFA}" destId="{AB2E3571-0646-438F-90C5-6F4B19FF7A8A}" srcOrd="6" destOrd="0" presId="urn:microsoft.com/office/officeart/2009/3/layout/PhasedProcess"/>
    <dgm:cxn modelId="{6B02994C-7A04-4323-ACD5-A688533ABD27}" type="presParOf" srcId="{AB2E3571-0646-438F-90C5-6F4B19FF7A8A}" destId="{9D70F9BE-C0CC-4429-859F-AC37BF37B46D}" srcOrd="0" destOrd="0" presId="urn:microsoft.com/office/officeart/2009/3/layout/PhasedProcess"/>
    <dgm:cxn modelId="{6864FDAB-605A-433D-AA12-F859AE51E6AD}" type="presParOf" srcId="{AB2E3571-0646-438F-90C5-6F4B19FF7A8A}" destId="{55BE0E49-B3C4-46CE-8508-0A8562EF05B4}" srcOrd="1" destOrd="0" presId="urn:microsoft.com/office/officeart/2009/3/layout/PhasedProcess"/>
    <dgm:cxn modelId="{A4278588-0EAF-45CE-81AD-DF5295839111}" type="presParOf" srcId="{AB2E3571-0646-438F-90C5-6F4B19FF7A8A}" destId="{AFAEEAA0-C43E-4A39-97ED-79045AD38614}" srcOrd="2" destOrd="0" presId="urn:microsoft.com/office/officeart/2009/3/layout/PhasedProcess"/>
    <dgm:cxn modelId="{4DBAD29B-EFA0-4C49-B078-402D64E772C1}" type="presParOf" srcId="{AB2E3571-0646-438F-90C5-6F4B19FF7A8A}" destId="{B6FC6E6F-285D-4E74-96D3-976F9995381C}" srcOrd="3" destOrd="0" presId="urn:microsoft.com/office/officeart/2009/3/layout/PhasedProcess"/>
    <dgm:cxn modelId="{013D6A67-0EE1-4BA0-84FD-4CD993A4512B}" type="presParOf" srcId="{5607FB20-7B2F-44DE-9040-1DA22606CFFA}" destId="{E8E19B8C-387B-45A9-B12A-0FCF92634099}" srcOrd="7" destOrd="0" presId="urn:microsoft.com/office/officeart/2009/3/layout/PhasedProcess"/>
    <dgm:cxn modelId="{64387E93-1431-45E2-8076-8F36977BC907}" type="presParOf" srcId="{E8E19B8C-387B-45A9-B12A-0FCF92634099}" destId="{20196BF5-BCB6-4402-885F-BF7EDD86F5FF}" srcOrd="0" destOrd="0" presId="urn:microsoft.com/office/officeart/2009/3/layout/PhasedProcess"/>
    <dgm:cxn modelId="{D0BD2224-85FB-49D5-851E-814FA296D1FD}" type="presParOf" srcId="{E8E19B8C-387B-45A9-B12A-0FCF92634099}" destId="{31941214-A885-4834-9E80-40438330B024}" srcOrd="1" destOrd="0" presId="urn:microsoft.com/office/officeart/2009/3/layout/PhasedProcess"/>
    <dgm:cxn modelId="{8A31141B-41BE-47C9-8193-19DEED1BC8DD}" type="presParOf" srcId="{E8E19B8C-387B-45A9-B12A-0FCF92634099}" destId="{6F07741F-0E48-44E7-8011-A813109CC054}" srcOrd="2" destOrd="0" presId="urn:microsoft.com/office/officeart/2009/3/layout/PhasedProcess"/>
    <dgm:cxn modelId="{DF0AF6CB-FF00-46F0-81A1-C510F87C94BA}" type="presParOf" srcId="{E8E19B8C-387B-45A9-B12A-0FCF92634099}" destId="{41807C71-2D91-415D-B061-DE4D635007E3}" srcOrd="3" destOrd="0" presId="urn:microsoft.com/office/officeart/2009/3/layout/PhasedProcess"/>
    <dgm:cxn modelId="{6E7D2E5D-3F18-4044-A793-D4992015188E}" type="presParOf" srcId="{E8E19B8C-387B-45A9-B12A-0FCF92634099}" destId="{9ED719AA-0618-4F3C-BAF5-3EC76BD8E0E8}" srcOrd="4" destOrd="0" presId="urn:microsoft.com/office/officeart/2009/3/layout/PhasedProcess"/>
    <dgm:cxn modelId="{27928DA3-72B6-4598-86DE-01551618BE43}" type="presParOf" srcId="{E8E19B8C-387B-45A9-B12A-0FCF92634099}" destId="{72499A06-E69E-486B-932A-6A7CC16486E6}" srcOrd="5" destOrd="0" presId="urn:microsoft.com/office/officeart/2009/3/layout/PhasedProcess"/>
    <dgm:cxn modelId="{71E979DC-94CB-4D29-8DF0-3F1E2B1C3D52}" type="presParOf" srcId="{5607FB20-7B2F-44DE-9040-1DA22606CFFA}" destId="{DADCE5B7-6A18-4CE3-8D3A-DD985D71196B}" srcOrd="8" destOrd="0" presId="urn:microsoft.com/office/officeart/2009/3/layout/PhasedProcess"/>
    <dgm:cxn modelId="{3C2D7360-C6BD-4747-81A0-0905C612C004}" type="presParOf" srcId="{5607FB20-7B2F-44DE-9040-1DA22606CFFA}" destId="{CCE4BB9D-1BAC-4BFA-8D77-4AC726177F8C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16A28-B9EB-4D7B-BE64-9A74A8050E8F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C98748C-DBDA-4EC8-8B08-66F9D8B0BC11}">
      <dgm:prSet phldrT="[Metin]"/>
      <dgm:spPr>
        <a:xfrm>
          <a:off x="7629178" y="56972"/>
          <a:ext cx="1937113" cy="19371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2</a:t>
          </a:r>
        </a:p>
      </dgm:t>
    </dgm:pt>
    <dgm:pt modelId="{25D6D913-0C84-4065-843A-D68A47C67834}" type="parTrans" cxnId="{A096F3A8-02CD-4271-9446-F3DA178DE0A2}">
      <dgm:prSet/>
      <dgm:spPr/>
      <dgm:t>
        <a:bodyPr/>
        <a:lstStyle/>
        <a:p>
          <a:endParaRPr lang="tr-TR"/>
        </a:p>
      </dgm:t>
    </dgm:pt>
    <dgm:pt modelId="{A4E4C843-DE23-4D52-AE20-4C346071C971}" type="sibTrans" cxnId="{A096F3A8-02CD-4271-9446-F3DA178DE0A2}">
      <dgm:prSet/>
      <dgm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21294742"/>
            <a:gd name="adj4" fmla="val 19764925"/>
            <a:gd name="adj5" fmla="val 6061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BCD91100-4EA1-42B6-A764-2A6E4404FAEB}">
      <dgm:prSet phldrT="[Metin]"/>
      <dgm:spPr>
        <a:xfrm>
          <a:off x="8801199" y="3664080"/>
          <a:ext cx="1937113" cy="19371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gm:t>
    </dgm:pt>
    <dgm:pt modelId="{D7671D03-1E26-42E0-8038-90F829975D3D}" type="parTrans" cxnId="{C1CEDFA7-262C-4706-BAD5-1470B80D9BAC}">
      <dgm:prSet/>
      <dgm:spPr/>
      <dgm:t>
        <a:bodyPr/>
        <a:lstStyle/>
        <a:p>
          <a:endParaRPr lang="tr-TR"/>
        </a:p>
      </dgm:t>
    </dgm:pt>
    <dgm:pt modelId="{6BED79FE-939F-4D59-BF4D-4374D249CBCB}" type="sibTrans" cxnId="{C1CEDFA7-262C-4706-BAD5-1470B80D9BAC}">
      <dgm:prSet/>
      <dgm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4016253"/>
            <a:gd name="adj4" fmla="val 2252005"/>
            <a:gd name="adj5" fmla="val 6061"/>
          </a:avLst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2C67957B-B0EE-41C6-96B8-F6FDBA7A6026}">
      <dgm:prSet phldrT="[Metin]"/>
      <dgm:spPr>
        <a:xfrm>
          <a:off x="5732809" y="5893396"/>
          <a:ext cx="1937113" cy="19371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4</a:t>
          </a:r>
        </a:p>
      </dgm:t>
    </dgm:pt>
    <dgm:pt modelId="{997FCC72-3323-4EBE-BE34-029B48DF7852}" type="parTrans" cxnId="{BD8AF419-806C-4332-AF41-19C24B309548}">
      <dgm:prSet/>
      <dgm:spPr/>
      <dgm:t>
        <a:bodyPr/>
        <a:lstStyle/>
        <a:p>
          <a:endParaRPr lang="tr-TR"/>
        </a:p>
      </dgm:t>
    </dgm:pt>
    <dgm:pt modelId="{697B5A65-2422-4755-BF9B-ADD9992A64CA}" type="sibTrans" cxnId="{BD8AF419-806C-4332-AF41-19C24B309548}">
      <dgm:prSet/>
      <dgm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8212450"/>
            <a:gd name="adj4" fmla="val 6448203"/>
            <a:gd name="adj5" fmla="val 6061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7F4EEF89-7482-4591-9009-424537F2217B}">
      <dgm:prSet phldrT="[Metin]"/>
      <dgm:spPr>
        <a:xfrm>
          <a:off x="2664420" y="3664080"/>
          <a:ext cx="1937113" cy="19371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5</a:t>
          </a:r>
        </a:p>
      </dgm:t>
    </dgm:pt>
    <dgm:pt modelId="{7BECA2E9-3D8F-45A0-9921-56EE4EF2F487}" type="parTrans" cxnId="{3DC9893F-EF19-4811-BD00-03A03DA9ECC3}">
      <dgm:prSet/>
      <dgm:spPr/>
      <dgm:t>
        <a:bodyPr/>
        <a:lstStyle/>
        <a:p>
          <a:endParaRPr lang="tr-TR"/>
        </a:p>
      </dgm:t>
    </dgm:pt>
    <dgm:pt modelId="{D68EE6F1-2CAE-44A3-8CDB-952056E1446D}" type="sibTrans" cxnId="{3DC9893F-EF19-4811-BD00-03A03DA9ECC3}">
      <dgm:prSet/>
      <dgm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12299531"/>
            <a:gd name="adj4" fmla="val 10769713"/>
            <a:gd name="adj5" fmla="val 6061"/>
          </a:avLst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23CDDFC9-E3CC-4B22-8D0C-946A03B51D7E}">
      <dgm:prSet phldrT="[Metin]"/>
      <dgm:spPr>
        <a:xfrm>
          <a:off x="3836440" y="56972"/>
          <a:ext cx="1937113" cy="19371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1</a:t>
          </a:r>
        </a:p>
      </dgm:t>
    </dgm:pt>
    <dgm:pt modelId="{0BFDF9BD-EBD7-45DF-A7C1-1647D851A4FF}" type="parTrans" cxnId="{9E093FED-E0FF-4A0F-9988-1E80D5F1FEBD}">
      <dgm:prSet/>
      <dgm:spPr/>
      <dgm:t>
        <a:bodyPr/>
        <a:lstStyle/>
        <a:p>
          <a:endParaRPr lang="tr-TR"/>
        </a:p>
      </dgm:t>
    </dgm:pt>
    <dgm:pt modelId="{0008F6DC-6461-4CF7-92A8-06E824025A1B}" type="sibTrans" cxnId="{9E093FED-E0FF-4A0F-9988-1E80D5F1FEBD}">
      <dgm:prSet/>
      <dgm:spPr>
        <a:xfrm>
          <a:off x="3065855" y="146"/>
          <a:ext cx="7271021" cy="7271021"/>
        </a:xfrm>
        <a:prstGeom prst="circularArrow">
          <a:avLst>
            <a:gd name="adj1" fmla="val 5195"/>
            <a:gd name="adj2" fmla="val 335545"/>
            <a:gd name="adj3" fmla="val 16867236"/>
            <a:gd name="adj4" fmla="val 15197219"/>
            <a:gd name="adj5" fmla="val 6061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7DB2285A-DBD0-4F82-97BA-DE6FA1A239BC}" type="pres">
      <dgm:prSet presAssocID="{83F16A28-B9EB-4D7B-BE64-9A74A8050E8F}" presName="cycle" presStyleCnt="0">
        <dgm:presLayoutVars>
          <dgm:dir/>
          <dgm:resizeHandles val="exact"/>
        </dgm:presLayoutVars>
      </dgm:prSet>
      <dgm:spPr/>
    </dgm:pt>
    <dgm:pt modelId="{BCF6D566-8AA5-478D-BDC9-3F87AA68A3B1}" type="pres">
      <dgm:prSet presAssocID="{6C98748C-DBDA-4EC8-8B08-66F9D8B0BC11}" presName="dummy" presStyleCnt="0"/>
      <dgm:spPr/>
    </dgm:pt>
    <dgm:pt modelId="{DBDCF328-390C-405B-8E83-7A3F159F7E5F}" type="pres">
      <dgm:prSet presAssocID="{6C98748C-DBDA-4EC8-8B08-66F9D8B0BC11}" presName="node" presStyleLbl="revTx" presStyleIdx="0" presStyleCnt="5">
        <dgm:presLayoutVars>
          <dgm:bulletEnabled val="1"/>
        </dgm:presLayoutVars>
      </dgm:prSet>
      <dgm:spPr/>
    </dgm:pt>
    <dgm:pt modelId="{F8D4C958-5D36-44F1-881F-32FF72D40781}" type="pres">
      <dgm:prSet presAssocID="{A4E4C843-DE23-4D52-AE20-4C346071C971}" presName="sibTrans" presStyleLbl="node1" presStyleIdx="0" presStyleCnt="5"/>
      <dgm:spPr/>
    </dgm:pt>
    <dgm:pt modelId="{C90442DE-B952-4340-8A57-AC2D337DB47B}" type="pres">
      <dgm:prSet presAssocID="{BCD91100-4EA1-42B6-A764-2A6E4404FAEB}" presName="dummy" presStyleCnt="0"/>
      <dgm:spPr/>
    </dgm:pt>
    <dgm:pt modelId="{D2AA2206-0E8D-44EF-842A-CA60C195686D}" type="pres">
      <dgm:prSet presAssocID="{BCD91100-4EA1-42B6-A764-2A6E4404FAEB}" presName="node" presStyleLbl="revTx" presStyleIdx="1" presStyleCnt="5">
        <dgm:presLayoutVars>
          <dgm:bulletEnabled val="1"/>
        </dgm:presLayoutVars>
      </dgm:prSet>
      <dgm:spPr/>
    </dgm:pt>
    <dgm:pt modelId="{D973F127-0E8D-4491-BD46-AF3C29DFAFE8}" type="pres">
      <dgm:prSet presAssocID="{6BED79FE-939F-4D59-BF4D-4374D249CBCB}" presName="sibTrans" presStyleLbl="node1" presStyleIdx="1" presStyleCnt="5"/>
      <dgm:spPr/>
    </dgm:pt>
    <dgm:pt modelId="{7D063F7C-DBFE-4357-A649-FD8421154BC6}" type="pres">
      <dgm:prSet presAssocID="{2C67957B-B0EE-41C6-96B8-F6FDBA7A6026}" presName="dummy" presStyleCnt="0"/>
      <dgm:spPr/>
    </dgm:pt>
    <dgm:pt modelId="{468A74FC-2EDC-4A4B-A0E3-C905482A112B}" type="pres">
      <dgm:prSet presAssocID="{2C67957B-B0EE-41C6-96B8-F6FDBA7A6026}" presName="node" presStyleLbl="revTx" presStyleIdx="2" presStyleCnt="5">
        <dgm:presLayoutVars>
          <dgm:bulletEnabled val="1"/>
        </dgm:presLayoutVars>
      </dgm:prSet>
      <dgm:spPr/>
    </dgm:pt>
    <dgm:pt modelId="{89F1ABCC-B36A-4B0F-9697-7A2D3D9E4CEC}" type="pres">
      <dgm:prSet presAssocID="{697B5A65-2422-4755-BF9B-ADD9992A64CA}" presName="sibTrans" presStyleLbl="node1" presStyleIdx="2" presStyleCnt="5"/>
      <dgm:spPr/>
    </dgm:pt>
    <dgm:pt modelId="{301327AA-0566-47F7-9DF8-1A4C7D3628CB}" type="pres">
      <dgm:prSet presAssocID="{7F4EEF89-7482-4591-9009-424537F2217B}" presName="dummy" presStyleCnt="0"/>
      <dgm:spPr/>
    </dgm:pt>
    <dgm:pt modelId="{C2EF09C1-5300-48E0-AA29-42CFE69ED70C}" type="pres">
      <dgm:prSet presAssocID="{7F4EEF89-7482-4591-9009-424537F2217B}" presName="node" presStyleLbl="revTx" presStyleIdx="3" presStyleCnt="5">
        <dgm:presLayoutVars>
          <dgm:bulletEnabled val="1"/>
        </dgm:presLayoutVars>
      </dgm:prSet>
      <dgm:spPr/>
    </dgm:pt>
    <dgm:pt modelId="{6B0F798B-7A12-4B16-8D9D-EE4C77BDB74A}" type="pres">
      <dgm:prSet presAssocID="{D68EE6F1-2CAE-44A3-8CDB-952056E1446D}" presName="sibTrans" presStyleLbl="node1" presStyleIdx="3" presStyleCnt="5"/>
      <dgm:spPr/>
    </dgm:pt>
    <dgm:pt modelId="{56FB8D2A-C47B-4A3D-AE1E-0F7AD92EA1EE}" type="pres">
      <dgm:prSet presAssocID="{23CDDFC9-E3CC-4B22-8D0C-946A03B51D7E}" presName="dummy" presStyleCnt="0"/>
      <dgm:spPr/>
    </dgm:pt>
    <dgm:pt modelId="{B93F8CA8-69A2-428C-B667-0B56DDF32B3F}" type="pres">
      <dgm:prSet presAssocID="{23CDDFC9-E3CC-4B22-8D0C-946A03B51D7E}" presName="node" presStyleLbl="revTx" presStyleIdx="4" presStyleCnt="5">
        <dgm:presLayoutVars>
          <dgm:bulletEnabled val="1"/>
        </dgm:presLayoutVars>
      </dgm:prSet>
      <dgm:spPr/>
    </dgm:pt>
    <dgm:pt modelId="{6B781250-9955-4F64-8B3C-C90C59C71C9F}" type="pres">
      <dgm:prSet presAssocID="{0008F6DC-6461-4CF7-92A8-06E824025A1B}" presName="sibTrans" presStyleLbl="node1" presStyleIdx="4" presStyleCnt="5"/>
      <dgm:spPr/>
    </dgm:pt>
  </dgm:ptLst>
  <dgm:cxnLst>
    <dgm:cxn modelId="{BD8AF419-806C-4332-AF41-19C24B309548}" srcId="{83F16A28-B9EB-4D7B-BE64-9A74A8050E8F}" destId="{2C67957B-B0EE-41C6-96B8-F6FDBA7A6026}" srcOrd="2" destOrd="0" parTransId="{997FCC72-3323-4EBE-BE34-029B48DF7852}" sibTransId="{697B5A65-2422-4755-BF9B-ADD9992A64CA}"/>
    <dgm:cxn modelId="{59568129-489F-4201-B174-4BF1F34222F8}" type="presOf" srcId="{6C98748C-DBDA-4EC8-8B08-66F9D8B0BC11}" destId="{DBDCF328-390C-405B-8E83-7A3F159F7E5F}" srcOrd="0" destOrd="0" presId="urn:microsoft.com/office/officeart/2005/8/layout/cycle1"/>
    <dgm:cxn modelId="{47BD0032-110F-457E-9438-339FDD659DE7}" type="presOf" srcId="{83F16A28-B9EB-4D7B-BE64-9A74A8050E8F}" destId="{7DB2285A-DBD0-4F82-97BA-DE6FA1A239BC}" srcOrd="0" destOrd="0" presId="urn:microsoft.com/office/officeart/2005/8/layout/cycle1"/>
    <dgm:cxn modelId="{90D84E35-F7A1-4F35-A095-FCDF258A3465}" type="presOf" srcId="{697B5A65-2422-4755-BF9B-ADD9992A64CA}" destId="{89F1ABCC-B36A-4B0F-9697-7A2D3D9E4CEC}" srcOrd="0" destOrd="0" presId="urn:microsoft.com/office/officeart/2005/8/layout/cycle1"/>
    <dgm:cxn modelId="{3DC9893F-EF19-4811-BD00-03A03DA9ECC3}" srcId="{83F16A28-B9EB-4D7B-BE64-9A74A8050E8F}" destId="{7F4EEF89-7482-4591-9009-424537F2217B}" srcOrd="3" destOrd="0" parTransId="{7BECA2E9-3D8F-45A0-9921-56EE4EF2F487}" sibTransId="{D68EE6F1-2CAE-44A3-8CDB-952056E1446D}"/>
    <dgm:cxn modelId="{0C14EC67-103A-4BAA-AF3B-0B83AD37FD32}" type="presOf" srcId="{A4E4C843-DE23-4D52-AE20-4C346071C971}" destId="{F8D4C958-5D36-44F1-881F-32FF72D40781}" srcOrd="0" destOrd="0" presId="urn:microsoft.com/office/officeart/2005/8/layout/cycle1"/>
    <dgm:cxn modelId="{93BE826E-D581-4D0D-890A-7098FB45441C}" type="presOf" srcId="{23CDDFC9-E3CC-4B22-8D0C-946A03B51D7E}" destId="{B93F8CA8-69A2-428C-B667-0B56DDF32B3F}" srcOrd="0" destOrd="0" presId="urn:microsoft.com/office/officeart/2005/8/layout/cycle1"/>
    <dgm:cxn modelId="{1096E357-4BBA-443D-AD98-3ABA3FDC3AA3}" type="presOf" srcId="{BCD91100-4EA1-42B6-A764-2A6E4404FAEB}" destId="{D2AA2206-0E8D-44EF-842A-CA60C195686D}" srcOrd="0" destOrd="0" presId="urn:microsoft.com/office/officeart/2005/8/layout/cycle1"/>
    <dgm:cxn modelId="{8D145382-F736-463A-8A8B-FDBA43D53C50}" type="presOf" srcId="{2C67957B-B0EE-41C6-96B8-F6FDBA7A6026}" destId="{468A74FC-2EDC-4A4B-A0E3-C905482A112B}" srcOrd="0" destOrd="0" presId="urn:microsoft.com/office/officeart/2005/8/layout/cycle1"/>
    <dgm:cxn modelId="{EA289986-24F8-485E-97B6-B2B4BB922802}" type="presOf" srcId="{D68EE6F1-2CAE-44A3-8CDB-952056E1446D}" destId="{6B0F798B-7A12-4B16-8D9D-EE4C77BDB74A}" srcOrd="0" destOrd="0" presId="urn:microsoft.com/office/officeart/2005/8/layout/cycle1"/>
    <dgm:cxn modelId="{C1CEDFA7-262C-4706-BAD5-1470B80D9BAC}" srcId="{83F16A28-B9EB-4D7B-BE64-9A74A8050E8F}" destId="{BCD91100-4EA1-42B6-A764-2A6E4404FAEB}" srcOrd="1" destOrd="0" parTransId="{D7671D03-1E26-42E0-8038-90F829975D3D}" sibTransId="{6BED79FE-939F-4D59-BF4D-4374D249CBCB}"/>
    <dgm:cxn modelId="{A096F3A8-02CD-4271-9446-F3DA178DE0A2}" srcId="{83F16A28-B9EB-4D7B-BE64-9A74A8050E8F}" destId="{6C98748C-DBDA-4EC8-8B08-66F9D8B0BC11}" srcOrd="0" destOrd="0" parTransId="{25D6D913-0C84-4065-843A-D68A47C67834}" sibTransId="{A4E4C843-DE23-4D52-AE20-4C346071C971}"/>
    <dgm:cxn modelId="{CA0333E4-7E94-43B6-8B40-2F0C8D042AAC}" type="presOf" srcId="{7F4EEF89-7482-4591-9009-424537F2217B}" destId="{C2EF09C1-5300-48E0-AA29-42CFE69ED70C}" srcOrd="0" destOrd="0" presId="urn:microsoft.com/office/officeart/2005/8/layout/cycle1"/>
    <dgm:cxn modelId="{9E093FED-E0FF-4A0F-9988-1E80D5F1FEBD}" srcId="{83F16A28-B9EB-4D7B-BE64-9A74A8050E8F}" destId="{23CDDFC9-E3CC-4B22-8D0C-946A03B51D7E}" srcOrd="4" destOrd="0" parTransId="{0BFDF9BD-EBD7-45DF-A7C1-1647D851A4FF}" sibTransId="{0008F6DC-6461-4CF7-92A8-06E824025A1B}"/>
    <dgm:cxn modelId="{AAD4ACF1-DC1F-4DA2-A72F-D8BEC946B138}" type="presOf" srcId="{0008F6DC-6461-4CF7-92A8-06E824025A1B}" destId="{6B781250-9955-4F64-8B3C-C90C59C71C9F}" srcOrd="0" destOrd="0" presId="urn:microsoft.com/office/officeart/2005/8/layout/cycle1"/>
    <dgm:cxn modelId="{FF1F42F6-CF51-4913-B575-E34625422946}" type="presOf" srcId="{6BED79FE-939F-4D59-BF4D-4374D249CBCB}" destId="{D973F127-0E8D-4491-BD46-AF3C29DFAFE8}" srcOrd="0" destOrd="0" presId="urn:microsoft.com/office/officeart/2005/8/layout/cycle1"/>
    <dgm:cxn modelId="{C08B673C-3305-44A3-B062-AE8DE7CBDD02}" type="presParOf" srcId="{7DB2285A-DBD0-4F82-97BA-DE6FA1A239BC}" destId="{BCF6D566-8AA5-478D-BDC9-3F87AA68A3B1}" srcOrd="0" destOrd="0" presId="urn:microsoft.com/office/officeart/2005/8/layout/cycle1"/>
    <dgm:cxn modelId="{C082FC54-2102-4763-89DF-78E829EB93C3}" type="presParOf" srcId="{7DB2285A-DBD0-4F82-97BA-DE6FA1A239BC}" destId="{DBDCF328-390C-405B-8E83-7A3F159F7E5F}" srcOrd="1" destOrd="0" presId="urn:microsoft.com/office/officeart/2005/8/layout/cycle1"/>
    <dgm:cxn modelId="{AF5170B9-DB92-4681-9738-FBEB475DD0EC}" type="presParOf" srcId="{7DB2285A-DBD0-4F82-97BA-DE6FA1A239BC}" destId="{F8D4C958-5D36-44F1-881F-32FF72D40781}" srcOrd="2" destOrd="0" presId="urn:microsoft.com/office/officeart/2005/8/layout/cycle1"/>
    <dgm:cxn modelId="{2DC657D6-72A7-4619-8D5C-5FDD300B455D}" type="presParOf" srcId="{7DB2285A-DBD0-4F82-97BA-DE6FA1A239BC}" destId="{C90442DE-B952-4340-8A57-AC2D337DB47B}" srcOrd="3" destOrd="0" presId="urn:microsoft.com/office/officeart/2005/8/layout/cycle1"/>
    <dgm:cxn modelId="{DC9F10B3-0FAD-4AF8-9EC0-5A3BD33A443B}" type="presParOf" srcId="{7DB2285A-DBD0-4F82-97BA-DE6FA1A239BC}" destId="{D2AA2206-0E8D-44EF-842A-CA60C195686D}" srcOrd="4" destOrd="0" presId="urn:microsoft.com/office/officeart/2005/8/layout/cycle1"/>
    <dgm:cxn modelId="{F03C827C-1612-4B11-84FE-8C2C3DB3A0CB}" type="presParOf" srcId="{7DB2285A-DBD0-4F82-97BA-DE6FA1A239BC}" destId="{D973F127-0E8D-4491-BD46-AF3C29DFAFE8}" srcOrd="5" destOrd="0" presId="urn:microsoft.com/office/officeart/2005/8/layout/cycle1"/>
    <dgm:cxn modelId="{A8013A37-257D-48A3-80FE-16F0FC0D5585}" type="presParOf" srcId="{7DB2285A-DBD0-4F82-97BA-DE6FA1A239BC}" destId="{7D063F7C-DBFE-4357-A649-FD8421154BC6}" srcOrd="6" destOrd="0" presId="urn:microsoft.com/office/officeart/2005/8/layout/cycle1"/>
    <dgm:cxn modelId="{00553645-D77C-47D8-9C67-D3ABD0EECEE5}" type="presParOf" srcId="{7DB2285A-DBD0-4F82-97BA-DE6FA1A239BC}" destId="{468A74FC-2EDC-4A4B-A0E3-C905482A112B}" srcOrd="7" destOrd="0" presId="urn:microsoft.com/office/officeart/2005/8/layout/cycle1"/>
    <dgm:cxn modelId="{95638FC5-5695-45C3-B7B9-1651CE52180C}" type="presParOf" srcId="{7DB2285A-DBD0-4F82-97BA-DE6FA1A239BC}" destId="{89F1ABCC-B36A-4B0F-9697-7A2D3D9E4CEC}" srcOrd="8" destOrd="0" presId="urn:microsoft.com/office/officeart/2005/8/layout/cycle1"/>
    <dgm:cxn modelId="{791433CC-96FC-417C-94AC-642A3B395456}" type="presParOf" srcId="{7DB2285A-DBD0-4F82-97BA-DE6FA1A239BC}" destId="{301327AA-0566-47F7-9DF8-1A4C7D3628CB}" srcOrd="9" destOrd="0" presId="urn:microsoft.com/office/officeart/2005/8/layout/cycle1"/>
    <dgm:cxn modelId="{D33E03F0-1E7F-4389-AAE8-18F192C09738}" type="presParOf" srcId="{7DB2285A-DBD0-4F82-97BA-DE6FA1A239BC}" destId="{C2EF09C1-5300-48E0-AA29-42CFE69ED70C}" srcOrd="10" destOrd="0" presId="urn:microsoft.com/office/officeart/2005/8/layout/cycle1"/>
    <dgm:cxn modelId="{E8B0D34B-CAF8-4B58-B60E-AE6C34050D15}" type="presParOf" srcId="{7DB2285A-DBD0-4F82-97BA-DE6FA1A239BC}" destId="{6B0F798B-7A12-4B16-8D9D-EE4C77BDB74A}" srcOrd="11" destOrd="0" presId="urn:microsoft.com/office/officeart/2005/8/layout/cycle1"/>
    <dgm:cxn modelId="{6C239C40-1B48-492A-BF9B-2BFF33EC58CE}" type="presParOf" srcId="{7DB2285A-DBD0-4F82-97BA-DE6FA1A239BC}" destId="{56FB8D2A-C47B-4A3D-AE1E-0F7AD92EA1EE}" srcOrd="12" destOrd="0" presId="urn:microsoft.com/office/officeart/2005/8/layout/cycle1"/>
    <dgm:cxn modelId="{8366E465-F161-44C1-8103-8BA24B2D924C}" type="presParOf" srcId="{7DB2285A-DBD0-4F82-97BA-DE6FA1A239BC}" destId="{B93F8CA8-69A2-428C-B667-0B56DDF32B3F}" srcOrd="13" destOrd="0" presId="urn:microsoft.com/office/officeart/2005/8/layout/cycle1"/>
    <dgm:cxn modelId="{2C3E11BE-B2E8-40A2-B5CC-38A85E5F8A91}" type="presParOf" srcId="{7DB2285A-DBD0-4F82-97BA-DE6FA1A239BC}" destId="{6B781250-9955-4F64-8B3C-C90C59C71C9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E21B7-B929-461C-A5E5-663E6089730D}">
      <dsp:nvSpPr>
        <dsp:cNvPr id="0" name=""/>
        <dsp:cNvSpPr/>
      </dsp:nvSpPr>
      <dsp:spPr>
        <a:xfrm rot="5400000">
          <a:off x="1055579" y="-222"/>
          <a:ext cx="2897568" cy="289801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CD24-3E0B-442E-AE77-67C5F33CECBA}">
      <dsp:nvSpPr>
        <dsp:cNvPr id="0" name=""/>
        <dsp:cNvSpPr/>
      </dsp:nvSpPr>
      <dsp:spPr>
        <a:xfrm rot="16200000">
          <a:off x="4037771" y="-222"/>
          <a:ext cx="2897568" cy="289801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EFB17-605C-43D1-9026-1140D2FEFF07}">
      <dsp:nvSpPr>
        <dsp:cNvPr id="0" name=""/>
        <dsp:cNvSpPr/>
      </dsp:nvSpPr>
      <dsp:spPr>
        <a:xfrm>
          <a:off x="4380399" y="2516985"/>
          <a:ext cx="2200035" cy="57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sp:txBody>
      <dsp:txXfrm>
        <a:off x="4380399" y="2516985"/>
        <a:ext cx="2200035" cy="579699"/>
      </dsp:txXfrm>
    </dsp:sp>
    <dsp:sp modelId="{5C6B1C8F-30B9-42E2-96D8-F19C3BB53FD6}">
      <dsp:nvSpPr>
        <dsp:cNvPr id="0" name=""/>
        <dsp:cNvSpPr/>
      </dsp:nvSpPr>
      <dsp:spPr>
        <a:xfrm rot="5400000">
          <a:off x="3944824" y="-222"/>
          <a:ext cx="2897568" cy="289801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2F175-3D14-46AB-B7FF-66E1D879E5EE}">
      <dsp:nvSpPr>
        <dsp:cNvPr id="0" name=""/>
        <dsp:cNvSpPr/>
      </dsp:nvSpPr>
      <dsp:spPr>
        <a:xfrm rot="16200000">
          <a:off x="6926139" y="-222"/>
          <a:ext cx="2897568" cy="289801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2363-8D31-4693-8592-BF00E918A30B}">
      <dsp:nvSpPr>
        <dsp:cNvPr id="0" name=""/>
        <dsp:cNvSpPr/>
      </dsp:nvSpPr>
      <dsp:spPr>
        <a:xfrm>
          <a:off x="7057445" y="2516985"/>
          <a:ext cx="2200035" cy="57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sp:txBody>
      <dsp:txXfrm>
        <a:off x="7057445" y="2516985"/>
        <a:ext cx="2200035" cy="579699"/>
      </dsp:txXfrm>
    </dsp:sp>
    <dsp:sp modelId="{9D70F9BE-C0CC-4429-859F-AC37BF37B46D}">
      <dsp:nvSpPr>
        <dsp:cNvPr id="0" name=""/>
        <dsp:cNvSpPr/>
      </dsp:nvSpPr>
      <dsp:spPr>
        <a:xfrm>
          <a:off x="4309707" y="831435"/>
          <a:ext cx="1327597" cy="1327597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sz="1100" kern="1200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sz="11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  <a:endParaRPr lang="tr-TR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4607191" y="1136557"/>
        <a:ext cx="541263" cy="717354"/>
      </dsp:txXfrm>
    </dsp:sp>
    <dsp:sp modelId="{AFAEEAA0-C43E-4A39-97ED-79045AD38614}">
      <dsp:nvSpPr>
        <dsp:cNvPr id="0" name=""/>
        <dsp:cNvSpPr/>
      </dsp:nvSpPr>
      <dsp:spPr>
        <a:xfrm>
          <a:off x="5266534" y="831435"/>
          <a:ext cx="1327597" cy="1327597"/>
        </a:xfrm>
        <a:prstGeom prst="ellipse">
          <a:avLst/>
        </a:prstGeom>
        <a:solidFill>
          <a:srgbClr val="8064A2">
            <a:alpha val="50000"/>
            <a:hueOff val="-637824"/>
            <a:satOff val="3843"/>
            <a:lumOff val="30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(</a:t>
          </a:r>
          <a:r>
            <a:rPr lang="tr-TR" sz="11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sz="1100" kern="1200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sz="11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  <a:r>
            <a:rPr lang="tr-T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)</a:t>
          </a:r>
        </a:p>
      </dsp:txBody>
      <dsp:txXfrm>
        <a:off x="5755383" y="1136557"/>
        <a:ext cx="541263" cy="717354"/>
      </dsp:txXfrm>
    </dsp:sp>
    <dsp:sp modelId="{20196BF5-BCB6-4402-885F-BF7EDD86F5FF}">
      <dsp:nvSpPr>
        <dsp:cNvPr id="0" name=""/>
        <dsp:cNvSpPr/>
      </dsp:nvSpPr>
      <dsp:spPr>
        <a:xfrm>
          <a:off x="1891152" y="439869"/>
          <a:ext cx="918120" cy="918141"/>
        </a:xfrm>
        <a:prstGeom prst="ellipse">
          <a:avLst/>
        </a:prstGeom>
        <a:solidFill>
          <a:srgbClr val="8064A2">
            <a:alpha val="50000"/>
            <a:hueOff val="-1275649"/>
            <a:satOff val="7685"/>
            <a:lumOff val="61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sz="1400" kern="1200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sz="14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</a:p>
      </dsp:txBody>
      <dsp:txXfrm>
        <a:off x="2025608" y="574328"/>
        <a:ext cx="649208" cy="649223"/>
      </dsp:txXfrm>
    </dsp:sp>
    <dsp:sp modelId="{31941214-A885-4834-9E80-40438330B024}">
      <dsp:nvSpPr>
        <dsp:cNvPr id="0" name=""/>
        <dsp:cNvSpPr/>
      </dsp:nvSpPr>
      <dsp:spPr>
        <a:xfrm>
          <a:off x="1552534" y="1207476"/>
          <a:ext cx="450987" cy="450807"/>
        </a:xfrm>
        <a:prstGeom prst="ellipse">
          <a:avLst/>
        </a:prstGeom>
        <a:solidFill>
          <a:srgbClr val="8064A2">
            <a:alpha val="50000"/>
            <a:hueOff val="-1913473"/>
            <a:satOff val="11528"/>
            <a:lumOff val="92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07741F-0E48-44E7-8011-A813109CC054}">
      <dsp:nvSpPr>
        <dsp:cNvPr id="0" name=""/>
        <dsp:cNvSpPr/>
      </dsp:nvSpPr>
      <dsp:spPr>
        <a:xfrm>
          <a:off x="2884616" y="620470"/>
          <a:ext cx="262412" cy="262240"/>
        </a:xfrm>
        <a:prstGeom prst="ellipse">
          <a:avLst/>
        </a:prstGeom>
        <a:solidFill>
          <a:srgbClr val="8064A2">
            <a:alpha val="50000"/>
            <a:hueOff val="-2551297"/>
            <a:satOff val="15371"/>
            <a:lumOff val="123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807C71-2D91-415D-B061-DE4D635007E3}">
      <dsp:nvSpPr>
        <dsp:cNvPr id="0" name=""/>
        <dsp:cNvSpPr/>
      </dsp:nvSpPr>
      <dsp:spPr>
        <a:xfrm>
          <a:off x="2787099" y="988245"/>
          <a:ext cx="918120" cy="918141"/>
        </a:xfrm>
        <a:prstGeom prst="ellipse">
          <a:avLst/>
        </a:prstGeom>
        <a:solidFill>
          <a:srgbClr val="8064A2">
            <a:alpha val="50000"/>
            <a:hueOff val="-3189121"/>
            <a:satOff val="19214"/>
            <a:lumOff val="154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sz="1400" kern="1200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sz="14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</a:p>
      </dsp:txBody>
      <dsp:txXfrm>
        <a:off x="2921555" y="1122704"/>
        <a:ext cx="649208" cy="649223"/>
      </dsp:txXfrm>
    </dsp:sp>
    <dsp:sp modelId="{9ED719AA-0618-4F3C-BAF5-3EC76BD8E0E8}">
      <dsp:nvSpPr>
        <dsp:cNvPr id="0" name=""/>
        <dsp:cNvSpPr/>
      </dsp:nvSpPr>
      <dsp:spPr>
        <a:xfrm>
          <a:off x="2883109" y="1962538"/>
          <a:ext cx="262412" cy="262240"/>
        </a:xfrm>
        <a:prstGeom prst="ellipse">
          <a:avLst/>
        </a:prstGeom>
        <a:solidFill>
          <a:srgbClr val="8064A2">
            <a:alpha val="50000"/>
            <a:hueOff val="-3826945"/>
            <a:satOff val="23056"/>
            <a:lumOff val="184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499A06-E69E-486B-932A-6A7CC16486E6}">
      <dsp:nvSpPr>
        <dsp:cNvPr id="0" name=""/>
        <dsp:cNvSpPr/>
      </dsp:nvSpPr>
      <dsp:spPr>
        <a:xfrm>
          <a:off x="1907512" y="1512925"/>
          <a:ext cx="918120" cy="918141"/>
        </a:xfrm>
        <a:prstGeom prst="ellipse">
          <a:avLst/>
        </a:prstGeom>
        <a:solidFill>
          <a:srgbClr val="8064A2">
            <a:alpha val="50000"/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sz="1400" kern="1200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sz="14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</a:p>
      </dsp:txBody>
      <dsp:txXfrm>
        <a:off x="2041968" y="1647384"/>
        <a:ext cx="649208" cy="649223"/>
      </dsp:txXfrm>
    </dsp:sp>
    <dsp:sp modelId="{DADCE5B7-6A18-4CE3-8D3A-DD985D71196B}">
      <dsp:nvSpPr>
        <dsp:cNvPr id="0" name=""/>
        <dsp:cNvSpPr/>
      </dsp:nvSpPr>
      <dsp:spPr>
        <a:xfrm>
          <a:off x="7307349" y="598898"/>
          <a:ext cx="1692334" cy="169202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(</a:t>
          </a:r>
          <a:r>
            <a:rPr lang="tr-TR" sz="2600" kern="1200" dirty="0" err="1">
              <a:solidFill>
                <a:srgbClr val="000000"/>
              </a:solidFill>
              <a:latin typeface="Helvetica"/>
              <a:ea typeface="+mn-ea"/>
              <a:cs typeface="Helvetica"/>
            </a:rPr>
            <a:t>Texts</a:t>
          </a:r>
          <a:r>
            <a:rPr lang="tr-TR" sz="2600" kern="1200" dirty="0">
              <a:solidFill>
                <a:srgbClr val="000000"/>
              </a:solidFill>
              <a:latin typeface="Helvetica"/>
              <a:ea typeface="+mn-ea"/>
              <a:cs typeface="Helvetica"/>
            </a:rPr>
            <a:t>)</a:t>
          </a:r>
          <a:endParaRPr lang="tr-TR" sz="2600" kern="1200" dirty="0">
            <a:solidFill>
              <a:srgbClr val="FFFFFF"/>
            </a:solidFill>
            <a:latin typeface="Helvetica"/>
            <a:ea typeface="+mn-ea"/>
            <a:cs typeface="Helvetica"/>
          </a:endParaRPr>
        </a:p>
      </dsp:txBody>
      <dsp:txXfrm>
        <a:off x="7555186" y="846690"/>
        <a:ext cx="1196660" cy="1196444"/>
      </dsp:txXfrm>
    </dsp:sp>
    <dsp:sp modelId="{CCE4BB9D-1BAC-4BFA-8D77-4AC726177F8C}">
      <dsp:nvSpPr>
        <dsp:cNvPr id="0" name=""/>
        <dsp:cNvSpPr/>
      </dsp:nvSpPr>
      <dsp:spPr>
        <a:xfrm>
          <a:off x="1599885" y="2516985"/>
          <a:ext cx="2200035" cy="57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sp:txBody>
      <dsp:txXfrm>
        <a:off x="1599885" y="2516985"/>
        <a:ext cx="2200035" cy="579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CF328-390C-405B-8E83-7A3F159F7E5F}">
      <dsp:nvSpPr>
        <dsp:cNvPr id="0" name=""/>
        <dsp:cNvSpPr/>
      </dsp:nvSpPr>
      <dsp:spPr>
        <a:xfrm>
          <a:off x="4375705" y="33085"/>
          <a:ext cx="1160387" cy="116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2</a:t>
          </a:r>
        </a:p>
      </dsp:txBody>
      <dsp:txXfrm>
        <a:off x="4375705" y="33085"/>
        <a:ext cx="1160387" cy="1160387"/>
      </dsp:txXfrm>
    </dsp:sp>
    <dsp:sp modelId="{F8D4C958-5D36-44F1-881F-32FF72D40781}">
      <dsp:nvSpPr>
        <dsp:cNvPr id="0" name=""/>
        <dsp:cNvSpPr/>
      </dsp:nvSpPr>
      <dsp:spPr>
        <a:xfrm>
          <a:off x="1644242" y="-702"/>
          <a:ext cx="4352908" cy="4352908"/>
        </a:xfrm>
        <a:prstGeom prst="circularArrow">
          <a:avLst>
            <a:gd name="adj1" fmla="val 5195"/>
            <a:gd name="adj2" fmla="val 335545"/>
            <a:gd name="adj3" fmla="val 21294742"/>
            <a:gd name="adj4" fmla="val 19764925"/>
            <a:gd name="adj5" fmla="val 6061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A2206-0E8D-44EF-842A-CA60C195686D}">
      <dsp:nvSpPr>
        <dsp:cNvPr id="0" name=""/>
        <dsp:cNvSpPr/>
      </dsp:nvSpPr>
      <dsp:spPr>
        <a:xfrm>
          <a:off x="5077299" y="2192369"/>
          <a:ext cx="1160387" cy="116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3</a:t>
          </a:r>
        </a:p>
      </dsp:txBody>
      <dsp:txXfrm>
        <a:off x="5077299" y="2192369"/>
        <a:ext cx="1160387" cy="1160387"/>
      </dsp:txXfrm>
    </dsp:sp>
    <dsp:sp modelId="{D973F127-0E8D-4491-BD46-AF3C29DFAFE8}">
      <dsp:nvSpPr>
        <dsp:cNvPr id="0" name=""/>
        <dsp:cNvSpPr/>
      </dsp:nvSpPr>
      <dsp:spPr>
        <a:xfrm>
          <a:off x="1644242" y="-702"/>
          <a:ext cx="4352908" cy="4352908"/>
        </a:xfrm>
        <a:prstGeom prst="circularArrow">
          <a:avLst>
            <a:gd name="adj1" fmla="val 5195"/>
            <a:gd name="adj2" fmla="val 335545"/>
            <a:gd name="adj3" fmla="val 4016253"/>
            <a:gd name="adj4" fmla="val 2252005"/>
            <a:gd name="adj5" fmla="val 6061"/>
          </a:avLst>
        </a:prstGeom>
        <a:solidFill>
          <a:srgbClr val="8064A2">
            <a:hueOff val="-1116192"/>
            <a:satOff val="6725"/>
            <a:lumOff val="5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A74FC-2EDC-4A4B-A0E3-C905482A112B}">
      <dsp:nvSpPr>
        <dsp:cNvPr id="0" name=""/>
        <dsp:cNvSpPr/>
      </dsp:nvSpPr>
      <dsp:spPr>
        <a:xfrm>
          <a:off x="3240502" y="3526880"/>
          <a:ext cx="1160387" cy="116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4</a:t>
          </a:r>
        </a:p>
      </dsp:txBody>
      <dsp:txXfrm>
        <a:off x="3240502" y="3526880"/>
        <a:ext cx="1160387" cy="1160387"/>
      </dsp:txXfrm>
    </dsp:sp>
    <dsp:sp modelId="{89F1ABCC-B36A-4B0F-9697-7A2D3D9E4CEC}">
      <dsp:nvSpPr>
        <dsp:cNvPr id="0" name=""/>
        <dsp:cNvSpPr/>
      </dsp:nvSpPr>
      <dsp:spPr>
        <a:xfrm>
          <a:off x="1644242" y="-702"/>
          <a:ext cx="4352908" cy="4352908"/>
        </a:xfrm>
        <a:prstGeom prst="circularArrow">
          <a:avLst>
            <a:gd name="adj1" fmla="val 5195"/>
            <a:gd name="adj2" fmla="val 335545"/>
            <a:gd name="adj3" fmla="val 8212450"/>
            <a:gd name="adj4" fmla="val 6448203"/>
            <a:gd name="adj5" fmla="val 6061"/>
          </a:avLst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09C1-5300-48E0-AA29-42CFE69ED70C}">
      <dsp:nvSpPr>
        <dsp:cNvPr id="0" name=""/>
        <dsp:cNvSpPr/>
      </dsp:nvSpPr>
      <dsp:spPr>
        <a:xfrm>
          <a:off x="1403706" y="2192369"/>
          <a:ext cx="1160387" cy="116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5</a:t>
          </a:r>
        </a:p>
      </dsp:txBody>
      <dsp:txXfrm>
        <a:off x="1403706" y="2192369"/>
        <a:ext cx="1160387" cy="1160387"/>
      </dsp:txXfrm>
    </dsp:sp>
    <dsp:sp modelId="{6B0F798B-7A12-4B16-8D9D-EE4C77BDB74A}">
      <dsp:nvSpPr>
        <dsp:cNvPr id="0" name=""/>
        <dsp:cNvSpPr/>
      </dsp:nvSpPr>
      <dsp:spPr>
        <a:xfrm>
          <a:off x="1644242" y="-702"/>
          <a:ext cx="4352908" cy="4352908"/>
        </a:xfrm>
        <a:prstGeom prst="circularArrow">
          <a:avLst>
            <a:gd name="adj1" fmla="val 5195"/>
            <a:gd name="adj2" fmla="val 335545"/>
            <a:gd name="adj3" fmla="val 12299531"/>
            <a:gd name="adj4" fmla="val 10769713"/>
            <a:gd name="adj5" fmla="val 6061"/>
          </a:avLst>
        </a:prstGeom>
        <a:solidFill>
          <a:srgbClr val="8064A2">
            <a:hueOff val="-3348577"/>
            <a:satOff val="20174"/>
            <a:lumOff val="1617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F8CA8-69A2-428C-B667-0B56DDF32B3F}">
      <dsp:nvSpPr>
        <dsp:cNvPr id="0" name=""/>
        <dsp:cNvSpPr/>
      </dsp:nvSpPr>
      <dsp:spPr>
        <a:xfrm>
          <a:off x="2105299" y="33085"/>
          <a:ext cx="1160387" cy="116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Step 1</a:t>
          </a:r>
        </a:p>
      </dsp:txBody>
      <dsp:txXfrm>
        <a:off x="2105299" y="33085"/>
        <a:ext cx="1160387" cy="1160387"/>
      </dsp:txXfrm>
    </dsp:sp>
    <dsp:sp modelId="{6B781250-9955-4F64-8B3C-C90C59C71C9F}">
      <dsp:nvSpPr>
        <dsp:cNvPr id="0" name=""/>
        <dsp:cNvSpPr/>
      </dsp:nvSpPr>
      <dsp:spPr>
        <a:xfrm>
          <a:off x="1644242" y="-702"/>
          <a:ext cx="4352908" cy="4352908"/>
        </a:xfrm>
        <a:prstGeom prst="circularArrow">
          <a:avLst>
            <a:gd name="adj1" fmla="val 5195"/>
            <a:gd name="adj2" fmla="val 335545"/>
            <a:gd name="adj3" fmla="val 16867236"/>
            <a:gd name="adj4" fmla="val 15197219"/>
            <a:gd name="adj5" fmla="val 6061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2471C96E-D0F7-40BA-A43C-C030E11B41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4B8F70E-F6BB-46B0-AA80-92C80BE3C1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1F16-ADE1-4A1F-B057-ECF3C04E526C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E3E4816-B4DA-4D07-AF25-971E591BE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D42174-A8A2-435D-8400-7A934C7DF9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4D192-5997-4112-B83F-1A91BA985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36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A22DC-EA9F-401E-9081-8E1C5F97AF53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DC3C8-6BDF-4671-9CC8-D8D8B82B03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18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DC3C8-6BDF-4671-9CC8-D8D8B82B035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27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DC3C8-6BDF-4671-9CC8-D8D8B82B035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0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1FA87E-5AE3-4876-A699-0B7885D2E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894D3C-18EB-4038-A9AC-1FD76D65D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4BCA5-9CDD-4CED-A202-29811F96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A56BA8-D2A0-4067-A1B9-1CF0069E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BB0DDC-187B-4136-85F1-09A08421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Grafik 52" descr="Grafik 52">
            <a:extLst>
              <a:ext uri="{FF2B5EF4-FFF2-40B4-BE49-F238E27FC236}">
                <a16:creationId xmlns:a16="http://schemas.microsoft.com/office/drawing/2014/main" id="{92FEDA21-1A81-497D-A784-DF8AD13A1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0028" y="-538422"/>
            <a:ext cx="3090692" cy="32294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535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EB970-A51C-44D5-88FC-8196E471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6FAFFCA-E27F-466F-ADBB-9E3AD58F2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A7B985-62C6-4D7D-B78A-E01ED10A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340C0C-E51D-41E4-B651-64600BFC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F6CD1C-6600-4CBF-8D03-0D7489BA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84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709476-913B-4B6B-8B25-E6D8D0368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A99E0B4-C81A-4CC8-8DCE-92D70FCCA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667AB7-98B2-4F69-A793-0E9865BF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33C2B0-0EC8-494E-8869-693A73F9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CB916E-C30B-45FC-9E12-37EDDD0C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4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1CB40-358B-40FA-AFD9-7227DAFD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E755D2-F994-4DB8-9FD7-29A70C9E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804756-B13F-4417-B5D3-D4827D9A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2A1C86-CD99-4CE0-94B3-9BB930B7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B4492F-5FDA-42A0-BD54-C2930078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Grafik 52" descr="Grafik 52">
            <a:extLst>
              <a:ext uri="{FF2B5EF4-FFF2-40B4-BE49-F238E27FC236}">
                <a16:creationId xmlns:a16="http://schemas.microsoft.com/office/drawing/2014/main" id="{54678B01-5BB7-413F-A0DE-1210999F3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-452927"/>
            <a:ext cx="2531124" cy="264479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EFFD8097-D93C-4953-AA95-626B77939F25}"/>
              </a:ext>
            </a:extLst>
          </p:cNvPr>
          <p:cNvSpPr/>
          <p:nvPr userDrawn="1"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8FE8E4-4A71-438D-9D51-69B70A5590FF}"/>
              </a:ext>
            </a:extLst>
          </p:cNvPr>
          <p:cNvSpPr txBox="1"/>
          <p:nvPr userDrawn="1"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EE8762F-8612-4225-92CF-65B4A0EC4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B9B401-B201-485C-B084-B0A05D77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D621E3-B436-4960-BF3C-FDE31C36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E5DB38-7494-4583-B7C8-9CFB1DE9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021DF6-19CE-4177-9481-CA191A6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Grafik 52" descr="Grafik 52">
            <a:extLst>
              <a:ext uri="{FF2B5EF4-FFF2-40B4-BE49-F238E27FC236}">
                <a16:creationId xmlns:a16="http://schemas.microsoft.com/office/drawing/2014/main" id="{7F4C4CD2-DCD7-4629-914E-9DDDEA825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9388" y="-509317"/>
            <a:ext cx="2823557" cy="29503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289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97F5BA-21CE-4996-9440-30E20D5E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C33F64-8CF1-4FED-92A3-14E5E7895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991175-905F-453A-991B-ED2716BD8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FEE5F1-500B-4925-B8D5-33E18403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612DD6-B50D-4038-9507-04DD3D8B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98B682-AA1B-44E5-AD23-ED47A7B6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Grafik 52" descr="Grafik 52">
            <a:extLst>
              <a:ext uri="{FF2B5EF4-FFF2-40B4-BE49-F238E27FC236}">
                <a16:creationId xmlns:a16="http://schemas.microsoft.com/office/drawing/2014/main" id="{14BA2650-5AA7-45C9-BB96-EE6153B7E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954" y="-480076"/>
            <a:ext cx="2654701" cy="27739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816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8B4AA9-3FAD-47C8-A36C-30E8A4A1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A0703A-A68A-478F-9A1E-B91489AD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66E722-5785-46D4-A58B-DC3C1FD8A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08E0EF9-D01D-4589-B54F-7D5E987C6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B5DE4BE-1971-40D5-9E8F-29715A582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7714422-9D6E-4321-8D0A-A500E2B1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1C229E-0377-488C-B16D-59B3497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F110FAE-2943-435E-A5D8-99B6AD5F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24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75122-177E-4B5B-9C62-D295A08A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A98209-CFC2-4717-B039-4127507C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7BD2EB9-E530-4B22-A046-35BC74C2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8D8101-ADA3-4A70-86AA-8621EBF7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31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350283-0A9D-4BED-AC3D-077E0FDB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9EA2B73-DADE-4469-A353-42C68108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25E091-C3A9-4765-816A-84C8A6CD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41149189-0E54-40A7-A76E-0015B05E475F}"/>
              </a:ext>
            </a:extLst>
          </p:cNvPr>
          <p:cNvSpPr/>
          <p:nvPr userDrawn="1"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17FA525-FCA9-4A0B-818A-F527723DED4C}"/>
              </a:ext>
            </a:extLst>
          </p:cNvPr>
          <p:cNvSpPr txBox="1"/>
          <p:nvPr userDrawn="1"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B171E7D-CB4E-4D39-B34C-DCB54535F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2F3483-4B2C-4D60-ACCD-3637A15C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E844CF-DE31-4DBB-A391-9F4A726E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81F2050-6FFB-4014-8480-8125E45BA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015B8D-2AED-4D7C-B9F5-6E0606D7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FEC53F-87F6-4F4B-8093-B5E8F4E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C1B90D-5E98-4093-9968-D2BC1598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96EF360-40CD-476D-BE27-C56AFC3131F8}"/>
              </a:ext>
            </a:extLst>
          </p:cNvPr>
          <p:cNvSpPr/>
          <p:nvPr userDrawn="1"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69D834F-0281-4378-988F-53BD329CFA91}"/>
              </a:ext>
            </a:extLst>
          </p:cNvPr>
          <p:cNvSpPr txBox="1"/>
          <p:nvPr userDrawn="1"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2D11096-C42F-4C2C-8183-7B88209A9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7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67A508-AD71-4A1A-AE61-BB319189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1430961-7EF2-44F7-9968-915334C79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E5A396-6EBA-4F23-ABA2-2B34888B0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67A9B1-4CD6-45AB-A39E-5216A8D1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2399B-A0F5-47E5-B8CA-47009A47DEF2}" type="datetimeFigureOut">
              <a:rPr lang="tr-TR" smtClean="0"/>
              <a:t>3.11.2023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9A4A6F-5B22-4BE5-AA42-0B06AEB3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5C195F-8DD2-4D98-839B-9FFC93E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68C442D-7372-4029-ACC6-C5C2B85C5395}"/>
              </a:ext>
            </a:extLst>
          </p:cNvPr>
          <p:cNvSpPr/>
          <p:nvPr userDrawn="1"/>
        </p:nvSpPr>
        <p:spPr>
          <a:xfrm>
            <a:off x="0" y="623667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7095420-8CCB-4671-B354-99DC8F05A2FE}"/>
              </a:ext>
            </a:extLst>
          </p:cNvPr>
          <p:cNvSpPr txBox="1"/>
          <p:nvPr userDrawn="1"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60642D0-42F9-4531-85AE-665C4AEEC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E3542BE-3D65-4D06-B3EF-F0C4C410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F8954C-2302-4F61-9EDE-E0F14D07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798547-BF6E-43A4-8240-E94E513A9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1D6278-38F9-4B59-A1B5-3CE26CF1E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666E-56CC-4631-8050-BB0D5D211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46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1"/>
          <p:cNvSpPr txBox="1"/>
          <p:nvPr/>
        </p:nvSpPr>
        <p:spPr>
          <a:xfrm>
            <a:off x="10377492" y="5337463"/>
            <a:ext cx="1677348" cy="923328"/>
          </a:xfrm>
          <a:prstGeom prst="rect">
            <a:avLst/>
          </a:prstGeom>
          <a:solidFill>
            <a:srgbClr val="FFFF99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lvl="0" algn="ctr">
              <a:defRPr/>
            </a:pPr>
            <a:r>
              <a:rPr lang="tr-TR" kern="0" dirty="0">
                <a:latin typeface="Calibri"/>
                <a:cs typeface="Calibri"/>
              </a:rPr>
              <a:t>MUNICIPALITY LOGO</a:t>
            </a:r>
          </a:p>
          <a:p>
            <a:pPr lvl="0" algn="ctr">
              <a:defRPr/>
            </a:pPr>
            <a:r>
              <a:rPr lang="tr-TR" kern="0" dirty="0">
                <a:latin typeface="Calibri"/>
                <a:cs typeface="Calibri"/>
              </a:rPr>
              <a:t>(.</a:t>
            </a:r>
            <a:r>
              <a:rPr lang="tr-TR" kern="0" dirty="0" err="1">
                <a:latin typeface="Calibri"/>
                <a:cs typeface="Calibri"/>
              </a:rPr>
              <a:t>png</a:t>
            </a:r>
            <a:r>
              <a:rPr lang="tr-TR" kern="0" dirty="0">
                <a:latin typeface="Calibri"/>
                <a:cs typeface="Calibri"/>
              </a:rPr>
              <a:t> format)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4F11695D-5A32-488F-8F1C-C32296EF3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" y="135885"/>
            <a:ext cx="4768647" cy="1120038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71641566-E376-4ACA-9394-B782767AB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2"/>
          <a:stretch/>
        </p:blipFill>
        <p:spPr>
          <a:xfrm>
            <a:off x="2497728" y="-150564"/>
            <a:ext cx="6923511" cy="3328340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2354493" y="3464225"/>
            <a:ext cx="7209983" cy="3223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r-TR" sz="6000" b="1" dirty="0">
                <a:solidFill>
                  <a:srgbClr val="204394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GOOD PRACTICES</a:t>
            </a:r>
            <a:endParaRPr lang="tr-TR" sz="3200" dirty="0"/>
          </a:p>
          <a:p>
            <a:pPr algn="ctr">
              <a:spcBef>
                <a:spcPts val="1500"/>
              </a:spcBef>
              <a:defRPr sz="6600" b="1" spc="-150">
                <a:latin typeface="Arial"/>
                <a:ea typeface="Arial"/>
                <a:cs typeface="Arial"/>
                <a:sym typeface="Arial"/>
              </a:defRPr>
            </a:pP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PROJECT OF ….</a:t>
            </a:r>
          </a:p>
          <a:p>
            <a:pPr algn="ctr">
              <a:spcBef>
                <a:spcPts val="1000"/>
              </a:spcBef>
              <a:defRPr sz="4900" spc="-150">
                <a:solidFill>
                  <a:srgbClr val="24429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3200" dirty="0"/>
          </a:p>
          <a:p>
            <a:pPr algn="ctr">
              <a:spcBef>
                <a:spcPts val="1000"/>
              </a:spcBef>
              <a:defRPr sz="4900" spc="-150">
                <a:solidFill>
                  <a:srgbClr val="2442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3200" dirty="0"/>
              <a:t>…. MUNICIPALITY</a:t>
            </a:r>
            <a:endParaRPr sz="3200" dirty="0"/>
          </a:p>
        </p:txBody>
      </p:sp>
      <p:cxnSp>
        <p:nvCxnSpPr>
          <p:cNvPr id="30" name="Düz Bağlayıcı 29" descr="metin bölücü"/>
          <p:cNvCxnSpPr/>
          <p:nvPr/>
        </p:nvCxnSpPr>
        <p:spPr>
          <a:xfrm>
            <a:off x="3005414" y="5792365"/>
            <a:ext cx="5908140" cy="13524"/>
          </a:xfrm>
          <a:prstGeom prst="line">
            <a:avLst/>
          </a:prstGeom>
          <a:noFill/>
          <a:ln w="38100">
            <a:solidFill>
              <a:srgbClr val="082A75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2076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29"/>
          <p:cNvSpPr/>
          <p:nvPr/>
        </p:nvSpPr>
        <p:spPr>
          <a:xfrm>
            <a:off x="7245895" y="3007475"/>
            <a:ext cx="895457" cy="571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2" y="0"/>
                </a:moveTo>
                <a:lnTo>
                  <a:pt x="2208" y="0"/>
                </a:lnTo>
                <a:lnTo>
                  <a:pt x="1510" y="210"/>
                </a:lnTo>
                <a:lnTo>
                  <a:pt x="904" y="794"/>
                </a:lnTo>
                <a:lnTo>
                  <a:pt x="426" y="1684"/>
                </a:lnTo>
                <a:lnTo>
                  <a:pt x="113" y="2814"/>
                </a:lnTo>
                <a:lnTo>
                  <a:pt x="0" y="4114"/>
                </a:lnTo>
                <a:lnTo>
                  <a:pt x="0" y="17486"/>
                </a:lnTo>
                <a:lnTo>
                  <a:pt x="113" y="18786"/>
                </a:lnTo>
                <a:lnTo>
                  <a:pt x="426" y="19916"/>
                </a:lnTo>
                <a:lnTo>
                  <a:pt x="904" y="20806"/>
                </a:lnTo>
                <a:lnTo>
                  <a:pt x="1510" y="21390"/>
                </a:lnTo>
                <a:lnTo>
                  <a:pt x="2208" y="21600"/>
                </a:lnTo>
                <a:lnTo>
                  <a:pt x="19392" y="21600"/>
                </a:lnTo>
                <a:lnTo>
                  <a:pt x="20090" y="21390"/>
                </a:lnTo>
                <a:lnTo>
                  <a:pt x="20696" y="20806"/>
                </a:lnTo>
                <a:lnTo>
                  <a:pt x="21174" y="19916"/>
                </a:lnTo>
                <a:lnTo>
                  <a:pt x="21487" y="18786"/>
                </a:lnTo>
                <a:lnTo>
                  <a:pt x="21600" y="17486"/>
                </a:lnTo>
                <a:lnTo>
                  <a:pt x="21600" y="4114"/>
                </a:lnTo>
                <a:lnTo>
                  <a:pt x="21487" y="2814"/>
                </a:lnTo>
                <a:lnTo>
                  <a:pt x="21174" y="1684"/>
                </a:lnTo>
                <a:lnTo>
                  <a:pt x="20696" y="794"/>
                </a:lnTo>
                <a:lnTo>
                  <a:pt x="20090" y="210"/>
                </a:lnTo>
                <a:lnTo>
                  <a:pt x="19392" y="0"/>
                </a:lnTo>
                <a:close/>
              </a:path>
            </a:pathLst>
          </a:custGeom>
          <a:solidFill>
            <a:srgbClr val="E7E7E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A988C6E4-4AE1-4C53-BEAB-7D956FA0784E}"/>
              </a:ext>
            </a:extLst>
          </p:cNvPr>
          <p:cNvSpPr/>
          <p:nvPr/>
        </p:nvSpPr>
        <p:spPr>
          <a:xfrm>
            <a:off x="381898" y="306243"/>
            <a:ext cx="4134138" cy="612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19111" y="422581"/>
            <a:ext cx="3810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000" dirty="0">
                <a:solidFill>
                  <a:prstClr val="white"/>
                </a:solidFill>
              </a:rPr>
              <a:t> </a:t>
            </a:r>
            <a:r>
              <a:rPr lang="tr-TR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| GAINS OF THE PROJECT</a:t>
            </a:r>
            <a:endParaRPr lang="tr-TR" sz="2000" dirty="0">
              <a:solidFill>
                <a:prstClr val="black"/>
              </a:solidFill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6C7049D5-504B-469C-B88C-64302E5F619B}"/>
              </a:ext>
            </a:extLst>
          </p:cNvPr>
          <p:cNvSpPr/>
          <p:nvPr/>
        </p:nvSpPr>
        <p:spPr>
          <a:xfrm>
            <a:off x="3423711" y="5617216"/>
            <a:ext cx="5218112" cy="302840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 hangingPunct="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Project-related achievements should be detailed with numbers.</a:t>
            </a:r>
            <a:endParaRPr lang="tr-TR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Aşağı Ok 31">
            <a:extLst>
              <a:ext uri="{FF2B5EF4-FFF2-40B4-BE49-F238E27FC236}">
                <a16:creationId xmlns:a16="http://schemas.microsoft.com/office/drawing/2014/main" id="{756E041D-A8C3-4323-BF7F-0A2F713823D7}"/>
              </a:ext>
            </a:extLst>
          </p:cNvPr>
          <p:cNvSpPr/>
          <p:nvPr/>
        </p:nvSpPr>
        <p:spPr>
          <a:xfrm rot="10800000">
            <a:off x="5555153" y="5174979"/>
            <a:ext cx="716540" cy="442236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</p:txBody>
      </p:sp>
      <p:sp>
        <p:nvSpPr>
          <p:cNvPr id="38" name="object 47"/>
          <p:cNvSpPr txBox="1">
            <a:spLocks/>
          </p:cNvSpPr>
          <p:nvPr/>
        </p:nvSpPr>
        <p:spPr>
          <a:xfrm>
            <a:off x="1203975" y="1195435"/>
            <a:ext cx="9657583" cy="119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11937" algn="ctr" defTabSz="859536">
              <a:defRPr sz="3572">
                <a:latin typeface="Arial"/>
                <a:ea typeface="Arial"/>
                <a:cs typeface="Arial"/>
                <a:sym typeface="Arial"/>
              </a:defRPr>
            </a:pPr>
            <a:r>
              <a:rPr lang="tr-TR" sz="4400" kern="0" dirty="0">
                <a:latin typeface="Arial"/>
                <a:ea typeface="Arial"/>
                <a:cs typeface="Arial"/>
                <a:sym typeface="Arial"/>
              </a:rPr>
              <a:t>AMOUNT OF COLLECTED WASTE</a:t>
            </a:r>
          </a:p>
        </p:txBody>
      </p:sp>
      <p:pic>
        <p:nvPicPr>
          <p:cNvPr id="105" name="object 28" descr="object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426" y="4007638"/>
            <a:ext cx="1896396" cy="147551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object 31"/>
          <p:cNvSpPr txBox="1"/>
          <p:nvPr/>
        </p:nvSpPr>
        <p:spPr>
          <a:xfrm>
            <a:off x="6917751" y="2055593"/>
            <a:ext cx="153878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b="1" kern="0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WASTE BATTERY</a:t>
            </a:r>
          </a:p>
          <a:p>
            <a:pPr indent="12700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050" algn="ctr" hangingPunct="0">
              <a:defRPr sz="3800" b="1" spc="-13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kern="0" spc="-135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tr-TR" sz="3600" b="1" kern="0" spc="-135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 sz="3600" b="1" kern="0" spc="-135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object 32"/>
          <p:cNvGrpSpPr/>
          <p:nvPr/>
        </p:nvGrpSpPr>
        <p:grpSpPr>
          <a:xfrm>
            <a:off x="9929030" y="3020315"/>
            <a:ext cx="1750686" cy="2619422"/>
            <a:chOff x="0" y="0"/>
            <a:chExt cx="2404550" cy="3321316"/>
          </a:xfrm>
        </p:grpSpPr>
        <p:pic>
          <p:nvPicPr>
            <p:cNvPr id="108" name="object 33" descr="object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6431"/>
              <a:ext cx="2404551" cy="2324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" name="object 34"/>
            <p:cNvSpPr/>
            <p:nvPr/>
          </p:nvSpPr>
          <p:spPr>
            <a:xfrm>
              <a:off x="526953" y="0"/>
              <a:ext cx="1350641" cy="7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2" y="0"/>
                  </a:moveTo>
                  <a:lnTo>
                    <a:pt x="2208" y="0"/>
                  </a:lnTo>
                  <a:lnTo>
                    <a:pt x="1510" y="210"/>
                  </a:lnTo>
                  <a:lnTo>
                    <a:pt x="904" y="794"/>
                  </a:lnTo>
                  <a:lnTo>
                    <a:pt x="426" y="1684"/>
                  </a:lnTo>
                  <a:lnTo>
                    <a:pt x="113" y="2814"/>
                  </a:lnTo>
                  <a:lnTo>
                    <a:pt x="0" y="4114"/>
                  </a:lnTo>
                  <a:lnTo>
                    <a:pt x="0" y="17486"/>
                  </a:lnTo>
                  <a:lnTo>
                    <a:pt x="113" y="18786"/>
                  </a:lnTo>
                  <a:lnTo>
                    <a:pt x="426" y="19916"/>
                  </a:lnTo>
                  <a:lnTo>
                    <a:pt x="904" y="20806"/>
                  </a:lnTo>
                  <a:lnTo>
                    <a:pt x="1510" y="21390"/>
                  </a:lnTo>
                  <a:lnTo>
                    <a:pt x="2208" y="21600"/>
                  </a:lnTo>
                  <a:lnTo>
                    <a:pt x="19392" y="21600"/>
                  </a:lnTo>
                  <a:lnTo>
                    <a:pt x="20090" y="21390"/>
                  </a:lnTo>
                  <a:lnTo>
                    <a:pt x="20696" y="20806"/>
                  </a:lnTo>
                  <a:lnTo>
                    <a:pt x="21174" y="19916"/>
                  </a:lnTo>
                  <a:lnTo>
                    <a:pt x="21487" y="18786"/>
                  </a:lnTo>
                  <a:lnTo>
                    <a:pt x="21600" y="17486"/>
                  </a:lnTo>
                  <a:lnTo>
                    <a:pt x="21600" y="4114"/>
                  </a:lnTo>
                  <a:lnTo>
                    <a:pt x="21487" y="2814"/>
                  </a:lnTo>
                  <a:lnTo>
                    <a:pt x="21174" y="1684"/>
                  </a:lnTo>
                  <a:lnTo>
                    <a:pt x="20696" y="794"/>
                  </a:lnTo>
                  <a:lnTo>
                    <a:pt x="20090" y="210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cs typeface="Calibri"/>
                <a:sym typeface="Calibri"/>
              </a:endParaRPr>
            </a:p>
          </p:txBody>
        </p:sp>
        <p:sp>
          <p:nvSpPr>
            <p:cNvPr id="110" name="object 35"/>
            <p:cNvSpPr/>
            <p:nvPr/>
          </p:nvSpPr>
          <p:spPr>
            <a:xfrm>
              <a:off x="1202275" y="785803"/>
              <a:ext cx="1" cy="143221"/>
            </a:xfrm>
            <a:prstGeom prst="line">
              <a:avLst/>
            </a:prstGeom>
            <a:noFill/>
            <a:ln w="26742" cap="flat">
              <a:solidFill>
                <a:srgbClr val="2B5FB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cs typeface="Calibri"/>
                <a:sym typeface="Calibri"/>
              </a:endParaRPr>
            </a:p>
          </p:txBody>
        </p:sp>
      </p:grpSp>
      <p:sp>
        <p:nvSpPr>
          <p:cNvPr id="111" name="object 36"/>
          <p:cNvSpPr txBox="1"/>
          <p:nvPr/>
        </p:nvSpPr>
        <p:spPr>
          <a:xfrm>
            <a:off x="9542200" y="2037640"/>
            <a:ext cx="252434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hangingPunct="0">
              <a:lnSpc>
                <a:spcPts val="2700"/>
              </a:lnSpc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b="1" kern="0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ELECTRONIC</a:t>
            </a:r>
          </a:p>
          <a:p>
            <a:pPr algn="ctr" hangingPunct="0">
              <a:lnSpc>
                <a:spcPts val="2700"/>
              </a:lnSpc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b="1" kern="0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WASTE</a:t>
            </a:r>
          </a:p>
          <a:p>
            <a:pPr algn="ctr" hangingPunct="0">
              <a:lnSpc>
                <a:spcPts val="2700"/>
              </a:lnSpc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2000" b="1" kern="0" spc="-135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hangingPunct="0">
              <a:lnSpc>
                <a:spcPts val="2700"/>
              </a:lnSpc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kern="0" spc="-135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tr-TR" sz="3600" b="1" kern="0" spc="-135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3600" b="1" kern="0" spc="-135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object 37"/>
          <p:cNvGrpSpPr/>
          <p:nvPr/>
        </p:nvGrpSpPr>
        <p:grpSpPr>
          <a:xfrm>
            <a:off x="3308423" y="3300967"/>
            <a:ext cx="1745033" cy="2067818"/>
            <a:chOff x="0" y="0"/>
            <a:chExt cx="2396785" cy="2621905"/>
          </a:xfrm>
        </p:grpSpPr>
        <p:pic>
          <p:nvPicPr>
            <p:cNvPr id="113" name="object 38" descr="object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1742"/>
              <a:ext cx="2396786" cy="1630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object 39"/>
            <p:cNvSpPr/>
            <p:nvPr/>
          </p:nvSpPr>
          <p:spPr>
            <a:xfrm>
              <a:off x="523081" y="0"/>
              <a:ext cx="1350630" cy="72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2" y="0"/>
                  </a:moveTo>
                  <a:lnTo>
                    <a:pt x="2208" y="0"/>
                  </a:lnTo>
                  <a:lnTo>
                    <a:pt x="1510" y="210"/>
                  </a:lnTo>
                  <a:lnTo>
                    <a:pt x="904" y="794"/>
                  </a:lnTo>
                  <a:lnTo>
                    <a:pt x="426" y="1684"/>
                  </a:lnTo>
                  <a:lnTo>
                    <a:pt x="113" y="2814"/>
                  </a:lnTo>
                  <a:lnTo>
                    <a:pt x="0" y="4114"/>
                  </a:lnTo>
                  <a:lnTo>
                    <a:pt x="0" y="17486"/>
                  </a:lnTo>
                  <a:lnTo>
                    <a:pt x="113" y="18786"/>
                  </a:lnTo>
                  <a:lnTo>
                    <a:pt x="426" y="19916"/>
                  </a:lnTo>
                  <a:lnTo>
                    <a:pt x="904" y="20806"/>
                  </a:lnTo>
                  <a:lnTo>
                    <a:pt x="1510" y="21390"/>
                  </a:lnTo>
                  <a:lnTo>
                    <a:pt x="2208" y="21600"/>
                  </a:lnTo>
                  <a:lnTo>
                    <a:pt x="19392" y="21600"/>
                  </a:lnTo>
                  <a:lnTo>
                    <a:pt x="20090" y="21390"/>
                  </a:lnTo>
                  <a:lnTo>
                    <a:pt x="20696" y="20806"/>
                  </a:lnTo>
                  <a:lnTo>
                    <a:pt x="21174" y="19916"/>
                  </a:lnTo>
                  <a:lnTo>
                    <a:pt x="21487" y="18786"/>
                  </a:lnTo>
                  <a:lnTo>
                    <a:pt x="21600" y="17486"/>
                  </a:lnTo>
                  <a:lnTo>
                    <a:pt x="21600" y="4114"/>
                  </a:lnTo>
                  <a:lnTo>
                    <a:pt x="21487" y="2814"/>
                  </a:lnTo>
                  <a:lnTo>
                    <a:pt x="21174" y="1684"/>
                  </a:lnTo>
                  <a:lnTo>
                    <a:pt x="20696" y="794"/>
                  </a:lnTo>
                  <a:lnTo>
                    <a:pt x="20090" y="210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cs typeface="Calibri"/>
                <a:sym typeface="Calibri"/>
              </a:endParaRPr>
            </a:p>
          </p:txBody>
        </p:sp>
        <p:sp>
          <p:nvSpPr>
            <p:cNvPr id="115" name="object 40"/>
            <p:cNvSpPr/>
            <p:nvPr/>
          </p:nvSpPr>
          <p:spPr>
            <a:xfrm>
              <a:off x="1198392" y="785805"/>
              <a:ext cx="1" cy="143221"/>
            </a:xfrm>
            <a:prstGeom prst="line">
              <a:avLst/>
            </a:prstGeom>
            <a:noFill/>
            <a:ln w="26742" cap="flat">
              <a:solidFill>
                <a:srgbClr val="39B8A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cs typeface="Calibri"/>
                <a:sym typeface="Calibri"/>
              </a:endParaRPr>
            </a:p>
          </p:txBody>
        </p:sp>
      </p:grpSp>
      <p:sp>
        <p:nvSpPr>
          <p:cNvPr id="116" name="object 41"/>
          <p:cNvSpPr txBox="1"/>
          <p:nvPr/>
        </p:nvSpPr>
        <p:spPr>
          <a:xfrm>
            <a:off x="3101800" y="1875518"/>
            <a:ext cx="2099777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29209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lang="tr-TR" sz="2300" b="1" dirty="0">
                <a:sym typeface="Arial"/>
              </a:rPr>
            </a:br>
            <a:r>
              <a:rPr lang="tr-TR" sz="2300" dirty="0">
                <a:sym typeface="Arial"/>
              </a:rPr>
              <a:t>WASTE VEGETABLE OIL</a:t>
            </a:r>
            <a:endParaRPr lang="tr-TR" sz="2300" b="1" kern="0" spc="-135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  <a:p>
            <a:pPr marR="5080" indent="29209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kern="0" spc="-135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tr-TR" sz="3600" b="1" kern="0" spc="-135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3600" b="1" kern="0" spc="-135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object 42"/>
          <p:cNvGrpSpPr/>
          <p:nvPr/>
        </p:nvGrpSpPr>
        <p:grpSpPr>
          <a:xfrm>
            <a:off x="712883" y="3537960"/>
            <a:ext cx="1745033" cy="1876657"/>
            <a:chOff x="0" y="0"/>
            <a:chExt cx="2396785" cy="2379522"/>
          </a:xfrm>
        </p:grpSpPr>
        <p:pic>
          <p:nvPicPr>
            <p:cNvPr id="118" name="object 43" descr="object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990079"/>
              <a:ext cx="2396786" cy="13894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" name="object 44"/>
            <p:cNvSpPr/>
            <p:nvPr/>
          </p:nvSpPr>
          <p:spPr>
            <a:xfrm>
              <a:off x="597879" y="0"/>
              <a:ext cx="1201022" cy="72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7" y="0"/>
                  </a:moveTo>
                  <a:lnTo>
                    <a:pt x="2483" y="0"/>
                  </a:lnTo>
                  <a:lnTo>
                    <a:pt x="1698" y="210"/>
                  </a:lnTo>
                  <a:lnTo>
                    <a:pt x="1016" y="794"/>
                  </a:lnTo>
                  <a:lnTo>
                    <a:pt x="479" y="1684"/>
                  </a:lnTo>
                  <a:lnTo>
                    <a:pt x="127" y="2814"/>
                  </a:lnTo>
                  <a:lnTo>
                    <a:pt x="0" y="4114"/>
                  </a:lnTo>
                  <a:lnTo>
                    <a:pt x="0" y="17486"/>
                  </a:lnTo>
                  <a:lnTo>
                    <a:pt x="127" y="18786"/>
                  </a:lnTo>
                  <a:lnTo>
                    <a:pt x="479" y="19916"/>
                  </a:lnTo>
                  <a:lnTo>
                    <a:pt x="1016" y="20806"/>
                  </a:lnTo>
                  <a:lnTo>
                    <a:pt x="1698" y="21390"/>
                  </a:lnTo>
                  <a:lnTo>
                    <a:pt x="2483" y="21600"/>
                  </a:lnTo>
                  <a:lnTo>
                    <a:pt x="19117" y="21600"/>
                  </a:lnTo>
                  <a:lnTo>
                    <a:pt x="19902" y="21390"/>
                  </a:lnTo>
                  <a:lnTo>
                    <a:pt x="20583" y="20806"/>
                  </a:lnTo>
                  <a:lnTo>
                    <a:pt x="21121" y="19916"/>
                  </a:lnTo>
                  <a:lnTo>
                    <a:pt x="21473" y="18786"/>
                  </a:lnTo>
                  <a:lnTo>
                    <a:pt x="21600" y="17486"/>
                  </a:lnTo>
                  <a:lnTo>
                    <a:pt x="21600" y="4114"/>
                  </a:lnTo>
                  <a:lnTo>
                    <a:pt x="21473" y="2814"/>
                  </a:lnTo>
                  <a:lnTo>
                    <a:pt x="21121" y="1684"/>
                  </a:lnTo>
                  <a:lnTo>
                    <a:pt x="20583" y="794"/>
                  </a:lnTo>
                  <a:lnTo>
                    <a:pt x="19902" y="210"/>
                  </a:lnTo>
                  <a:lnTo>
                    <a:pt x="19117" y="0"/>
                  </a:lnTo>
                  <a:close/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cs typeface="Calibri"/>
                <a:sym typeface="Calibri"/>
              </a:endParaRPr>
            </a:p>
          </p:txBody>
        </p:sp>
        <p:sp>
          <p:nvSpPr>
            <p:cNvPr id="120" name="object 45"/>
            <p:cNvSpPr/>
            <p:nvPr/>
          </p:nvSpPr>
          <p:spPr>
            <a:xfrm>
              <a:off x="1198391" y="785804"/>
              <a:ext cx="1" cy="143221"/>
            </a:xfrm>
            <a:prstGeom prst="line">
              <a:avLst/>
            </a:prstGeom>
            <a:noFill/>
            <a:ln w="26742" cap="flat">
              <a:solidFill>
                <a:srgbClr val="44B5B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/>
              <a:endParaRPr kern="0">
                <a:solidFill>
                  <a:srgbClr val="000000"/>
                </a:solidFill>
                <a:cs typeface="Calibri"/>
                <a:sym typeface="Calibri"/>
              </a:endParaRPr>
            </a:p>
          </p:txBody>
        </p:sp>
      </p:grpSp>
      <p:sp>
        <p:nvSpPr>
          <p:cNvPr id="121" name="object 46"/>
          <p:cNvSpPr txBox="1"/>
          <p:nvPr/>
        </p:nvSpPr>
        <p:spPr>
          <a:xfrm>
            <a:off x="220518" y="2122547"/>
            <a:ext cx="2696592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lang="tr-TR" sz="2300" b="1" dirty="0">
                <a:sym typeface="Arial"/>
              </a:rPr>
            </a:br>
            <a:r>
              <a:rPr lang="tr-TR" sz="2300" dirty="0">
                <a:sym typeface="Arial"/>
              </a:rPr>
              <a:t>PAPER-PLASTIC GLASS-METAL</a:t>
            </a:r>
          </a:p>
          <a:p>
            <a:pPr marR="5080" indent="12700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2300" b="1" kern="0" spc="-600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  <a:p>
            <a:pPr marR="5080" indent="12700" algn="ctr" hangingPunct="0">
              <a:defRPr sz="23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kern="0" spc="-600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tr-TR" sz="3600" b="1" kern="0" spc="-600" dirty="0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 sz="3600" b="1" kern="0" spc="-600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27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A988C6E4-4AE1-4C53-BEAB-7D956FA0784E}"/>
              </a:ext>
            </a:extLst>
          </p:cNvPr>
          <p:cNvSpPr/>
          <p:nvPr/>
        </p:nvSpPr>
        <p:spPr>
          <a:xfrm>
            <a:off x="381898" y="306243"/>
            <a:ext cx="4134138" cy="612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19111" y="422581"/>
            <a:ext cx="3810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000" dirty="0">
                <a:solidFill>
                  <a:prstClr val="white"/>
                </a:solidFill>
              </a:rPr>
              <a:t> </a:t>
            </a:r>
            <a:r>
              <a:rPr lang="tr-TR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| GAINS OF THE PROJECT</a:t>
            </a:r>
            <a:endParaRPr lang="tr-TR" sz="2000" dirty="0">
              <a:solidFill>
                <a:prstClr val="black"/>
              </a:solidFill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6C7049D5-504B-469C-B88C-64302E5F619B}"/>
              </a:ext>
            </a:extLst>
          </p:cNvPr>
          <p:cNvSpPr/>
          <p:nvPr/>
        </p:nvSpPr>
        <p:spPr>
          <a:xfrm>
            <a:off x="214656" y="5815556"/>
            <a:ext cx="4726176" cy="276551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 hangingPunct="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Project-related achievements should be detailed with numbers.</a:t>
            </a:r>
            <a:endParaRPr lang="tr-TR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object 51"/>
          <p:cNvSpPr txBox="1"/>
          <p:nvPr/>
        </p:nvSpPr>
        <p:spPr>
          <a:xfrm>
            <a:off x="87405" y="727221"/>
            <a:ext cx="4643017" cy="416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 hangingPunct="0">
              <a:spcBef>
                <a:spcPts val="100"/>
              </a:spcBef>
              <a:defRPr sz="41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lang="en-US" sz="4100" b="1" dirty="0">
                <a:sym typeface="Arial"/>
              </a:rPr>
            </a:br>
            <a:r>
              <a:rPr lang="en-US" sz="4000" dirty="0">
                <a:sym typeface="Arial"/>
              </a:rPr>
              <a:t>The project…. The collection amount in the year is approx. %... has increased.</a:t>
            </a:r>
            <a:endParaRPr lang="tr-TR" sz="2000" b="1" kern="0" spc="-5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" hangingPunct="0">
              <a:spcBef>
                <a:spcPts val="100"/>
              </a:spcBef>
              <a:defRPr sz="4100" b="1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b="1" kern="0" spc="-10" dirty="0">
              <a:solidFill>
                <a:srgbClr val="38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object 37" descr="object 37">
            <a:extLst>
              <a:ext uri="{FF2B5EF4-FFF2-40B4-BE49-F238E27FC236}">
                <a16:creationId xmlns:a16="http://schemas.microsoft.com/office/drawing/2014/main" id="{AAD65C28-CE71-4D4A-B737-7DE35EB3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711539" y="4810245"/>
            <a:ext cx="1298038" cy="3993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6" name="object 28" descr="object 28">
            <a:extLst>
              <a:ext uri="{FF2B5EF4-FFF2-40B4-BE49-F238E27FC236}">
                <a16:creationId xmlns:a16="http://schemas.microsoft.com/office/drawing/2014/main" id="{29581C2B-FF0D-4597-B994-ACCE6D3F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915" y="3179253"/>
            <a:ext cx="1223826" cy="1427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object 29" descr="object 29">
            <a:extLst>
              <a:ext uri="{FF2B5EF4-FFF2-40B4-BE49-F238E27FC236}">
                <a16:creationId xmlns:a16="http://schemas.microsoft.com/office/drawing/2014/main" id="{8973538C-3D8C-4EFA-83D2-0B0E2E99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74" y="2139162"/>
            <a:ext cx="1223840" cy="2444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object 30" descr="object 30">
            <a:extLst>
              <a:ext uri="{FF2B5EF4-FFF2-40B4-BE49-F238E27FC236}">
                <a16:creationId xmlns:a16="http://schemas.microsoft.com/office/drawing/2014/main" id="{E36C8BF2-F7AB-4F9F-A7CB-F198B63E2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6243" y="1297009"/>
            <a:ext cx="1223833" cy="329433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bject 31">
            <a:extLst>
              <a:ext uri="{FF2B5EF4-FFF2-40B4-BE49-F238E27FC236}">
                <a16:creationId xmlns:a16="http://schemas.microsoft.com/office/drawing/2014/main" id="{138F6B52-C339-4210-9963-89017E39B7BD}"/>
              </a:ext>
            </a:extLst>
          </p:cNvPr>
          <p:cNvSpPr txBox="1"/>
          <p:nvPr/>
        </p:nvSpPr>
        <p:spPr>
          <a:xfrm>
            <a:off x="5041561" y="2667175"/>
            <a:ext cx="128293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3600" b="1" spc="-130">
                <a:solidFill>
                  <a:srgbClr val="399B9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12700" defTabSz="91440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-130" normalizeH="0" baseline="0" noProof="0" dirty="0">
                <a:ln>
                  <a:noFill/>
                </a:ln>
                <a:solidFill>
                  <a:srgbClr val="399B9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</a:t>
            </a:r>
          </a:p>
        </p:txBody>
      </p:sp>
      <p:pic>
        <p:nvPicPr>
          <p:cNvPr id="70" name="object 33" descr="object 33">
            <a:extLst>
              <a:ext uri="{FF2B5EF4-FFF2-40B4-BE49-F238E27FC236}">
                <a16:creationId xmlns:a16="http://schemas.microsoft.com/office/drawing/2014/main" id="{5E1F286D-A975-4DDD-A6E3-CF5C7216D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832" y="4821192"/>
            <a:ext cx="1400099" cy="42622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object 34">
            <a:extLst>
              <a:ext uri="{FF2B5EF4-FFF2-40B4-BE49-F238E27FC236}">
                <a16:creationId xmlns:a16="http://schemas.microsoft.com/office/drawing/2014/main" id="{EA2F9368-3974-4D76-B3EA-B40B401AC97B}"/>
              </a:ext>
            </a:extLst>
          </p:cNvPr>
          <p:cNvSpPr txBox="1"/>
          <p:nvPr/>
        </p:nvSpPr>
        <p:spPr>
          <a:xfrm>
            <a:off x="5141607" y="4822720"/>
            <a:ext cx="104811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hangingPunct="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700" b="1" kern="0" spc="-9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1.500</a:t>
            </a:r>
            <a:r>
              <a:rPr sz="2700" b="1" kern="0" spc="-29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700" b="1" kern="0" spc="-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700" b="1" kern="0" spc="-9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73" name="object 36">
            <a:extLst>
              <a:ext uri="{FF2B5EF4-FFF2-40B4-BE49-F238E27FC236}">
                <a16:creationId xmlns:a16="http://schemas.microsoft.com/office/drawing/2014/main" id="{B5871EA7-A560-48E7-BCE8-49AA1D7D4419}"/>
              </a:ext>
            </a:extLst>
          </p:cNvPr>
          <p:cNvSpPr/>
          <p:nvPr/>
        </p:nvSpPr>
        <p:spPr>
          <a:xfrm flipV="1">
            <a:off x="5626722" y="4606802"/>
            <a:ext cx="1" cy="202714"/>
          </a:xfrm>
          <a:prstGeom prst="line">
            <a:avLst/>
          </a:prstGeom>
          <a:noFill/>
          <a:ln w="29767" cap="flat">
            <a:solidFill>
              <a:srgbClr val="399B9F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hangingPunct="0"/>
            <a:endParaRPr kern="0">
              <a:solidFill>
                <a:srgbClr val="000000"/>
              </a:solidFill>
              <a:cs typeface="Calibri"/>
              <a:sym typeface="Calibri"/>
            </a:endParaRPr>
          </a:p>
        </p:txBody>
      </p:sp>
      <p:pic>
        <p:nvPicPr>
          <p:cNvPr id="74" name="object 37" descr="object 37">
            <a:extLst>
              <a:ext uri="{FF2B5EF4-FFF2-40B4-BE49-F238E27FC236}">
                <a16:creationId xmlns:a16="http://schemas.microsoft.com/office/drawing/2014/main" id="{65BC2FEB-A8E5-43F9-8B51-F9034F4A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27" y="4783329"/>
            <a:ext cx="1286770" cy="4262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5" name="object 38">
            <a:extLst>
              <a:ext uri="{FF2B5EF4-FFF2-40B4-BE49-F238E27FC236}">
                <a16:creationId xmlns:a16="http://schemas.microsoft.com/office/drawing/2014/main" id="{851EA8AB-9226-4AF9-BAFF-8DA9D50BCE6E}"/>
              </a:ext>
            </a:extLst>
          </p:cNvPr>
          <p:cNvSpPr txBox="1"/>
          <p:nvPr/>
        </p:nvSpPr>
        <p:spPr>
          <a:xfrm>
            <a:off x="6967724" y="4798657"/>
            <a:ext cx="907797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hangingPunct="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700" b="1" kern="0" spc="-9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8.000</a:t>
            </a:r>
            <a:endParaRPr sz="2700" b="1" kern="0" spc="-9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object 40">
            <a:extLst>
              <a:ext uri="{FF2B5EF4-FFF2-40B4-BE49-F238E27FC236}">
                <a16:creationId xmlns:a16="http://schemas.microsoft.com/office/drawing/2014/main" id="{1C222019-4008-45CD-B8AB-A092A5E30FE7}"/>
              </a:ext>
            </a:extLst>
          </p:cNvPr>
          <p:cNvSpPr/>
          <p:nvPr/>
        </p:nvSpPr>
        <p:spPr>
          <a:xfrm flipV="1">
            <a:off x="7383436" y="4591339"/>
            <a:ext cx="1" cy="202714"/>
          </a:xfrm>
          <a:prstGeom prst="line">
            <a:avLst/>
          </a:prstGeom>
          <a:noFill/>
          <a:ln w="29767" cap="flat">
            <a:solidFill>
              <a:srgbClr val="399B9F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hangingPunct="0"/>
            <a:endParaRPr kern="0">
              <a:solidFill>
                <a:srgbClr val="000000"/>
              </a:solidFill>
              <a:cs typeface="Calibri"/>
              <a:sym typeface="Calibri"/>
            </a:endParaRPr>
          </a:p>
        </p:txBody>
      </p:sp>
      <p:pic>
        <p:nvPicPr>
          <p:cNvPr id="78" name="object 41" descr="object 41">
            <a:extLst>
              <a:ext uri="{FF2B5EF4-FFF2-40B4-BE49-F238E27FC236}">
                <a16:creationId xmlns:a16="http://schemas.microsoft.com/office/drawing/2014/main" id="{B0126DA2-5BE1-4209-981B-BED2F15E1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5595" y="4783328"/>
            <a:ext cx="1286770" cy="4262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F9763916-7F86-4199-876D-B05B17EE8A62}"/>
              </a:ext>
            </a:extLst>
          </p:cNvPr>
          <p:cNvSpPr txBox="1"/>
          <p:nvPr/>
        </p:nvSpPr>
        <p:spPr>
          <a:xfrm>
            <a:off x="6916339" y="792706"/>
            <a:ext cx="595679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239010" hangingPunct="0">
              <a:spcBef>
                <a:spcPts val="100"/>
              </a:spcBef>
              <a:defRPr sz="3600" b="1" spc="-80">
                <a:solidFill>
                  <a:srgbClr val="30579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3600" b="1" kern="0" spc="-80" dirty="0">
                <a:solidFill>
                  <a:srgbClr val="30579D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sz="3600" b="1" kern="0" spc="-80" dirty="0">
                <a:solidFill>
                  <a:srgbClr val="30579D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tr-TR" sz="3600" b="1" kern="0" spc="-80" dirty="0">
                <a:solidFill>
                  <a:srgbClr val="30579D"/>
                </a:solidFill>
                <a:latin typeface="Arial"/>
                <a:ea typeface="Arial"/>
                <a:cs typeface="Arial"/>
                <a:sym typeface="Arial"/>
              </a:rPr>
              <a:t>TAL</a:t>
            </a:r>
            <a:endParaRPr sz="49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" hangingPunct="0">
              <a:defRPr sz="3600" b="1" spc="-130">
                <a:solidFill>
                  <a:srgbClr val="2D9C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b="1" kern="0" spc="-130" dirty="0">
                <a:solidFill>
                  <a:srgbClr val="2D9C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r>
              <a:rPr lang="tr-TR" sz="3600" b="1" kern="0" spc="-130" dirty="0">
                <a:solidFill>
                  <a:srgbClr val="2D9C5F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tr-TR" sz="3600" b="1" kern="0" spc="-130" dirty="0">
                <a:solidFill>
                  <a:srgbClr val="F79646">
                    <a:lumMod val="60000"/>
                    <a:lumOff val="4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3600" b="1" kern="0" spc="-130" dirty="0">
              <a:solidFill>
                <a:srgbClr val="F79646">
                  <a:lumMod val="60000"/>
                  <a:lumOff val="40000"/>
                </a:srgb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ject 42">
            <a:extLst>
              <a:ext uri="{FF2B5EF4-FFF2-40B4-BE49-F238E27FC236}">
                <a16:creationId xmlns:a16="http://schemas.microsoft.com/office/drawing/2014/main" id="{402C6B54-E29A-4FB1-90EE-523A8FAF7D34}"/>
              </a:ext>
            </a:extLst>
          </p:cNvPr>
          <p:cNvSpPr txBox="1"/>
          <p:nvPr/>
        </p:nvSpPr>
        <p:spPr>
          <a:xfrm>
            <a:off x="10989632" y="4798657"/>
            <a:ext cx="120236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hangingPunct="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700" b="1" kern="0" spc="-9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13.500 </a:t>
            </a:r>
            <a:r>
              <a:rPr sz="2700" b="1" kern="0" spc="-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700" b="1" kern="0" spc="-9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82" name="object 44">
            <a:extLst>
              <a:ext uri="{FF2B5EF4-FFF2-40B4-BE49-F238E27FC236}">
                <a16:creationId xmlns:a16="http://schemas.microsoft.com/office/drawing/2014/main" id="{EBD39FBB-6CD6-4390-9246-42BD09B7F466}"/>
              </a:ext>
            </a:extLst>
          </p:cNvPr>
          <p:cNvSpPr/>
          <p:nvPr/>
        </p:nvSpPr>
        <p:spPr>
          <a:xfrm flipV="1">
            <a:off x="11488979" y="4607531"/>
            <a:ext cx="1" cy="202714"/>
          </a:xfrm>
          <a:prstGeom prst="line">
            <a:avLst/>
          </a:prstGeom>
          <a:noFill/>
          <a:ln w="29767" cap="flat">
            <a:solidFill>
              <a:srgbClr val="30579D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hangingPunct="0"/>
            <a:endParaRPr kern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84" name="object 46">
            <a:extLst>
              <a:ext uri="{FF2B5EF4-FFF2-40B4-BE49-F238E27FC236}">
                <a16:creationId xmlns:a16="http://schemas.microsoft.com/office/drawing/2014/main" id="{39FC84E2-A713-40A1-BB97-1B1B5B27495C}"/>
              </a:ext>
            </a:extLst>
          </p:cNvPr>
          <p:cNvSpPr/>
          <p:nvPr/>
        </p:nvSpPr>
        <p:spPr>
          <a:xfrm>
            <a:off x="5636828" y="677433"/>
            <a:ext cx="5274029" cy="2023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0"/>
                </a:moveTo>
                <a:lnTo>
                  <a:pt x="138" y="21598"/>
                </a:lnTo>
                <a:lnTo>
                  <a:pt x="286" y="21600"/>
                </a:lnTo>
                <a:lnTo>
                  <a:pt x="442" y="21594"/>
                </a:lnTo>
                <a:lnTo>
                  <a:pt x="606" y="21579"/>
                </a:lnTo>
                <a:lnTo>
                  <a:pt x="776" y="21553"/>
                </a:lnTo>
                <a:lnTo>
                  <a:pt x="951" y="21515"/>
                </a:lnTo>
                <a:lnTo>
                  <a:pt x="1130" y="21464"/>
                </a:lnTo>
                <a:lnTo>
                  <a:pt x="1311" y="21398"/>
                </a:lnTo>
                <a:lnTo>
                  <a:pt x="1494" y="21315"/>
                </a:lnTo>
                <a:lnTo>
                  <a:pt x="1678" y="21214"/>
                </a:lnTo>
                <a:lnTo>
                  <a:pt x="1860" y="21094"/>
                </a:lnTo>
                <a:lnTo>
                  <a:pt x="2041" y="20954"/>
                </a:lnTo>
                <a:lnTo>
                  <a:pt x="2218" y="20791"/>
                </a:lnTo>
                <a:lnTo>
                  <a:pt x="2390" y="20604"/>
                </a:lnTo>
                <a:lnTo>
                  <a:pt x="2535" y="20431"/>
                </a:lnTo>
                <a:lnTo>
                  <a:pt x="2675" y="20256"/>
                </a:lnTo>
                <a:lnTo>
                  <a:pt x="2809" y="20079"/>
                </a:lnTo>
                <a:lnTo>
                  <a:pt x="2938" y="19900"/>
                </a:lnTo>
                <a:lnTo>
                  <a:pt x="3063" y="19720"/>
                </a:lnTo>
                <a:lnTo>
                  <a:pt x="3183" y="19538"/>
                </a:lnTo>
                <a:lnTo>
                  <a:pt x="3299" y="19355"/>
                </a:lnTo>
                <a:lnTo>
                  <a:pt x="3411" y="19171"/>
                </a:lnTo>
                <a:lnTo>
                  <a:pt x="3519" y="18986"/>
                </a:lnTo>
                <a:lnTo>
                  <a:pt x="3624" y="18799"/>
                </a:lnTo>
                <a:lnTo>
                  <a:pt x="3824" y="18423"/>
                </a:lnTo>
                <a:lnTo>
                  <a:pt x="4013" y="18043"/>
                </a:lnTo>
                <a:lnTo>
                  <a:pt x="4193" y="17661"/>
                </a:lnTo>
                <a:lnTo>
                  <a:pt x="4365" y="17277"/>
                </a:lnTo>
                <a:lnTo>
                  <a:pt x="4532" y="16892"/>
                </a:lnTo>
                <a:lnTo>
                  <a:pt x="4696" y="16506"/>
                </a:lnTo>
                <a:lnTo>
                  <a:pt x="4858" y="16120"/>
                </a:lnTo>
                <a:lnTo>
                  <a:pt x="4938" y="15927"/>
                </a:lnTo>
                <a:lnTo>
                  <a:pt x="5101" y="15543"/>
                </a:lnTo>
                <a:lnTo>
                  <a:pt x="5267" y="15160"/>
                </a:lnTo>
                <a:lnTo>
                  <a:pt x="5438" y="14780"/>
                </a:lnTo>
                <a:lnTo>
                  <a:pt x="5616" y="14403"/>
                </a:lnTo>
                <a:lnTo>
                  <a:pt x="5803" y="14030"/>
                </a:lnTo>
                <a:lnTo>
                  <a:pt x="6000" y="13662"/>
                </a:lnTo>
                <a:lnTo>
                  <a:pt x="6210" y="13299"/>
                </a:lnTo>
                <a:lnTo>
                  <a:pt x="6320" y="13120"/>
                </a:lnTo>
                <a:lnTo>
                  <a:pt x="6434" y="12943"/>
                </a:lnTo>
                <a:lnTo>
                  <a:pt x="6552" y="12767"/>
                </a:lnTo>
                <a:lnTo>
                  <a:pt x="6675" y="12593"/>
                </a:lnTo>
                <a:lnTo>
                  <a:pt x="6802" y="12420"/>
                </a:lnTo>
                <a:lnTo>
                  <a:pt x="6934" y="12250"/>
                </a:lnTo>
                <a:lnTo>
                  <a:pt x="7071" y="12082"/>
                </a:lnTo>
                <a:lnTo>
                  <a:pt x="7213" y="11916"/>
                </a:lnTo>
                <a:lnTo>
                  <a:pt x="7360" y="11752"/>
                </a:lnTo>
                <a:lnTo>
                  <a:pt x="7514" y="11590"/>
                </a:lnTo>
                <a:lnTo>
                  <a:pt x="7673" y="11431"/>
                </a:lnTo>
                <a:lnTo>
                  <a:pt x="7839" y="11274"/>
                </a:lnTo>
                <a:lnTo>
                  <a:pt x="8011" y="11120"/>
                </a:lnTo>
                <a:lnTo>
                  <a:pt x="8190" y="10968"/>
                </a:lnTo>
                <a:lnTo>
                  <a:pt x="8375" y="10819"/>
                </a:lnTo>
                <a:lnTo>
                  <a:pt x="8568" y="10673"/>
                </a:lnTo>
                <a:lnTo>
                  <a:pt x="8768" y="10530"/>
                </a:lnTo>
                <a:lnTo>
                  <a:pt x="8976" y="10390"/>
                </a:lnTo>
                <a:lnTo>
                  <a:pt x="9192" y="10253"/>
                </a:lnTo>
                <a:lnTo>
                  <a:pt x="9416" y="10119"/>
                </a:lnTo>
                <a:lnTo>
                  <a:pt x="9648" y="9989"/>
                </a:lnTo>
                <a:lnTo>
                  <a:pt x="9889" y="9862"/>
                </a:lnTo>
                <a:lnTo>
                  <a:pt x="10070" y="9764"/>
                </a:lnTo>
                <a:lnTo>
                  <a:pt x="10246" y="9661"/>
                </a:lnTo>
                <a:lnTo>
                  <a:pt x="10418" y="9551"/>
                </a:lnTo>
                <a:lnTo>
                  <a:pt x="10584" y="9436"/>
                </a:lnTo>
                <a:lnTo>
                  <a:pt x="10746" y="9315"/>
                </a:lnTo>
                <a:lnTo>
                  <a:pt x="10904" y="9188"/>
                </a:lnTo>
                <a:lnTo>
                  <a:pt x="11057" y="9057"/>
                </a:lnTo>
                <a:lnTo>
                  <a:pt x="11207" y="8920"/>
                </a:lnTo>
                <a:lnTo>
                  <a:pt x="11352" y="8779"/>
                </a:lnTo>
                <a:lnTo>
                  <a:pt x="11494" y="8634"/>
                </a:lnTo>
                <a:lnTo>
                  <a:pt x="11632" y="8484"/>
                </a:lnTo>
                <a:lnTo>
                  <a:pt x="11766" y="8330"/>
                </a:lnTo>
                <a:lnTo>
                  <a:pt x="11897" y="8172"/>
                </a:lnTo>
                <a:lnTo>
                  <a:pt x="12025" y="8011"/>
                </a:lnTo>
                <a:lnTo>
                  <a:pt x="12151" y="7846"/>
                </a:lnTo>
                <a:lnTo>
                  <a:pt x="12273" y="7679"/>
                </a:lnTo>
                <a:lnTo>
                  <a:pt x="12392" y="7508"/>
                </a:lnTo>
                <a:lnTo>
                  <a:pt x="12509" y="7334"/>
                </a:lnTo>
                <a:lnTo>
                  <a:pt x="12624" y="7159"/>
                </a:lnTo>
                <a:lnTo>
                  <a:pt x="12736" y="6980"/>
                </a:lnTo>
                <a:lnTo>
                  <a:pt x="12847" y="6800"/>
                </a:lnTo>
                <a:lnTo>
                  <a:pt x="12955" y="6618"/>
                </a:lnTo>
                <a:lnTo>
                  <a:pt x="13062" y="6435"/>
                </a:lnTo>
                <a:lnTo>
                  <a:pt x="13167" y="6250"/>
                </a:lnTo>
                <a:lnTo>
                  <a:pt x="13271" y="6064"/>
                </a:lnTo>
                <a:lnTo>
                  <a:pt x="13475" y="5689"/>
                </a:lnTo>
                <a:lnTo>
                  <a:pt x="13676" y="5313"/>
                </a:lnTo>
                <a:lnTo>
                  <a:pt x="13873" y="4936"/>
                </a:lnTo>
                <a:lnTo>
                  <a:pt x="13972" y="4748"/>
                </a:lnTo>
                <a:lnTo>
                  <a:pt x="14070" y="4561"/>
                </a:lnTo>
                <a:lnTo>
                  <a:pt x="14266" y="4190"/>
                </a:lnTo>
                <a:lnTo>
                  <a:pt x="14464" y="3824"/>
                </a:lnTo>
                <a:lnTo>
                  <a:pt x="14664" y="3465"/>
                </a:lnTo>
                <a:lnTo>
                  <a:pt x="14869" y="3114"/>
                </a:lnTo>
                <a:lnTo>
                  <a:pt x="15078" y="2774"/>
                </a:lnTo>
                <a:lnTo>
                  <a:pt x="15293" y="2447"/>
                </a:lnTo>
                <a:lnTo>
                  <a:pt x="15516" y="2134"/>
                </a:lnTo>
                <a:lnTo>
                  <a:pt x="15631" y="1983"/>
                </a:lnTo>
                <a:lnTo>
                  <a:pt x="15748" y="1837"/>
                </a:lnTo>
                <a:lnTo>
                  <a:pt x="15868" y="1694"/>
                </a:lnTo>
                <a:lnTo>
                  <a:pt x="15990" y="1557"/>
                </a:lnTo>
                <a:lnTo>
                  <a:pt x="16115" y="1424"/>
                </a:lnTo>
                <a:lnTo>
                  <a:pt x="16243" y="1297"/>
                </a:lnTo>
                <a:lnTo>
                  <a:pt x="16375" y="1175"/>
                </a:lnTo>
                <a:lnTo>
                  <a:pt x="16509" y="1058"/>
                </a:lnTo>
                <a:lnTo>
                  <a:pt x="16647" y="947"/>
                </a:lnTo>
                <a:lnTo>
                  <a:pt x="16789" y="842"/>
                </a:lnTo>
                <a:lnTo>
                  <a:pt x="16934" y="744"/>
                </a:lnTo>
                <a:lnTo>
                  <a:pt x="17084" y="651"/>
                </a:lnTo>
                <a:lnTo>
                  <a:pt x="17237" y="566"/>
                </a:lnTo>
                <a:lnTo>
                  <a:pt x="17395" y="487"/>
                </a:lnTo>
                <a:lnTo>
                  <a:pt x="17557" y="416"/>
                </a:lnTo>
                <a:lnTo>
                  <a:pt x="17724" y="351"/>
                </a:lnTo>
                <a:lnTo>
                  <a:pt x="17895" y="295"/>
                </a:lnTo>
                <a:lnTo>
                  <a:pt x="18072" y="246"/>
                </a:lnTo>
                <a:lnTo>
                  <a:pt x="18253" y="205"/>
                </a:lnTo>
                <a:lnTo>
                  <a:pt x="18440" y="172"/>
                </a:lnTo>
                <a:lnTo>
                  <a:pt x="18632" y="148"/>
                </a:lnTo>
                <a:lnTo>
                  <a:pt x="18829" y="132"/>
                </a:lnTo>
                <a:lnTo>
                  <a:pt x="19085" y="118"/>
                </a:lnTo>
                <a:lnTo>
                  <a:pt x="19330" y="104"/>
                </a:lnTo>
                <a:lnTo>
                  <a:pt x="19563" y="92"/>
                </a:lnTo>
                <a:lnTo>
                  <a:pt x="19785" y="80"/>
                </a:lnTo>
                <a:lnTo>
                  <a:pt x="19996" y="70"/>
                </a:lnTo>
                <a:lnTo>
                  <a:pt x="20195" y="60"/>
                </a:lnTo>
                <a:lnTo>
                  <a:pt x="20384" y="51"/>
                </a:lnTo>
                <a:lnTo>
                  <a:pt x="20561" y="43"/>
                </a:lnTo>
                <a:lnTo>
                  <a:pt x="20728" y="35"/>
                </a:lnTo>
                <a:lnTo>
                  <a:pt x="20884" y="28"/>
                </a:lnTo>
                <a:lnTo>
                  <a:pt x="21029" y="22"/>
                </a:lnTo>
                <a:lnTo>
                  <a:pt x="21164" y="16"/>
                </a:lnTo>
                <a:lnTo>
                  <a:pt x="21402" y="7"/>
                </a:lnTo>
                <a:lnTo>
                  <a:pt x="21506" y="3"/>
                </a:lnTo>
                <a:lnTo>
                  <a:pt x="21600" y="0"/>
                </a:lnTo>
              </a:path>
            </a:pathLst>
          </a:custGeom>
          <a:noFill/>
          <a:ln w="29767" cap="flat">
            <a:solidFill>
              <a:srgbClr val="000000"/>
            </a:solidFill>
            <a:prstDash val="lgDash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hangingPunct="0"/>
            <a:endParaRPr kern="0">
              <a:solidFill>
                <a:srgbClr val="000000"/>
              </a:solidFill>
              <a:cs typeface="Calibri"/>
              <a:sym typeface="Calibri"/>
            </a:endParaRPr>
          </a:p>
        </p:txBody>
      </p:sp>
      <p:pic>
        <p:nvPicPr>
          <p:cNvPr id="86" name="object 48" descr="object 48">
            <a:extLst>
              <a:ext uri="{FF2B5EF4-FFF2-40B4-BE49-F238E27FC236}">
                <a16:creationId xmlns:a16="http://schemas.microsoft.com/office/drawing/2014/main" id="{1E392A25-AFE3-4C55-8EA2-4937487AA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195" y="1779339"/>
            <a:ext cx="159714" cy="1737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7" name="object 49" descr="object 49">
            <a:extLst>
              <a:ext uri="{FF2B5EF4-FFF2-40B4-BE49-F238E27FC236}">
                <a16:creationId xmlns:a16="http://schemas.microsoft.com/office/drawing/2014/main" id="{84C37FA0-0525-42F4-80C1-D5DB6C511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817" y="2585508"/>
            <a:ext cx="159714" cy="1737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8" name="object 50" descr="object 50">
            <a:extLst>
              <a:ext uri="{FF2B5EF4-FFF2-40B4-BE49-F238E27FC236}">
                <a16:creationId xmlns:a16="http://schemas.microsoft.com/office/drawing/2014/main" id="{784A9E14-7A19-4272-82F6-59F3945B05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5653" y="579045"/>
            <a:ext cx="159714" cy="1737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9" name="object 29" descr="object 29">
            <a:extLst>
              <a:ext uri="{FF2B5EF4-FFF2-40B4-BE49-F238E27FC236}">
                <a16:creationId xmlns:a16="http://schemas.microsoft.com/office/drawing/2014/main" id="{CCB1C687-03CF-4300-88A0-F652D7431B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766410" y="2457108"/>
            <a:ext cx="1223840" cy="2150423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90" name="object 38">
            <a:extLst>
              <a:ext uri="{FF2B5EF4-FFF2-40B4-BE49-F238E27FC236}">
                <a16:creationId xmlns:a16="http://schemas.microsoft.com/office/drawing/2014/main" id="{40A4302A-A175-4D9D-A341-B849BA735814}"/>
              </a:ext>
            </a:extLst>
          </p:cNvPr>
          <p:cNvSpPr txBox="1"/>
          <p:nvPr/>
        </p:nvSpPr>
        <p:spPr>
          <a:xfrm>
            <a:off x="8837951" y="4822721"/>
            <a:ext cx="123129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hangingPunct="0">
              <a:spcBef>
                <a:spcPts val="100"/>
              </a:spcBef>
              <a:defRPr sz="2700" b="1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700" b="1" kern="0" spc="-9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4.000 TON </a:t>
            </a:r>
            <a:endParaRPr sz="2700" b="1" kern="0" spc="-9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object 40">
            <a:extLst>
              <a:ext uri="{FF2B5EF4-FFF2-40B4-BE49-F238E27FC236}">
                <a16:creationId xmlns:a16="http://schemas.microsoft.com/office/drawing/2014/main" id="{F4718793-8D26-4FE2-B5EC-362DF155ADE2}"/>
              </a:ext>
            </a:extLst>
          </p:cNvPr>
          <p:cNvSpPr/>
          <p:nvPr/>
        </p:nvSpPr>
        <p:spPr>
          <a:xfrm flipV="1">
            <a:off x="9360557" y="4647411"/>
            <a:ext cx="1" cy="202713"/>
          </a:xfrm>
          <a:prstGeom prst="line">
            <a:avLst/>
          </a:prstGeom>
          <a:noFill/>
          <a:ln w="29767" cap="flat">
            <a:solidFill>
              <a:srgbClr val="F79646">
                <a:lumMod val="40000"/>
                <a:lumOff val="60000"/>
              </a:srgbClr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94" name="Aşağı Ok 31">
            <a:extLst>
              <a:ext uri="{FF2B5EF4-FFF2-40B4-BE49-F238E27FC236}">
                <a16:creationId xmlns:a16="http://schemas.microsoft.com/office/drawing/2014/main" id="{C9B86FC2-0FD1-4FFE-9923-838A49EA49E6}"/>
              </a:ext>
            </a:extLst>
          </p:cNvPr>
          <p:cNvSpPr/>
          <p:nvPr/>
        </p:nvSpPr>
        <p:spPr>
          <a:xfrm rot="10800000">
            <a:off x="2095260" y="5038378"/>
            <a:ext cx="697104" cy="718012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</p:txBody>
      </p:sp>
      <p:pic>
        <p:nvPicPr>
          <p:cNvPr id="40" name="object 49" descr="object 49">
            <a:extLst>
              <a:ext uri="{FF2B5EF4-FFF2-40B4-BE49-F238E27FC236}">
                <a16:creationId xmlns:a16="http://schemas.microsoft.com/office/drawing/2014/main" id="{84C37FA0-0525-42F4-80C1-D5DB6C511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094" y="1179192"/>
            <a:ext cx="159714" cy="173781"/>
          </a:xfrm>
          <a:prstGeom prst="rect">
            <a:avLst/>
          </a:prstGeom>
          <a:solidFill>
            <a:srgbClr val="E8C5A8"/>
          </a:soli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46952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B1B51E6-FCE6-4033-B8FD-B902EF67D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0"/>
            <a:ext cx="6626767" cy="4684295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1127470" y="4253408"/>
            <a:ext cx="1069724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800" dirty="0">
                <a:solidFill>
                  <a:schemeClr val="tx1"/>
                </a:solidFill>
              </a:rPr>
              <a:t>REPUBLIC OF TÜRKİYE MINISTRY OF ENVIRONMENT, URBANIZATION AND CLIMATE CHANGE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29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object 26">
            <a:extLst>
              <a:ext uri="{FF2B5EF4-FFF2-40B4-BE49-F238E27FC236}">
                <a16:creationId xmlns:a16="http://schemas.microsoft.com/office/drawing/2014/main" id="{C52FB10B-1CD2-4350-8AD2-213B8A549C1C}"/>
              </a:ext>
            </a:extLst>
          </p:cNvPr>
          <p:cNvSpPr/>
          <p:nvPr/>
        </p:nvSpPr>
        <p:spPr>
          <a:xfrm>
            <a:off x="526618" y="298059"/>
            <a:ext cx="3340787" cy="588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A1C53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F4B18D43-6DB9-4D23-821C-73E8631D0D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635" y="381305"/>
            <a:ext cx="5090802" cy="505267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3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dirty="0"/>
              <a:t>CONTENTS</a:t>
            </a:r>
          </a:p>
        </p:txBody>
      </p:sp>
      <p:grpSp>
        <p:nvGrpSpPr>
          <p:cNvPr id="16" name="object 3">
            <a:extLst>
              <a:ext uri="{FF2B5EF4-FFF2-40B4-BE49-F238E27FC236}">
                <a16:creationId xmlns:a16="http://schemas.microsoft.com/office/drawing/2014/main" id="{860DAA25-4931-4A95-AB48-B8694FF950EE}"/>
              </a:ext>
            </a:extLst>
          </p:cNvPr>
          <p:cNvGrpSpPr/>
          <p:nvPr/>
        </p:nvGrpSpPr>
        <p:grpSpPr>
          <a:xfrm>
            <a:off x="865413" y="1567949"/>
            <a:ext cx="1116499" cy="3775987"/>
            <a:chOff x="0" y="0"/>
            <a:chExt cx="445179" cy="2026259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4227FEF1-6F2A-44E6-A058-0327E3F57801}"/>
                </a:ext>
              </a:extLst>
            </p:cNvPr>
            <p:cNvSpPr/>
            <p:nvPr/>
          </p:nvSpPr>
          <p:spPr>
            <a:xfrm>
              <a:off x="0" y="0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A9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20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15FF59A5-D680-4E15-AEFB-D31373239554}"/>
                </a:ext>
              </a:extLst>
            </p:cNvPr>
            <p:cNvSpPr/>
            <p:nvPr/>
          </p:nvSpPr>
          <p:spPr>
            <a:xfrm>
              <a:off x="0" y="1618438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7AD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200"/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F7D2E13F-6C1D-4EC4-8A8A-753C67268F35}"/>
              </a:ext>
            </a:extLst>
          </p:cNvPr>
          <p:cNvSpPr txBox="1"/>
          <p:nvPr/>
        </p:nvSpPr>
        <p:spPr>
          <a:xfrm>
            <a:off x="1133553" y="1832716"/>
            <a:ext cx="4316195" cy="332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tr-T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>
              <a:lnSpc>
                <a:spcPts val="4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>
              <a:lnSpc>
                <a:spcPts val="40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3">
            <a:extLst>
              <a:ext uri="{FF2B5EF4-FFF2-40B4-BE49-F238E27FC236}">
                <a16:creationId xmlns:a16="http://schemas.microsoft.com/office/drawing/2014/main" id="{FF024648-9B8A-441A-996A-244ABFB083B5}"/>
              </a:ext>
            </a:extLst>
          </p:cNvPr>
          <p:cNvGrpSpPr/>
          <p:nvPr/>
        </p:nvGrpSpPr>
        <p:grpSpPr>
          <a:xfrm>
            <a:off x="6548945" y="1517613"/>
            <a:ext cx="1109074" cy="3826323"/>
            <a:chOff x="0" y="0"/>
            <a:chExt cx="445179" cy="2026259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7FA42B10-EB8E-4201-BA81-E6A7C1C0733D}"/>
                </a:ext>
              </a:extLst>
            </p:cNvPr>
            <p:cNvSpPr/>
            <p:nvPr/>
          </p:nvSpPr>
          <p:spPr>
            <a:xfrm>
              <a:off x="0" y="0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5B2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200" dirty="0"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0D239DF8-0D21-4933-B925-08D54DE9C2F1}"/>
                </a:ext>
              </a:extLst>
            </p:cNvPr>
            <p:cNvSpPr/>
            <p:nvPr/>
          </p:nvSpPr>
          <p:spPr>
            <a:xfrm>
              <a:off x="0" y="1618438"/>
              <a:ext cx="445181" cy="40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878" y="0"/>
                  </a:lnTo>
                  <a:lnTo>
                    <a:pt x="4704" y="383"/>
                  </a:lnTo>
                  <a:lnTo>
                    <a:pt x="2816" y="1449"/>
                  </a:lnTo>
                  <a:lnTo>
                    <a:pt x="1327" y="3074"/>
                  </a:lnTo>
                  <a:lnTo>
                    <a:pt x="351" y="5135"/>
                  </a:lnTo>
                  <a:lnTo>
                    <a:pt x="0" y="7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AD4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200"/>
            </a:p>
          </p:txBody>
        </p: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8CBB29-B53D-4C43-8655-A3E3ABB700BD}"/>
              </a:ext>
            </a:extLst>
          </p:cNvPr>
          <p:cNvSpPr txBox="1"/>
          <p:nvPr/>
        </p:nvSpPr>
        <p:spPr>
          <a:xfrm>
            <a:off x="6790360" y="268188"/>
            <a:ext cx="462219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tr-TR" spc="-2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tr-TR" sz="1800" spc="-2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</a:t>
            </a:r>
            <a:r>
              <a:rPr lang="tr-TR" sz="2800" spc="-2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03  </a:t>
            </a:r>
          </a:p>
          <a:p>
            <a:pPr algn="ctr"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tr-TR" sz="2800" spc="-2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  <a:sym typeface="MyriadPro-Regular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1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1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l-PL" sz="18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pc="-2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pc="-2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pc="-2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pc="-20" dirty="0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sz="3200" spc="-2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0" indent="64768">
              <a:lnSpc>
                <a:spcPts val="2900"/>
              </a:lnSpc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3200" spc="-2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04</a:t>
            </a:r>
            <a:endParaRPr lang="tr-T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…...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3" name="Dikdörtgen 2"/>
          <p:cNvSpPr/>
          <p:nvPr/>
        </p:nvSpPr>
        <p:spPr>
          <a:xfrm>
            <a:off x="6786089" y="1702956"/>
            <a:ext cx="634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spc="-20" dirty="0">
                <a:solidFill>
                  <a:prstClr val="whit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03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748725" y="1459907"/>
            <a:ext cx="5453743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tr-TR" sz="2000" spc="-2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IMPLEMENTATION PLAN </a:t>
            </a:r>
          </a:p>
          <a:p>
            <a:pPr algn="ctr">
              <a:lnSpc>
                <a:spcPts val="4100"/>
              </a:lnSpc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tr-TR" sz="2000" spc="-2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OF THE PROJECT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  <a:sym typeface="MyriadPro-Regular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700847" y="4760444"/>
            <a:ext cx="3208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spc="-2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GAINS OF THE PROJECT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2147916" y="4761665"/>
            <a:ext cx="3360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SCOPE OF THE PROJECT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2035829" y="1664145"/>
            <a:ext cx="37548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64768">
              <a:lnSpc>
                <a:spcPts val="3000"/>
              </a:lnSpc>
              <a:spcBef>
                <a:spcPts val="100"/>
              </a:spcBef>
              <a:defRPr sz="2600" spc="-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lang="en"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 GOAL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4740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3">
            <a:extLst>
              <a:ext uri="{FF2B5EF4-FFF2-40B4-BE49-F238E27FC236}">
                <a16:creationId xmlns:a16="http://schemas.microsoft.com/office/drawing/2014/main" id="{FB036F30-9C09-4CED-80A8-9D186854D366}"/>
              </a:ext>
            </a:extLst>
          </p:cNvPr>
          <p:cNvSpPr/>
          <p:nvPr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" name="object 14">
            <a:extLst>
              <a:ext uri="{FF2B5EF4-FFF2-40B4-BE49-F238E27FC236}">
                <a16:creationId xmlns:a16="http://schemas.microsoft.com/office/drawing/2014/main" id="{633AA7C3-D20B-4729-BAEF-5A3C6771E2D2}"/>
              </a:ext>
            </a:extLst>
          </p:cNvPr>
          <p:cNvGrpSpPr/>
          <p:nvPr/>
        </p:nvGrpSpPr>
        <p:grpSpPr>
          <a:xfrm>
            <a:off x="-2394352" y="5709799"/>
            <a:ext cx="3345587" cy="437884"/>
            <a:chOff x="0" y="0"/>
            <a:chExt cx="3101136" cy="437883"/>
          </a:xfrm>
        </p:grpSpPr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AE54FB90-DEF6-4747-88A0-7F9E890E6842}"/>
                </a:ext>
              </a:extLst>
            </p:cNvPr>
            <p:cNvSpPr/>
            <p:nvPr/>
          </p:nvSpPr>
          <p:spPr>
            <a:xfrm>
              <a:off x="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04030118-4CCF-44E9-9CDE-E1A44C091C22}"/>
                </a:ext>
              </a:extLst>
            </p:cNvPr>
            <p:cNvSpPr/>
            <p:nvPr/>
          </p:nvSpPr>
          <p:spPr>
            <a:xfrm>
              <a:off x="3085020" y="0"/>
              <a:ext cx="16117" cy="437884"/>
            </a:xfrm>
            <a:prstGeom prst="rect">
              <a:avLst/>
            </a:prstGeom>
            <a:solidFill>
              <a:srgbClr val="FFFFFF">
                <a:alpha val="2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…...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F9401AA8-73C6-44B5-B023-4F4327DBE93C}"/>
              </a:ext>
            </a:extLst>
          </p:cNvPr>
          <p:cNvSpPr txBox="1"/>
          <p:nvPr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C51A5780-CB7C-4C36-8714-2444D129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  <p:sp>
        <p:nvSpPr>
          <p:cNvPr id="13" name="object 28"/>
          <p:cNvSpPr/>
          <p:nvPr/>
        </p:nvSpPr>
        <p:spPr>
          <a:xfrm>
            <a:off x="1324875" y="1249677"/>
            <a:ext cx="7361925" cy="998900"/>
          </a:xfrm>
          <a:prstGeom prst="rect">
            <a:avLst/>
          </a:prstGeom>
          <a:solidFill>
            <a:srgbClr val="F6F8F8"/>
          </a:solidFill>
          <a:ln w="12700">
            <a:miter lim="400000"/>
          </a:ln>
        </p:spPr>
        <p:txBody>
          <a:bodyPr lIns="45719" rIns="45719"/>
          <a:lstStyle/>
          <a:p>
            <a:r>
              <a:rPr lang="en-US"/>
              <a:t>Withing th scope of the ......Project,it is aimed to ...(to be recycle and brought into the economy).</a:t>
            </a:r>
            <a:endParaRPr/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BAA71B61-D07D-4CC7-AF56-8CE1C42145F7}"/>
              </a:ext>
            </a:extLst>
          </p:cNvPr>
          <p:cNvSpPr/>
          <p:nvPr/>
        </p:nvSpPr>
        <p:spPr>
          <a:xfrm>
            <a:off x="361945" y="404365"/>
            <a:ext cx="4324356" cy="51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27A9D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72830D21-433C-4BEA-B96F-574BB77F8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45" y="391209"/>
            <a:ext cx="4324356" cy="513081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3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2000" dirty="0"/>
              <a:t>01 | </a:t>
            </a:r>
            <a:r>
              <a:rPr lang="en-US" sz="2000" dirty="0"/>
              <a:t>THE GOAL OF THE PROJECT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DD08BBA3-DF56-45CB-B97E-0CC5E28596C6}"/>
              </a:ext>
            </a:extLst>
          </p:cNvPr>
          <p:cNvSpPr/>
          <p:nvPr/>
        </p:nvSpPr>
        <p:spPr>
          <a:xfrm>
            <a:off x="1120807" y="1249677"/>
            <a:ext cx="79376" cy="998900"/>
          </a:xfrm>
          <a:prstGeom prst="rect">
            <a:avLst/>
          </a:prstGeom>
          <a:solidFill>
            <a:srgbClr val="27A9DF"/>
          </a:solidFill>
          <a:ln w="12700">
            <a:solidFill>
              <a:srgbClr val="27A9DF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Dikdörtgen 21"/>
          <p:cNvSpPr/>
          <p:nvPr/>
        </p:nvSpPr>
        <p:spPr>
          <a:xfrm>
            <a:off x="1183831" y="2827019"/>
            <a:ext cx="7761986" cy="89255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Zero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2-3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Font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font size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36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1358015" y="5543686"/>
            <a:ext cx="708754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detailed.The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typeface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font size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28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9188483" y="1111703"/>
            <a:ext cx="613266" cy="50167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G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tr-TR" sz="3200" b="1" dirty="0">
                <a:cs typeface="Arial" panose="020B0604020202020204" pitchFamily="34" charset="0"/>
              </a:rPr>
              <a:t>H</a:t>
            </a:r>
            <a:endParaRPr lang="tr-TR" sz="2000" b="1" dirty="0">
              <a:cs typeface="Arial" panose="020B0604020202020204" pitchFamily="34" charset="0"/>
            </a:endParaRPr>
          </a:p>
        </p:txBody>
      </p:sp>
      <p:sp>
        <p:nvSpPr>
          <p:cNvPr id="25" name="Aşağı Ok 24"/>
          <p:cNvSpPr/>
          <p:nvPr/>
        </p:nvSpPr>
        <p:spPr>
          <a:xfrm>
            <a:off x="4577361" y="2130512"/>
            <a:ext cx="857176" cy="761856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Aşağı Ok 28"/>
          <p:cNvSpPr/>
          <p:nvPr/>
        </p:nvSpPr>
        <p:spPr>
          <a:xfrm rot="10800000">
            <a:off x="7110371" y="5207175"/>
            <a:ext cx="703889" cy="650734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972074" y="3876044"/>
            <a:ext cx="7729365" cy="134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3989" indent="-285750" algn="just" hangingPunct="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>
                <a:sym typeface="Arial"/>
              </a:rPr>
              <a:t>I</a:t>
            </a:r>
            <a:r>
              <a:rPr lang="en-US" dirty="0">
                <a:sym typeface="Arial"/>
              </a:rPr>
              <a:t>t is aimed to </a:t>
            </a:r>
            <a:r>
              <a:rPr lang="en-US" dirty="0" err="1">
                <a:sym typeface="Arial"/>
              </a:rPr>
              <a:t>estaglish</a:t>
            </a:r>
            <a:r>
              <a:rPr lang="en-US" dirty="0">
                <a:sym typeface="Arial"/>
              </a:rPr>
              <a:t> a citizen incentive system that will set an example for municipalities, and in doing so, ....</a:t>
            </a:r>
            <a:r>
              <a:rPr lang="en-US" dirty="0" err="1">
                <a:sym typeface="Arial"/>
              </a:rPr>
              <a:t>logoc</a:t>
            </a:r>
            <a:r>
              <a:rPr lang="en-US" dirty="0">
                <a:sym typeface="Arial"/>
              </a:rPr>
              <a:t> has been </a:t>
            </a:r>
            <a:r>
              <a:rPr lang="en-US" dirty="0" err="1">
                <a:sym typeface="Arial"/>
              </a:rPr>
              <a:t>adoped</a:t>
            </a:r>
            <a:r>
              <a:rPr lang="en-US" dirty="0">
                <a:sym typeface="Arial"/>
              </a:rPr>
              <a:t>. </a:t>
            </a:r>
            <a:endParaRPr lang="tr-TR" dirty="0">
              <a:sym typeface="Arial"/>
            </a:endParaRPr>
          </a:p>
          <a:p>
            <a:pPr marL="285750" marR="173989" indent="-285750" algn="just" hangingPunct="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ym typeface="Arial"/>
              </a:rPr>
              <a:t>..will</a:t>
            </a:r>
            <a:r>
              <a:rPr lang="tr-TR" dirty="0">
                <a:sym typeface="Arial"/>
              </a:rPr>
              <a:t> </a:t>
            </a:r>
            <a:r>
              <a:rPr lang="en-US" dirty="0">
                <a:sym typeface="Arial"/>
              </a:rPr>
              <a:t>the call ..... Project has been prepared.</a:t>
            </a:r>
            <a:endParaRPr lang="tr-TR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00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>
            <a:extLst>
              <a:ext uri="{FF2B5EF4-FFF2-40B4-BE49-F238E27FC236}">
                <a16:creationId xmlns:a16="http://schemas.microsoft.com/office/drawing/2014/main" id="{5FF9EFD4-0DE6-4459-9990-2BF3C547FE30}"/>
              </a:ext>
            </a:extLst>
          </p:cNvPr>
          <p:cNvSpPr/>
          <p:nvPr/>
        </p:nvSpPr>
        <p:spPr>
          <a:xfrm>
            <a:off x="415853" y="252248"/>
            <a:ext cx="4376864" cy="651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37AD71"/>
          </a:solidFill>
          <a:ln w="12700">
            <a:miter lim="400000"/>
          </a:ln>
        </p:spPr>
        <p:txBody>
          <a:bodyPr lIns="45719" rIns="45719"/>
          <a:lstStyle/>
          <a:p>
            <a:endParaRPr sz="1600"/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657E14E9-955A-40E9-81A8-236F0FF54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022" y="422670"/>
            <a:ext cx="4094466" cy="376142"/>
          </a:xfrm>
          <a:prstGeom prst="rect">
            <a:avLst/>
          </a:prstGeom>
        </p:spPr>
        <p:txBody>
          <a:bodyPr>
            <a:noAutofit/>
          </a:bodyPr>
          <a:lstStyle>
            <a:lvl1pPr indent="12573" defTabSz="905255">
              <a:defRPr sz="316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sz="2000" dirty="0"/>
              <a:t>02 | SCOPE OF THE PROJECT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E130578-03B5-4E4E-90EE-80C2F10F07FF}"/>
              </a:ext>
            </a:extLst>
          </p:cNvPr>
          <p:cNvSpPr/>
          <p:nvPr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35AF2510-D2C2-4895-B755-B4FE4BE4D7D1}"/>
              </a:ext>
            </a:extLst>
          </p:cNvPr>
          <p:cNvSpPr txBox="1"/>
          <p:nvPr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8FCE6469-C1CC-48BD-9CD4-31FA6CD8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  <p:sp>
        <p:nvSpPr>
          <p:cNvPr id="20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pic>
        <p:nvPicPr>
          <p:cNvPr id="33" name="object 20" descr="object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192" y="1355765"/>
            <a:ext cx="2180365" cy="35107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" name="Grup 33"/>
          <p:cNvGrpSpPr/>
          <p:nvPr/>
        </p:nvGrpSpPr>
        <p:grpSpPr>
          <a:xfrm>
            <a:off x="5411725" y="1335409"/>
            <a:ext cx="2148403" cy="3531125"/>
            <a:chOff x="9489873" y="2088457"/>
            <a:chExt cx="2576496" cy="4060662"/>
          </a:xfrm>
        </p:grpSpPr>
        <p:grpSp>
          <p:nvGrpSpPr>
            <p:cNvPr id="35" name="object 21"/>
            <p:cNvGrpSpPr/>
            <p:nvPr/>
          </p:nvGrpSpPr>
          <p:grpSpPr>
            <a:xfrm>
              <a:off x="9489873" y="2088457"/>
              <a:ext cx="2295512" cy="4060662"/>
              <a:chOff x="0" y="0"/>
              <a:chExt cx="2295511" cy="4060661"/>
            </a:xfrm>
          </p:grpSpPr>
          <p:sp>
            <p:nvSpPr>
              <p:cNvPr id="37" name="object 22"/>
              <p:cNvSpPr/>
              <p:nvPr/>
            </p:nvSpPr>
            <p:spPr>
              <a:xfrm>
                <a:off x="0" y="0"/>
                <a:ext cx="2295512" cy="4060662"/>
              </a:xfrm>
              <a:prstGeom prst="rect">
                <a:avLst/>
              </a:prstGeom>
              <a:solidFill>
                <a:srgbClr val="F6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>
                  <a:solidFill>
                    <a:srgbClr val="000000"/>
                  </a:solidFill>
                  <a:cs typeface="Calibri"/>
                  <a:sym typeface="Calibri"/>
                </a:endParaRPr>
              </a:p>
            </p:txBody>
          </p:sp>
          <p:sp>
            <p:nvSpPr>
              <p:cNvPr id="38" name="object 23"/>
              <p:cNvSpPr/>
              <p:nvPr/>
            </p:nvSpPr>
            <p:spPr>
              <a:xfrm>
                <a:off x="0" y="0"/>
                <a:ext cx="41885" cy="4060662"/>
              </a:xfrm>
              <a:prstGeom prst="rect">
                <a:avLst/>
              </a:prstGeom>
              <a:solidFill>
                <a:srgbClr val="1FAF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/>
                <a:endParaRPr kern="0">
                  <a:solidFill>
                    <a:srgbClr val="000000"/>
                  </a:solidFill>
                  <a:cs typeface="Calibri"/>
                  <a:sym typeface="Calibri"/>
                </a:endParaRPr>
              </a:p>
            </p:txBody>
          </p:sp>
        </p:grpSp>
        <p:sp>
          <p:nvSpPr>
            <p:cNvPr id="36" name="object 24"/>
            <p:cNvSpPr txBox="1"/>
            <p:nvPr/>
          </p:nvSpPr>
          <p:spPr>
            <a:xfrm>
              <a:off x="9531758" y="2487215"/>
              <a:ext cx="2534611" cy="35806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303529" hangingPunct="0">
                <a:spcBef>
                  <a:spcPts val="100"/>
                </a:spcBef>
                <a:defRPr sz="2200">
                  <a:solidFill>
                    <a:srgbClr val="1FAF8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tr-TR" sz="2400" kern="0" dirty="0" err="1">
                  <a:solidFill>
                    <a:srgbClr val="1FAF86"/>
                  </a:solidFill>
                  <a:latin typeface="Arial"/>
                  <a:ea typeface="Arial"/>
                  <a:cs typeface="Arial"/>
                  <a:sym typeface="Arial"/>
                </a:rPr>
                <a:t>Municipality</a:t>
              </a:r>
              <a:endParaRPr lang="tr-TR" sz="2400" kern="0" dirty="0">
                <a:solidFill>
                  <a:srgbClr val="1FAF8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hangingPunct="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  <a:endParaRPr sz="3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303529" hangingPunct="0">
                <a:defRPr sz="3200">
                  <a:solidFill>
                    <a:srgbClr val="1FAF8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tr-TR" sz="3200" kern="0" dirty="0">
                  <a:solidFill>
                    <a:srgbClr val="1FAF86"/>
                  </a:solidFill>
                  <a:latin typeface="Arial"/>
                  <a:ea typeface="Arial"/>
                  <a:cs typeface="Arial"/>
                  <a:sym typeface="Arial"/>
                </a:rPr>
                <a:t>………..</a:t>
              </a:r>
            </a:p>
            <a:p>
              <a:pPr indent="303529" hangingPunct="0">
                <a:spcBef>
                  <a:spcPts val="200"/>
                </a:spcBef>
                <a:defRPr sz="2200">
                  <a:solidFill>
                    <a:srgbClr val="7B7E8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tr-TR" sz="2200" kern="0" dirty="0" err="1">
                  <a:solidFill>
                    <a:srgbClr val="7B7E82"/>
                  </a:solidFill>
                  <a:latin typeface="Arial"/>
                  <a:ea typeface="Arial"/>
                  <a:cs typeface="Arial"/>
                  <a:sym typeface="Arial"/>
                </a:rPr>
                <a:t>Population</a:t>
              </a:r>
              <a:endParaRPr lang="tr-TR" sz="2200" kern="0" dirty="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hangingPunct="0">
                <a:defRPr sz="2900">
                  <a:latin typeface="Arial"/>
                  <a:ea typeface="Arial"/>
                  <a:cs typeface="Arial"/>
                  <a:sym typeface="Arial"/>
                </a:defRPr>
              </a:pPr>
              <a:endParaRPr sz="29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303529" hangingPunct="0">
                <a:defRPr sz="3200">
                  <a:solidFill>
                    <a:srgbClr val="1FAF8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tr-TR" sz="3200" kern="0" dirty="0">
                  <a:solidFill>
                    <a:srgbClr val="1FAF86"/>
                  </a:solidFill>
                  <a:latin typeface="Arial"/>
                  <a:ea typeface="Arial"/>
                  <a:cs typeface="Arial"/>
                  <a:sym typeface="Arial"/>
                </a:rPr>
                <a:t>……….</a:t>
              </a:r>
              <a:endParaRPr sz="3200" kern="0" dirty="0">
                <a:solidFill>
                  <a:srgbClr val="1FAF8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303529" hangingPunct="0">
                <a:spcBef>
                  <a:spcPts val="200"/>
                </a:spcBef>
                <a:defRPr sz="2200">
                  <a:solidFill>
                    <a:srgbClr val="7B7E8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tr-TR" sz="2200" kern="0" dirty="0" err="1">
                  <a:solidFill>
                    <a:srgbClr val="7B7E82"/>
                  </a:solidFill>
                  <a:latin typeface="Arial"/>
                  <a:ea typeface="Arial"/>
                  <a:cs typeface="Arial"/>
                  <a:sym typeface="Arial"/>
                </a:rPr>
                <a:t>Neighborhood</a:t>
              </a:r>
              <a:endParaRPr lang="tr-TR" sz="2200" kern="0" dirty="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Metin kutusu 38"/>
          <p:cNvSpPr txBox="1"/>
          <p:nvPr/>
        </p:nvSpPr>
        <p:spPr>
          <a:xfrm>
            <a:off x="1688345" y="1682166"/>
            <a:ext cx="3796679" cy="70788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PHOTOGRAPH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8372855" y="1975757"/>
            <a:ext cx="3781300" cy="646329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99"/>
                </a:highlight>
                <a:uLnTx/>
                <a:uFillTx/>
                <a:cs typeface="Calibri"/>
                <a:sym typeface="Calibri"/>
              </a:rPr>
              <a:t>ADD DISTRICT MAP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358015" y="5543686"/>
            <a:ext cx="708754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detailed.The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typeface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font size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28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Aşağı Ok 16"/>
          <p:cNvSpPr/>
          <p:nvPr/>
        </p:nvSpPr>
        <p:spPr>
          <a:xfrm rot="10800000">
            <a:off x="7110371" y="5207175"/>
            <a:ext cx="703889" cy="650734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87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8">
            <a:extLst>
              <a:ext uri="{FF2B5EF4-FFF2-40B4-BE49-F238E27FC236}">
                <a16:creationId xmlns:a16="http://schemas.microsoft.com/office/drawing/2014/main" id="{E2784AE5-9135-4B3C-A94B-65297E3B1FF6}"/>
              </a:ext>
            </a:extLst>
          </p:cNvPr>
          <p:cNvSpPr txBox="1"/>
          <p:nvPr/>
        </p:nvSpPr>
        <p:spPr>
          <a:xfrm>
            <a:off x="988167" y="5805753"/>
            <a:ext cx="132622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F6F6F6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 Ocak 2023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0AC0E41-6FFB-4C75-A740-21899212145E}"/>
              </a:ext>
            </a:extLst>
          </p:cNvPr>
          <p:cNvSpPr/>
          <p:nvPr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094D5C80-C7FA-4873-97FC-2237E6F2A097}"/>
              </a:ext>
            </a:extLst>
          </p:cNvPr>
          <p:cNvSpPr txBox="1"/>
          <p:nvPr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A1426C1-3153-493B-B2FB-86D802C4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  <p:sp>
        <p:nvSpPr>
          <p:cNvPr id="8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21" name="object 25"/>
          <p:cNvSpPr/>
          <p:nvPr/>
        </p:nvSpPr>
        <p:spPr>
          <a:xfrm>
            <a:off x="557052" y="2521304"/>
            <a:ext cx="3935186" cy="76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4" y="0"/>
                </a:moveTo>
                <a:lnTo>
                  <a:pt x="0" y="0"/>
                </a:lnTo>
                <a:lnTo>
                  <a:pt x="1206" y="10800"/>
                </a:lnTo>
                <a:lnTo>
                  <a:pt x="0" y="21600"/>
                </a:lnTo>
                <a:lnTo>
                  <a:pt x="20394" y="21600"/>
                </a:lnTo>
                <a:lnTo>
                  <a:pt x="21600" y="10800"/>
                </a:lnTo>
                <a:lnTo>
                  <a:pt x="20394" y="0"/>
                </a:lnTo>
                <a:close/>
              </a:path>
            </a:pathLst>
          </a:custGeom>
          <a:solidFill>
            <a:srgbClr val="66B1C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object 26"/>
          <p:cNvSpPr txBox="1"/>
          <p:nvPr/>
        </p:nvSpPr>
        <p:spPr>
          <a:xfrm>
            <a:off x="2318146" y="2662799"/>
            <a:ext cx="4572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</a:t>
            </a:r>
            <a:r>
              <a:rPr spc="5" dirty="0"/>
              <a:t>1</a:t>
            </a:r>
          </a:p>
        </p:txBody>
      </p:sp>
      <p:sp>
        <p:nvSpPr>
          <p:cNvPr id="23" name="object 30"/>
          <p:cNvSpPr/>
          <p:nvPr/>
        </p:nvSpPr>
        <p:spPr>
          <a:xfrm>
            <a:off x="4241399" y="2521304"/>
            <a:ext cx="4127740" cy="76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4" y="0"/>
                </a:moveTo>
                <a:lnTo>
                  <a:pt x="0" y="0"/>
                </a:lnTo>
                <a:lnTo>
                  <a:pt x="1206" y="10800"/>
                </a:lnTo>
                <a:lnTo>
                  <a:pt x="0" y="21600"/>
                </a:lnTo>
                <a:lnTo>
                  <a:pt x="20394" y="21600"/>
                </a:lnTo>
                <a:lnTo>
                  <a:pt x="21600" y="10800"/>
                </a:lnTo>
                <a:lnTo>
                  <a:pt x="20394" y="0"/>
                </a:lnTo>
                <a:close/>
              </a:path>
            </a:pathLst>
          </a:custGeom>
          <a:solidFill>
            <a:srgbClr val="96CEC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object 31"/>
          <p:cNvSpPr txBox="1"/>
          <p:nvPr/>
        </p:nvSpPr>
        <p:spPr>
          <a:xfrm>
            <a:off x="6052043" y="2662799"/>
            <a:ext cx="4572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</a:t>
            </a:r>
            <a:r>
              <a:rPr spc="5" dirty="0"/>
              <a:t>2</a:t>
            </a:r>
          </a:p>
        </p:txBody>
      </p:sp>
      <p:sp>
        <p:nvSpPr>
          <p:cNvPr id="25" name="object 32"/>
          <p:cNvSpPr/>
          <p:nvPr/>
        </p:nvSpPr>
        <p:spPr>
          <a:xfrm>
            <a:off x="8124481" y="2528495"/>
            <a:ext cx="3500670" cy="756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4" y="0"/>
                </a:moveTo>
                <a:lnTo>
                  <a:pt x="0" y="0"/>
                </a:lnTo>
                <a:lnTo>
                  <a:pt x="1206" y="10800"/>
                </a:lnTo>
                <a:lnTo>
                  <a:pt x="0" y="21600"/>
                </a:lnTo>
                <a:lnTo>
                  <a:pt x="20394" y="21600"/>
                </a:lnTo>
                <a:lnTo>
                  <a:pt x="21600" y="10800"/>
                </a:lnTo>
                <a:lnTo>
                  <a:pt x="20394" y="0"/>
                </a:lnTo>
                <a:close/>
              </a:path>
            </a:pathLst>
          </a:custGeom>
          <a:solidFill>
            <a:srgbClr val="C1D9C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object 33"/>
          <p:cNvSpPr txBox="1"/>
          <p:nvPr/>
        </p:nvSpPr>
        <p:spPr>
          <a:xfrm>
            <a:off x="9768544" y="2662799"/>
            <a:ext cx="45720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0</a:t>
            </a:r>
            <a:r>
              <a:rPr spc="5" dirty="0"/>
              <a:t>3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5FF9EFD4-0DE6-4459-9990-2BF3C547FE30}"/>
              </a:ext>
            </a:extLst>
          </p:cNvPr>
          <p:cNvSpPr/>
          <p:nvPr/>
        </p:nvSpPr>
        <p:spPr>
          <a:xfrm>
            <a:off x="415853" y="252248"/>
            <a:ext cx="6093392" cy="651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EA5B2A"/>
          </a:solidFill>
          <a:ln w="12700">
            <a:miter lim="400000"/>
          </a:ln>
        </p:spPr>
        <p:txBody>
          <a:bodyPr lIns="45719" rIns="45719"/>
          <a:lstStyle/>
          <a:p>
            <a:endParaRPr sz="1600"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657E14E9-955A-40E9-81A8-236F0FF54D21}"/>
              </a:ext>
            </a:extLst>
          </p:cNvPr>
          <p:cNvSpPr txBox="1">
            <a:spLocks/>
          </p:cNvSpPr>
          <p:nvPr/>
        </p:nvSpPr>
        <p:spPr>
          <a:xfrm>
            <a:off x="557051" y="367221"/>
            <a:ext cx="5952193" cy="430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12573" algn="l" defTabSz="9052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68" b="0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000" dirty="0"/>
              <a:t>03 | </a:t>
            </a:r>
            <a:r>
              <a:rPr lang="en-US" sz="2000" dirty="0"/>
              <a:t>IMPLEMENTATION PLAN OF THE PROJECT</a:t>
            </a:r>
            <a:endParaRPr lang="tr-TR" sz="2000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636C410-0956-41AC-AC29-29BBE2D019C7}"/>
              </a:ext>
            </a:extLst>
          </p:cNvPr>
          <p:cNvSpPr txBox="1"/>
          <p:nvPr/>
        </p:nvSpPr>
        <p:spPr>
          <a:xfrm>
            <a:off x="540870" y="3216440"/>
            <a:ext cx="3967306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 err="1">
                <a:latin typeface="-apple-system"/>
              </a:rPr>
              <a:t>Text</a:t>
            </a:r>
            <a:r>
              <a:rPr lang="tr-TR" sz="2000" dirty="0">
                <a:latin typeface="-apple-system"/>
              </a:rPr>
              <a:t> </a:t>
            </a:r>
            <a:r>
              <a:rPr lang="tr-TR" sz="2000" dirty="0" err="1">
                <a:latin typeface="-apple-system"/>
              </a:rPr>
              <a:t>about</a:t>
            </a:r>
            <a:r>
              <a:rPr lang="tr-TR" sz="2000" dirty="0">
                <a:latin typeface="-apple-system"/>
              </a:rPr>
              <a:t> Step 1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  <a:endParaRPr lang="tr-TR" sz="20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  <a:endParaRPr lang="tr-TR" sz="20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714A48B-92B8-43EB-8440-123E7363CA31}"/>
              </a:ext>
            </a:extLst>
          </p:cNvPr>
          <p:cNvSpPr txBox="1"/>
          <p:nvPr/>
        </p:nvSpPr>
        <p:spPr>
          <a:xfrm>
            <a:off x="4321616" y="3262063"/>
            <a:ext cx="3967306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 err="1">
                <a:latin typeface="-apple-system"/>
              </a:rPr>
              <a:t>Text</a:t>
            </a:r>
            <a:r>
              <a:rPr lang="tr-TR" sz="2000" dirty="0">
                <a:latin typeface="-apple-system"/>
              </a:rPr>
              <a:t> </a:t>
            </a:r>
            <a:r>
              <a:rPr lang="tr-TR" sz="2000" dirty="0" err="1">
                <a:latin typeface="-apple-system"/>
              </a:rPr>
              <a:t>about</a:t>
            </a:r>
            <a:r>
              <a:rPr lang="tr-TR" sz="2000" dirty="0">
                <a:latin typeface="-apple-system"/>
              </a:rPr>
              <a:t> Step 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D9946A1-4E02-4AA2-8AFF-9AD2DC3090DB}"/>
              </a:ext>
            </a:extLst>
          </p:cNvPr>
          <p:cNvSpPr txBox="1"/>
          <p:nvPr/>
        </p:nvSpPr>
        <p:spPr>
          <a:xfrm>
            <a:off x="8288922" y="3216440"/>
            <a:ext cx="426838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 err="1">
                <a:latin typeface="-apple-system"/>
              </a:rPr>
              <a:t>Text</a:t>
            </a:r>
            <a:r>
              <a:rPr lang="tr-TR" sz="2000" dirty="0">
                <a:latin typeface="-apple-system"/>
              </a:rPr>
              <a:t> </a:t>
            </a:r>
            <a:r>
              <a:rPr lang="tr-TR" sz="2000">
                <a:latin typeface="-apple-system"/>
              </a:rPr>
              <a:t>about </a:t>
            </a:r>
            <a:r>
              <a:rPr lang="tr-TR" sz="2000" dirty="0">
                <a:latin typeface="-apple-system"/>
              </a:rPr>
              <a:t>Step 3</a:t>
            </a:r>
            <a:endParaRPr lang="tr-TR" sz="2000" dirty="0">
              <a:latin typeface="Arial"/>
              <a:ea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dirty="0">
                <a:latin typeface="Arial"/>
                <a:ea typeface="Arial"/>
                <a:cs typeface="Arial"/>
              </a:rPr>
              <a:t>(</a:t>
            </a:r>
            <a:r>
              <a:rPr lang="tr-TR" sz="2000" dirty="0" err="1">
                <a:latin typeface="Arial"/>
                <a:ea typeface="Arial"/>
                <a:cs typeface="Arial"/>
              </a:rPr>
              <a:t>Text</a:t>
            </a:r>
            <a:r>
              <a:rPr lang="tr-TR" sz="2000" dirty="0">
                <a:latin typeface="Arial"/>
                <a:ea typeface="Arial"/>
                <a:cs typeface="Arial"/>
              </a:rPr>
              <a:t>)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15853" y="986034"/>
            <a:ext cx="113626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.....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wastes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project, .... mobile vehicles specially equipped to serve...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neighbouthoods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day and fixed collection points were established in... different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neigbourhoods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 In a week, ....at different points ...the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entjre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district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served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1358015" y="5543686"/>
            <a:ext cx="708754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detailed.The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typeface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font size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be 28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Aşağı Ok 27"/>
          <p:cNvSpPr/>
          <p:nvPr/>
        </p:nvSpPr>
        <p:spPr>
          <a:xfrm rot="10800000">
            <a:off x="7110371" y="5207175"/>
            <a:ext cx="703889" cy="650734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28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>
            <a:extLst>
              <a:ext uri="{FF2B5EF4-FFF2-40B4-BE49-F238E27FC236}">
                <a16:creationId xmlns:a16="http://schemas.microsoft.com/office/drawing/2014/main" id="{FE13AA40-0580-44D3-B7AA-21FEE6A6892B}"/>
              </a:ext>
            </a:extLst>
          </p:cNvPr>
          <p:cNvSpPr/>
          <p:nvPr/>
        </p:nvSpPr>
        <p:spPr>
          <a:xfrm>
            <a:off x="0" y="623809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AE4BC9-28D6-4A3F-A4F0-C87519A9B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  <p:sp>
        <p:nvSpPr>
          <p:cNvPr id="7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23C7F095-EDEB-4791-8AC2-2AA85C039B43}"/>
              </a:ext>
            </a:extLst>
          </p:cNvPr>
          <p:cNvSpPr txBox="1">
            <a:spLocks/>
          </p:cNvSpPr>
          <p:nvPr/>
        </p:nvSpPr>
        <p:spPr>
          <a:xfrm>
            <a:off x="-211738" y="167590"/>
            <a:ext cx="6837164" cy="798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12573" algn="l" defTabSz="9052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68" b="0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000" dirty="0"/>
              <a:t>03 | </a:t>
            </a:r>
            <a:r>
              <a:rPr lang="en-US" sz="2000" dirty="0"/>
              <a:t>IMPLEMENTATION PLAN OF THE PROJECT</a:t>
            </a:r>
            <a:endParaRPr lang="tr-TR" sz="2000" dirty="0"/>
          </a:p>
        </p:txBody>
      </p:sp>
      <p:sp>
        <p:nvSpPr>
          <p:cNvPr id="9" name="object 37">
            <a:extLst>
              <a:ext uri="{FF2B5EF4-FFF2-40B4-BE49-F238E27FC236}">
                <a16:creationId xmlns:a16="http://schemas.microsoft.com/office/drawing/2014/main" id="{405DC389-7ECD-47CB-9FBA-DD50647F0E10}"/>
              </a:ext>
            </a:extLst>
          </p:cNvPr>
          <p:cNvSpPr/>
          <p:nvPr/>
        </p:nvSpPr>
        <p:spPr>
          <a:xfrm>
            <a:off x="303458" y="371632"/>
            <a:ext cx="6249742" cy="64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EA5B2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38">
            <a:extLst>
              <a:ext uri="{FF2B5EF4-FFF2-40B4-BE49-F238E27FC236}">
                <a16:creationId xmlns:a16="http://schemas.microsoft.com/office/drawing/2014/main" id="{23C7F095-EDEB-4791-8AC2-2AA85C039B43}"/>
              </a:ext>
            </a:extLst>
          </p:cNvPr>
          <p:cNvSpPr txBox="1">
            <a:spLocks/>
          </p:cNvSpPr>
          <p:nvPr/>
        </p:nvSpPr>
        <p:spPr>
          <a:xfrm>
            <a:off x="-59338" y="319990"/>
            <a:ext cx="6837164" cy="798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12573" algn="l" defTabSz="9052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68" b="0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000" dirty="0"/>
              <a:t>03 | </a:t>
            </a:r>
            <a:r>
              <a:rPr lang="en-US" sz="2000" dirty="0"/>
              <a:t>IMPLEMENTATION PLAN OF THE PROJECT</a:t>
            </a:r>
            <a:endParaRPr lang="tr-TR" sz="2000" dirty="0"/>
          </a:p>
        </p:txBody>
      </p:sp>
      <p:graphicFrame>
        <p:nvGraphicFramePr>
          <p:cNvPr id="15" name="Diyagram 14">
            <a:extLst>
              <a:ext uri="{FF2B5EF4-FFF2-40B4-BE49-F238E27FC236}">
                <a16:creationId xmlns:a16="http://schemas.microsoft.com/office/drawing/2014/main" id="{A00BD58F-B4A2-4D14-912B-17D08C7CC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672374"/>
              </p:ext>
            </p:extLst>
          </p:nvPr>
        </p:nvGraphicFramePr>
        <p:xfrm>
          <a:off x="958927" y="1720436"/>
          <a:ext cx="10879287" cy="309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Metin kutusu 15">
            <a:extLst>
              <a:ext uri="{FF2B5EF4-FFF2-40B4-BE49-F238E27FC236}">
                <a16:creationId xmlns:a16="http://schemas.microsoft.com/office/drawing/2014/main" id="{D9F4D11B-042B-48C9-B21B-5A2B8080E605}"/>
              </a:ext>
            </a:extLst>
          </p:cNvPr>
          <p:cNvSpPr txBox="1"/>
          <p:nvPr/>
        </p:nvSpPr>
        <p:spPr>
          <a:xfrm>
            <a:off x="-211738" y="1028461"/>
            <a:ext cx="1379710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Information </a:t>
            </a:r>
            <a:r>
              <a:rPr kumimoji="0" lang="tr-TR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graphics</a:t>
            </a:r>
            <a:r>
              <a:rPr kumimoji="0" lang="tr-TR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</a:t>
            </a:r>
            <a:r>
              <a:rPr kumimoji="0" lang="tr-TR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about</a:t>
            </a:r>
            <a:r>
              <a:rPr kumimoji="0" lang="tr-TR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</a:t>
            </a:r>
            <a:r>
              <a:rPr kumimoji="0" lang="tr-TR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the</a:t>
            </a:r>
            <a:r>
              <a:rPr kumimoji="0" lang="tr-TR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 </a:t>
            </a:r>
            <a:r>
              <a:rPr kumimoji="0" lang="tr-TR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/>
                <a:sym typeface="Calibri"/>
              </a:rPr>
              <a:t>project</a:t>
            </a:r>
            <a:endParaRPr kumimoji="0" lang="tr-TR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</p:txBody>
      </p:sp>
      <p:sp>
        <p:nvSpPr>
          <p:cNvPr id="17" name="Aşağı Ok 31">
            <a:extLst>
              <a:ext uri="{FF2B5EF4-FFF2-40B4-BE49-F238E27FC236}">
                <a16:creationId xmlns:a16="http://schemas.microsoft.com/office/drawing/2014/main" id="{92D23BF3-E3CA-4A1B-98A1-95044C39DED1}"/>
              </a:ext>
            </a:extLst>
          </p:cNvPr>
          <p:cNvSpPr/>
          <p:nvPr/>
        </p:nvSpPr>
        <p:spPr>
          <a:xfrm rot="10800000">
            <a:off x="7331747" y="3992957"/>
            <a:ext cx="928648" cy="1165606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568A90E-C157-47AD-8913-98C7E508A257}"/>
              </a:ext>
            </a:extLst>
          </p:cNvPr>
          <p:cNvSpPr/>
          <p:nvPr/>
        </p:nvSpPr>
        <p:spPr>
          <a:xfrm>
            <a:off x="1940420" y="5207695"/>
            <a:ext cx="9225560" cy="794064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 hangingPunct="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regardin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 of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graphics</a:t>
            </a:r>
            <a:r>
              <a:rPr lang="tr-TR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66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EDB59D40-673D-4FFD-8E85-D17D51B1C104}"/>
              </a:ext>
            </a:extLst>
          </p:cNvPr>
          <p:cNvSpPr/>
          <p:nvPr/>
        </p:nvSpPr>
        <p:spPr>
          <a:xfrm>
            <a:off x="114298" y="1006571"/>
            <a:ext cx="792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3447FC0-471B-4FB0-8BF4-13C154DDB429}"/>
              </a:ext>
            </a:extLst>
          </p:cNvPr>
          <p:cNvSpPr/>
          <p:nvPr/>
        </p:nvSpPr>
        <p:spPr>
          <a:xfrm>
            <a:off x="7961662" y="627375"/>
            <a:ext cx="4116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5247796A-FD4D-47DA-8613-9E3BF16A86FD}"/>
              </a:ext>
            </a:extLst>
          </p:cNvPr>
          <p:cNvSpPr/>
          <p:nvPr/>
        </p:nvSpPr>
        <p:spPr>
          <a:xfrm>
            <a:off x="68780" y="6236671"/>
            <a:ext cx="12192000" cy="621329"/>
          </a:xfrm>
          <a:prstGeom prst="rect">
            <a:avLst/>
          </a:prstGeom>
          <a:solidFill>
            <a:srgbClr val="24429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766B80D-AFF8-40A6-8DA7-46E861ADAFC6}"/>
              </a:ext>
            </a:extLst>
          </p:cNvPr>
          <p:cNvSpPr txBox="1"/>
          <p:nvPr/>
        </p:nvSpPr>
        <p:spPr>
          <a:xfrm>
            <a:off x="7326351" y="6364553"/>
            <a:ext cx="5045760" cy="36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1200" b="1" dirty="0"/>
              <a:t>REPUBLIC OF TÜRKİYE MINISTRY OF ENVIRONMENT,</a:t>
            </a:r>
          </a:p>
          <a:p>
            <a:pPr algn="ctr"/>
            <a:r>
              <a:rPr lang="tr-TR" sz="1200" b="1" dirty="0"/>
              <a:t>URBANIZATION AND CLIMATE CHANGE</a:t>
            </a:r>
            <a:endParaRPr sz="1200" b="1" dirty="0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38057FF4-DA45-419C-AF52-1A9677702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6254461"/>
            <a:ext cx="1224629" cy="584205"/>
          </a:xfrm>
          <a:prstGeom prst="rect">
            <a:avLst/>
          </a:prstGeom>
        </p:spPr>
      </p:pic>
      <p:sp>
        <p:nvSpPr>
          <p:cNvPr id="19" name="Başlık 18">
            <a:extLst>
              <a:ext uri="{FF2B5EF4-FFF2-40B4-BE49-F238E27FC236}">
                <a16:creationId xmlns:a16="http://schemas.microsoft.com/office/drawing/2014/main" id="{B932A983-C6D6-4850-AB33-E8E4CBFD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4" y="965929"/>
            <a:ext cx="5459699" cy="48190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7EDC3305-565E-44F9-913A-D56D46D5FF77}"/>
              </a:ext>
            </a:extLst>
          </p:cNvPr>
          <p:cNvSpPr txBox="1">
            <a:spLocks/>
          </p:cNvSpPr>
          <p:nvPr/>
        </p:nvSpPr>
        <p:spPr>
          <a:xfrm>
            <a:off x="701226" y="211934"/>
            <a:ext cx="5011237" cy="5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12573" algn="l" defTabSz="905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8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solidFill>
                  <a:srgbClr val="383A3C"/>
                </a:solidFill>
                <a:uFillTx/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hangingPunct="1"/>
            <a:r>
              <a:rPr lang="tr-TR" sz="3200" dirty="0"/>
              <a:t>03 | PROJENİN</a:t>
            </a:r>
          </a:p>
        </p:txBody>
      </p:sp>
      <p:sp>
        <p:nvSpPr>
          <p:cNvPr id="27" name="object 37">
            <a:extLst>
              <a:ext uri="{FF2B5EF4-FFF2-40B4-BE49-F238E27FC236}">
                <a16:creationId xmlns:a16="http://schemas.microsoft.com/office/drawing/2014/main" id="{405DC389-7ECD-47CB-9FBA-DD50647F0E10}"/>
              </a:ext>
            </a:extLst>
          </p:cNvPr>
          <p:cNvSpPr/>
          <p:nvPr/>
        </p:nvSpPr>
        <p:spPr>
          <a:xfrm>
            <a:off x="151058" y="219232"/>
            <a:ext cx="6249742" cy="64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EA5B2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23C7F095-EDEB-4791-8AC2-2AA85C039B43}"/>
              </a:ext>
            </a:extLst>
          </p:cNvPr>
          <p:cNvSpPr txBox="1">
            <a:spLocks/>
          </p:cNvSpPr>
          <p:nvPr/>
        </p:nvSpPr>
        <p:spPr>
          <a:xfrm>
            <a:off x="-211738" y="167590"/>
            <a:ext cx="6837164" cy="798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12573" algn="l" defTabSz="9052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68" b="0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000" dirty="0"/>
              <a:t>03 | </a:t>
            </a:r>
            <a:r>
              <a:rPr lang="en-US" sz="2000" dirty="0"/>
              <a:t>IMPLEMENTATION PLAN OF THE PROJECT</a:t>
            </a:r>
            <a:endParaRPr lang="tr-TR" sz="2000" dirty="0"/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FAB474F-AA02-413B-8B2F-446FB0F409DD}"/>
              </a:ext>
            </a:extLst>
          </p:cNvPr>
          <p:cNvSpPr txBox="1"/>
          <p:nvPr/>
        </p:nvSpPr>
        <p:spPr>
          <a:xfrm>
            <a:off x="289084" y="1176688"/>
            <a:ext cx="3369190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 hangingPunct="0">
              <a:defRPr/>
            </a:pPr>
            <a:r>
              <a:rPr lang="tr-TR" sz="4800" kern="0" dirty="0">
                <a:solidFill>
                  <a:srgbClr val="000000"/>
                </a:solidFill>
                <a:cs typeface="Calibri"/>
                <a:sym typeface="Calibri"/>
              </a:rPr>
              <a:t>Information </a:t>
            </a:r>
            <a:r>
              <a:rPr lang="tr-TR" sz="4800" kern="0" dirty="0" err="1">
                <a:solidFill>
                  <a:srgbClr val="000000"/>
                </a:solidFill>
                <a:cs typeface="Calibri"/>
                <a:sym typeface="Calibri"/>
              </a:rPr>
              <a:t>graphics</a:t>
            </a:r>
            <a:r>
              <a:rPr lang="tr-TR" sz="4800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lang="tr-TR" sz="4800" kern="0" dirty="0" err="1">
                <a:solidFill>
                  <a:srgbClr val="000000"/>
                </a:solidFill>
                <a:cs typeface="Calibri"/>
                <a:sym typeface="Calibri"/>
              </a:rPr>
              <a:t>about</a:t>
            </a:r>
            <a:r>
              <a:rPr lang="tr-TR" sz="4800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lang="tr-TR" sz="4800" kern="0" dirty="0" err="1">
                <a:solidFill>
                  <a:srgbClr val="000000"/>
                </a:solidFill>
                <a:cs typeface="Calibri"/>
                <a:sym typeface="Calibri"/>
              </a:rPr>
              <a:t>the</a:t>
            </a:r>
            <a:r>
              <a:rPr lang="tr-TR" sz="4800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lang="tr-TR" sz="4800" kern="0" dirty="0" err="1">
                <a:solidFill>
                  <a:srgbClr val="000000"/>
                </a:solidFill>
                <a:cs typeface="Calibri"/>
                <a:sym typeface="Calibri"/>
              </a:rPr>
              <a:t>project</a:t>
            </a:r>
            <a:endParaRPr lang="tr-TR" sz="4800" kern="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graphicFrame>
        <p:nvGraphicFramePr>
          <p:cNvPr id="29" name="Diyagram 28"/>
          <p:cNvGraphicFramePr/>
          <p:nvPr>
            <p:extLst>
              <p:ext uri="{D42A27DB-BD31-4B8C-83A1-F6EECF244321}">
                <p14:modId xmlns:p14="http://schemas.microsoft.com/office/powerpoint/2010/main" val="2059572296"/>
              </p:ext>
            </p:extLst>
          </p:nvPr>
        </p:nvGraphicFramePr>
        <p:xfrm>
          <a:off x="4393302" y="695649"/>
          <a:ext cx="7641393" cy="468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Aşağı Ok 31">
            <a:extLst>
              <a:ext uri="{FF2B5EF4-FFF2-40B4-BE49-F238E27FC236}">
                <a16:creationId xmlns:a16="http://schemas.microsoft.com/office/drawing/2014/main" id="{BEC0AB92-37D9-4B2A-A727-FF470F3B6934}"/>
              </a:ext>
            </a:extLst>
          </p:cNvPr>
          <p:cNvSpPr/>
          <p:nvPr/>
        </p:nvSpPr>
        <p:spPr>
          <a:xfrm rot="10800000">
            <a:off x="5579488" y="4330407"/>
            <a:ext cx="1085385" cy="1027447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8498539C-DB74-459D-83E2-8F09EDBD3EE6}"/>
              </a:ext>
            </a:extLst>
          </p:cNvPr>
          <p:cNvSpPr/>
          <p:nvPr/>
        </p:nvSpPr>
        <p:spPr>
          <a:xfrm>
            <a:off x="321137" y="5301856"/>
            <a:ext cx="10782652" cy="697563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173989" indent="-457200">
              <a:lnSpc>
                <a:spcPct val="113798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The steps regarding the project's implementation plan should be detailed with information graphics.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A988C6E4-4AE1-4C53-BEAB-7D956FA0784E}"/>
              </a:ext>
            </a:extLst>
          </p:cNvPr>
          <p:cNvSpPr/>
          <p:nvPr/>
        </p:nvSpPr>
        <p:spPr>
          <a:xfrm>
            <a:off x="381898" y="306243"/>
            <a:ext cx="4134138" cy="612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19111" y="422581"/>
            <a:ext cx="3810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000" dirty="0">
                <a:solidFill>
                  <a:prstClr val="white"/>
                </a:solidFill>
              </a:rPr>
              <a:t> </a:t>
            </a:r>
            <a:r>
              <a:rPr lang="tr-TR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| GAINS OF THE PROJECT</a:t>
            </a:r>
            <a:endParaRPr lang="tr-TR" sz="2000" dirty="0">
              <a:solidFill>
                <a:prstClr val="black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3175040" y="3442991"/>
            <a:ext cx="2533938" cy="1811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development of the country was supported by ensuring that the collected waste was recycled into production.</a:t>
            </a:r>
          </a:p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 support was provided to citizens.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426192" y="3429327"/>
            <a:ext cx="2797366" cy="1565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waste living methods have been implemented in households.</a:t>
            </a:r>
          </a:p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Partnerships have been developed for social responsibility.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7B7E8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9197144" y="3429327"/>
            <a:ext cx="2575756" cy="2056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sense of "Conscious Consumer" was achieved.</a:t>
            </a:r>
          </a:p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 the framework of circular economy, the habit of separation at the source has been introduced to the public.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6C7049D5-504B-469C-B88C-64302E5F619B}"/>
              </a:ext>
            </a:extLst>
          </p:cNvPr>
          <p:cNvSpPr/>
          <p:nvPr/>
        </p:nvSpPr>
        <p:spPr>
          <a:xfrm>
            <a:off x="2866993" y="5636314"/>
            <a:ext cx="7118396" cy="381771"/>
          </a:xfrm>
          <a:prstGeom prst="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R="173989" hangingPunct="0">
              <a:lnSpc>
                <a:spcPct val="113798"/>
              </a:lnSpc>
              <a:spcBef>
                <a:spcPts val="100"/>
              </a:spcBef>
              <a:defRPr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ym typeface="Arial"/>
              </a:rPr>
              <a:t>Achievements related to the project should be detailed with texts.</a:t>
            </a:r>
            <a:endParaRPr lang="tr-TR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Aşağı Ok 31">
            <a:extLst>
              <a:ext uri="{FF2B5EF4-FFF2-40B4-BE49-F238E27FC236}">
                <a16:creationId xmlns:a16="http://schemas.microsoft.com/office/drawing/2014/main" id="{756E041D-A8C3-4323-BF7F-0A2F713823D7}"/>
              </a:ext>
            </a:extLst>
          </p:cNvPr>
          <p:cNvSpPr/>
          <p:nvPr/>
        </p:nvSpPr>
        <p:spPr>
          <a:xfrm rot="10800000">
            <a:off x="6067921" y="5187423"/>
            <a:ext cx="716540" cy="442236"/>
          </a:xfrm>
          <a:prstGeom prst="downArrow">
            <a:avLst/>
          </a:prstGeom>
          <a:solidFill>
            <a:srgbClr val="FFFF99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/>
              <a:sym typeface="Calibri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DC3C2BF7-79F8-425F-883D-CFB7E0B9260E}"/>
              </a:ext>
            </a:extLst>
          </p:cNvPr>
          <p:cNvSpPr txBox="1"/>
          <p:nvPr/>
        </p:nvSpPr>
        <p:spPr>
          <a:xfrm>
            <a:off x="104219" y="3492889"/>
            <a:ext cx="2667377" cy="2056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amount of waste sent for recycling has been increased.</a:t>
            </a:r>
          </a:p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amount of waste going to disposal has been reduced.</a:t>
            </a:r>
          </a:p>
          <a:p>
            <a:pPr marL="457200" lvl="0" indent="-457200" hangingPunct="0">
              <a:lnSpc>
                <a:spcPct val="113798"/>
              </a:lnSpc>
              <a:buFont typeface="Arial" panose="020B0604020202020204" pitchFamily="34" charset="0"/>
              <a:buChar char="•"/>
              <a:defRPr sz="1700">
                <a:solidFill>
                  <a:srgbClr val="7B7E8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 was recycled into the economy.</a:t>
            </a: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930358E-BDB3-4C4A-9DBA-4CD7B8A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3" y="1168138"/>
            <a:ext cx="10153650" cy="20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A988C6E4-4AE1-4C53-BEAB-7D956FA0784E}"/>
              </a:ext>
            </a:extLst>
          </p:cNvPr>
          <p:cNvSpPr/>
          <p:nvPr/>
        </p:nvSpPr>
        <p:spPr>
          <a:xfrm>
            <a:off x="381898" y="306243"/>
            <a:ext cx="4134138" cy="612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73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874"/>
                </a:lnTo>
                <a:lnTo>
                  <a:pt x="21585" y="4690"/>
                </a:lnTo>
                <a:lnTo>
                  <a:pt x="21543" y="3588"/>
                </a:lnTo>
                <a:lnTo>
                  <a:pt x="21476" y="2590"/>
                </a:lnTo>
                <a:lnTo>
                  <a:pt x="21387" y="1720"/>
                </a:lnTo>
                <a:lnTo>
                  <a:pt x="21279" y="1003"/>
                </a:lnTo>
                <a:lnTo>
                  <a:pt x="21156" y="462"/>
                </a:lnTo>
                <a:lnTo>
                  <a:pt x="21019" y="119"/>
                </a:lnTo>
                <a:lnTo>
                  <a:pt x="20873" y="0"/>
                </a:lnTo>
                <a:close/>
              </a:path>
            </a:pathLst>
          </a:custGeom>
          <a:solidFill>
            <a:srgbClr val="F8AD4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56054DC9-9BA4-4EB9-AAFC-AA578A1069EB}"/>
              </a:ext>
            </a:extLst>
          </p:cNvPr>
          <p:cNvSpPr txBox="1"/>
          <p:nvPr/>
        </p:nvSpPr>
        <p:spPr>
          <a:xfrm>
            <a:off x="2502676" y="6798265"/>
            <a:ext cx="442070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500"/>
              </a:spcBef>
              <a:defRPr sz="1600" spc="-20">
                <a:solidFill>
                  <a:srgbClr val="81858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</p:txBody>
      </p:sp>
      <p:sp>
        <p:nvSpPr>
          <p:cNvPr id="22" name="object 33">
            <a:extLst>
              <a:ext uri="{FF2B5EF4-FFF2-40B4-BE49-F238E27FC236}">
                <a16:creationId xmlns:a16="http://schemas.microsoft.com/office/drawing/2014/main" id="{E6D3C14A-680B-43E6-B0C1-FDB73C289465}"/>
              </a:ext>
            </a:extLst>
          </p:cNvPr>
          <p:cNvSpPr txBox="1"/>
          <p:nvPr/>
        </p:nvSpPr>
        <p:spPr>
          <a:xfrm>
            <a:off x="6666914" y="6791265"/>
            <a:ext cx="1969771" cy="322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500"/>
              </a:lnSpc>
              <a:defRPr sz="2100" b="1" spc="-5">
                <a:solidFill>
                  <a:srgbClr val="383A3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</p:txBody>
      </p:sp>
      <p:sp>
        <p:nvSpPr>
          <p:cNvPr id="23" name="object 36">
            <a:extLst>
              <a:ext uri="{FF2B5EF4-FFF2-40B4-BE49-F238E27FC236}">
                <a16:creationId xmlns:a16="http://schemas.microsoft.com/office/drawing/2014/main" id="{1EDB81FD-7962-4C18-A4EF-82499D3CE3B4}"/>
              </a:ext>
            </a:extLst>
          </p:cNvPr>
          <p:cNvSpPr txBox="1"/>
          <p:nvPr/>
        </p:nvSpPr>
        <p:spPr>
          <a:xfrm>
            <a:off x="463822" y="2328974"/>
            <a:ext cx="1106695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F6A100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algn="ctr"/>
            <a:r>
              <a:rPr lang="tr-TR" sz="2800" b="1" dirty="0" err="1"/>
              <a:t>In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Project in …. (</a:t>
            </a:r>
            <a:r>
              <a:rPr lang="tr-TR" sz="2800" b="1" dirty="0" err="1"/>
              <a:t>week</a:t>
            </a:r>
            <a:r>
              <a:rPr lang="tr-TR" sz="2800" b="1" dirty="0"/>
              <a:t>, </a:t>
            </a:r>
            <a:r>
              <a:rPr lang="tr-TR" sz="2800" b="1" dirty="0" err="1"/>
              <a:t>months</a:t>
            </a:r>
            <a:r>
              <a:rPr lang="tr-TR" sz="2800" b="1" dirty="0"/>
              <a:t> </a:t>
            </a:r>
            <a:r>
              <a:rPr lang="tr-TR" sz="2800" b="1" dirty="0" err="1"/>
              <a:t>or</a:t>
            </a:r>
            <a:r>
              <a:rPr lang="tr-TR" sz="2800" b="1" dirty="0"/>
              <a:t> </a:t>
            </a:r>
            <a:r>
              <a:rPr lang="tr-TR" sz="2800" b="1" dirty="0" err="1"/>
              <a:t>year</a:t>
            </a:r>
            <a:r>
              <a:rPr lang="tr-TR" sz="2800" b="1" dirty="0"/>
              <a:t>)</a:t>
            </a:r>
          </a:p>
        </p:txBody>
      </p:sp>
      <p:graphicFrame>
        <p:nvGraphicFramePr>
          <p:cNvPr id="24" name="Tablo 23">
            <a:extLst>
              <a:ext uri="{FF2B5EF4-FFF2-40B4-BE49-F238E27FC236}">
                <a16:creationId xmlns:a16="http://schemas.microsoft.com/office/drawing/2014/main" id="{E42F0FEE-673F-40FB-B28D-1B6D7AB1A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39622"/>
              </p:ext>
            </p:extLst>
          </p:nvPr>
        </p:nvGraphicFramePr>
        <p:xfrm>
          <a:off x="621384" y="2862456"/>
          <a:ext cx="11570616" cy="32997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56872">
                  <a:extLst>
                    <a:ext uri="{9D8B030D-6E8A-4147-A177-3AD203B41FA5}">
                      <a16:colId xmlns:a16="http://schemas.microsoft.com/office/drawing/2014/main" val="2774263127"/>
                    </a:ext>
                  </a:extLst>
                </a:gridCol>
                <a:gridCol w="3856872">
                  <a:extLst>
                    <a:ext uri="{9D8B030D-6E8A-4147-A177-3AD203B41FA5}">
                      <a16:colId xmlns:a16="http://schemas.microsoft.com/office/drawing/2014/main" val="3149195313"/>
                    </a:ext>
                  </a:extLst>
                </a:gridCol>
                <a:gridCol w="3856872">
                  <a:extLst>
                    <a:ext uri="{9D8B030D-6E8A-4147-A177-3AD203B41FA5}">
                      <a16:colId xmlns:a16="http://schemas.microsoft.com/office/drawing/2014/main" val="943543890"/>
                    </a:ext>
                  </a:extLst>
                </a:gridCol>
              </a:tblGrid>
              <a:tr h="3299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 apply joining </a:t>
                      </a:r>
                      <a:endParaRPr lang="tr-T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 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citizens were served.</a:t>
                      </a:r>
                      <a:endParaRPr lang="tr-T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to the person service was provided. /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training was given. / awareness was created</a:t>
                      </a:r>
                      <a:endParaRPr lang="tr-TR" sz="2000" b="1" dirty="0">
                        <a:solidFill>
                          <a:srgbClr val="082A75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savings were achieved. / … greenhouse gas emissions were prevented. /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water and energy savings were achieved.</a:t>
                      </a:r>
                      <a:endParaRPr lang="tr-TR" sz="20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bout 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tons recoverable </a:t>
                      </a:r>
                      <a:endParaRPr lang="tr-T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collected</a:t>
                      </a:r>
                      <a:endParaRPr lang="tr-T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136615"/>
                  </a:ext>
                </a:extLst>
              </a:tr>
            </a:tbl>
          </a:graphicData>
        </a:graphic>
      </p:graphicFrame>
      <p:sp>
        <p:nvSpPr>
          <p:cNvPr id="26" name="Rectangle">
            <a:extLst>
              <a:ext uri="{FF2B5EF4-FFF2-40B4-BE49-F238E27FC236}">
                <a16:creationId xmlns:a16="http://schemas.microsoft.com/office/drawing/2014/main" id="{CBB95A42-248E-4A9C-8EEF-58CEF3B39D28}"/>
              </a:ext>
            </a:extLst>
          </p:cNvPr>
          <p:cNvSpPr/>
          <p:nvPr/>
        </p:nvSpPr>
        <p:spPr>
          <a:xfrm rot="5400000">
            <a:off x="3043996" y="4625989"/>
            <a:ext cx="2886471" cy="57606"/>
          </a:xfrm>
          <a:prstGeom prst="rect">
            <a:avLst/>
          </a:prstGeom>
          <a:solidFill>
            <a:srgbClr val="F6A1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6EACB52B-8ECA-41B6-94E0-A521E3DB6778}"/>
              </a:ext>
            </a:extLst>
          </p:cNvPr>
          <p:cNvSpPr/>
          <p:nvPr/>
        </p:nvSpPr>
        <p:spPr>
          <a:xfrm rot="5400000" flipV="1">
            <a:off x="7004107" y="4664481"/>
            <a:ext cx="2866256" cy="78076"/>
          </a:xfrm>
          <a:prstGeom prst="rect">
            <a:avLst/>
          </a:prstGeom>
          <a:solidFill>
            <a:srgbClr val="F6A1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B6F8D4D5-F607-4EBF-8248-BA809E68A441}"/>
              </a:ext>
            </a:extLst>
          </p:cNvPr>
          <p:cNvSpPr txBox="1"/>
          <p:nvPr/>
        </p:nvSpPr>
        <p:spPr>
          <a:xfrm>
            <a:off x="1581469" y="6290082"/>
            <a:ext cx="278323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/>
              <a:t>…..</a:t>
            </a:r>
            <a:r>
              <a:rPr lang="tr-TR" sz="1600" dirty="0"/>
              <a:t>Project</a:t>
            </a:r>
          </a:p>
          <a:p>
            <a:pPr indent="12700">
              <a:lnSpc>
                <a:spcPts val="2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1600" dirty="0"/>
              <a:t>……</a:t>
            </a:r>
            <a:r>
              <a:rPr lang="tr-TR" sz="1600" dirty="0" err="1"/>
              <a:t>Municipality</a:t>
            </a:r>
            <a:endParaRPr lang="tr-TR" sz="1600" dirty="0"/>
          </a:p>
        </p:txBody>
      </p:sp>
      <p:sp>
        <p:nvSpPr>
          <p:cNvPr id="10" name="object 38">
            <a:extLst>
              <a:ext uri="{FF2B5EF4-FFF2-40B4-BE49-F238E27FC236}">
                <a16:creationId xmlns:a16="http://schemas.microsoft.com/office/drawing/2014/main" id="{23C7F095-EDEB-4791-8AC2-2AA85C039B43}"/>
              </a:ext>
            </a:extLst>
          </p:cNvPr>
          <p:cNvSpPr txBox="1">
            <a:spLocks/>
          </p:cNvSpPr>
          <p:nvPr/>
        </p:nvSpPr>
        <p:spPr>
          <a:xfrm>
            <a:off x="-359228" y="213326"/>
            <a:ext cx="5319140" cy="798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12573" algn="l" defTabSz="9052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68" b="0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| GAINS OF THE PROJECT</a:t>
            </a:r>
            <a:endParaRPr lang="tr-TR" sz="2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84904" y="1026370"/>
            <a:ext cx="6424796" cy="1107994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tr-TR" sz="6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PHOTOGRAPH</a:t>
            </a:r>
            <a:endParaRPr kumimoji="0" lang="tr-TR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99"/>
              </a:highlight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820</Words>
  <Application>Microsoft Office PowerPoint</Application>
  <PresentationFormat>Geniş ekran</PresentationFormat>
  <Paragraphs>186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Helvetica</vt:lpstr>
      <vt:lpstr>Myriad Pro</vt:lpstr>
      <vt:lpstr>Office Teması</vt:lpstr>
      <vt:lpstr>PowerPoint Sunusu</vt:lpstr>
      <vt:lpstr>CONTENTS</vt:lpstr>
      <vt:lpstr>01 | THE GOAL OF THE PROJECT</vt:lpstr>
      <vt:lpstr>02 | SCOPE OF THE PROJECT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Gülüzar Anar</dc:creator>
  <cp:lastModifiedBy>Hasan Usalan</cp:lastModifiedBy>
  <cp:revision>71</cp:revision>
  <dcterms:created xsi:type="dcterms:W3CDTF">2023-06-20T14:26:20Z</dcterms:created>
  <dcterms:modified xsi:type="dcterms:W3CDTF">2023-11-03T12:28:08Z</dcterms:modified>
</cp:coreProperties>
</file>