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462" r:id="rId7"/>
    <p:sldId id="263" r:id="rId8"/>
    <p:sldId id="457" r:id="rId9"/>
    <p:sldId id="458" r:id="rId10"/>
    <p:sldId id="411" r:id="rId11"/>
    <p:sldId id="455" r:id="rId12"/>
    <p:sldId id="461" r:id="rId13"/>
    <p:sldId id="317" r:id="rId14"/>
    <p:sldId id="319" r:id="rId15"/>
    <p:sldId id="466" r:id="rId16"/>
    <p:sldId id="26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56D7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E25"/>
    <a:srgbClr val="0C8E3C"/>
    <a:srgbClr val="EDA32B"/>
    <a:srgbClr val="56A1C4"/>
    <a:srgbClr val="0D4D91"/>
    <a:srgbClr val="5FA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AE87E-38AE-D547-9721-593807510773}" v="1434" dt="2025-02-03T17:55:06.97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56D78"/>
        </a:fontRef>
        <a:srgbClr val="656D78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7D3"/>
          </a:solidFill>
        </a:fill>
      </a:tcStyle>
    </a:wholeTbl>
    <a:band2H>
      <a:tcTxStyle/>
      <a:tcStyle>
        <a:tcBdr/>
        <a:fill>
          <a:solidFill>
            <a:srgbClr val="EAF3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56D78"/>
        </a:fontRef>
        <a:srgbClr val="656D78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FCE"/>
          </a:solidFill>
        </a:fill>
      </a:tcStyle>
    </a:wholeTbl>
    <a:band2H>
      <a:tcTxStyle/>
      <a:tcStyle>
        <a:tcBdr/>
        <a:fill>
          <a:solidFill>
            <a:srgbClr val="E8F0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656D78"/>
        </a:fontRef>
        <a:srgbClr val="656D78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CB"/>
          </a:solidFill>
        </a:fill>
      </a:tcStyle>
    </a:wholeTbl>
    <a:band2H>
      <a:tcTxStyle/>
      <a:tcStyle>
        <a:tcBdr/>
        <a:fill>
          <a:solidFill>
            <a:srgbClr val="E7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656D78"/>
        </a:fontRef>
        <a:srgbClr val="656D78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AEA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56D78"/>
        </a:fontRef>
        <a:srgbClr val="656D78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656D78"/>
              </a:solidFill>
              <a:prstDash val="solid"/>
              <a:round/>
            </a:ln>
          </a:top>
          <a:bottom>
            <a:ln w="50800" cap="flat">
              <a:solidFill>
                <a:srgbClr val="656D78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656D78"/>
              </a:solidFill>
              <a:prstDash val="solid"/>
              <a:round/>
            </a:ln>
          </a:top>
          <a:bottom>
            <a:ln w="50800" cap="flat">
              <a:solidFill>
                <a:srgbClr val="656D78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656D78"/>
        </a:fontRef>
        <a:srgbClr val="656D78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3D5"/>
          </a:solidFill>
        </a:fill>
      </a:tcStyle>
    </a:wholeTbl>
    <a:band2H>
      <a:tcTxStyle/>
      <a:tcStyle>
        <a:tcBdr/>
        <a:fill>
          <a:solidFill>
            <a:srgbClr val="EAEA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56D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56D78"/>
        </a:fontRef>
        <a:srgbClr val="656D78"/>
      </a:tcTxStyle>
      <a:tcStyle>
        <a:tcBdr>
          <a:left>
            <a:ln w="25400" cap="flat">
              <a:solidFill>
                <a:srgbClr val="656D78"/>
              </a:solidFill>
              <a:prstDash val="solid"/>
              <a:round/>
            </a:ln>
          </a:left>
          <a:right>
            <a:ln w="25400" cap="flat">
              <a:solidFill>
                <a:srgbClr val="656D78"/>
              </a:solidFill>
              <a:prstDash val="solid"/>
              <a:round/>
            </a:ln>
          </a:right>
          <a:top>
            <a:ln w="254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25400" cap="flat">
              <a:solidFill>
                <a:srgbClr val="656D78"/>
              </a:solidFill>
              <a:prstDash val="solid"/>
              <a:round/>
            </a:ln>
          </a:insideH>
          <a:insideV>
            <a:ln w="25400" cap="flat">
              <a:solidFill>
                <a:srgbClr val="656D78"/>
              </a:solidFill>
              <a:prstDash val="solid"/>
              <a:round/>
            </a:ln>
          </a:insideV>
        </a:tcBdr>
        <a:fill>
          <a:solidFill>
            <a:srgbClr val="656D7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656D78"/>
        </a:fontRef>
        <a:srgbClr val="656D78"/>
      </a:tcTxStyle>
      <a:tcStyle>
        <a:tcBdr>
          <a:left>
            <a:ln w="25400" cap="flat">
              <a:solidFill>
                <a:srgbClr val="656D78"/>
              </a:solidFill>
              <a:prstDash val="solid"/>
              <a:round/>
            </a:ln>
          </a:left>
          <a:right>
            <a:ln w="25400" cap="flat">
              <a:solidFill>
                <a:srgbClr val="656D78"/>
              </a:solidFill>
              <a:prstDash val="solid"/>
              <a:round/>
            </a:ln>
          </a:right>
          <a:top>
            <a:ln w="254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25400" cap="flat">
              <a:solidFill>
                <a:srgbClr val="656D78"/>
              </a:solidFill>
              <a:prstDash val="solid"/>
              <a:round/>
            </a:ln>
          </a:insideH>
          <a:insideV>
            <a:ln w="25400" cap="flat">
              <a:solidFill>
                <a:srgbClr val="656D78"/>
              </a:solidFill>
              <a:prstDash val="solid"/>
              <a:round/>
            </a:ln>
          </a:insideV>
        </a:tcBdr>
        <a:fill>
          <a:solidFill>
            <a:srgbClr val="656D78">
              <a:alpha val="20000"/>
            </a:srgbClr>
          </a:solidFill>
        </a:fill>
      </a:tcStyle>
    </a:firstCol>
    <a:lastRow>
      <a:tcTxStyle b="on" i="off">
        <a:fontRef idx="minor">
          <a:srgbClr val="656D78"/>
        </a:fontRef>
        <a:srgbClr val="656D78"/>
      </a:tcTxStyle>
      <a:tcStyle>
        <a:tcBdr>
          <a:left>
            <a:ln w="25400" cap="flat">
              <a:solidFill>
                <a:srgbClr val="656D78"/>
              </a:solidFill>
              <a:prstDash val="solid"/>
              <a:round/>
            </a:ln>
          </a:left>
          <a:right>
            <a:ln w="25400" cap="flat">
              <a:solidFill>
                <a:srgbClr val="656D78"/>
              </a:solidFill>
              <a:prstDash val="solid"/>
              <a:round/>
            </a:ln>
          </a:right>
          <a:top>
            <a:ln w="101600" cap="flat">
              <a:solidFill>
                <a:srgbClr val="656D78"/>
              </a:solidFill>
              <a:prstDash val="solid"/>
              <a:round/>
            </a:ln>
          </a:top>
          <a:bottom>
            <a:ln w="25400" cap="flat">
              <a:solidFill>
                <a:srgbClr val="656D78"/>
              </a:solidFill>
              <a:prstDash val="solid"/>
              <a:round/>
            </a:ln>
          </a:bottom>
          <a:insideH>
            <a:ln w="25400" cap="flat">
              <a:solidFill>
                <a:srgbClr val="656D78"/>
              </a:solidFill>
              <a:prstDash val="solid"/>
              <a:round/>
            </a:ln>
          </a:insideH>
          <a:insideV>
            <a:ln w="25400" cap="flat">
              <a:solidFill>
                <a:srgbClr val="656D7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656D78"/>
        </a:fontRef>
        <a:srgbClr val="656D78"/>
      </a:tcTxStyle>
      <a:tcStyle>
        <a:tcBdr>
          <a:left>
            <a:ln w="25400" cap="flat">
              <a:solidFill>
                <a:srgbClr val="656D78"/>
              </a:solidFill>
              <a:prstDash val="solid"/>
              <a:round/>
            </a:ln>
          </a:left>
          <a:right>
            <a:ln w="25400" cap="flat">
              <a:solidFill>
                <a:srgbClr val="656D78"/>
              </a:solidFill>
              <a:prstDash val="solid"/>
              <a:round/>
            </a:ln>
          </a:right>
          <a:top>
            <a:ln w="25400" cap="flat">
              <a:solidFill>
                <a:srgbClr val="656D78"/>
              </a:solidFill>
              <a:prstDash val="solid"/>
              <a:round/>
            </a:ln>
          </a:top>
          <a:bottom>
            <a:ln w="50800" cap="flat">
              <a:solidFill>
                <a:srgbClr val="656D78"/>
              </a:solidFill>
              <a:prstDash val="solid"/>
              <a:round/>
            </a:ln>
          </a:bottom>
          <a:insideH>
            <a:ln w="25400" cap="flat">
              <a:solidFill>
                <a:srgbClr val="656D78"/>
              </a:solidFill>
              <a:prstDash val="solid"/>
              <a:round/>
            </a:ln>
          </a:insideH>
          <a:insideV>
            <a:ln w="25400" cap="flat">
              <a:solidFill>
                <a:srgbClr val="656D7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70411"/>
  </p:normalViewPr>
  <p:slideViewPr>
    <p:cSldViewPr snapToGrid="0">
      <p:cViewPr varScale="1">
        <p:scale>
          <a:sx n="41" d="100"/>
          <a:sy n="41" d="100"/>
        </p:scale>
        <p:origin x="2424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gu Aladag Baldauf" userId="8839daf7-d4d7-44fa-a0fb-f2df4e770b8d" providerId="ADAL" clId="{ACFE2460-80A6-DE49-80A5-271264E659DB}"/>
    <pc:docChg chg="undo custSel addSld delSld modSld sldOrd">
      <pc:chgData name="Duygu Aladag Baldauf" userId="8839daf7-d4d7-44fa-a0fb-f2df4e770b8d" providerId="ADAL" clId="{ACFE2460-80A6-DE49-80A5-271264E659DB}" dt="2025-01-29T11:17:22.059" v="1740" actId="20577"/>
      <pc:docMkLst>
        <pc:docMk/>
      </pc:docMkLst>
      <pc:sldChg chg="modSp mod modTransition modAnim">
        <pc:chgData name="Duygu Aladag Baldauf" userId="8839daf7-d4d7-44fa-a0fb-f2df4e770b8d" providerId="ADAL" clId="{ACFE2460-80A6-DE49-80A5-271264E659DB}" dt="2025-01-29T09:29:57.254" v="1726"/>
        <pc:sldMkLst>
          <pc:docMk/>
          <pc:sldMk cId="0" sldId="256"/>
        </pc:sldMkLst>
        <pc:spChg chg="mod">
          <ac:chgData name="Duygu Aladag Baldauf" userId="8839daf7-d4d7-44fa-a0fb-f2df4e770b8d" providerId="ADAL" clId="{ACFE2460-80A6-DE49-80A5-271264E659DB}" dt="2025-01-29T08:26:20.578" v="0" actId="20577"/>
          <ac:spMkLst>
            <pc:docMk/>
            <pc:sldMk cId="0" sldId="256"/>
            <ac:spMk id="151" creationId="{00000000-0000-0000-0000-000000000000}"/>
          </ac:spMkLst>
        </pc:spChg>
        <pc:spChg chg="mod">
          <ac:chgData name="Duygu Aladag Baldauf" userId="8839daf7-d4d7-44fa-a0fb-f2df4e770b8d" providerId="ADAL" clId="{ACFE2460-80A6-DE49-80A5-271264E659DB}" dt="2025-01-29T09:27:23.321" v="1723" actId="20577"/>
          <ac:spMkLst>
            <pc:docMk/>
            <pc:sldMk cId="0" sldId="256"/>
            <ac:spMk id="152" creationId="{00000000-0000-0000-0000-000000000000}"/>
          </ac:spMkLst>
        </pc:spChg>
        <pc:picChg chg="mod">
          <ac:chgData name="Duygu Aladag Baldauf" userId="8839daf7-d4d7-44fa-a0fb-f2df4e770b8d" providerId="ADAL" clId="{ACFE2460-80A6-DE49-80A5-271264E659DB}" dt="2025-01-29T09:27:15.425" v="1722" actId="1076"/>
          <ac:picMkLst>
            <pc:docMk/>
            <pc:sldMk cId="0" sldId="256"/>
            <ac:picMk id="149" creationId="{00000000-0000-0000-0000-000000000000}"/>
          </ac:picMkLst>
        </pc:picChg>
      </pc:sldChg>
      <pc:sldChg chg="modTransition">
        <pc:chgData name="Duygu Aladag Baldauf" userId="8839daf7-d4d7-44fa-a0fb-f2df4e770b8d" providerId="ADAL" clId="{ACFE2460-80A6-DE49-80A5-271264E659DB}" dt="2025-01-29T09:29:57.254" v="1726"/>
        <pc:sldMkLst>
          <pc:docMk/>
          <pc:sldMk cId="0" sldId="257"/>
        </pc:sldMkLst>
      </pc:sldChg>
      <pc:sldChg chg="modSp mod modTransition">
        <pc:chgData name="Duygu Aladag Baldauf" userId="8839daf7-d4d7-44fa-a0fb-f2df4e770b8d" providerId="ADAL" clId="{ACFE2460-80A6-DE49-80A5-271264E659DB}" dt="2025-01-29T09:29:57.254" v="1726"/>
        <pc:sldMkLst>
          <pc:docMk/>
          <pc:sldMk cId="0" sldId="261"/>
        </pc:sldMkLst>
        <pc:spChg chg="mod">
          <ac:chgData name="Duygu Aladag Baldauf" userId="8839daf7-d4d7-44fa-a0fb-f2df4e770b8d" providerId="ADAL" clId="{ACFE2460-80A6-DE49-80A5-271264E659DB}" dt="2025-01-29T09:18:30.447" v="1715" actId="20577"/>
          <ac:spMkLst>
            <pc:docMk/>
            <pc:sldMk cId="0" sldId="261"/>
            <ac:spMk id="516" creationId="{00000000-0000-0000-0000-000000000000}"/>
          </ac:spMkLst>
        </pc:spChg>
      </pc:sldChg>
      <pc:sldChg chg="modTransition modAnim">
        <pc:chgData name="Duygu Aladag Baldauf" userId="8839daf7-d4d7-44fa-a0fb-f2df4e770b8d" providerId="ADAL" clId="{ACFE2460-80A6-DE49-80A5-271264E659DB}" dt="2025-01-29T09:29:57.254" v="1726"/>
        <pc:sldMkLst>
          <pc:docMk/>
          <pc:sldMk cId="0" sldId="263"/>
        </pc:sldMkLst>
      </pc:sldChg>
      <pc:sldChg chg="add del">
        <pc:chgData name="Duygu Aladag Baldauf" userId="8839daf7-d4d7-44fa-a0fb-f2df4e770b8d" providerId="ADAL" clId="{ACFE2460-80A6-DE49-80A5-271264E659DB}" dt="2025-01-29T08:33:23.961" v="118" actId="2696"/>
        <pc:sldMkLst>
          <pc:docMk/>
          <pc:sldMk cId="0" sldId="265"/>
        </pc:sldMkLst>
      </pc:sldChg>
      <pc:sldChg chg="addSp modSp del">
        <pc:chgData name="Duygu Aladag Baldauf" userId="8839daf7-d4d7-44fa-a0fb-f2df4e770b8d" providerId="ADAL" clId="{ACFE2460-80A6-DE49-80A5-271264E659DB}" dt="2025-01-29T08:31:37.356" v="116" actId="2696"/>
        <pc:sldMkLst>
          <pc:docMk/>
          <pc:sldMk cId="2424791884" sldId="267"/>
        </pc:sldMkLst>
      </pc:sldChg>
      <pc:sldChg chg="modTransition">
        <pc:chgData name="Duygu Aladag Baldauf" userId="8839daf7-d4d7-44fa-a0fb-f2df4e770b8d" providerId="ADAL" clId="{ACFE2460-80A6-DE49-80A5-271264E659DB}" dt="2025-01-29T09:29:57.254" v="1726"/>
        <pc:sldMkLst>
          <pc:docMk/>
          <pc:sldMk cId="1238079692" sldId="317"/>
        </pc:sldMkLst>
      </pc:sldChg>
      <pc:sldChg chg="modSp modTransition">
        <pc:chgData name="Duygu Aladag Baldauf" userId="8839daf7-d4d7-44fa-a0fb-f2df4e770b8d" providerId="ADAL" clId="{ACFE2460-80A6-DE49-80A5-271264E659DB}" dt="2025-01-29T09:29:57.254" v="1726"/>
        <pc:sldMkLst>
          <pc:docMk/>
          <pc:sldMk cId="313090713" sldId="319"/>
        </pc:sldMkLst>
        <pc:graphicFrameChg chg="mod">
          <ac:chgData name="Duygu Aladag Baldauf" userId="8839daf7-d4d7-44fa-a0fb-f2df4e770b8d" providerId="ADAL" clId="{ACFE2460-80A6-DE49-80A5-271264E659DB}" dt="2025-01-29T08:54:59.528" v="902" actId="20577"/>
          <ac:graphicFrameMkLst>
            <pc:docMk/>
            <pc:sldMk cId="313090713" sldId="319"/>
            <ac:graphicFrameMk id="8" creationId="{E4D60F75-EAD7-2734-3B0A-9063BE1F092A}"/>
          </ac:graphicFrameMkLst>
        </pc:graphicFrameChg>
      </pc:sldChg>
      <pc:sldChg chg="modSp del mod">
        <pc:chgData name="Duygu Aladag Baldauf" userId="8839daf7-d4d7-44fa-a0fb-f2df4e770b8d" providerId="ADAL" clId="{ACFE2460-80A6-DE49-80A5-271264E659DB}" dt="2025-01-29T09:09:33.018" v="1312" actId="2696"/>
        <pc:sldMkLst>
          <pc:docMk/>
          <pc:sldMk cId="1157789911" sldId="323"/>
        </pc:sldMkLst>
      </pc:sldChg>
      <pc:sldChg chg="ord modTransition">
        <pc:chgData name="Duygu Aladag Baldauf" userId="8839daf7-d4d7-44fa-a0fb-f2df4e770b8d" providerId="ADAL" clId="{ACFE2460-80A6-DE49-80A5-271264E659DB}" dt="2025-01-29T09:29:57.254" v="1726"/>
        <pc:sldMkLst>
          <pc:docMk/>
          <pc:sldMk cId="3846663425" sldId="411"/>
        </pc:sldMkLst>
      </pc:sldChg>
      <pc:sldChg chg="modTransition">
        <pc:chgData name="Duygu Aladag Baldauf" userId="8839daf7-d4d7-44fa-a0fb-f2df4e770b8d" providerId="ADAL" clId="{ACFE2460-80A6-DE49-80A5-271264E659DB}" dt="2025-01-29T09:29:57.254" v="1726"/>
        <pc:sldMkLst>
          <pc:docMk/>
          <pc:sldMk cId="2024483732" sldId="455"/>
        </pc:sldMkLst>
      </pc:sldChg>
      <pc:sldChg chg="modTransition">
        <pc:chgData name="Duygu Aladag Baldauf" userId="8839daf7-d4d7-44fa-a0fb-f2df4e770b8d" providerId="ADAL" clId="{ACFE2460-80A6-DE49-80A5-271264E659DB}" dt="2025-01-29T09:29:57.254" v="1726"/>
        <pc:sldMkLst>
          <pc:docMk/>
          <pc:sldMk cId="4252279588" sldId="457"/>
        </pc:sldMkLst>
      </pc:sldChg>
      <pc:sldChg chg="modTransition modAnim">
        <pc:chgData name="Duygu Aladag Baldauf" userId="8839daf7-d4d7-44fa-a0fb-f2df4e770b8d" providerId="ADAL" clId="{ACFE2460-80A6-DE49-80A5-271264E659DB}" dt="2025-01-29T09:30:30.427" v="1728"/>
        <pc:sldMkLst>
          <pc:docMk/>
          <pc:sldMk cId="2960471990" sldId="458"/>
        </pc:sldMkLst>
      </pc:sldChg>
      <pc:sldChg chg="modTransition modAnim">
        <pc:chgData name="Duygu Aladag Baldauf" userId="8839daf7-d4d7-44fa-a0fb-f2df4e770b8d" providerId="ADAL" clId="{ACFE2460-80A6-DE49-80A5-271264E659DB}" dt="2025-01-29T09:30:22.370" v="1727"/>
        <pc:sldMkLst>
          <pc:docMk/>
          <pc:sldMk cId="1078962953" sldId="461"/>
        </pc:sldMkLst>
      </pc:sldChg>
      <pc:sldChg chg="addSp delSp modSp add mod modTransition">
        <pc:chgData name="Duygu Aladag Baldauf" userId="8839daf7-d4d7-44fa-a0fb-f2df4e770b8d" providerId="ADAL" clId="{ACFE2460-80A6-DE49-80A5-271264E659DB}" dt="2025-01-29T11:17:22.059" v="1740" actId="20577"/>
        <pc:sldMkLst>
          <pc:docMk/>
          <pc:sldMk cId="109902793" sldId="462"/>
        </pc:sldMkLst>
        <pc:spChg chg="add del mod">
          <ac:chgData name="Duygu Aladag Baldauf" userId="8839daf7-d4d7-44fa-a0fb-f2df4e770b8d" providerId="ADAL" clId="{ACFE2460-80A6-DE49-80A5-271264E659DB}" dt="2025-01-29T08:31:00.730" v="97" actId="1076"/>
          <ac:spMkLst>
            <pc:docMk/>
            <pc:sldMk cId="109902793" sldId="462"/>
            <ac:spMk id="2" creationId="{422F9298-0520-9694-8D8F-19544836E754}"/>
          </ac:spMkLst>
        </pc:spChg>
        <pc:spChg chg="add del">
          <ac:chgData name="Duygu Aladag Baldauf" userId="8839daf7-d4d7-44fa-a0fb-f2df4e770b8d" providerId="ADAL" clId="{ACFE2460-80A6-DE49-80A5-271264E659DB}" dt="2025-01-29T08:30:43.851" v="94" actId="21"/>
          <ac:spMkLst>
            <pc:docMk/>
            <pc:sldMk cId="109902793" sldId="462"/>
            <ac:spMk id="7" creationId="{27BE6C6A-3FD2-25CF-7ECE-1F1833DC5AE7}"/>
          </ac:spMkLst>
        </pc:spChg>
        <pc:spChg chg="add del">
          <ac:chgData name="Duygu Aladag Baldauf" userId="8839daf7-d4d7-44fa-a0fb-f2df4e770b8d" providerId="ADAL" clId="{ACFE2460-80A6-DE49-80A5-271264E659DB}" dt="2025-01-29T08:30:43.851" v="94" actId="21"/>
          <ac:spMkLst>
            <pc:docMk/>
            <pc:sldMk cId="109902793" sldId="462"/>
            <ac:spMk id="8" creationId="{4C53531E-67A9-70AE-DF51-BBFCC350D713}"/>
          </ac:spMkLst>
        </pc:spChg>
        <pc:spChg chg="add del">
          <ac:chgData name="Duygu Aladag Baldauf" userId="8839daf7-d4d7-44fa-a0fb-f2df4e770b8d" providerId="ADAL" clId="{ACFE2460-80A6-DE49-80A5-271264E659DB}" dt="2025-01-29T08:30:43.851" v="94" actId="21"/>
          <ac:spMkLst>
            <pc:docMk/>
            <pc:sldMk cId="109902793" sldId="462"/>
            <ac:spMk id="11" creationId="{79F017C6-FFB4-D95F-539F-5373DF97450C}"/>
          </ac:spMkLst>
        </pc:spChg>
        <pc:spChg chg="add del">
          <ac:chgData name="Duygu Aladag Baldauf" userId="8839daf7-d4d7-44fa-a0fb-f2df4e770b8d" providerId="ADAL" clId="{ACFE2460-80A6-DE49-80A5-271264E659DB}" dt="2025-01-29T08:30:43.851" v="94" actId="21"/>
          <ac:spMkLst>
            <pc:docMk/>
            <pc:sldMk cId="109902793" sldId="462"/>
            <ac:spMk id="13" creationId="{B3FC502C-B03C-95C8-680A-14BD68D68483}"/>
          </ac:spMkLst>
        </pc:spChg>
        <pc:spChg chg="add del">
          <ac:chgData name="Duygu Aladag Baldauf" userId="8839daf7-d4d7-44fa-a0fb-f2df4e770b8d" providerId="ADAL" clId="{ACFE2460-80A6-DE49-80A5-271264E659DB}" dt="2025-01-29T08:30:43.851" v="94" actId="21"/>
          <ac:spMkLst>
            <pc:docMk/>
            <pc:sldMk cId="109902793" sldId="462"/>
            <ac:spMk id="25" creationId="{81BBBEF6-B574-064E-C14F-4350111A2549}"/>
          </ac:spMkLst>
        </pc:spChg>
        <pc:spChg chg="mod">
          <ac:chgData name="Duygu Aladag Baldauf" userId="8839daf7-d4d7-44fa-a0fb-f2df4e770b8d" providerId="ADAL" clId="{ACFE2460-80A6-DE49-80A5-271264E659DB}" dt="2025-01-29T08:31:29.197" v="114" actId="1076"/>
          <ac:spMkLst>
            <pc:docMk/>
            <pc:sldMk cId="109902793" sldId="462"/>
            <ac:spMk id="33" creationId="{F4D42C1C-373B-0632-9FA1-DA832F26A0BB}"/>
          </ac:spMkLst>
        </pc:spChg>
        <pc:spChg chg="add del">
          <ac:chgData name="Duygu Aladag Baldauf" userId="8839daf7-d4d7-44fa-a0fb-f2df4e770b8d" providerId="ADAL" clId="{ACFE2460-80A6-DE49-80A5-271264E659DB}" dt="2025-01-29T08:30:43.851" v="94" actId="21"/>
          <ac:spMkLst>
            <pc:docMk/>
            <pc:sldMk cId="109902793" sldId="462"/>
            <ac:spMk id="38" creationId="{604038E3-C5A7-5340-A5C9-D7826FAACB08}"/>
          </ac:spMkLst>
        </pc:spChg>
        <pc:spChg chg="add del">
          <ac:chgData name="Duygu Aladag Baldauf" userId="8839daf7-d4d7-44fa-a0fb-f2df4e770b8d" providerId="ADAL" clId="{ACFE2460-80A6-DE49-80A5-271264E659DB}" dt="2025-01-29T08:30:43.851" v="94" actId="21"/>
          <ac:spMkLst>
            <pc:docMk/>
            <pc:sldMk cId="109902793" sldId="462"/>
            <ac:spMk id="56" creationId="{5D16FCF1-4862-2AE0-0BE9-61557FDB0834}"/>
          </ac:spMkLst>
        </pc:spChg>
        <pc:spChg chg="add del mod">
          <ac:chgData name="Duygu Aladag Baldauf" userId="8839daf7-d4d7-44fa-a0fb-f2df4e770b8d" providerId="ADAL" clId="{ACFE2460-80A6-DE49-80A5-271264E659DB}" dt="2025-01-29T11:17:22.059" v="1740" actId="20577"/>
          <ac:spMkLst>
            <pc:docMk/>
            <pc:sldMk cId="109902793" sldId="462"/>
            <ac:spMk id="70" creationId="{04817EA1-DFC0-C444-4587-EF60C3F44B01}"/>
          </ac:spMkLst>
        </pc:spChg>
        <pc:grpChg chg="add del">
          <ac:chgData name="Duygu Aladag Baldauf" userId="8839daf7-d4d7-44fa-a0fb-f2df4e770b8d" providerId="ADAL" clId="{ACFE2460-80A6-DE49-80A5-271264E659DB}" dt="2025-01-29T08:29:23.026" v="82" actId="21"/>
          <ac:grpSpMkLst>
            <pc:docMk/>
            <pc:sldMk cId="109902793" sldId="462"/>
            <ac:grpSpMk id="49" creationId="{412B8B02-9BD8-5BF9-C6D8-A6386B0ADB72}"/>
          </ac:grpSpMkLst>
        </pc:grpChg>
        <pc:grpChg chg="add del">
          <ac:chgData name="Duygu Aladag Baldauf" userId="8839daf7-d4d7-44fa-a0fb-f2df4e770b8d" providerId="ADAL" clId="{ACFE2460-80A6-DE49-80A5-271264E659DB}" dt="2025-01-29T08:30:43.851" v="94" actId="21"/>
          <ac:grpSpMkLst>
            <pc:docMk/>
            <pc:sldMk cId="109902793" sldId="462"/>
            <ac:grpSpMk id="52" creationId="{79AF70C8-86E0-A71E-2BFB-4DFE0FA21C33}"/>
          </ac:grpSpMkLst>
        </pc:grpChg>
        <pc:cxnChg chg="mod">
          <ac:chgData name="Duygu Aladag Baldauf" userId="8839daf7-d4d7-44fa-a0fb-f2df4e770b8d" providerId="ADAL" clId="{ACFE2460-80A6-DE49-80A5-271264E659DB}" dt="2025-01-29T08:30:57.315" v="96" actId="14100"/>
          <ac:cxnSpMkLst>
            <pc:docMk/>
            <pc:sldMk cId="109902793" sldId="462"/>
            <ac:cxnSpMk id="4" creationId="{5BD14E30-8F2F-09B0-6B0F-DF6AE67742C5}"/>
          </ac:cxnSpMkLst>
        </pc:cxnChg>
      </pc:sldChg>
      <pc:sldChg chg="add del">
        <pc:chgData name="Duygu Aladag Baldauf" userId="8839daf7-d4d7-44fa-a0fb-f2df4e770b8d" providerId="ADAL" clId="{ACFE2460-80A6-DE49-80A5-271264E659DB}" dt="2025-01-29T08:34:58.358" v="183" actId="2696"/>
        <pc:sldMkLst>
          <pc:docMk/>
          <pc:sldMk cId="0" sldId="463"/>
        </pc:sldMkLst>
      </pc:sldChg>
      <pc:sldChg chg="add del">
        <pc:chgData name="Duygu Aladag Baldauf" userId="8839daf7-d4d7-44fa-a0fb-f2df4e770b8d" providerId="ADAL" clId="{ACFE2460-80A6-DE49-80A5-271264E659DB}" dt="2025-01-29T08:29:11.530" v="79"/>
        <pc:sldMkLst>
          <pc:docMk/>
          <pc:sldMk cId="227174692" sldId="463"/>
        </pc:sldMkLst>
      </pc:sldChg>
      <pc:sldChg chg="addSp delSp modSp add del mod">
        <pc:chgData name="Duygu Aladag Baldauf" userId="8839daf7-d4d7-44fa-a0fb-f2df4e770b8d" providerId="ADAL" clId="{ACFE2460-80A6-DE49-80A5-271264E659DB}" dt="2025-01-29T08:31:36.109" v="115" actId="2696"/>
        <pc:sldMkLst>
          <pc:docMk/>
          <pc:sldMk cId="2427247902" sldId="463"/>
        </pc:sldMkLst>
      </pc:sldChg>
      <pc:sldChg chg="addSp delSp modSp add del mod">
        <pc:chgData name="Duygu Aladag Baldauf" userId="8839daf7-d4d7-44fa-a0fb-f2df4e770b8d" providerId="ADAL" clId="{ACFE2460-80A6-DE49-80A5-271264E659DB}" dt="2025-01-29T09:09:18.050" v="1311" actId="2696"/>
        <pc:sldMkLst>
          <pc:docMk/>
          <pc:sldMk cId="3039794449" sldId="463"/>
        </pc:sldMkLst>
      </pc:sldChg>
      <pc:sldChg chg="addSp delSp modSp add del mod">
        <pc:chgData name="Duygu Aladag Baldauf" userId="8839daf7-d4d7-44fa-a0fb-f2df4e770b8d" providerId="ADAL" clId="{ACFE2460-80A6-DE49-80A5-271264E659DB}" dt="2025-01-29T09:18:21.644" v="1713" actId="2696"/>
        <pc:sldMkLst>
          <pc:docMk/>
          <pc:sldMk cId="3871384280" sldId="464"/>
        </pc:sldMkLst>
      </pc:sldChg>
      <pc:sldChg chg="modSp add del mod">
        <pc:chgData name="Duygu Aladag Baldauf" userId="8839daf7-d4d7-44fa-a0fb-f2df4e770b8d" providerId="ADAL" clId="{ACFE2460-80A6-DE49-80A5-271264E659DB}" dt="2025-01-29T09:18:22.364" v="1714" actId="2696"/>
        <pc:sldMkLst>
          <pc:docMk/>
          <pc:sldMk cId="3062737901" sldId="465"/>
        </pc:sldMkLst>
      </pc:sldChg>
      <pc:sldChg chg="modSp add del mod modTransition modNotesTx">
        <pc:chgData name="Duygu Aladag Baldauf" userId="8839daf7-d4d7-44fa-a0fb-f2df4e770b8d" providerId="ADAL" clId="{ACFE2460-80A6-DE49-80A5-271264E659DB}" dt="2025-01-29T09:29:57.254" v="1726"/>
        <pc:sldMkLst>
          <pc:docMk/>
          <pc:sldMk cId="4120272385" sldId="466"/>
        </pc:sldMkLst>
        <pc:spChg chg="mod">
          <ac:chgData name="Duygu Aladag Baldauf" userId="8839daf7-d4d7-44fa-a0fb-f2df4e770b8d" providerId="ADAL" clId="{ACFE2460-80A6-DE49-80A5-271264E659DB}" dt="2025-01-29T09:18:00.028" v="1710" actId="1076"/>
          <ac:spMkLst>
            <pc:docMk/>
            <pc:sldMk cId="4120272385" sldId="466"/>
            <ac:spMk id="2" creationId="{A21EE1E8-4E8B-F222-41F9-6E04D7A0CFA5}"/>
          </ac:spMkLst>
        </pc:spChg>
        <pc:graphicFrameChg chg="mod modGraphic">
          <ac:chgData name="Duygu Aladag Baldauf" userId="8839daf7-d4d7-44fa-a0fb-f2df4e770b8d" providerId="ADAL" clId="{ACFE2460-80A6-DE49-80A5-271264E659DB}" dt="2025-01-29T09:17:37.606" v="1660" actId="948"/>
          <ac:graphicFrameMkLst>
            <pc:docMk/>
            <pc:sldMk cId="4120272385" sldId="466"/>
            <ac:graphicFrameMk id="9" creationId="{7A2B4709-93F7-0BC7-1EDE-AFDEEA72E6AA}"/>
          </ac:graphicFrameMkLst>
        </pc:graphicFrameChg>
      </pc:sldChg>
      <pc:sldChg chg="add del">
        <pc:chgData name="Duygu Aladag Baldauf" userId="8839daf7-d4d7-44fa-a0fb-f2df4e770b8d" providerId="ADAL" clId="{ACFE2460-80A6-DE49-80A5-271264E659DB}" dt="2025-01-29T09:25:31.294" v="1720" actId="2696"/>
        <pc:sldMkLst>
          <pc:docMk/>
          <pc:sldMk cId="3741179840" sldId="467"/>
        </pc:sldMkLst>
      </pc:sldChg>
    </pc:docChg>
  </pc:docChgLst>
  <pc:docChgLst>
    <pc:chgData name="Duygu Aladag Baldauf" userId="8839daf7-d4d7-44fa-a0fb-f2df4e770b8d" providerId="ADAL" clId="{2B7AE87E-38AE-D547-9721-593807510773}"/>
    <pc:docChg chg="undo custSel modSld sldOrd">
      <pc:chgData name="Duygu Aladag Baldauf" userId="8839daf7-d4d7-44fa-a0fb-f2df4e770b8d" providerId="ADAL" clId="{2B7AE87E-38AE-D547-9721-593807510773}" dt="2025-02-04T14:27:12.797" v="3477" actId="20577"/>
      <pc:docMkLst>
        <pc:docMk/>
      </pc:docMkLst>
      <pc:sldChg chg="modSp mod">
        <pc:chgData name="Duygu Aladag Baldauf" userId="8839daf7-d4d7-44fa-a0fb-f2df4e770b8d" providerId="ADAL" clId="{2B7AE87E-38AE-D547-9721-593807510773}" dt="2025-01-29T13:50:25.695" v="2534"/>
        <pc:sldMkLst>
          <pc:docMk/>
          <pc:sldMk cId="0" sldId="256"/>
        </pc:sldMkLst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56"/>
            <ac:spMk id="144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56"/>
            <ac:spMk id="145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56"/>
            <ac:spMk id="146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56"/>
            <ac:spMk id="147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56"/>
            <ac:spMk id="148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3:50:25.695" v="2534"/>
          <ac:spMkLst>
            <pc:docMk/>
            <pc:sldMk cId="0" sldId="256"/>
            <ac:spMk id="151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56"/>
            <ac:spMk id="152" creationId="{00000000-0000-0000-0000-000000000000}"/>
          </ac:spMkLst>
        </pc:spChg>
      </pc:sldChg>
      <pc:sldChg chg="modSp mod">
        <pc:chgData name="Duygu Aladag Baldauf" userId="8839daf7-d4d7-44fa-a0fb-f2df4e770b8d" providerId="ADAL" clId="{2B7AE87E-38AE-D547-9721-593807510773}" dt="2025-01-29T13:51:04.803" v="2539" actId="1076"/>
        <pc:sldMkLst>
          <pc:docMk/>
          <pc:sldMk cId="0" sldId="257"/>
        </pc:sldMkLst>
        <pc:spChg chg="mod">
          <ac:chgData name="Duygu Aladag Baldauf" userId="8839daf7-d4d7-44fa-a0fb-f2df4e770b8d" providerId="ADAL" clId="{2B7AE87E-38AE-D547-9721-593807510773}" dt="2025-01-29T13:51:04.803" v="2539" actId="1076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21.762" v="78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57"/>
            <ac:spMk id="158" creationId="{00000000-0000-0000-0000-000000000000}"/>
          </ac:spMkLst>
        </pc:spChg>
      </pc:sldChg>
      <pc:sldChg chg="modSp mod">
        <pc:chgData name="Duygu Aladag Baldauf" userId="8839daf7-d4d7-44fa-a0fb-f2df4e770b8d" providerId="ADAL" clId="{2B7AE87E-38AE-D547-9721-593807510773}" dt="2025-02-03T17:59:01.192" v="3476" actId="404"/>
        <pc:sldMkLst>
          <pc:docMk/>
          <pc:sldMk cId="0" sldId="261"/>
        </pc:sldMkLst>
        <pc:spChg chg="mod">
          <ac:chgData name="Duygu Aladag Baldauf" userId="8839daf7-d4d7-44fa-a0fb-f2df4e770b8d" providerId="ADAL" clId="{2B7AE87E-38AE-D547-9721-593807510773}" dt="2025-02-03T17:59:01.192" v="3476" actId="404"/>
          <ac:spMkLst>
            <pc:docMk/>
            <pc:sldMk cId="0" sldId="261"/>
            <ac:spMk id="2" creationId="{E0A91220-D362-14BB-8CCB-6A3BAC7E2E21}"/>
          </ac:spMkLst>
        </pc:spChg>
        <pc:spChg chg="mod">
          <ac:chgData name="Duygu Aladag Baldauf" userId="8839daf7-d4d7-44fa-a0fb-f2df4e770b8d" providerId="ADAL" clId="{2B7AE87E-38AE-D547-9721-593807510773}" dt="2025-02-03T17:58:37.878" v="3456" actId="1076"/>
          <ac:spMkLst>
            <pc:docMk/>
            <pc:sldMk cId="0" sldId="261"/>
            <ac:spMk id="512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1"/>
            <ac:spMk id="514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1"/>
            <ac:spMk id="515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2-03T17:56:02.123" v="3434" actId="1076"/>
          <ac:spMkLst>
            <pc:docMk/>
            <pc:sldMk cId="0" sldId="261"/>
            <ac:spMk id="516" creationId="{00000000-0000-0000-0000-000000000000}"/>
          </ac:spMkLst>
        </pc:spChg>
      </pc:sldChg>
      <pc:sldChg chg="modSp mod">
        <pc:chgData name="Duygu Aladag Baldauf" userId="8839daf7-d4d7-44fa-a0fb-f2df4e770b8d" providerId="ADAL" clId="{2B7AE87E-38AE-D547-9721-593807510773}" dt="2025-01-29T13:51:28.327" v="2541"/>
        <pc:sldMkLst>
          <pc:docMk/>
          <pc:sldMk cId="0" sldId="263"/>
        </pc:sldMkLst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550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562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565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588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664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667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694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712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754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0" sldId="263"/>
            <ac:spMk id="767" creationId="{00000000-0000-0000-0000-000000000000}"/>
          </ac:spMkLst>
        </pc:spChg>
        <pc:spChg chg="mod">
          <ac:chgData name="Duygu Aladag Baldauf" userId="8839daf7-d4d7-44fa-a0fb-f2df4e770b8d" providerId="ADAL" clId="{2B7AE87E-38AE-D547-9721-593807510773}" dt="2025-01-29T13:51:28.327" v="2541"/>
          <ac:spMkLst>
            <pc:docMk/>
            <pc:sldMk cId="0" sldId="263"/>
            <ac:spMk id="824" creationId="{00000000-0000-0000-0000-000000000000}"/>
          </ac:spMkLst>
        </pc:spChg>
      </pc:sldChg>
      <pc:sldChg chg="modSp mod modNotesTx">
        <pc:chgData name="Duygu Aladag Baldauf" userId="8839daf7-d4d7-44fa-a0fb-f2df4e770b8d" providerId="ADAL" clId="{2B7AE87E-38AE-D547-9721-593807510773}" dt="2025-02-03T17:52:25.601" v="3418" actId="20577"/>
        <pc:sldMkLst>
          <pc:docMk/>
          <pc:sldMk cId="1238079692" sldId="317"/>
        </pc:sldMkLst>
        <pc:spChg chg="mod">
          <ac:chgData name="Duygu Aladag Baldauf" userId="8839daf7-d4d7-44fa-a0fb-f2df4e770b8d" providerId="ADAL" clId="{2B7AE87E-38AE-D547-9721-593807510773}" dt="2025-01-29T13:37:19.502" v="2009"/>
          <ac:spMkLst>
            <pc:docMk/>
            <pc:sldMk cId="1238079692" sldId="317"/>
            <ac:spMk id="2" creationId="{F5203174-E8A9-499A-E456-92831515F64B}"/>
          </ac:spMkLst>
        </pc:spChg>
        <pc:spChg chg="mod">
          <ac:chgData name="Duygu Aladag Baldauf" userId="8839daf7-d4d7-44fa-a0fb-f2df4e770b8d" providerId="ADAL" clId="{2B7AE87E-38AE-D547-9721-593807510773}" dt="2025-01-29T13:35:50.717" v="1939" actId="313"/>
          <ac:spMkLst>
            <pc:docMk/>
            <pc:sldMk cId="1238079692" sldId="317"/>
            <ac:spMk id="3" creationId="{C05C21F3-6687-8117-AA27-2E28D78256A4}"/>
          </ac:spMkLst>
        </pc:spChg>
        <pc:graphicFrameChg chg="mod modGraphic">
          <ac:chgData name="Duygu Aladag Baldauf" userId="8839daf7-d4d7-44fa-a0fb-f2df4e770b8d" providerId="ADAL" clId="{2B7AE87E-38AE-D547-9721-593807510773}" dt="2025-01-29T13:55:31.069" v="2604"/>
          <ac:graphicFrameMkLst>
            <pc:docMk/>
            <pc:sldMk cId="1238079692" sldId="317"/>
            <ac:graphicFrameMk id="4" creationId="{E8FBA7C7-7FEF-1490-3E08-EFDBCEB658ED}"/>
          </ac:graphicFrameMkLst>
        </pc:graphicFrameChg>
      </pc:sldChg>
      <pc:sldChg chg="modSp mod">
        <pc:chgData name="Duygu Aladag Baldauf" userId="8839daf7-d4d7-44fa-a0fb-f2df4e770b8d" providerId="ADAL" clId="{2B7AE87E-38AE-D547-9721-593807510773}" dt="2025-01-29T13:56:22.569" v="2610" actId="113"/>
        <pc:sldMkLst>
          <pc:docMk/>
          <pc:sldMk cId="313090713" sldId="319"/>
        </pc:sldMkLst>
        <pc:spChg chg="mod">
          <ac:chgData name="Duygu Aladag Baldauf" userId="8839daf7-d4d7-44fa-a0fb-f2df4e770b8d" providerId="ADAL" clId="{2B7AE87E-38AE-D547-9721-593807510773}" dt="2025-01-29T13:37:23.460" v="2010"/>
          <ac:spMkLst>
            <pc:docMk/>
            <pc:sldMk cId="313090713" sldId="319"/>
            <ac:spMk id="7" creationId="{9A3CEE62-D9F3-F1B8-77AA-189154A433F2}"/>
          </ac:spMkLst>
        </pc:spChg>
        <pc:graphicFrameChg chg="mod modGraphic">
          <ac:chgData name="Duygu Aladag Baldauf" userId="8839daf7-d4d7-44fa-a0fb-f2df4e770b8d" providerId="ADAL" clId="{2B7AE87E-38AE-D547-9721-593807510773}" dt="2025-01-29T13:56:22.569" v="2610" actId="113"/>
          <ac:graphicFrameMkLst>
            <pc:docMk/>
            <pc:sldMk cId="313090713" sldId="319"/>
            <ac:graphicFrameMk id="8" creationId="{E4D60F75-EAD7-2734-3B0A-9063BE1F092A}"/>
          </ac:graphicFrameMkLst>
        </pc:graphicFrameChg>
      </pc:sldChg>
      <pc:sldChg chg="addSp modSp mod ord modNotesTx">
        <pc:chgData name="Duygu Aladag Baldauf" userId="8839daf7-d4d7-44fa-a0fb-f2df4e770b8d" providerId="ADAL" clId="{2B7AE87E-38AE-D547-9721-593807510773}" dt="2025-02-03T17:45:55.481" v="3076" actId="20578"/>
        <pc:sldMkLst>
          <pc:docMk/>
          <pc:sldMk cId="3846663425" sldId="411"/>
        </pc:sldMkLst>
        <pc:spChg chg="mod">
          <ac:chgData name="Duygu Aladag Baldauf" userId="8839daf7-d4d7-44fa-a0fb-f2df4e770b8d" providerId="ADAL" clId="{2B7AE87E-38AE-D547-9721-593807510773}" dt="2025-01-29T12:54:14.149" v="1249" actId="20577"/>
          <ac:spMkLst>
            <pc:docMk/>
            <pc:sldMk cId="3846663425" sldId="411"/>
            <ac:spMk id="2" creationId="{27263FEC-9B84-C904-60C0-13596588305B}"/>
          </ac:spMkLst>
        </pc:spChg>
        <pc:graphicFrameChg chg="mod modGraphic">
          <ac:chgData name="Duygu Aladag Baldauf" userId="8839daf7-d4d7-44fa-a0fb-f2df4e770b8d" providerId="ADAL" clId="{2B7AE87E-38AE-D547-9721-593807510773}" dt="2025-01-29T13:53:24.940" v="2582" actId="20577"/>
          <ac:graphicFrameMkLst>
            <pc:docMk/>
            <pc:sldMk cId="3846663425" sldId="411"/>
            <ac:graphicFrameMk id="3" creationId="{51D85958-B205-2FB0-FDDB-8234B5EEBEC0}"/>
          </ac:graphicFrameMkLst>
        </pc:graphicFrameChg>
      </pc:sldChg>
      <pc:sldChg chg="modSp mod modNotesTx">
        <pc:chgData name="Duygu Aladag Baldauf" userId="8839daf7-d4d7-44fa-a0fb-f2df4e770b8d" providerId="ADAL" clId="{2B7AE87E-38AE-D547-9721-593807510773}" dt="2025-02-03T17:48:52.153" v="3387" actId="20577"/>
        <pc:sldMkLst>
          <pc:docMk/>
          <pc:sldMk cId="2024483732" sldId="455"/>
        </pc:sldMkLst>
        <pc:spChg chg="mod">
          <ac:chgData name="Duygu Aladag Baldauf" userId="8839daf7-d4d7-44fa-a0fb-f2df4e770b8d" providerId="ADAL" clId="{2B7AE87E-38AE-D547-9721-593807510773}" dt="2025-01-29T12:57:50.062" v="1288" actId="20577"/>
          <ac:spMkLst>
            <pc:docMk/>
            <pc:sldMk cId="2024483732" sldId="455"/>
            <ac:spMk id="2" creationId="{6DD4C628-8163-2883-0E7D-542072524EF6}"/>
          </ac:spMkLst>
        </pc:spChg>
        <pc:graphicFrameChg chg="mod modGraphic">
          <ac:chgData name="Duygu Aladag Baldauf" userId="8839daf7-d4d7-44fa-a0fb-f2df4e770b8d" providerId="ADAL" clId="{2B7AE87E-38AE-D547-9721-593807510773}" dt="2025-02-03T17:48:34.257" v="3384" actId="20577"/>
          <ac:graphicFrameMkLst>
            <pc:docMk/>
            <pc:sldMk cId="2024483732" sldId="455"/>
            <ac:graphicFrameMk id="9" creationId="{C0A7376F-207F-63FB-DE9D-BE7CECB54CA3}"/>
          </ac:graphicFrameMkLst>
        </pc:graphicFrameChg>
      </pc:sldChg>
      <pc:sldChg chg="modSp mod modNotesTx">
        <pc:chgData name="Duygu Aladag Baldauf" userId="8839daf7-d4d7-44fa-a0fb-f2df4e770b8d" providerId="ADAL" clId="{2B7AE87E-38AE-D547-9721-593807510773}" dt="2025-02-03T17:42:15.920" v="3002" actId="20577"/>
        <pc:sldMkLst>
          <pc:docMk/>
          <pc:sldMk cId="4252279588" sldId="457"/>
        </pc:sldMkLst>
        <pc:spChg chg="mod">
          <ac:chgData name="Duygu Aladag Baldauf" userId="8839daf7-d4d7-44fa-a0fb-f2df4e770b8d" providerId="ADAL" clId="{2B7AE87E-38AE-D547-9721-593807510773}" dt="2025-01-29T13:51:33.775" v="2542"/>
          <ac:spMkLst>
            <pc:docMk/>
            <pc:sldMk cId="4252279588" sldId="457"/>
            <ac:spMk id="2" creationId="{83705C99-2127-86AE-DB91-05A9DE20F3A6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4252279588" sldId="457"/>
            <ac:spMk id="7" creationId="{5D22D026-7B79-183A-BF6E-D1F9BD6633AD}"/>
          </ac:spMkLst>
        </pc:spChg>
        <pc:graphicFrameChg chg="mod modGraphic">
          <ac:chgData name="Duygu Aladag Baldauf" userId="8839daf7-d4d7-44fa-a0fb-f2df4e770b8d" providerId="ADAL" clId="{2B7AE87E-38AE-D547-9721-593807510773}" dt="2025-01-29T12:29:52.616" v="896" actId="313"/>
          <ac:graphicFrameMkLst>
            <pc:docMk/>
            <pc:sldMk cId="4252279588" sldId="457"/>
            <ac:graphicFrameMk id="4" creationId="{D3BDC707-2690-0D36-4AB5-F7EDF3AB716C}"/>
          </ac:graphicFrameMkLst>
        </pc:graphicFrameChg>
      </pc:sldChg>
      <pc:sldChg chg="addSp delSp modSp mod ord">
        <pc:chgData name="Duygu Aladag Baldauf" userId="8839daf7-d4d7-44fa-a0fb-f2df4e770b8d" providerId="ADAL" clId="{2B7AE87E-38AE-D547-9721-593807510773}" dt="2025-02-03T17:44:27.514" v="3074" actId="20578"/>
        <pc:sldMkLst>
          <pc:docMk/>
          <pc:sldMk cId="2960471990" sldId="458"/>
        </pc:sldMkLst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543" creationId="{503C7476-B918-862F-A679-32673BAA7556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589" creationId="{7C43A144-BA25-E259-C2BA-A78052005B11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661" creationId="{73690909-D085-5E49-5DA0-C9C7DAD3CD7F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673" creationId="{1D267E72-183B-7AD5-52FF-9B1FC5DCCBB7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679" creationId="{20D3B080-B9B7-5B16-68B9-2C493F0FC9C1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715" creationId="{A2DE43C8-6BD7-57AD-C18B-A839F7ACD2A5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719" creationId="{7AB2BCC2-1BC3-7450-C653-432E596E3A64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730" creationId="{6BC332EF-A2EE-476A-ED42-6EF316C94C58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752" creationId="{4E660D37-FA7F-A1E3-D498-C7350304E43C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2960471990" sldId="458"/>
            <ac:spMk id="819" creationId="{4C5C5E70-73F9-6F0A-A4AD-C9803A22A10D}"/>
          </ac:spMkLst>
        </pc:spChg>
        <pc:spChg chg="mod">
          <ac:chgData name="Duygu Aladag Baldauf" userId="8839daf7-d4d7-44fa-a0fb-f2df4e770b8d" providerId="ADAL" clId="{2B7AE87E-38AE-D547-9721-593807510773}" dt="2025-01-29T12:57:11.728" v="1256" actId="790"/>
          <ac:spMkLst>
            <pc:docMk/>
            <pc:sldMk cId="2960471990" sldId="458"/>
            <ac:spMk id="824" creationId="{8B865DB2-BDC3-DA68-2FC0-F7CEBEB0E1A7}"/>
          </ac:spMkLst>
        </pc:spChg>
      </pc:sldChg>
      <pc:sldChg chg="modSp mod modNotesTx">
        <pc:chgData name="Duygu Aladag Baldauf" userId="8839daf7-d4d7-44fa-a0fb-f2df4e770b8d" providerId="ADAL" clId="{2B7AE87E-38AE-D547-9721-593807510773}" dt="2025-02-03T17:49:36.925" v="3388" actId="20577"/>
        <pc:sldMkLst>
          <pc:docMk/>
          <pc:sldMk cId="1078962953" sldId="461"/>
        </pc:sldMkLst>
        <pc:spChg chg="mod">
          <ac:chgData name="Duygu Aladag Baldauf" userId="8839daf7-d4d7-44fa-a0fb-f2df4e770b8d" providerId="ADAL" clId="{2B7AE87E-38AE-D547-9721-593807510773}" dt="2025-01-29T13:54:03.170" v="2587" actId="20577"/>
          <ac:spMkLst>
            <pc:docMk/>
            <pc:sldMk cId="1078962953" sldId="461"/>
            <ac:spMk id="2" creationId="{6C3E7E7E-2331-E840-F4D8-6E72023DCA79}"/>
          </ac:spMkLst>
        </pc:spChg>
        <pc:spChg chg="mod">
          <ac:chgData name="Duygu Aladag Baldauf" userId="8839daf7-d4d7-44fa-a0fb-f2df4e770b8d" providerId="ADAL" clId="{2B7AE87E-38AE-D547-9721-593807510773}" dt="2025-01-29T13:04:24.412" v="1651" actId="20577"/>
          <ac:spMkLst>
            <pc:docMk/>
            <pc:sldMk cId="1078962953" sldId="461"/>
            <ac:spMk id="162" creationId="{EFF7E979-828B-FBB7-A4E5-3091A6448D1B}"/>
          </ac:spMkLst>
        </pc:spChg>
      </pc:sldChg>
      <pc:sldChg chg="modSp mod modNotesTx">
        <pc:chgData name="Duygu Aladag Baldauf" userId="8839daf7-d4d7-44fa-a0fb-f2df4e770b8d" providerId="ADAL" clId="{2B7AE87E-38AE-D547-9721-593807510773}" dt="2025-02-04T14:27:12.797" v="3477" actId="20577"/>
        <pc:sldMkLst>
          <pc:docMk/>
          <pc:sldMk cId="109902793" sldId="462"/>
        </pc:sldMkLst>
        <pc:spChg chg="mod">
          <ac:chgData name="Duygu Aladag Baldauf" userId="8839daf7-d4d7-44fa-a0fb-f2df4e770b8d" providerId="ADAL" clId="{2B7AE87E-38AE-D547-9721-593807510773}" dt="2025-01-29T11:45:02.982" v="566" actId="313"/>
          <ac:spMkLst>
            <pc:docMk/>
            <pc:sldMk cId="109902793" sldId="462"/>
            <ac:spMk id="2" creationId="{422F9298-0520-9694-8D8F-19544836E754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109902793" sldId="462"/>
            <ac:spMk id="6" creationId="{D047EDC2-3740-E96A-57D4-00DCBD553F9E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109902793" sldId="462"/>
            <ac:spMk id="7" creationId="{27BE6C6A-3FD2-25CF-7ECE-1F1833DC5AE7}"/>
          </ac:spMkLst>
        </pc:spChg>
        <pc:spChg chg="mod">
          <ac:chgData name="Duygu Aladag Baldauf" userId="8839daf7-d4d7-44fa-a0fb-f2df4e770b8d" providerId="ADAL" clId="{2B7AE87E-38AE-D547-9721-593807510773}" dt="2025-02-01T17:36:13.069" v="2625" actId="20577"/>
          <ac:spMkLst>
            <pc:docMk/>
            <pc:sldMk cId="109902793" sldId="462"/>
            <ac:spMk id="11" creationId="{79F017C6-FFB4-D95F-539F-5373DF97450C}"/>
          </ac:spMkLst>
        </pc:spChg>
        <pc:spChg chg="mod">
          <ac:chgData name="Duygu Aladag Baldauf" userId="8839daf7-d4d7-44fa-a0fb-f2df4e770b8d" providerId="ADAL" clId="{2B7AE87E-38AE-D547-9721-593807510773}" dt="2025-01-29T11:41:21.069" v="364" actId="313"/>
          <ac:spMkLst>
            <pc:docMk/>
            <pc:sldMk cId="109902793" sldId="462"/>
            <ac:spMk id="13" creationId="{B3FC502C-B03C-95C8-680A-14BD68D68483}"/>
          </ac:spMkLst>
        </pc:spChg>
        <pc:spChg chg="mod">
          <ac:chgData name="Duygu Aladag Baldauf" userId="8839daf7-d4d7-44fa-a0fb-f2df4e770b8d" providerId="ADAL" clId="{2B7AE87E-38AE-D547-9721-593807510773}" dt="2025-01-29T11:41:30.899" v="373" actId="20577"/>
          <ac:spMkLst>
            <pc:docMk/>
            <pc:sldMk cId="109902793" sldId="462"/>
            <ac:spMk id="25" creationId="{81BBBEF6-B574-064E-C14F-4350111A2549}"/>
          </ac:spMkLst>
        </pc:spChg>
        <pc:spChg chg="mod">
          <ac:chgData name="Duygu Aladag Baldauf" userId="8839daf7-d4d7-44fa-a0fb-f2df4e770b8d" providerId="ADAL" clId="{2B7AE87E-38AE-D547-9721-593807510773}" dt="2025-01-29T11:45:31.593" v="573" actId="20577"/>
          <ac:spMkLst>
            <pc:docMk/>
            <pc:sldMk cId="109902793" sldId="462"/>
            <ac:spMk id="33" creationId="{F4D42C1C-373B-0632-9FA1-DA832F26A0BB}"/>
          </ac:spMkLst>
        </pc:spChg>
        <pc:spChg chg="mod">
          <ac:chgData name="Duygu Aladag Baldauf" userId="8839daf7-d4d7-44fa-a0fb-f2df4e770b8d" providerId="ADAL" clId="{2B7AE87E-38AE-D547-9721-593807510773}" dt="2025-01-29T11:44:31.552" v="543" actId="313"/>
          <ac:spMkLst>
            <pc:docMk/>
            <pc:sldMk cId="109902793" sldId="462"/>
            <ac:spMk id="38" creationId="{604038E3-C5A7-5340-A5C9-D7826FAACB08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109902793" sldId="462"/>
            <ac:spMk id="50" creationId="{6E1CDA65-9E0C-4709-EE48-0E437C5FF660}"/>
          </ac:spMkLst>
        </pc:spChg>
        <pc:spChg chg="mod">
          <ac:chgData name="Duygu Aladag Baldauf" userId="8839daf7-d4d7-44fa-a0fb-f2df4e770b8d" providerId="ADAL" clId="{2B7AE87E-38AE-D547-9721-593807510773}" dt="2025-01-29T11:34:10.222" v="76" actId="790"/>
          <ac:spMkLst>
            <pc:docMk/>
            <pc:sldMk cId="109902793" sldId="462"/>
            <ac:spMk id="56" creationId="{5D16FCF1-4862-2AE0-0BE9-61557FDB0834}"/>
          </ac:spMkLst>
        </pc:spChg>
        <pc:spChg chg="mod">
          <ac:chgData name="Duygu Aladag Baldauf" userId="8839daf7-d4d7-44fa-a0fb-f2df4e770b8d" providerId="ADAL" clId="{2B7AE87E-38AE-D547-9721-593807510773}" dt="2025-01-29T11:46:03.133" v="607" actId="313"/>
          <ac:spMkLst>
            <pc:docMk/>
            <pc:sldMk cId="109902793" sldId="462"/>
            <ac:spMk id="64" creationId="{1CC22718-D5AE-5E78-F8F7-614993CC29C1}"/>
          </ac:spMkLst>
        </pc:spChg>
        <pc:spChg chg="mod">
          <ac:chgData name="Duygu Aladag Baldauf" userId="8839daf7-d4d7-44fa-a0fb-f2df4e770b8d" providerId="ADAL" clId="{2B7AE87E-38AE-D547-9721-593807510773}" dt="2025-01-29T13:51:22.393" v="2540" actId="313"/>
          <ac:spMkLst>
            <pc:docMk/>
            <pc:sldMk cId="109902793" sldId="462"/>
            <ac:spMk id="70" creationId="{04817EA1-DFC0-C444-4587-EF60C3F44B01}"/>
          </ac:spMkLst>
        </pc:spChg>
        <pc:grpChg chg="mod">
          <ac:chgData name="Duygu Aladag Baldauf" userId="8839daf7-d4d7-44fa-a0fb-f2df4e770b8d" providerId="ADAL" clId="{2B7AE87E-38AE-D547-9721-593807510773}" dt="2025-01-29T11:38:11.312" v="222" actId="1076"/>
          <ac:grpSpMkLst>
            <pc:docMk/>
            <pc:sldMk cId="109902793" sldId="462"/>
            <ac:grpSpMk id="49" creationId="{412B8B02-9BD8-5BF9-C6D8-A6386B0ADB72}"/>
          </ac:grpSpMkLst>
        </pc:grpChg>
      </pc:sldChg>
      <pc:sldChg chg="modSp mod modNotesTx">
        <pc:chgData name="Duygu Aladag Baldauf" userId="8839daf7-d4d7-44fa-a0fb-f2df4e770b8d" providerId="ADAL" clId="{2B7AE87E-38AE-D547-9721-593807510773}" dt="2025-02-03T17:55:43.003" v="3433" actId="20577"/>
        <pc:sldMkLst>
          <pc:docMk/>
          <pc:sldMk cId="4120272385" sldId="466"/>
        </pc:sldMkLst>
        <pc:spChg chg="mod">
          <ac:chgData name="Duygu Aladag Baldauf" userId="8839daf7-d4d7-44fa-a0fb-f2df4e770b8d" providerId="ADAL" clId="{2B7AE87E-38AE-D547-9721-593807510773}" dt="2025-01-29T13:43:01.632" v="2337"/>
          <ac:spMkLst>
            <pc:docMk/>
            <pc:sldMk cId="4120272385" sldId="466"/>
            <ac:spMk id="2" creationId="{A21EE1E8-4E8B-F222-41F9-6E04D7A0CFA5}"/>
          </ac:spMkLst>
        </pc:spChg>
        <pc:graphicFrameChg chg="mod modGraphic">
          <ac:chgData name="Duygu Aladag Baldauf" userId="8839daf7-d4d7-44fa-a0fb-f2df4e770b8d" providerId="ADAL" clId="{2B7AE87E-38AE-D547-9721-593807510773}" dt="2025-02-03T17:55:06.975" v="3430" actId="20577"/>
          <ac:graphicFrameMkLst>
            <pc:docMk/>
            <pc:sldMk cId="4120272385" sldId="466"/>
            <ac:graphicFrameMk id="9" creationId="{7A2B4709-93F7-0BC7-1EDE-AFDEEA72E6AA}"/>
          </ac:graphicFrameMkLst>
        </pc:graphicFrameChg>
      </pc:sldChg>
    </pc:docChg>
  </pc:docChgLst>
  <pc:docChgLst>
    <pc:chgData name="Stefanie Valcheva" userId="e62c7868-f79a-459a-81b3-fc31b9156ca8" providerId="ADAL" clId="{661C629B-D3B5-E843-878A-E0305F369990}"/>
    <pc:docChg chg="modSld">
      <pc:chgData name="Stefanie Valcheva" userId="e62c7868-f79a-459a-81b3-fc31b9156ca8" providerId="ADAL" clId="{661C629B-D3B5-E843-878A-E0305F369990}" dt="2025-01-29T11:00:21.917" v="28" actId="1037"/>
      <pc:docMkLst>
        <pc:docMk/>
      </pc:docMkLst>
      <pc:sldChg chg="addSp modSp mod">
        <pc:chgData name="Stefanie Valcheva" userId="e62c7868-f79a-459a-81b3-fc31b9156ca8" providerId="ADAL" clId="{661C629B-D3B5-E843-878A-E0305F369990}" dt="2025-01-29T11:00:21.917" v="28" actId="1037"/>
        <pc:sldMkLst>
          <pc:docMk/>
          <pc:sldMk cId="109902793" sldId="462"/>
        </pc:sldMkLst>
        <pc:spChg chg="mod">
          <ac:chgData name="Stefanie Valcheva" userId="e62c7868-f79a-459a-81b3-fc31b9156ca8" providerId="ADAL" clId="{661C629B-D3B5-E843-878A-E0305F369990}" dt="2025-01-29T11:00:00.336" v="23" actId="1037"/>
          <ac:spMkLst>
            <pc:docMk/>
            <pc:sldMk cId="109902793" sldId="462"/>
            <ac:spMk id="7" creationId="{27BE6C6A-3FD2-25CF-7ECE-1F1833DC5AE7}"/>
          </ac:spMkLst>
        </pc:spChg>
        <pc:spChg chg="mod">
          <ac:chgData name="Stefanie Valcheva" userId="e62c7868-f79a-459a-81b3-fc31b9156ca8" providerId="ADAL" clId="{661C629B-D3B5-E843-878A-E0305F369990}" dt="2025-01-29T10:50:10.259" v="4" actId="1038"/>
          <ac:spMkLst>
            <pc:docMk/>
            <pc:sldMk cId="109902793" sldId="462"/>
            <ac:spMk id="8" creationId="{4C53531E-67A9-70AE-DF51-BBFCC350D713}"/>
          </ac:spMkLst>
        </pc:spChg>
        <pc:spChg chg="mod">
          <ac:chgData name="Stefanie Valcheva" userId="e62c7868-f79a-459a-81b3-fc31b9156ca8" providerId="ADAL" clId="{661C629B-D3B5-E843-878A-E0305F369990}" dt="2025-01-29T10:50:13.277" v="5" actId="120"/>
          <ac:spMkLst>
            <pc:docMk/>
            <pc:sldMk cId="109902793" sldId="462"/>
            <ac:spMk id="11" creationId="{79F017C6-FFB4-D95F-539F-5373DF97450C}"/>
          </ac:spMkLst>
        </pc:spChg>
        <pc:spChg chg="mod">
          <ac:chgData name="Stefanie Valcheva" userId="e62c7868-f79a-459a-81b3-fc31b9156ca8" providerId="ADAL" clId="{661C629B-D3B5-E843-878A-E0305F369990}" dt="2025-01-29T10:50:17.225" v="7" actId="120"/>
          <ac:spMkLst>
            <pc:docMk/>
            <pc:sldMk cId="109902793" sldId="462"/>
            <ac:spMk id="13" creationId="{B3FC502C-B03C-95C8-680A-14BD68D68483}"/>
          </ac:spMkLst>
        </pc:spChg>
        <pc:spChg chg="mod">
          <ac:chgData name="Stefanie Valcheva" userId="e62c7868-f79a-459a-81b3-fc31b9156ca8" providerId="ADAL" clId="{661C629B-D3B5-E843-878A-E0305F369990}" dt="2025-01-29T10:50:15.241" v="6" actId="120"/>
          <ac:spMkLst>
            <pc:docMk/>
            <pc:sldMk cId="109902793" sldId="462"/>
            <ac:spMk id="25" creationId="{81BBBEF6-B574-064E-C14F-4350111A2549}"/>
          </ac:spMkLst>
        </pc:spChg>
        <pc:spChg chg="mod">
          <ac:chgData name="Stefanie Valcheva" userId="e62c7868-f79a-459a-81b3-fc31b9156ca8" providerId="ADAL" clId="{661C629B-D3B5-E843-878A-E0305F369990}" dt="2025-01-29T10:50:21.942" v="9" actId="120"/>
          <ac:spMkLst>
            <pc:docMk/>
            <pc:sldMk cId="109902793" sldId="462"/>
            <ac:spMk id="38" creationId="{604038E3-C5A7-5340-A5C9-D7826FAACB08}"/>
          </ac:spMkLst>
        </pc:spChg>
        <pc:spChg chg="mod">
          <ac:chgData name="Stefanie Valcheva" userId="e62c7868-f79a-459a-81b3-fc31b9156ca8" providerId="ADAL" clId="{661C629B-D3B5-E843-878A-E0305F369990}" dt="2025-01-29T11:00:21.917" v="28" actId="1037"/>
          <ac:spMkLst>
            <pc:docMk/>
            <pc:sldMk cId="109902793" sldId="462"/>
            <ac:spMk id="56" creationId="{5D16FCF1-4862-2AE0-0BE9-61557FDB0834}"/>
          </ac:spMkLst>
        </pc:spChg>
        <pc:spChg chg="mod">
          <ac:chgData name="Stefanie Valcheva" userId="e62c7868-f79a-459a-81b3-fc31b9156ca8" providerId="ADAL" clId="{661C629B-D3B5-E843-878A-E0305F369990}" dt="2025-01-29T10:50:19.297" v="8" actId="120"/>
          <ac:spMkLst>
            <pc:docMk/>
            <pc:sldMk cId="109902793" sldId="462"/>
            <ac:spMk id="70" creationId="{04817EA1-DFC0-C444-4587-EF60C3F44B01}"/>
          </ac:spMkLst>
        </pc:spChg>
        <pc:grpChg chg="mod">
          <ac:chgData name="Stefanie Valcheva" userId="e62c7868-f79a-459a-81b3-fc31b9156ca8" providerId="ADAL" clId="{661C629B-D3B5-E843-878A-E0305F369990}" dt="2025-01-29T10:59:54.525" v="17" actId="1037"/>
          <ac:grpSpMkLst>
            <pc:docMk/>
            <pc:sldMk cId="109902793" sldId="462"/>
            <ac:grpSpMk id="52" creationId="{79AF70C8-86E0-A71E-2BFB-4DFE0FA21C33}"/>
          </ac:grpSpMkLst>
        </pc:grpChg>
        <pc:picChg chg="add mod">
          <ac:chgData name="Stefanie Valcheva" userId="e62c7868-f79a-459a-81b3-fc31b9156ca8" providerId="ADAL" clId="{661C629B-D3B5-E843-878A-E0305F369990}" dt="2025-01-29T10:58:56.752" v="11"/>
          <ac:picMkLst>
            <pc:docMk/>
            <pc:sldMk cId="109902793" sldId="462"/>
            <ac:picMk id="3" creationId="{D6D11D8A-752C-C8B7-53D0-D6D52227C859}"/>
          </ac:picMkLst>
        </pc:picChg>
        <pc:cxnChg chg="mod">
          <ac:chgData name="Stefanie Valcheva" userId="e62c7868-f79a-459a-81b3-fc31b9156ca8" providerId="ADAL" clId="{661C629B-D3B5-E843-878A-E0305F369990}" dt="2025-01-29T11:00:21.917" v="28" actId="1037"/>
          <ac:cxnSpMkLst>
            <pc:docMk/>
            <pc:sldMk cId="109902793" sldId="462"/>
            <ac:cxnSpMk id="69" creationId="{8CF56D94-018F-A083-781B-7ACC88232E9A}"/>
          </ac:cxnSpMkLst>
        </pc:cxnChg>
      </pc:sldChg>
      <pc:sldChg chg="modSp">
        <pc:chgData name="Stefanie Valcheva" userId="e62c7868-f79a-459a-81b3-fc31b9156ca8" providerId="ADAL" clId="{661C629B-D3B5-E843-878A-E0305F369990}" dt="2025-01-29T10:54:07.561" v="10" actId="20577"/>
        <pc:sldMkLst>
          <pc:docMk/>
          <pc:sldMk cId="4120272385" sldId="466"/>
        </pc:sldMkLst>
        <pc:graphicFrameChg chg="mod">
          <ac:chgData name="Stefanie Valcheva" userId="e62c7868-f79a-459a-81b3-fc31b9156ca8" providerId="ADAL" clId="{661C629B-D3B5-E843-878A-E0305F369990}" dt="2025-01-29T10:54:07.561" v="10" actId="20577"/>
          <ac:graphicFrameMkLst>
            <pc:docMk/>
            <pc:sldMk cId="4120272385" sldId="466"/>
            <ac:graphicFrameMk id="9" creationId="{7A2B4709-93F7-0BC7-1EDE-AFDEEA72E6A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3200" b="1" noProof="0" dirty="0">
                <a:latin typeface="Aptos" panose="020B0004020202020204" pitchFamily="34" charset="0"/>
              </a:rPr>
              <a:t>GEF Project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GEF Project</c:v>
                </c:pt>
              </c:strCache>
            </c:strRef>
          </c:tx>
          <c:dPt>
            <c:idx val="0"/>
            <c:bubble3D val="0"/>
            <c:spPr>
              <a:solidFill>
                <a:srgbClr val="EDA3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04-804D-A4F2-15CC9D84BF92}"/>
              </c:ext>
            </c:extLst>
          </c:dPt>
          <c:dPt>
            <c:idx val="1"/>
            <c:bubble3D val="0"/>
            <c:explosion val="8"/>
            <c:spPr>
              <a:solidFill>
                <a:srgbClr val="0C8E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B04-804D-A4F2-15CC9D84BF9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CC-6B49-BA37-9AAD1D079F3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CC-6B49-BA37-9AAD1D079F35}"/>
              </c:ext>
            </c:extLst>
          </c:dPt>
          <c:dLbls>
            <c:dLbl>
              <c:idx val="0"/>
              <c:layout>
                <c:manualLayout>
                  <c:x val="-0.18951568743629135"/>
                  <c:y val="0.20884062509742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srgbClr val="656D78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GEF</a:t>
                    </a:r>
                    <a:r>
                      <a:rPr lang="en-US" sz="4000" b="1" baseline="0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n-US" sz="4000" b="1" i="0" u="none" strike="noStrike" kern="1200" baseline="0" dirty="0" err="1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t>finansman</a:t>
                    </a:r>
                    <a:r>
                      <a:rPr lang="en-US" sz="4000" b="1" i="0" u="none" strike="noStrike" kern="1200" baseline="0" noProof="0" dirty="0" err="1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t>ı</a:t>
                    </a:r>
                    <a:endParaRPr lang="en-US" sz="4000" b="1" i="0" u="none" strike="noStrike" kern="1200" baseline="0" dirty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srgbClr val="656D78">
                            <a:lumMod val="75000"/>
                            <a:lumOff val="25000"/>
                          </a:srgbClr>
                        </a:solidFill>
                      </a:defRPr>
                    </a:pPr>
                    <a:endParaRPr lang="en-US" sz="4000" b="1" dirty="0">
                      <a:solidFill>
                        <a:schemeClr val="bg1"/>
                      </a:solidFill>
                      <a:latin typeface="Aptos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srgbClr val="656D78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04-804D-A4F2-15CC9D84BF92}"/>
                </c:ext>
              </c:extLst>
            </c:dLbl>
            <c:dLbl>
              <c:idx val="1"/>
              <c:layout>
                <c:manualLayout>
                  <c:x val="0.30879773622047246"/>
                  <c:y val="-0.21806746936100713"/>
                </c:manualLayout>
              </c:layout>
              <c:tx>
                <c:rich>
                  <a:bodyPr/>
                  <a:lstStyle/>
                  <a:p>
                    <a:r>
                      <a:rPr lang="en-US" sz="44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Es </a:t>
                    </a:r>
                    <a:r>
                      <a:rPr lang="en-US" sz="4400" b="1" dirty="0" err="1">
                        <a:solidFill>
                          <a:schemeClr val="bg1"/>
                        </a:solidFill>
                        <a:latin typeface="Aptos" panose="020B0004020202020204" pitchFamily="34" charset="0"/>
                      </a:rPr>
                      <a:t>finansman</a:t>
                    </a:r>
                    <a:endParaRPr lang="en-US" sz="2400" b="1" dirty="0">
                      <a:solidFill>
                        <a:schemeClr val="bg1"/>
                      </a:solidFill>
                      <a:latin typeface="Aptos" panose="020B00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9062499999999"/>
                      <c:h val="0.144351553620106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FB04-804D-A4F2-15CC9D84BF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Co-financing</c:v>
                </c:pt>
                <c:pt idx="1">
                  <c:v>GEF financing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4-804D-A4F2-15CC9D84BF9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6CF6D-73F6-604C-82FD-F7E63F866046}" type="doc">
      <dgm:prSet loTypeId="urn:microsoft.com/office/officeart/2005/8/layout/hierarchy4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9E49329-8392-5B49-B8DD-BE054284555F}">
      <dgm:prSet phldrT="[Text]" custT="1"/>
      <dgm:spPr>
        <a:solidFill>
          <a:srgbClr val="0D4D9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sz="4400" noProof="0" dirty="0">
              <a:latin typeface="Aptos" panose="020B0004020202020204" pitchFamily="34" charset="0"/>
            </a:rPr>
            <a:t>Proje Dokümanı</a:t>
          </a:r>
        </a:p>
      </dgm:t>
    </dgm:pt>
    <dgm:pt modelId="{3D1597A5-C654-DD4F-9A00-4DBFC0CA44FB}" type="parTrans" cxnId="{0D0CFB22-C47A-134B-9090-54D7C594EB80}">
      <dgm:prSet/>
      <dgm:spPr/>
      <dgm:t>
        <a:bodyPr/>
        <a:lstStyle/>
        <a:p>
          <a:endParaRPr lang="en-US"/>
        </a:p>
      </dgm:t>
    </dgm:pt>
    <dgm:pt modelId="{7ABEB2D7-863A-EC43-9757-B0DC199A3107}" type="sibTrans" cxnId="{0D0CFB22-C47A-134B-9090-54D7C594EB80}">
      <dgm:prSet/>
      <dgm:spPr/>
      <dgm:t>
        <a:bodyPr/>
        <a:lstStyle/>
        <a:p>
          <a:endParaRPr lang="en-US"/>
        </a:p>
      </dgm:t>
    </dgm:pt>
    <dgm:pt modelId="{798AEEAB-F95D-1043-B0FF-0317D96155B3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Ana İndikatörler </a:t>
          </a:r>
        </a:p>
      </dgm:t>
    </dgm:pt>
    <dgm:pt modelId="{DF08374F-E5AB-5B45-A1ED-B8828E1E8899}" type="parTrans" cxnId="{80947BE9-1B39-924B-80AF-0905D7FEB35E}">
      <dgm:prSet/>
      <dgm:spPr/>
      <dgm:t>
        <a:bodyPr/>
        <a:lstStyle/>
        <a:p>
          <a:endParaRPr lang="en-US"/>
        </a:p>
      </dgm:t>
    </dgm:pt>
    <dgm:pt modelId="{CDB8A69D-DE69-474F-BDFF-A87937C3629B}" type="sibTrans" cxnId="{80947BE9-1B39-924B-80AF-0905D7FEB35E}">
      <dgm:prSet/>
      <dgm:spPr/>
      <dgm:t>
        <a:bodyPr/>
        <a:lstStyle/>
        <a:p>
          <a:endParaRPr lang="en-US"/>
        </a:p>
      </dgm:t>
    </dgm:pt>
    <dgm:pt modelId="{DEB8A21E-70EB-D443-BD72-857DD5D53295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Taksonomi </a:t>
          </a:r>
        </a:p>
      </dgm:t>
    </dgm:pt>
    <dgm:pt modelId="{48D46F38-0E49-9747-9E4C-6AF90153AD45}" type="parTrans" cxnId="{6496764C-2B4B-AC40-AC5F-D9AF7CA19FB6}">
      <dgm:prSet/>
      <dgm:spPr/>
      <dgm:t>
        <a:bodyPr/>
        <a:lstStyle/>
        <a:p>
          <a:endParaRPr lang="en-US"/>
        </a:p>
      </dgm:t>
    </dgm:pt>
    <dgm:pt modelId="{D3A354A9-E248-DD41-BD14-ECA7CEDE0AF0}" type="sibTrans" cxnId="{6496764C-2B4B-AC40-AC5F-D9AF7CA19FB6}">
      <dgm:prSet/>
      <dgm:spPr/>
      <dgm:t>
        <a:bodyPr/>
        <a:lstStyle/>
        <a:p>
          <a:endParaRPr lang="en-US"/>
        </a:p>
      </dgm:t>
    </dgm:pt>
    <dgm:pt modelId="{82E80982-7827-5641-8F5C-B0AF37CF0EE0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Çevresel ve Sosyal Yönetim Planı</a:t>
          </a:r>
        </a:p>
      </dgm:t>
    </dgm:pt>
    <dgm:pt modelId="{9F45CF1E-DCE2-064A-B8D9-12467BC184BF}" type="parTrans" cxnId="{956656B8-EB6B-F548-BD8D-D11917516823}">
      <dgm:prSet/>
      <dgm:spPr/>
      <dgm:t>
        <a:bodyPr/>
        <a:lstStyle/>
        <a:p>
          <a:endParaRPr lang="en-US"/>
        </a:p>
      </dgm:t>
    </dgm:pt>
    <dgm:pt modelId="{57826FDF-1E39-9C4B-B91A-4CA7FBB94226}" type="sibTrans" cxnId="{956656B8-EB6B-F548-BD8D-D11917516823}">
      <dgm:prSet/>
      <dgm:spPr/>
      <dgm:t>
        <a:bodyPr/>
        <a:lstStyle/>
        <a:p>
          <a:endParaRPr lang="en-US"/>
        </a:p>
      </dgm:t>
    </dgm:pt>
    <dgm:pt modelId="{C937AD23-A843-404C-A872-23DEC234B54A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Toplumsal Cinsiyet Eylem Planı </a:t>
          </a:r>
        </a:p>
      </dgm:t>
    </dgm:pt>
    <dgm:pt modelId="{2F50037B-D0B4-594F-8BFD-91952C8D071D}" type="parTrans" cxnId="{1A639E34-B245-2E4E-AA2E-DFF88785C3A1}">
      <dgm:prSet/>
      <dgm:spPr/>
      <dgm:t>
        <a:bodyPr/>
        <a:lstStyle/>
        <a:p>
          <a:endParaRPr lang="en-US"/>
        </a:p>
      </dgm:t>
    </dgm:pt>
    <dgm:pt modelId="{A457B8F0-DAF8-8A47-A25D-330EBBBCF3B3}" type="sibTrans" cxnId="{1A639E34-B245-2E4E-AA2E-DFF88785C3A1}">
      <dgm:prSet/>
      <dgm:spPr/>
      <dgm:t>
        <a:bodyPr/>
        <a:lstStyle/>
        <a:p>
          <a:endParaRPr lang="en-US"/>
        </a:p>
      </dgm:t>
    </dgm:pt>
    <dgm:pt modelId="{2D005FD5-B090-C342-B08F-262FA2ABBF50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Proje Haritası </a:t>
          </a:r>
        </a:p>
      </dgm:t>
    </dgm:pt>
    <dgm:pt modelId="{4BD03FDC-AFE7-124D-8C0B-B6999CB5B437}" type="parTrans" cxnId="{AA1438A4-312E-C14C-9886-BBBBE7EFC987}">
      <dgm:prSet/>
      <dgm:spPr/>
      <dgm:t>
        <a:bodyPr/>
        <a:lstStyle/>
        <a:p>
          <a:endParaRPr lang="en-US"/>
        </a:p>
      </dgm:t>
    </dgm:pt>
    <dgm:pt modelId="{D820C064-21FD-E041-B288-A8210176D6FE}" type="sibTrans" cxnId="{AA1438A4-312E-C14C-9886-BBBBE7EFC987}">
      <dgm:prSet/>
      <dgm:spPr/>
      <dgm:t>
        <a:bodyPr/>
        <a:lstStyle/>
        <a:p>
          <a:endParaRPr lang="en-US"/>
        </a:p>
      </dgm:t>
    </dgm:pt>
    <dgm:pt modelId="{1FF810A0-AD3E-7F4A-BC44-4168FC8C3C86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İs Planı</a:t>
          </a:r>
        </a:p>
      </dgm:t>
    </dgm:pt>
    <dgm:pt modelId="{C31806E8-BDB5-5F4F-A05F-40A5BEA9F533}" type="parTrans" cxnId="{0F838500-8638-D649-85CB-725E89DADC67}">
      <dgm:prSet/>
      <dgm:spPr/>
      <dgm:t>
        <a:bodyPr/>
        <a:lstStyle/>
        <a:p>
          <a:endParaRPr lang="en-US"/>
        </a:p>
      </dgm:t>
    </dgm:pt>
    <dgm:pt modelId="{5B848B9F-23C3-C74F-9D63-87A0F4923C44}" type="sibTrans" cxnId="{0F838500-8638-D649-85CB-725E89DADC67}">
      <dgm:prSet/>
      <dgm:spPr/>
      <dgm:t>
        <a:bodyPr/>
        <a:lstStyle/>
        <a:p>
          <a:endParaRPr lang="en-US"/>
        </a:p>
      </dgm:t>
    </dgm:pt>
    <dgm:pt modelId="{C6A0A282-6060-9F40-9CD3-204E4271119A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GEF yorumlarına yanıtlar</a:t>
          </a:r>
        </a:p>
      </dgm:t>
    </dgm:pt>
    <dgm:pt modelId="{2EEF5E90-43EE-7747-9907-466B7E13A6AB}" type="parTrans" cxnId="{1AC04FC0-8D32-184F-86AE-0F163ABD2787}">
      <dgm:prSet/>
      <dgm:spPr/>
      <dgm:t>
        <a:bodyPr/>
        <a:lstStyle/>
        <a:p>
          <a:endParaRPr lang="en-US"/>
        </a:p>
      </dgm:t>
    </dgm:pt>
    <dgm:pt modelId="{1E57C70E-F813-A947-8A43-16AAB142C5A4}" type="sibTrans" cxnId="{1AC04FC0-8D32-184F-86AE-0F163ABD2787}">
      <dgm:prSet/>
      <dgm:spPr/>
      <dgm:t>
        <a:bodyPr/>
        <a:lstStyle/>
        <a:p>
          <a:endParaRPr lang="en-US"/>
        </a:p>
      </dgm:t>
    </dgm:pt>
    <dgm:pt modelId="{CCC7DE34-8701-6E40-B997-FBC72CFA5F9D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Proje Sonuç Çerçevesi </a:t>
          </a:r>
        </a:p>
      </dgm:t>
    </dgm:pt>
    <dgm:pt modelId="{B1D2DF5B-3A11-7A4C-8EA2-E4AB4D6F9ACD}" type="parTrans" cxnId="{75084C68-09CD-AD41-9D97-5D461612C155}">
      <dgm:prSet/>
      <dgm:spPr/>
      <dgm:t>
        <a:bodyPr/>
        <a:lstStyle/>
        <a:p>
          <a:endParaRPr lang="en-US"/>
        </a:p>
      </dgm:t>
    </dgm:pt>
    <dgm:pt modelId="{B0D3F96A-BE5F-0B44-B8CC-AFF671092586}" type="sibTrans" cxnId="{75084C68-09CD-AD41-9D97-5D461612C155}">
      <dgm:prSet/>
      <dgm:spPr/>
      <dgm:t>
        <a:bodyPr/>
        <a:lstStyle/>
        <a:p>
          <a:endParaRPr lang="en-US"/>
        </a:p>
      </dgm:t>
    </dgm:pt>
    <dgm:pt modelId="{19C740BC-D1D9-4345-867F-E6176AC95C57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Bütçe</a:t>
          </a:r>
        </a:p>
      </dgm:t>
    </dgm:pt>
    <dgm:pt modelId="{551830FF-5B3B-664F-9634-CA07B7723AC2}" type="parTrans" cxnId="{23DBF5DE-9008-624E-96A8-B74672889417}">
      <dgm:prSet/>
      <dgm:spPr/>
      <dgm:t>
        <a:bodyPr/>
        <a:lstStyle/>
        <a:p>
          <a:endParaRPr lang="en-US"/>
        </a:p>
      </dgm:t>
    </dgm:pt>
    <dgm:pt modelId="{95C326F2-5E29-374B-AA4E-7DB99968E0AC}" type="sibTrans" cxnId="{23DBF5DE-9008-624E-96A8-B74672889417}">
      <dgm:prSet/>
      <dgm:spPr/>
      <dgm:t>
        <a:bodyPr/>
        <a:lstStyle/>
        <a:p>
          <a:endParaRPr lang="en-US"/>
        </a:p>
      </dgm:t>
    </dgm:pt>
    <dgm:pt modelId="{F05E25F3-1E72-3545-BBA4-8A737503D32D}">
      <dgm:prSet/>
      <dgm:spPr>
        <a:solidFill>
          <a:srgbClr val="0C8E3C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noProof="0" dirty="0"/>
            <a:t>Paydaş Katilim Planı </a:t>
          </a:r>
        </a:p>
      </dgm:t>
    </dgm:pt>
    <dgm:pt modelId="{B26BFFE7-3296-9649-992C-BCC243095158}" type="parTrans" cxnId="{CD2A41D8-D399-3B44-ACC0-A0403B4FFE25}">
      <dgm:prSet/>
      <dgm:spPr/>
      <dgm:t>
        <a:bodyPr/>
        <a:lstStyle/>
        <a:p>
          <a:endParaRPr lang="en-US"/>
        </a:p>
      </dgm:t>
    </dgm:pt>
    <dgm:pt modelId="{5E7620B7-9873-F846-8FDE-B4EFD4590A04}" type="sibTrans" cxnId="{CD2A41D8-D399-3B44-ACC0-A0403B4FFE25}">
      <dgm:prSet/>
      <dgm:spPr/>
      <dgm:t>
        <a:bodyPr/>
        <a:lstStyle/>
        <a:p>
          <a:endParaRPr lang="en-US"/>
        </a:p>
      </dgm:t>
    </dgm:pt>
    <dgm:pt modelId="{5A8215E9-9A5A-2F43-846F-E417776E2CD0}" type="pres">
      <dgm:prSet presAssocID="{7486CF6D-73F6-604C-82FD-F7E63F8660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23C801-94A2-7743-879C-5FBB9D2DBF44}" type="pres">
      <dgm:prSet presAssocID="{19E49329-8392-5B49-B8DD-BE054284555F}" presName="vertOne" presStyleCnt="0"/>
      <dgm:spPr/>
    </dgm:pt>
    <dgm:pt modelId="{B739AEE2-22CF-9F4E-A600-A658721587BF}" type="pres">
      <dgm:prSet presAssocID="{19E49329-8392-5B49-B8DD-BE054284555F}" presName="txOne" presStyleLbl="node0" presStyleIdx="0" presStyleCnt="1" custScaleY="39132">
        <dgm:presLayoutVars>
          <dgm:chPref val="3"/>
        </dgm:presLayoutVars>
      </dgm:prSet>
      <dgm:spPr/>
    </dgm:pt>
    <dgm:pt modelId="{4EC25F29-47B4-8241-9B10-1D17BA32E0F6}" type="pres">
      <dgm:prSet presAssocID="{19E49329-8392-5B49-B8DD-BE054284555F}" presName="parTransOne" presStyleCnt="0"/>
      <dgm:spPr/>
    </dgm:pt>
    <dgm:pt modelId="{6C04ECBD-4250-644A-9E1E-2CE3A40C1FCE}" type="pres">
      <dgm:prSet presAssocID="{19E49329-8392-5B49-B8DD-BE054284555F}" presName="horzOne" presStyleCnt="0"/>
      <dgm:spPr/>
    </dgm:pt>
    <dgm:pt modelId="{98A05ED9-FB37-BC49-944A-D221949E160F}" type="pres">
      <dgm:prSet presAssocID="{798AEEAB-F95D-1043-B0FF-0317D96155B3}" presName="vertTwo" presStyleCnt="0"/>
      <dgm:spPr/>
    </dgm:pt>
    <dgm:pt modelId="{2557FE66-9262-4049-A2EB-08971A314154}" type="pres">
      <dgm:prSet presAssocID="{798AEEAB-F95D-1043-B0FF-0317D96155B3}" presName="txTwo" presStyleLbl="node2" presStyleIdx="0" presStyleCnt="10">
        <dgm:presLayoutVars>
          <dgm:chPref val="3"/>
        </dgm:presLayoutVars>
      </dgm:prSet>
      <dgm:spPr/>
    </dgm:pt>
    <dgm:pt modelId="{759213C7-0046-D449-99A2-34B937940A1B}" type="pres">
      <dgm:prSet presAssocID="{798AEEAB-F95D-1043-B0FF-0317D96155B3}" presName="horzTwo" presStyleCnt="0"/>
      <dgm:spPr/>
    </dgm:pt>
    <dgm:pt modelId="{15E34B03-F295-244A-A077-C3A37998E81C}" type="pres">
      <dgm:prSet presAssocID="{CDB8A69D-DE69-474F-BDFF-A87937C3629B}" presName="sibSpaceTwo" presStyleCnt="0"/>
      <dgm:spPr/>
    </dgm:pt>
    <dgm:pt modelId="{B9C24000-6411-AC4C-A425-2B7CC6FCB48E}" type="pres">
      <dgm:prSet presAssocID="{DEB8A21E-70EB-D443-BD72-857DD5D53295}" presName="vertTwo" presStyleCnt="0"/>
      <dgm:spPr/>
    </dgm:pt>
    <dgm:pt modelId="{DCB808FE-C3CE-8744-90A0-735944CDC79E}" type="pres">
      <dgm:prSet presAssocID="{DEB8A21E-70EB-D443-BD72-857DD5D53295}" presName="txTwo" presStyleLbl="node2" presStyleIdx="1" presStyleCnt="10">
        <dgm:presLayoutVars>
          <dgm:chPref val="3"/>
        </dgm:presLayoutVars>
      </dgm:prSet>
      <dgm:spPr/>
    </dgm:pt>
    <dgm:pt modelId="{BCD23165-35A4-A940-84AA-B7074E08BB4A}" type="pres">
      <dgm:prSet presAssocID="{DEB8A21E-70EB-D443-BD72-857DD5D53295}" presName="horzTwo" presStyleCnt="0"/>
      <dgm:spPr/>
    </dgm:pt>
    <dgm:pt modelId="{69B75BBC-3504-7F42-8C42-466F0914BFCF}" type="pres">
      <dgm:prSet presAssocID="{D3A354A9-E248-DD41-BD14-ECA7CEDE0AF0}" presName="sibSpaceTwo" presStyleCnt="0"/>
      <dgm:spPr/>
    </dgm:pt>
    <dgm:pt modelId="{73EAAEED-6040-F242-9CB8-EF9A3571FB00}" type="pres">
      <dgm:prSet presAssocID="{CCC7DE34-8701-6E40-B997-FBC72CFA5F9D}" presName="vertTwo" presStyleCnt="0"/>
      <dgm:spPr/>
    </dgm:pt>
    <dgm:pt modelId="{F063679E-1C8F-0646-B3F5-081390C6E412}" type="pres">
      <dgm:prSet presAssocID="{CCC7DE34-8701-6E40-B997-FBC72CFA5F9D}" presName="txTwo" presStyleLbl="node2" presStyleIdx="2" presStyleCnt="10">
        <dgm:presLayoutVars>
          <dgm:chPref val="3"/>
        </dgm:presLayoutVars>
      </dgm:prSet>
      <dgm:spPr/>
    </dgm:pt>
    <dgm:pt modelId="{B154A95B-70AA-284C-A464-B6A07C6F8449}" type="pres">
      <dgm:prSet presAssocID="{CCC7DE34-8701-6E40-B997-FBC72CFA5F9D}" presName="horzTwo" presStyleCnt="0"/>
      <dgm:spPr/>
    </dgm:pt>
    <dgm:pt modelId="{3778A127-AFDA-F844-9E73-523B1D04C3E6}" type="pres">
      <dgm:prSet presAssocID="{B0D3F96A-BE5F-0B44-B8CC-AFF671092586}" presName="sibSpaceTwo" presStyleCnt="0"/>
      <dgm:spPr/>
    </dgm:pt>
    <dgm:pt modelId="{F6BCB66E-2EC3-A04A-A0CB-CCF994A9C8E3}" type="pres">
      <dgm:prSet presAssocID="{19C740BC-D1D9-4345-867F-E6176AC95C57}" presName="vertTwo" presStyleCnt="0"/>
      <dgm:spPr/>
    </dgm:pt>
    <dgm:pt modelId="{FC0DDBCA-EDF6-5940-8518-FC1E4517372E}" type="pres">
      <dgm:prSet presAssocID="{19C740BC-D1D9-4345-867F-E6176AC95C57}" presName="txTwo" presStyleLbl="node2" presStyleIdx="3" presStyleCnt="10">
        <dgm:presLayoutVars>
          <dgm:chPref val="3"/>
        </dgm:presLayoutVars>
      </dgm:prSet>
      <dgm:spPr/>
    </dgm:pt>
    <dgm:pt modelId="{E1366A08-211D-8247-8E72-16B21923892A}" type="pres">
      <dgm:prSet presAssocID="{19C740BC-D1D9-4345-867F-E6176AC95C57}" presName="horzTwo" presStyleCnt="0"/>
      <dgm:spPr/>
    </dgm:pt>
    <dgm:pt modelId="{48D33019-604B-2D47-BB31-719E181A673F}" type="pres">
      <dgm:prSet presAssocID="{95C326F2-5E29-374B-AA4E-7DB99968E0AC}" presName="sibSpaceTwo" presStyleCnt="0"/>
      <dgm:spPr/>
    </dgm:pt>
    <dgm:pt modelId="{7AA8A3C2-5C6E-6A45-8E9F-7F6D577691FF}" type="pres">
      <dgm:prSet presAssocID="{F05E25F3-1E72-3545-BBA4-8A737503D32D}" presName="vertTwo" presStyleCnt="0"/>
      <dgm:spPr/>
    </dgm:pt>
    <dgm:pt modelId="{05B66AB2-8C24-4742-B5DD-EA7E46B7CFB8}" type="pres">
      <dgm:prSet presAssocID="{F05E25F3-1E72-3545-BBA4-8A737503D32D}" presName="txTwo" presStyleLbl="node2" presStyleIdx="4" presStyleCnt="10" custLinFactNeighborX="4200" custLinFactNeighborY="3433">
        <dgm:presLayoutVars>
          <dgm:chPref val="3"/>
        </dgm:presLayoutVars>
      </dgm:prSet>
      <dgm:spPr/>
    </dgm:pt>
    <dgm:pt modelId="{5EDC81A5-40DE-E64D-8734-4CABEA6073B5}" type="pres">
      <dgm:prSet presAssocID="{F05E25F3-1E72-3545-BBA4-8A737503D32D}" presName="horzTwo" presStyleCnt="0"/>
      <dgm:spPr/>
    </dgm:pt>
    <dgm:pt modelId="{FBA1DA2C-3951-9A44-A72D-D72F17EB16C3}" type="pres">
      <dgm:prSet presAssocID="{5E7620B7-9873-F846-8FDE-B4EFD4590A04}" presName="sibSpaceTwo" presStyleCnt="0"/>
      <dgm:spPr/>
    </dgm:pt>
    <dgm:pt modelId="{1AC6A9BC-18DC-3C4C-B1D0-A92F3B4F24C7}" type="pres">
      <dgm:prSet presAssocID="{82E80982-7827-5641-8F5C-B0AF37CF0EE0}" presName="vertTwo" presStyleCnt="0"/>
      <dgm:spPr/>
    </dgm:pt>
    <dgm:pt modelId="{F6965D32-4480-8C4F-868F-5DF7D66EE98A}" type="pres">
      <dgm:prSet presAssocID="{82E80982-7827-5641-8F5C-B0AF37CF0EE0}" presName="txTwo" presStyleLbl="node2" presStyleIdx="5" presStyleCnt="10">
        <dgm:presLayoutVars>
          <dgm:chPref val="3"/>
        </dgm:presLayoutVars>
      </dgm:prSet>
      <dgm:spPr/>
    </dgm:pt>
    <dgm:pt modelId="{BEF2167B-9345-1C43-BA6F-1BA339F9C114}" type="pres">
      <dgm:prSet presAssocID="{82E80982-7827-5641-8F5C-B0AF37CF0EE0}" presName="horzTwo" presStyleCnt="0"/>
      <dgm:spPr/>
    </dgm:pt>
    <dgm:pt modelId="{04FA5C0F-B9F6-824B-A8AB-AFC8A551779A}" type="pres">
      <dgm:prSet presAssocID="{57826FDF-1E39-9C4B-B91A-4CA7FBB94226}" presName="sibSpaceTwo" presStyleCnt="0"/>
      <dgm:spPr/>
    </dgm:pt>
    <dgm:pt modelId="{CFE3EF70-FCDA-184E-BC49-2ABF66865654}" type="pres">
      <dgm:prSet presAssocID="{C937AD23-A843-404C-A872-23DEC234B54A}" presName="vertTwo" presStyleCnt="0"/>
      <dgm:spPr/>
    </dgm:pt>
    <dgm:pt modelId="{44BDA0E5-54C9-BB44-BBD5-6D6886D6CD20}" type="pres">
      <dgm:prSet presAssocID="{C937AD23-A843-404C-A872-23DEC234B54A}" presName="txTwo" presStyleLbl="node2" presStyleIdx="6" presStyleCnt="10">
        <dgm:presLayoutVars>
          <dgm:chPref val="3"/>
        </dgm:presLayoutVars>
      </dgm:prSet>
      <dgm:spPr/>
    </dgm:pt>
    <dgm:pt modelId="{6F42932F-2392-BE4E-85AB-923F5C19AEA2}" type="pres">
      <dgm:prSet presAssocID="{C937AD23-A843-404C-A872-23DEC234B54A}" presName="horzTwo" presStyleCnt="0"/>
      <dgm:spPr/>
    </dgm:pt>
    <dgm:pt modelId="{35FB4DC1-F7AA-4C4A-BEBF-200592F0906B}" type="pres">
      <dgm:prSet presAssocID="{A457B8F0-DAF8-8A47-A25D-330EBBBCF3B3}" presName="sibSpaceTwo" presStyleCnt="0"/>
      <dgm:spPr/>
    </dgm:pt>
    <dgm:pt modelId="{783BAB7A-94C0-9C4F-811B-1938FA65EB71}" type="pres">
      <dgm:prSet presAssocID="{2D005FD5-B090-C342-B08F-262FA2ABBF50}" presName="vertTwo" presStyleCnt="0"/>
      <dgm:spPr/>
    </dgm:pt>
    <dgm:pt modelId="{566F5A79-EC58-DB44-AD1D-69269A0BFD06}" type="pres">
      <dgm:prSet presAssocID="{2D005FD5-B090-C342-B08F-262FA2ABBF50}" presName="txTwo" presStyleLbl="node2" presStyleIdx="7" presStyleCnt="10">
        <dgm:presLayoutVars>
          <dgm:chPref val="3"/>
        </dgm:presLayoutVars>
      </dgm:prSet>
      <dgm:spPr/>
    </dgm:pt>
    <dgm:pt modelId="{002F1924-D2B8-9046-A8D4-54497A08856F}" type="pres">
      <dgm:prSet presAssocID="{2D005FD5-B090-C342-B08F-262FA2ABBF50}" presName="horzTwo" presStyleCnt="0"/>
      <dgm:spPr/>
    </dgm:pt>
    <dgm:pt modelId="{DA991E6A-4B80-A344-8BA3-C1761DA9D2E1}" type="pres">
      <dgm:prSet presAssocID="{D820C064-21FD-E041-B288-A8210176D6FE}" presName="sibSpaceTwo" presStyleCnt="0"/>
      <dgm:spPr/>
    </dgm:pt>
    <dgm:pt modelId="{5BBDE6E3-B43A-5141-B130-287721B08E6C}" type="pres">
      <dgm:prSet presAssocID="{1FF810A0-AD3E-7F4A-BC44-4168FC8C3C86}" presName="vertTwo" presStyleCnt="0"/>
      <dgm:spPr/>
    </dgm:pt>
    <dgm:pt modelId="{514489BC-0259-2341-946C-92B49285807F}" type="pres">
      <dgm:prSet presAssocID="{1FF810A0-AD3E-7F4A-BC44-4168FC8C3C86}" presName="txTwo" presStyleLbl="node2" presStyleIdx="8" presStyleCnt="10">
        <dgm:presLayoutVars>
          <dgm:chPref val="3"/>
        </dgm:presLayoutVars>
      </dgm:prSet>
      <dgm:spPr/>
    </dgm:pt>
    <dgm:pt modelId="{69CD74CF-FFD5-CD48-9E56-E34FC61D28B4}" type="pres">
      <dgm:prSet presAssocID="{1FF810A0-AD3E-7F4A-BC44-4168FC8C3C86}" presName="horzTwo" presStyleCnt="0"/>
      <dgm:spPr/>
    </dgm:pt>
    <dgm:pt modelId="{35F4AC8F-8383-DF43-AB3D-0B4483FE35ED}" type="pres">
      <dgm:prSet presAssocID="{5B848B9F-23C3-C74F-9D63-87A0F4923C44}" presName="sibSpaceTwo" presStyleCnt="0"/>
      <dgm:spPr/>
    </dgm:pt>
    <dgm:pt modelId="{6C815B7E-9E43-0344-AD35-4DF5242EF6CA}" type="pres">
      <dgm:prSet presAssocID="{C6A0A282-6060-9F40-9CD3-204E4271119A}" presName="vertTwo" presStyleCnt="0"/>
      <dgm:spPr/>
    </dgm:pt>
    <dgm:pt modelId="{F35D5CC0-D4A3-624E-9CD4-82594C477784}" type="pres">
      <dgm:prSet presAssocID="{C6A0A282-6060-9F40-9CD3-204E4271119A}" presName="txTwo" presStyleLbl="node2" presStyleIdx="9" presStyleCnt="10">
        <dgm:presLayoutVars>
          <dgm:chPref val="3"/>
        </dgm:presLayoutVars>
      </dgm:prSet>
      <dgm:spPr/>
    </dgm:pt>
    <dgm:pt modelId="{41CF5AD3-30D0-8845-971E-AE0A9E941765}" type="pres">
      <dgm:prSet presAssocID="{C6A0A282-6060-9F40-9CD3-204E4271119A}" presName="horzTwo" presStyleCnt="0"/>
      <dgm:spPr/>
    </dgm:pt>
  </dgm:ptLst>
  <dgm:cxnLst>
    <dgm:cxn modelId="{0F838500-8638-D649-85CB-725E89DADC67}" srcId="{19E49329-8392-5B49-B8DD-BE054284555F}" destId="{1FF810A0-AD3E-7F4A-BC44-4168FC8C3C86}" srcOrd="8" destOrd="0" parTransId="{C31806E8-BDB5-5F4F-A05F-40A5BEA9F533}" sibTransId="{5B848B9F-23C3-C74F-9D63-87A0F4923C44}"/>
    <dgm:cxn modelId="{C15D130A-FBDD-6846-B044-D6147C10A4B2}" type="presOf" srcId="{DEB8A21E-70EB-D443-BD72-857DD5D53295}" destId="{DCB808FE-C3CE-8744-90A0-735944CDC79E}" srcOrd="0" destOrd="0" presId="urn:microsoft.com/office/officeart/2005/8/layout/hierarchy4"/>
    <dgm:cxn modelId="{4D59D412-7396-0347-AC77-495F7A4761D8}" type="presOf" srcId="{19E49329-8392-5B49-B8DD-BE054284555F}" destId="{B739AEE2-22CF-9F4E-A600-A658721587BF}" srcOrd="0" destOrd="0" presId="urn:microsoft.com/office/officeart/2005/8/layout/hierarchy4"/>
    <dgm:cxn modelId="{A8D05A1D-7B4E-7F40-BD6B-4452E66CDF37}" type="presOf" srcId="{F05E25F3-1E72-3545-BBA4-8A737503D32D}" destId="{05B66AB2-8C24-4742-B5DD-EA7E46B7CFB8}" srcOrd="0" destOrd="0" presId="urn:microsoft.com/office/officeart/2005/8/layout/hierarchy4"/>
    <dgm:cxn modelId="{0D0CFB22-C47A-134B-9090-54D7C594EB80}" srcId="{7486CF6D-73F6-604C-82FD-F7E63F866046}" destId="{19E49329-8392-5B49-B8DD-BE054284555F}" srcOrd="0" destOrd="0" parTransId="{3D1597A5-C654-DD4F-9A00-4DBFC0CA44FB}" sibTransId="{7ABEB2D7-863A-EC43-9757-B0DC199A3107}"/>
    <dgm:cxn modelId="{1A639E34-B245-2E4E-AA2E-DFF88785C3A1}" srcId="{19E49329-8392-5B49-B8DD-BE054284555F}" destId="{C937AD23-A843-404C-A872-23DEC234B54A}" srcOrd="6" destOrd="0" parTransId="{2F50037B-D0B4-594F-8BFD-91952C8D071D}" sibTransId="{A457B8F0-DAF8-8A47-A25D-330EBBBCF3B3}"/>
    <dgm:cxn modelId="{97E79A37-F888-A247-AF57-B3A8EAEFEB5A}" type="presOf" srcId="{C937AD23-A843-404C-A872-23DEC234B54A}" destId="{44BDA0E5-54C9-BB44-BBD5-6D6886D6CD20}" srcOrd="0" destOrd="0" presId="urn:microsoft.com/office/officeart/2005/8/layout/hierarchy4"/>
    <dgm:cxn modelId="{6496764C-2B4B-AC40-AC5F-D9AF7CA19FB6}" srcId="{19E49329-8392-5B49-B8DD-BE054284555F}" destId="{DEB8A21E-70EB-D443-BD72-857DD5D53295}" srcOrd="1" destOrd="0" parTransId="{48D46F38-0E49-9747-9E4C-6AF90153AD45}" sibTransId="{D3A354A9-E248-DD41-BD14-ECA7CEDE0AF0}"/>
    <dgm:cxn modelId="{75084C68-09CD-AD41-9D97-5D461612C155}" srcId="{19E49329-8392-5B49-B8DD-BE054284555F}" destId="{CCC7DE34-8701-6E40-B997-FBC72CFA5F9D}" srcOrd="2" destOrd="0" parTransId="{B1D2DF5B-3A11-7A4C-8EA2-E4AB4D6F9ACD}" sibTransId="{B0D3F96A-BE5F-0B44-B8CC-AFF671092586}"/>
    <dgm:cxn modelId="{D05E516C-D906-2D40-92D9-16A9BBA0F0AB}" type="presOf" srcId="{7486CF6D-73F6-604C-82FD-F7E63F866046}" destId="{5A8215E9-9A5A-2F43-846F-E417776E2CD0}" srcOrd="0" destOrd="0" presId="urn:microsoft.com/office/officeart/2005/8/layout/hierarchy4"/>
    <dgm:cxn modelId="{AB7EE46D-6F74-B541-BECE-A12FDACA7A47}" type="presOf" srcId="{798AEEAB-F95D-1043-B0FF-0317D96155B3}" destId="{2557FE66-9262-4049-A2EB-08971A314154}" srcOrd="0" destOrd="0" presId="urn:microsoft.com/office/officeart/2005/8/layout/hierarchy4"/>
    <dgm:cxn modelId="{8BB8B477-2FE4-184D-A120-B6A7E09C79DA}" type="presOf" srcId="{1FF810A0-AD3E-7F4A-BC44-4168FC8C3C86}" destId="{514489BC-0259-2341-946C-92B49285807F}" srcOrd="0" destOrd="0" presId="urn:microsoft.com/office/officeart/2005/8/layout/hierarchy4"/>
    <dgm:cxn modelId="{99A56E98-0556-FD46-BEC2-173D9953915A}" type="presOf" srcId="{2D005FD5-B090-C342-B08F-262FA2ABBF50}" destId="{566F5A79-EC58-DB44-AD1D-69269A0BFD06}" srcOrd="0" destOrd="0" presId="urn:microsoft.com/office/officeart/2005/8/layout/hierarchy4"/>
    <dgm:cxn modelId="{AA1438A4-312E-C14C-9886-BBBBE7EFC987}" srcId="{19E49329-8392-5B49-B8DD-BE054284555F}" destId="{2D005FD5-B090-C342-B08F-262FA2ABBF50}" srcOrd="7" destOrd="0" parTransId="{4BD03FDC-AFE7-124D-8C0B-B6999CB5B437}" sibTransId="{D820C064-21FD-E041-B288-A8210176D6FE}"/>
    <dgm:cxn modelId="{E21E77B3-D2FB-9A43-B1D5-5B7221E166E8}" type="presOf" srcId="{CCC7DE34-8701-6E40-B997-FBC72CFA5F9D}" destId="{F063679E-1C8F-0646-B3F5-081390C6E412}" srcOrd="0" destOrd="0" presId="urn:microsoft.com/office/officeart/2005/8/layout/hierarchy4"/>
    <dgm:cxn modelId="{956656B8-EB6B-F548-BD8D-D11917516823}" srcId="{19E49329-8392-5B49-B8DD-BE054284555F}" destId="{82E80982-7827-5641-8F5C-B0AF37CF0EE0}" srcOrd="5" destOrd="0" parTransId="{9F45CF1E-DCE2-064A-B8D9-12467BC184BF}" sibTransId="{57826FDF-1E39-9C4B-B91A-4CA7FBB94226}"/>
    <dgm:cxn modelId="{1AC04FC0-8D32-184F-86AE-0F163ABD2787}" srcId="{19E49329-8392-5B49-B8DD-BE054284555F}" destId="{C6A0A282-6060-9F40-9CD3-204E4271119A}" srcOrd="9" destOrd="0" parTransId="{2EEF5E90-43EE-7747-9907-466B7E13A6AB}" sibTransId="{1E57C70E-F813-A947-8A43-16AAB142C5A4}"/>
    <dgm:cxn modelId="{55C99FC4-1E98-0E40-AF69-75AF43E76626}" type="presOf" srcId="{82E80982-7827-5641-8F5C-B0AF37CF0EE0}" destId="{F6965D32-4480-8C4F-868F-5DF7D66EE98A}" srcOrd="0" destOrd="0" presId="urn:microsoft.com/office/officeart/2005/8/layout/hierarchy4"/>
    <dgm:cxn modelId="{CD2A41D8-D399-3B44-ACC0-A0403B4FFE25}" srcId="{19E49329-8392-5B49-B8DD-BE054284555F}" destId="{F05E25F3-1E72-3545-BBA4-8A737503D32D}" srcOrd="4" destOrd="0" parTransId="{B26BFFE7-3296-9649-992C-BCC243095158}" sibTransId="{5E7620B7-9873-F846-8FDE-B4EFD4590A04}"/>
    <dgm:cxn modelId="{23DBF5DE-9008-624E-96A8-B74672889417}" srcId="{19E49329-8392-5B49-B8DD-BE054284555F}" destId="{19C740BC-D1D9-4345-867F-E6176AC95C57}" srcOrd="3" destOrd="0" parTransId="{551830FF-5B3B-664F-9634-CA07B7723AC2}" sibTransId="{95C326F2-5E29-374B-AA4E-7DB99968E0AC}"/>
    <dgm:cxn modelId="{8A871CE3-1E3A-4C43-8F43-B4C6974A0C0F}" type="presOf" srcId="{19C740BC-D1D9-4345-867F-E6176AC95C57}" destId="{FC0DDBCA-EDF6-5940-8518-FC1E4517372E}" srcOrd="0" destOrd="0" presId="urn:microsoft.com/office/officeart/2005/8/layout/hierarchy4"/>
    <dgm:cxn modelId="{3382DDE3-D9A3-5D4B-8979-81A55EB09271}" type="presOf" srcId="{C6A0A282-6060-9F40-9CD3-204E4271119A}" destId="{F35D5CC0-D4A3-624E-9CD4-82594C477784}" srcOrd="0" destOrd="0" presId="urn:microsoft.com/office/officeart/2005/8/layout/hierarchy4"/>
    <dgm:cxn modelId="{80947BE9-1B39-924B-80AF-0905D7FEB35E}" srcId="{19E49329-8392-5B49-B8DD-BE054284555F}" destId="{798AEEAB-F95D-1043-B0FF-0317D96155B3}" srcOrd="0" destOrd="0" parTransId="{DF08374F-E5AB-5B45-A1ED-B8828E1E8899}" sibTransId="{CDB8A69D-DE69-474F-BDFF-A87937C3629B}"/>
    <dgm:cxn modelId="{AA44DF8D-CE04-2248-9830-B17C7B73263C}" type="presParOf" srcId="{5A8215E9-9A5A-2F43-846F-E417776E2CD0}" destId="{2623C801-94A2-7743-879C-5FBB9D2DBF44}" srcOrd="0" destOrd="0" presId="urn:microsoft.com/office/officeart/2005/8/layout/hierarchy4"/>
    <dgm:cxn modelId="{4C558619-33D5-4546-B692-A32DE76EE0CA}" type="presParOf" srcId="{2623C801-94A2-7743-879C-5FBB9D2DBF44}" destId="{B739AEE2-22CF-9F4E-A600-A658721587BF}" srcOrd="0" destOrd="0" presId="urn:microsoft.com/office/officeart/2005/8/layout/hierarchy4"/>
    <dgm:cxn modelId="{F9A88DE9-D0C8-034C-A316-AE5133D89A4D}" type="presParOf" srcId="{2623C801-94A2-7743-879C-5FBB9D2DBF44}" destId="{4EC25F29-47B4-8241-9B10-1D17BA32E0F6}" srcOrd="1" destOrd="0" presId="urn:microsoft.com/office/officeart/2005/8/layout/hierarchy4"/>
    <dgm:cxn modelId="{EE8FAFEF-2153-FB46-A0A2-12F5D8B811F5}" type="presParOf" srcId="{2623C801-94A2-7743-879C-5FBB9D2DBF44}" destId="{6C04ECBD-4250-644A-9E1E-2CE3A40C1FCE}" srcOrd="2" destOrd="0" presId="urn:microsoft.com/office/officeart/2005/8/layout/hierarchy4"/>
    <dgm:cxn modelId="{F963A95B-10CE-C249-B522-B6C7CCF8DA1A}" type="presParOf" srcId="{6C04ECBD-4250-644A-9E1E-2CE3A40C1FCE}" destId="{98A05ED9-FB37-BC49-944A-D221949E160F}" srcOrd="0" destOrd="0" presId="urn:microsoft.com/office/officeart/2005/8/layout/hierarchy4"/>
    <dgm:cxn modelId="{39EC6153-EBFB-2F49-9BC6-4AB36E778724}" type="presParOf" srcId="{98A05ED9-FB37-BC49-944A-D221949E160F}" destId="{2557FE66-9262-4049-A2EB-08971A314154}" srcOrd="0" destOrd="0" presId="urn:microsoft.com/office/officeart/2005/8/layout/hierarchy4"/>
    <dgm:cxn modelId="{D7D8B4BA-7CA6-7E48-AA06-E7DB6DF86E22}" type="presParOf" srcId="{98A05ED9-FB37-BC49-944A-D221949E160F}" destId="{759213C7-0046-D449-99A2-34B937940A1B}" srcOrd="1" destOrd="0" presId="urn:microsoft.com/office/officeart/2005/8/layout/hierarchy4"/>
    <dgm:cxn modelId="{4F59FD7F-1A37-EC4D-BA8E-36EB8D197474}" type="presParOf" srcId="{6C04ECBD-4250-644A-9E1E-2CE3A40C1FCE}" destId="{15E34B03-F295-244A-A077-C3A37998E81C}" srcOrd="1" destOrd="0" presId="urn:microsoft.com/office/officeart/2005/8/layout/hierarchy4"/>
    <dgm:cxn modelId="{B76AF8F7-7102-F14E-9EEB-19E4C96F54D9}" type="presParOf" srcId="{6C04ECBD-4250-644A-9E1E-2CE3A40C1FCE}" destId="{B9C24000-6411-AC4C-A425-2B7CC6FCB48E}" srcOrd="2" destOrd="0" presId="urn:microsoft.com/office/officeart/2005/8/layout/hierarchy4"/>
    <dgm:cxn modelId="{F0B8498E-BDAF-7A45-8ED3-E692D60F6438}" type="presParOf" srcId="{B9C24000-6411-AC4C-A425-2B7CC6FCB48E}" destId="{DCB808FE-C3CE-8744-90A0-735944CDC79E}" srcOrd="0" destOrd="0" presId="urn:microsoft.com/office/officeart/2005/8/layout/hierarchy4"/>
    <dgm:cxn modelId="{18E839F4-313E-6A40-9622-309CA44AF694}" type="presParOf" srcId="{B9C24000-6411-AC4C-A425-2B7CC6FCB48E}" destId="{BCD23165-35A4-A940-84AA-B7074E08BB4A}" srcOrd="1" destOrd="0" presId="urn:microsoft.com/office/officeart/2005/8/layout/hierarchy4"/>
    <dgm:cxn modelId="{54635CDF-5439-8249-8D40-9A0D403421FF}" type="presParOf" srcId="{6C04ECBD-4250-644A-9E1E-2CE3A40C1FCE}" destId="{69B75BBC-3504-7F42-8C42-466F0914BFCF}" srcOrd="3" destOrd="0" presId="urn:microsoft.com/office/officeart/2005/8/layout/hierarchy4"/>
    <dgm:cxn modelId="{86B8C72E-3A8E-D24E-8ACB-A5E19A0816F2}" type="presParOf" srcId="{6C04ECBD-4250-644A-9E1E-2CE3A40C1FCE}" destId="{73EAAEED-6040-F242-9CB8-EF9A3571FB00}" srcOrd="4" destOrd="0" presId="urn:microsoft.com/office/officeart/2005/8/layout/hierarchy4"/>
    <dgm:cxn modelId="{DB8A77DC-B0C4-724C-88CF-03B4C6064EA7}" type="presParOf" srcId="{73EAAEED-6040-F242-9CB8-EF9A3571FB00}" destId="{F063679E-1C8F-0646-B3F5-081390C6E412}" srcOrd="0" destOrd="0" presId="urn:microsoft.com/office/officeart/2005/8/layout/hierarchy4"/>
    <dgm:cxn modelId="{0A0B49C5-C5A3-0242-A0FE-D98B44E06893}" type="presParOf" srcId="{73EAAEED-6040-F242-9CB8-EF9A3571FB00}" destId="{B154A95B-70AA-284C-A464-B6A07C6F8449}" srcOrd="1" destOrd="0" presId="urn:microsoft.com/office/officeart/2005/8/layout/hierarchy4"/>
    <dgm:cxn modelId="{907A06C9-8A0F-334C-8ACE-2D9289223993}" type="presParOf" srcId="{6C04ECBD-4250-644A-9E1E-2CE3A40C1FCE}" destId="{3778A127-AFDA-F844-9E73-523B1D04C3E6}" srcOrd="5" destOrd="0" presId="urn:microsoft.com/office/officeart/2005/8/layout/hierarchy4"/>
    <dgm:cxn modelId="{E76D242C-9F48-D146-9F1F-A79E560A7386}" type="presParOf" srcId="{6C04ECBD-4250-644A-9E1E-2CE3A40C1FCE}" destId="{F6BCB66E-2EC3-A04A-A0CB-CCF994A9C8E3}" srcOrd="6" destOrd="0" presId="urn:microsoft.com/office/officeart/2005/8/layout/hierarchy4"/>
    <dgm:cxn modelId="{0D128816-F598-E34E-A544-F29A8A96306E}" type="presParOf" srcId="{F6BCB66E-2EC3-A04A-A0CB-CCF994A9C8E3}" destId="{FC0DDBCA-EDF6-5940-8518-FC1E4517372E}" srcOrd="0" destOrd="0" presId="urn:microsoft.com/office/officeart/2005/8/layout/hierarchy4"/>
    <dgm:cxn modelId="{6EB94DC6-4990-4142-AD45-22C2E3DE9646}" type="presParOf" srcId="{F6BCB66E-2EC3-A04A-A0CB-CCF994A9C8E3}" destId="{E1366A08-211D-8247-8E72-16B21923892A}" srcOrd="1" destOrd="0" presId="urn:microsoft.com/office/officeart/2005/8/layout/hierarchy4"/>
    <dgm:cxn modelId="{F6730BF3-49AF-4343-9091-507F850D6B67}" type="presParOf" srcId="{6C04ECBD-4250-644A-9E1E-2CE3A40C1FCE}" destId="{48D33019-604B-2D47-BB31-719E181A673F}" srcOrd="7" destOrd="0" presId="urn:microsoft.com/office/officeart/2005/8/layout/hierarchy4"/>
    <dgm:cxn modelId="{2912B19E-745D-7E4B-97CB-5C50FE39FDBC}" type="presParOf" srcId="{6C04ECBD-4250-644A-9E1E-2CE3A40C1FCE}" destId="{7AA8A3C2-5C6E-6A45-8E9F-7F6D577691FF}" srcOrd="8" destOrd="0" presId="urn:microsoft.com/office/officeart/2005/8/layout/hierarchy4"/>
    <dgm:cxn modelId="{3D7529F6-F711-7347-83DF-20371107FD23}" type="presParOf" srcId="{7AA8A3C2-5C6E-6A45-8E9F-7F6D577691FF}" destId="{05B66AB2-8C24-4742-B5DD-EA7E46B7CFB8}" srcOrd="0" destOrd="0" presId="urn:microsoft.com/office/officeart/2005/8/layout/hierarchy4"/>
    <dgm:cxn modelId="{DE152A36-AAA2-4D49-8CFA-0C995A49A744}" type="presParOf" srcId="{7AA8A3C2-5C6E-6A45-8E9F-7F6D577691FF}" destId="{5EDC81A5-40DE-E64D-8734-4CABEA6073B5}" srcOrd="1" destOrd="0" presId="urn:microsoft.com/office/officeart/2005/8/layout/hierarchy4"/>
    <dgm:cxn modelId="{025E3695-34A6-2344-B954-6B6EDF010E7C}" type="presParOf" srcId="{6C04ECBD-4250-644A-9E1E-2CE3A40C1FCE}" destId="{FBA1DA2C-3951-9A44-A72D-D72F17EB16C3}" srcOrd="9" destOrd="0" presId="urn:microsoft.com/office/officeart/2005/8/layout/hierarchy4"/>
    <dgm:cxn modelId="{AAB4E5B1-E1AD-4643-95ED-947DC64FC48A}" type="presParOf" srcId="{6C04ECBD-4250-644A-9E1E-2CE3A40C1FCE}" destId="{1AC6A9BC-18DC-3C4C-B1D0-A92F3B4F24C7}" srcOrd="10" destOrd="0" presId="urn:microsoft.com/office/officeart/2005/8/layout/hierarchy4"/>
    <dgm:cxn modelId="{DFAF25A3-E0E2-2449-A5EF-47527881DF2C}" type="presParOf" srcId="{1AC6A9BC-18DC-3C4C-B1D0-A92F3B4F24C7}" destId="{F6965D32-4480-8C4F-868F-5DF7D66EE98A}" srcOrd="0" destOrd="0" presId="urn:microsoft.com/office/officeart/2005/8/layout/hierarchy4"/>
    <dgm:cxn modelId="{F704F833-72E2-A54E-8705-E8362FCAA8CC}" type="presParOf" srcId="{1AC6A9BC-18DC-3C4C-B1D0-A92F3B4F24C7}" destId="{BEF2167B-9345-1C43-BA6F-1BA339F9C114}" srcOrd="1" destOrd="0" presId="urn:microsoft.com/office/officeart/2005/8/layout/hierarchy4"/>
    <dgm:cxn modelId="{CF5DE335-5216-C44E-A2DA-60798B55DA18}" type="presParOf" srcId="{6C04ECBD-4250-644A-9E1E-2CE3A40C1FCE}" destId="{04FA5C0F-B9F6-824B-A8AB-AFC8A551779A}" srcOrd="11" destOrd="0" presId="urn:microsoft.com/office/officeart/2005/8/layout/hierarchy4"/>
    <dgm:cxn modelId="{C4B16FAC-6DC4-7848-A209-08E29D51368C}" type="presParOf" srcId="{6C04ECBD-4250-644A-9E1E-2CE3A40C1FCE}" destId="{CFE3EF70-FCDA-184E-BC49-2ABF66865654}" srcOrd="12" destOrd="0" presId="urn:microsoft.com/office/officeart/2005/8/layout/hierarchy4"/>
    <dgm:cxn modelId="{E92AD59E-9FA8-8741-81CB-77D8EEA4E8F8}" type="presParOf" srcId="{CFE3EF70-FCDA-184E-BC49-2ABF66865654}" destId="{44BDA0E5-54C9-BB44-BBD5-6D6886D6CD20}" srcOrd="0" destOrd="0" presId="urn:microsoft.com/office/officeart/2005/8/layout/hierarchy4"/>
    <dgm:cxn modelId="{00FFA12A-FBF8-0A41-81D4-1CB2DE93A239}" type="presParOf" srcId="{CFE3EF70-FCDA-184E-BC49-2ABF66865654}" destId="{6F42932F-2392-BE4E-85AB-923F5C19AEA2}" srcOrd="1" destOrd="0" presId="urn:microsoft.com/office/officeart/2005/8/layout/hierarchy4"/>
    <dgm:cxn modelId="{7F6351AC-1BD2-EF42-9EF5-64598E8332E7}" type="presParOf" srcId="{6C04ECBD-4250-644A-9E1E-2CE3A40C1FCE}" destId="{35FB4DC1-F7AA-4C4A-BEBF-200592F0906B}" srcOrd="13" destOrd="0" presId="urn:microsoft.com/office/officeart/2005/8/layout/hierarchy4"/>
    <dgm:cxn modelId="{9DF3D862-18AF-D346-9C6E-2AB532DBD935}" type="presParOf" srcId="{6C04ECBD-4250-644A-9E1E-2CE3A40C1FCE}" destId="{783BAB7A-94C0-9C4F-811B-1938FA65EB71}" srcOrd="14" destOrd="0" presId="urn:microsoft.com/office/officeart/2005/8/layout/hierarchy4"/>
    <dgm:cxn modelId="{5771CF85-19E5-DA4B-A05F-9D7AA7285167}" type="presParOf" srcId="{783BAB7A-94C0-9C4F-811B-1938FA65EB71}" destId="{566F5A79-EC58-DB44-AD1D-69269A0BFD06}" srcOrd="0" destOrd="0" presId="urn:microsoft.com/office/officeart/2005/8/layout/hierarchy4"/>
    <dgm:cxn modelId="{72A31D96-3EE5-4941-B43D-D1C1D5F9C846}" type="presParOf" srcId="{783BAB7A-94C0-9C4F-811B-1938FA65EB71}" destId="{002F1924-D2B8-9046-A8D4-54497A08856F}" srcOrd="1" destOrd="0" presId="urn:microsoft.com/office/officeart/2005/8/layout/hierarchy4"/>
    <dgm:cxn modelId="{77987D3A-E136-0A4E-9D1F-F82BA8E42254}" type="presParOf" srcId="{6C04ECBD-4250-644A-9E1E-2CE3A40C1FCE}" destId="{DA991E6A-4B80-A344-8BA3-C1761DA9D2E1}" srcOrd="15" destOrd="0" presId="urn:microsoft.com/office/officeart/2005/8/layout/hierarchy4"/>
    <dgm:cxn modelId="{893F14B9-700E-A44C-ACD9-749C10E6F43C}" type="presParOf" srcId="{6C04ECBD-4250-644A-9E1E-2CE3A40C1FCE}" destId="{5BBDE6E3-B43A-5141-B130-287721B08E6C}" srcOrd="16" destOrd="0" presId="urn:microsoft.com/office/officeart/2005/8/layout/hierarchy4"/>
    <dgm:cxn modelId="{762DC143-D47F-AB4B-AA04-E83D5AEF249F}" type="presParOf" srcId="{5BBDE6E3-B43A-5141-B130-287721B08E6C}" destId="{514489BC-0259-2341-946C-92B49285807F}" srcOrd="0" destOrd="0" presId="urn:microsoft.com/office/officeart/2005/8/layout/hierarchy4"/>
    <dgm:cxn modelId="{A0A76EBB-778B-0342-87E2-A379400AE780}" type="presParOf" srcId="{5BBDE6E3-B43A-5141-B130-287721B08E6C}" destId="{69CD74CF-FFD5-CD48-9E56-E34FC61D28B4}" srcOrd="1" destOrd="0" presId="urn:microsoft.com/office/officeart/2005/8/layout/hierarchy4"/>
    <dgm:cxn modelId="{F63441ED-957A-7C4D-90A0-DD424C16F134}" type="presParOf" srcId="{6C04ECBD-4250-644A-9E1E-2CE3A40C1FCE}" destId="{35F4AC8F-8383-DF43-AB3D-0B4483FE35ED}" srcOrd="17" destOrd="0" presId="urn:microsoft.com/office/officeart/2005/8/layout/hierarchy4"/>
    <dgm:cxn modelId="{94B30E51-2938-E645-96C8-CCB1F8DB56AA}" type="presParOf" srcId="{6C04ECBD-4250-644A-9E1E-2CE3A40C1FCE}" destId="{6C815B7E-9E43-0344-AD35-4DF5242EF6CA}" srcOrd="18" destOrd="0" presId="urn:microsoft.com/office/officeart/2005/8/layout/hierarchy4"/>
    <dgm:cxn modelId="{436CA1F9-D064-1749-93AB-2ACAE63CD1D2}" type="presParOf" srcId="{6C815B7E-9E43-0344-AD35-4DF5242EF6CA}" destId="{F35D5CC0-D4A3-624E-9CD4-82594C477784}" srcOrd="0" destOrd="0" presId="urn:microsoft.com/office/officeart/2005/8/layout/hierarchy4"/>
    <dgm:cxn modelId="{27485D47-14A6-154C-984F-D75571F5C2F7}" type="presParOf" srcId="{6C815B7E-9E43-0344-AD35-4DF5242EF6CA}" destId="{41CF5AD3-30D0-8845-971E-AE0A9E94176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D5B0F-5E02-2E48-95D2-B22A3C766C8E}" type="doc">
      <dgm:prSet loTypeId="urn:microsoft.com/office/officeart/2005/8/layout/process3" loCatId="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B51B4D-94BE-6B44-865D-03E3C43E5F2F}">
      <dgm:prSet phldrT="[Text]" custT="1"/>
      <dgm:spPr/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Toplumsal cinsiyet eşitliğini gözeten eylemleri belirleme ve göstergeleri tanımlama</a:t>
          </a:r>
        </a:p>
      </dgm:t>
    </dgm:pt>
    <dgm:pt modelId="{CFAFBE52-56F5-3C4D-8386-9BA484111D96}">
      <dgm:prSet phldrT="[Text]" custT="1"/>
      <dgm:spPr>
        <a:solidFill>
          <a:srgbClr val="0C8E3C"/>
        </a:solidFill>
      </dgm:spPr>
      <dgm:t>
        <a:bodyPr/>
        <a:lstStyle/>
        <a:p>
          <a:r>
            <a:rPr kumimoji="0" lang="tr-TR" sz="4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ontserrat-Light"/>
              <a:ea typeface="Calibri"/>
              <a:cs typeface="Calibri"/>
            </a:rPr>
            <a:t>Toplumsal Cinsiyet</a:t>
          </a:r>
        </a:p>
      </dgm:t>
    </dgm:pt>
    <dgm:pt modelId="{EA99EF40-470D-E540-B9B9-3AD480BB2E88}" type="sibTrans" cxnId="{C4262820-F663-6740-9A1C-CE056611664F}">
      <dgm:prSet/>
      <dgm:spPr/>
      <dgm:t>
        <a:bodyPr/>
        <a:lstStyle/>
        <a:p>
          <a:endParaRPr lang="en-US"/>
        </a:p>
      </dgm:t>
    </dgm:pt>
    <dgm:pt modelId="{C6C6B62F-1D65-B144-A6FD-C7CFD6312DF9}" type="parTrans" cxnId="{C4262820-F663-6740-9A1C-CE056611664F}">
      <dgm:prSet/>
      <dgm:spPr/>
      <dgm:t>
        <a:bodyPr/>
        <a:lstStyle/>
        <a:p>
          <a:endParaRPr lang="en-US"/>
        </a:p>
      </dgm:t>
    </dgm:pt>
    <dgm:pt modelId="{D7B034BB-C17C-D14F-BCB4-4892D1C86EA7}" type="sibTrans" cxnId="{F02D034A-4E76-6D4B-925D-9AD8E7B67ACF}">
      <dgm:prSet/>
      <dgm:spPr/>
      <dgm:t>
        <a:bodyPr/>
        <a:lstStyle/>
        <a:p>
          <a:endParaRPr lang="en-US"/>
        </a:p>
      </dgm:t>
    </dgm:pt>
    <dgm:pt modelId="{996C02A5-4A7E-7B4D-8664-D1BBF7C5E6F4}" type="parTrans" cxnId="{F02D034A-4E76-6D4B-925D-9AD8E7B67ACF}">
      <dgm:prSet/>
      <dgm:spPr/>
      <dgm:t>
        <a:bodyPr/>
        <a:lstStyle/>
        <a:p>
          <a:endParaRPr lang="en-US"/>
        </a:p>
      </dgm:t>
    </dgm:pt>
    <dgm:pt modelId="{FA3E37E8-0C01-5C4B-AC4E-D813811F7E3C}">
      <dgm:prSet phldrT="[Text]" custT="1"/>
      <dgm:spPr/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Çevresel ve sosyal risklerin ve etkilerin değerlendirilmesi, bunlara yönelik önlemlerin belirlenmesi</a:t>
          </a:r>
        </a:p>
      </dgm:t>
    </dgm:pt>
    <dgm:pt modelId="{1DA14B76-334A-0D47-B5C6-03FD607F65BF}">
      <dgm:prSet phldrT="[Text]" custT="1"/>
      <dgm:spPr>
        <a:solidFill>
          <a:srgbClr val="0C8E3C"/>
        </a:solidFill>
      </dgm:spPr>
      <dgm:t>
        <a:bodyPr/>
        <a:lstStyle/>
        <a:p>
          <a:r>
            <a:rPr kumimoji="0" lang="tr-TR" sz="4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ontserrat-Light"/>
              <a:ea typeface="Calibri"/>
              <a:cs typeface="Calibri"/>
            </a:rPr>
            <a:t>Çevresel ve sosyal güvenceler</a:t>
          </a:r>
        </a:p>
      </dgm:t>
    </dgm:pt>
    <dgm:pt modelId="{8C39A1FF-DABB-9546-9C0E-1A107C338E7A}" type="sibTrans" cxnId="{90B32143-E752-534F-ACA7-393DCC127348}">
      <dgm:prSet/>
      <dgm:spPr>
        <a:noFill/>
      </dgm:spPr>
      <dgm:t>
        <a:bodyPr/>
        <a:lstStyle/>
        <a:p>
          <a:endParaRPr lang="tr-TR" noProof="0" dirty="0"/>
        </a:p>
      </dgm:t>
    </dgm:pt>
    <dgm:pt modelId="{6109842A-3389-7942-B029-061A1705BB89}" type="parTrans" cxnId="{90B32143-E752-534F-ACA7-393DCC127348}">
      <dgm:prSet/>
      <dgm:spPr/>
      <dgm:t>
        <a:bodyPr/>
        <a:lstStyle/>
        <a:p>
          <a:endParaRPr lang="en-US"/>
        </a:p>
      </dgm:t>
    </dgm:pt>
    <dgm:pt modelId="{A3470F35-9AD7-FD4D-A957-7C5FC68BAFEA}" type="sibTrans" cxnId="{E22E798D-9126-8740-85F6-D496AF838AB7}">
      <dgm:prSet/>
      <dgm:spPr/>
      <dgm:t>
        <a:bodyPr/>
        <a:lstStyle/>
        <a:p>
          <a:endParaRPr lang="en-US"/>
        </a:p>
      </dgm:t>
    </dgm:pt>
    <dgm:pt modelId="{6F7F9B90-9A6F-DD47-A272-C5AD8545D3F4}" type="parTrans" cxnId="{E22E798D-9126-8740-85F6-D496AF838AB7}">
      <dgm:prSet/>
      <dgm:spPr/>
      <dgm:t>
        <a:bodyPr/>
        <a:lstStyle/>
        <a:p>
          <a:endParaRPr lang="en-US"/>
        </a:p>
      </dgm:t>
    </dgm:pt>
    <dgm:pt modelId="{D77674F7-C161-424F-9BF7-2009A31D4980}">
      <dgm:prSet phldrT="[Text]" custT="1"/>
      <dgm:spPr/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Proje geliştirme sırasında yapılan istişarelerin ve kat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ı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l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ı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m süreçlerinin açıklanması</a:t>
          </a:r>
          <a:endParaRPr lang="tr-TR" sz="3200" b="0" i="0" u="none" kern="1200" noProof="0" dirty="0">
            <a:solidFill>
              <a:srgbClr val="656D78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</dgm:t>
    </dgm:pt>
    <dgm:pt modelId="{D27D9460-8A30-3841-BE29-1F75FF1F71AD}">
      <dgm:prSet phldrT="[Text]" custT="1"/>
      <dgm:spPr>
        <a:solidFill>
          <a:srgbClr val="0C8E3C"/>
        </a:solidFill>
      </dgm:spPr>
      <dgm:t>
        <a:bodyPr/>
        <a:lstStyle/>
        <a:p>
          <a:r>
            <a:rPr kumimoji="0" lang="tr-TR" sz="4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ontserrat-Light"/>
              <a:ea typeface="Calibri"/>
              <a:cs typeface="Calibri"/>
            </a:rPr>
            <a:t>Paydaş 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kat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</a:rPr>
            <a:t>ı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l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</a:rPr>
            <a:t>ı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</a:rPr>
            <a:t>ı</a:t>
          </a:r>
          <a:r>
            <a:rPr kumimoji="0" lang="tr-TR" sz="4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ontserrat-Light"/>
              <a:ea typeface="Calibri"/>
              <a:cs typeface="Calibri"/>
            </a:rPr>
            <a:t> </a:t>
          </a:r>
        </a:p>
      </dgm:t>
    </dgm:pt>
    <dgm:pt modelId="{8CF92F22-6D42-EC40-8E2B-B4BD973B822B}" type="sibTrans" cxnId="{0ED3FCE8-3CC9-834F-B957-BC27CE2ECA50}">
      <dgm:prSet/>
      <dgm:spPr>
        <a:noFill/>
      </dgm:spPr>
      <dgm:t>
        <a:bodyPr/>
        <a:lstStyle/>
        <a:p>
          <a:endParaRPr lang="tr-TR" noProof="0" dirty="0"/>
        </a:p>
      </dgm:t>
    </dgm:pt>
    <dgm:pt modelId="{DA5344D6-B809-6D49-963D-E89E4C844CC2}" type="parTrans" cxnId="{0ED3FCE8-3CC9-834F-B957-BC27CE2ECA50}">
      <dgm:prSet/>
      <dgm:spPr/>
      <dgm:t>
        <a:bodyPr/>
        <a:lstStyle/>
        <a:p>
          <a:endParaRPr lang="en-US"/>
        </a:p>
      </dgm:t>
    </dgm:pt>
    <dgm:pt modelId="{9F105723-558C-FC4C-BC35-99A90920C77E}" type="sibTrans" cxnId="{F694957E-29CA-A94C-B3ED-A014A82157AB}">
      <dgm:prSet/>
      <dgm:spPr/>
      <dgm:t>
        <a:bodyPr/>
        <a:lstStyle/>
        <a:p>
          <a:endParaRPr lang="en-US"/>
        </a:p>
      </dgm:t>
    </dgm:pt>
    <dgm:pt modelId="{00A9010C-E123-B84B-B009-3D0D827274B0}" type="parTrans" cxnId="{F694957E-29CA-A94C-B3ED-A014A82157AB}">
      <dgm:prSet/>
      <dgm:spPr/>
      <dgm:t>
        <a:bodyPr/>
        <a:lstStyle/>
        <a:p>
          <a:endParaRPr lang="en-US"/>
        </a:p>
      </dgm:t>
    </dgm:pt>
    <dgm:pt modelId="{A4FAF0CF-7E77-3849-ACAA-8FEAE2BC76DB}">
      <dgm:prSet phldrT="[Text]" custT="1"/>
      <dgm:spPr/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 Çevresel ve Sosyal Yönetim Planı (ESMP) hazırlanması</a:t>
          </a:r>
        </a:p>
      </dgm:t>
    </dgm:pt>
    <dgm:pt modelId="{2B837637-E776-1842-ADEA-95DEE8E9B83B}" type="parTrans" cxnId="{C5D78959-29EC-6D41-A25C-755A838A90A7}">
      <dgm:prSet/>
      <dgm:spPr/>
      <dgm:t>
        <a:bodyPr/>
        <a:lstStyle/>
        <a:p>
          <a:endParaRPr lang="en-US"/>
        </a:p>
      </dgm:t>
    </dgm:pt>
    <dgm:pt modelId="{37482F6B-EF16-9844-8AFC-9DB2F613E178}" type="sibTrans" cxnId="{C5D78959-29EC-6D41-A25C-755A838A90A7}">
      <dgm:prSet/>
      <dgm:spPr/>
      <dgm:t>
        <a:bodyPr/>
        <a:lstStyle/>
        <a:p>
          <a:endParaRPr lang="en-US"/>
        </a:p>
      </dgm:t>
    </dgm:pt>
    <dgm:pt modelId="{57BCE615-C592-D14D-9B21-715A1AB144DC}">
      <dgm:prSet phldrT="[Text]" custT="1"/>
      <dgm:spPr/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 Toplumsal Cinsiyet Eylem Planı hazırlanması</a:t>
          </a:r>
        </a:p>
      </dgm:t>
    </dgm:pt>
    <dgm:pt modelId="{152315A5-AA80-E642-A8C4-D76E7F3E35B6}" type="parTrans" cxnId="{BFABDC1A-37A4-074B-A6F5-CE20967F23EF}">
      <dgm:prSet/>
      <dgm:spPr/>
      <dgm:t>
        <a:bodyPr/>
        <a:lstStyle/>
        <a:p>
          <a:endParaRPr lang="en-US"/>
        </a:p>
      </dgm:t>
    </dgm:pt>
    <dgm:pt modelId="{9B38AE07-4600-FC45-B4F6-0B4EFC769E9B}" type="sibTrans" cxnId="{BFABDC1A-37A4-074B-A6F5-CE20967F23EF}">
      <dgm:prSet/>
      <dgm:spPr/>
      <dgm:t>
        <a:bodyPr/>
        <a:lstStyle/>
        <a:p>
          <a:endParaRPr lang="en-US"/>
        </a:p>
      </dgm:t>
    </dgm:pt>
    <dgm:pt modelId="{79EF2F8D-8D03-A14D-AE1E-A887CCF261F6}">
      <dgm:prSet phldrT="[Text]" custT="1"/>
      <dgm:spPr/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tr-TR" sz="3200" b="0" i="0" u="none" kern="1200" noProof="0" dirty="0">
            <a:solidFill>
              <a:srgbClr val="656D78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</dgm:t>
    </dgm:pt>
    <dgm:pt modelId="{EB152CD9-E11A-9F4F-8B8A-74360B71366A}" type="parTrans" cxnId="{8F7BDBDC-8DFE-6246-9CE9-31C1A98E1EE4}">
      <dgm:prSet/>
      <dgm:spPr/>
      <dgm:t>
        <a:bodyPr/>
        <a:lstStyle/>
        <a:p>
          <a:endParaRPr lang="en-US"/>
        </a:p>
      </dgm:t>
    </dgm:pt>
    <dgm:pt modelId="{D0D0834C-47B3-9F4A-A8D6-46A6E220FF6E}" type="sibTrans" cxnId="{8F7BDBDC-8DFE-6246-9CE9-31C1A98E1EE4}">
      <dgm:prSet/>
      <dgm:spPr/>
      <dgm:t>
        <a:bodyPr/>
        <a:lstStyle/>
        <a:p>
          <a:endParaRPr lang="en-US"/>
        </a:p>
      </dgm:t>
    </dgm:pt>
    <dgm:pt modelId="{6039DD6A-3BBE-CF41-81A1-537D1323BB7D}">
      <dgm:prSet phldrT="[Text]" custT="1"/>
      <dgm:spPr/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tr-TR" sz="3200" b="0" i="0" u="none" kern="1200" noProof="0" dirty="0">
            <a:solidFill>
              <a:srgbClr val="656D78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</dgm:t>
    </dgm:pt>
    <dgm:pt modelId="{822653C9-637C-DC44-A792-75BE08F2ABE7}" type="sibTrans" cxnId="{3416740F-2777-5049-AADE-43A3EA1DF1DE}">
      <dgm:prSet/>
      <dgm:spPr/>
      <dgm:t>
        <a:bodyPr/>
        <a:lstStyle/>
        <a:p>
          <a:endParaRPr lang="en-US"/>
        </a:p>
      </dgm:t>
    </dgm:pt>
    <dgm:pt modelId="{8F99605B-02DC-6A4E-82F2-2854D4163469}" type="parTrans" cxnId="{3416740F-2777-5049-AADE-43A3EA1DF1DE}">
      <dgm:prSet/>
      <dgm:spPr/>
      <dgm:t>
        <a:bodyPr/>
        <a:lstStyle/>
        <a:p>
          <a:endParaRPr lang="en-US"/>
        </a:p>
      </dgm:t>
    </dgm:pt>
    <dgm:pt modelId="{DEED9F2B-2265-A74C-8059-93B263B9EBC3}">
      <dgm:prSet phldrT="[Text]" custT="1"/>
      <dgm:spPr/>
      <dgm:t>
        <a:bodyPr/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Paydaş 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kat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ı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l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ı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m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planının hazırlanması </a:t>
          </a:r>
        </a:p>
      </dgm:t>
    </dgm:pt>
    <dgm:pt modelId="{AC20C175-3C4E-534B-A193-A53BFA269462}" type="sibTrans" cxnId="{9F41F8EB-9BAB-514E-A311-7BB0217D0E9A}">
      <dgm:prSet/>
      <dgm:spPr/>
      <dgm:t>
        <a:bodyPr/>
        <a:lstStyle/>
        <a:p>
          <a:endParaRPr lang="en-US"/>
        </a:p>
      </dgm:t>
    </dgm:pt>
    <dgm:pt modelId="{D0DFBDD9-A4D1-1F4D-A9D9-653B0403AFD6}" type="parTrans" cxnId="{9F41F8EB-9BAB-514E-A311-7BB0217D0E9A}">
      <dgm:prSet/>
      <dgm:spPr/>
      <dgm:t>
        <a:bodyPr/>
        <a:lstStyle/>
        <a:p>
          <a:endParaRPr lang="en-US"/>
        </a:p>
      </dgm:t>
    </dgm:pt>
    <dgm:pt modelId="{89A97B3E-B707-CD4F-BCEB-4C30BF3F9C47}" type="pres">
      <dgm:prSet presAssocID="{E0DD5B0F-5E02-2E48-95D2-B22A3C766C8E}" presName="linearFlow" presStyleCnt="0">
        <dgm:presLayoutVars>
          <dgm:dir/>
          <dgm:animLvl val="lvl"/>
          <dgm:resizeHandles val="exact"/>
        </dgm:presLayoutVars>
      </dgm:prSet>
      <dgm:spPr/>
    </dgm:pt>
    <dgm:pt modelId="{6B508713-A676-8942-B998-1BDA145A3EE0}" type="pres">
      <dgm:prSet presAssocID="{D27D9460-8A30-3841-BE29-1F75FF1F71AD}" presName="composite" presStyleCnt="0"/>
      <dgm:spPr/>
    </dgm:pt>
    <dgm:pt modelId="{199AD504-B5A5-3847-AF7C-A31F423B1376}" type="pres">
      <dgm:prSet presAssocID="{D27D9460-8A30-3841-BE29-1F75FF1F71A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4B6EDD9-2F8C-0942-A184-4A4C51FFA52C}" type="pres">
      <dgm:prSet presAssocID="{D27D9460-8A30-3841-BE29-1F75FF1F71AD}" presName="parSh" presStyleLbl="node1" presStyleIdx="0" presStyleCnt="3" custLinFactNeighborX="2007"/>
      <dgm:spPr/>
    </dgm:pt>
    <dgm:pt modelId="{FC764DD4-D4B0-4E48-AEA8-D3127B49A0D4}" type="pres">
      <dgm:prSet presAssocID="{D27D9460-8A30-3841-BE29-1F75FF1F71AD}" presName="desTx" presStyleLbl="fgAcc1" presStyleIdx="0" presStyleCnt="3" custScaleX="98461">
        <dgm:presLayoutVars>
          <dgm:bulletEnabled val="1"/>
        </dgm:presLayoutVars>
      </dgm:prSet>
      <dgm:spPr/>
    </dgm:pt>
    <dgm:pt modelId="{63F122A1-7677-0D42-ADF5-DCE6321098DA}" type="pres">
      <dgm:prSet presAssocID="{8CF92F22-6D42-EC40-8E2B-B4BD973B822B}" presName="sibTrans" presStyleLbl="sibTrans2D1" presStyleIdx="0" presStyleCnt="2"/>
      <dgm:spPr/>
    </dgm:pt>
    <dgm:pt modelId="{66CCC318-48DB-834F-9C9C-C4FCE86BE60B}" type="pres">
      <dgm:prSet presAssocID="{8CF92F22-6D42-EC40-8E2B-B4BD973B822B}" presName="connTx" presStyleLbl="sibTrans2D1" presStyleIdx="0" presStyleCnt="2"/>
      <dgm:spPr/>
    </dgm:pt>
    <dgm:pt modelId="{DFD8A5BB-7F2C-514C-AF54-0819EAD37282}" type="pres">
      <dgm:prSet presAssocID="{1DA14B76-334A-0D47-B5C6-03FD607F65BF}" presName="composite" presStyleCnt="0"/>
      <dgm:spPr/>
    </dgm:pt>
    <dgm:pt modelId="{BE64D443-DAA9-3E4C-B0F2-F9F66E80D70E}" type="pres">
      <dgm:prSet presAssocID="{1DA14B76-334A-0D47-B5C6-03FD607F65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2B3755C-684D-1544-9F11-9609B3FFF53B}" type="pres">
      <dgm:prSet presAssocID="{1DA14B76-334A-0D47-B5C6-03FD607F65BF}" presName="parSh" presStyleLbl="node1" presStyleIdx="1" presStyleCnt="3" custScaleX="116226"/>
      <dgm:spPr/>
    </dgm:pt>
    <dgm:pt modelId="{0060D2C4-B675-BC45-BC5E-AC363A95F25D}" type="pres">
      <dgm:prSet presAssocID="{1DA14B76-334A-0D47-B5C6-03FD607F65BF}" presName="desTx" presStyleLbl="fgAcc1" presStyleIdx="1" presStyleCnt="3">
        <dgm:presLayoutVars>
          <dgm:bulletEnabled val="1"/>
        </dgm:presLayoutVars>
      </dgm:prSet>
      <dgm:spPr/>
    </dgm:pt>
    <dgm:pt modelId="{545884F3-3060-9E46-AB64-608BBF046430}" type="pres">
      <dgm:prSet presAssocID="{8C39A1FF-DABB-9546-9C0E-1A107C338E7A}" presName="sibTrans" presStyleLbl="sibTrans2D1" presStyleIdx="1" presStyleCnt="2"/>
      <dgm:spPr/>
    </dgm:pt>
    <dgm:pt modelId="{2D495821-0DD6-674E-814A-FED1FA53E281}" type="pres">
      <dgm:prSet presAssocID="{8C39A1FF-DABB-9546-9C0E-1A107C338E7A}" presName="connTx" presStyleLbl="sibTrans2D1" presStyleIdx="1" presStyleCnt="2"/>
      <dgm:spPr/>
    </dgm:pt>
    <dgm:pt modelId="{4FEBCCD9-FA3F-6249-90A1-0D727545D27D}" type="pres">
      <dgm:prSet presAssocID="{CFAFBE52-56F5-3C4D-8386-9BA484111D96}" presName="composite" presStyleCnt="0"/>
      <dgm:spPr/>
    </dgm:pt>
    <dgm:pt modelId="{0E3FCC12-2647-194D-A449-EF5FA7862A37}" type="pres">
      <dgm:prSet presAssocID="{CFAFBE52-56F5-3C4D-8386-9BA484111D9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224351C-DCCA-1642-8C0C-472CC3C98F0D}" type="pres">
      <dgm:prSet presAssocID="{CFAFBE52-56F5-3C4D-8386-9BA484111D96}" presName="parSh" presStyleLbl="node1" presStyleIdx="2" presStyleCnt="3"/>
      <dgm:spPr/>
    </dgm:pt>
    <dgm:pt modelId="{62B3FD1C-6800-1246-93B7-C912CFF11D78}" type="pres">
      <dgm:prSet presAssocID="{CFAFBE52-56F5-3C4D-8386-9BA484111D96}" presName="desTx" presStyleLbl="fgAcc1" presStyleIdx="2" presStyleCnt="3" custLinFactNeighborX="173" custLinFactNeighborY="388">
        <dgm:presLayoutVars>
          <dgm:bulletEnabled val="1"/>
        </dgm:presLayoutVars>
      </dgm:prSet>
      <dgm:spPr/>
    </dgm:pt>
  </dgm:ptLst>
  <dgm:cxnLst>
    <dgm:cxn modelId="{E2A0110A-075C-3E47-A51D-0607E7B9B861}" type="presOf" srcId="{FA3E37E8-0C01-5C4B-AC4E-D813811F7E3C}" destId="{0060D2C4-B675-BC45-BC5E-AC363A95F25D}" srcOrd="0" destOrd="0" presId="urn:microsoft.com/office/officeart/2005/8/layout/process3"/>
    <dgm:cxn modelId="{3416740F-2777-5049-AADE-43A3EA1DF1DE}" srcId="{D27D9460-8A30-3841-BE29-1F75FF1F71AD}" destId="{6039DD6A-3BBE-CF41-81A1-537D1323BB7D}" srcOrd="1" destOrd="0" parTransId="{8F99605B-02DC-6A4E-82F2-2854D4163469}" sibTransId="{822653C9-637C-DC44-A792-75BE08F2ABE7}"/>
    <dgm:cxn modelId="{7E288910-A811-1D44-AFC4-176B4BFFAF6C}" type="presOf" srcId="{CFAFBE52-56F5-3C4D-8386-9BA484111D96}" destId="{0E3FCC12-2647-194D-A449-EF5FA7862A37}" srcOrd="0" destOrd="0" presId="urn:microsoft.com/office/officeart/2005/8/layout/process3"/>
    <dgm:cxn modelId="{D2941413-88F4-5749-A602-8E4BDCF39667}" type="presOf" srcId="{D27D9460-8A30-3841-BE29-1F75FF1F71AD}" destId="{199AD504-B5A5-3847-AF7C-A31F423B1376}" srcOrd="0" destOrd="0" presId="urn:microsoft.com/office/officeart/2005/8/layout/process3"/>
    <dgm:cxn modelId="{38407E17-2F6C-8C4F-BE51-A157D38D9E7F}" type="presOf" srcId="{1DB51B4D-94BE-6B44-865D-03E3C43E5F2F}" destId="{62B3FD1C-6800-1246-93B7-C912CFF11D78}" srcOrd="0" destOrd="0" presId="urn:microsoft.com/office/officeart/2005/8/layout/process3"/>
    <dgm:cxn modelId="{BFABDC1A-37A4-074B-A6F5-CE20967F23EF}" srcId="{CFAFBE52-56F5-3C4D-8386-9BA484111D96}" destId="{57BCE615-C592-D14D-9B21-715A1AB144DC}" srcOrd="1" destOrd="0" parTransId="{152315A5-AA80-E642-A8C4-D76E7F3E35B6}" sibTransId="{9B38AE07-4600-FC45-B4F6-0B4EFC769E9B}"/>
    <dgm:cxn modelId="{C4262820-F663-6740-9A1C-CE056611664F}" srcId="{E0DD5B0F-5E02-2E48-95D2-B22A3C766C8E}" destId="{CFAFBE52-56F5-3C4D-8386-9BA484111D96}" srcOrd="2" destOrd="0" parTransId="{C6C6B62F-1D65-B144-A6FD-C7CFD6312DF9}" sibTransId="{EA99EF40-470D-E540-B9B9-3AD480BB2E88}"/>
    <dgm:cxn modelId="{4BEA2820-28E6-B74E-9F6D-A525519FFADB}" type="presOf" srcId="{D27D9460-8A30-3841-BE29-1F75FF1F71AD}" destId="{04B6EDD9-2F8C-0942-A184-4A4C51FFA52C}" srcOrd="1" destOrd="0" presId="urn:microsoft.com/office/officeart/2005/8/layout/process3"/>
    <dgm:cxn modelId="{4E84EC35-2655-474E-AF4C-14AD4F8B8DFF}" type="presOf" srcId="{8C39A1FF-DABB-9546-9C0E-1A107C338E7A}" destId="{545884F3-3060-9E46-AB64-608BBF046430}" srcOrd="0" destOrd="0" presId="urn:microsoft.com/office/officeart/2005/8/layout/process3"/>
    <dgm:cxn modelId="{8E821D39-7C79-8C4D-BFA0-3100DEE1C428}" type="presOf" srcId="{DEED9F2B-2265-A74C-8059-93B263B9EBC3}" destId="{FC764DD4-D4B0-4E48-AEA8-D3127B49A0D4}" srcOrd="0" destOrd="2" presId="urn:microsoft.com/office/officeart/2005/8/layout/process3"/>
    <dgm:cxn modelId="{90B32143-E752-534F-ACA7-393DCC127348}" srcId="{E0DD5B0F-5E02-2E48-95D2-B22A3C766C8E}" destId="{1DA14B76-334A-0D47-B5C6-03FD607F65BF}" srcOrd="1" destOrd="0" parTransId="{6109842A-3389-7942-B029-061A1705BB89}" sibTransId="{8C39A1FF-DABB-9546-9C0E-1A107C338E7A}"/>
    <dgm:cxn modelId="{F02D034A-4E76-6D4B-925D-9AD8E7B67ACF}" srcId="{CFAFBE52-56F5-3C4D-8386-9BA484111D96}" destId="{1DB51B4D-94BE-6B44-865D-03E3C43E5F2F}" srcOrd="0" destOrd="0" parTransId="{996C02A5-4A7E-7B4D-8664-D1BBF7C5E6F4}" sibTransId="{D7B034BB-C17C-D14F-BCB4-4892D1C86EA7}"/>
    <dgm:cxn modelId="{F7A64A57-FC50-7F4C-8C67-3010A64C1775}" type="presOf" srcId="{D77674F7-C161-424F-9BF7-2009A31D4980}" destId="{FC764DD4-D4B0-4E48-AEA8-D3127B49A0D4}" srcOrd="0" destOrd="0" presId="urn:microsoft.com/office/officeart/2005/8/layout/process3"/>
    <dgm:cxn modelId="{C5D78959-29EC-6D41-A25C-755A838A90A7}" srcId="{1DA14B76-334A-0D47-B5C6-03FD607F65BF}" destId="{A4FAF0CF-7E77-3849-ACAA-8FEAE2BC76DB}" srcOrd="2" destOrd="0" parTransId="{2B837637-E776-1842-ADEA-95DEE8E9B83B}" sibTransId="{37482F6B-EF16-9844-8AFC-9DB2F613E178}"/>
    <dgm:cxn modelId="{A7D18E61-1549-8C4B-A3DF-6BAEB906D64E}" type="presOf" srcId="{A4FAF0CF-7E77-3849-ACAA-8FEAE2BC76DB}" destId="{0060D2C4-B675-BC45-BC5E-AC363A95F25D}" srcOrd="0" destOrd="2" presId="urn:microsoft.com/office/officeart/2005/8/layout/process3"/>
    <dgm:cxn modelId="{F694957E-29CA-A94C-B3ED-A014A82157AB}" srcId="{D27D9460-8A30-3841-BE29-1F75FF1F71AD}" destId="{D77674F7-C161-424F-9BF7-2009A31D4980}" srcOrd="0" destOrd="0" parTransId="{00A9010C-E123-B84B-B009-3D0D827274B0}" sibTransId="{9F105723-558C-FC4C-BC35-99A90920C77E}"/>
    <dgm:cxn modelId="{D6133580-CA63-6A42-BD56-C3BFA2D10909}" type="presOf" srcId="{CFAFBE52-56F5-3C4D-8386-9BA484111D96}" destId="{E224351C-DCCA-1642-8C0C-472CC3C98F0D}" srcOrd="1" destOrd="0" presId="urn:microsoft.com/office/officeart/2005/8/layout/process3"/>
    <dgm:cxn modelId="{E22E798D-9126-8740-85F6-D496AF838AB7}" srcId="{1DA14B76-334A-0D47-B5C6-03FD607F65BF}" destId="{FA3E37E8-0C01-5C4B-AC4E-D813811F7E3C}" srcOrd="0" destOrd="0" parTransId="{6F7F9B90-9A6F-DD47-A272-C5AD8545D3F4}" sibTransId="{A3470F35-9AD7-FD4D-A957-7C5FC68BAFEA}"/>
    <dgm:cxn modelId="{75103B91-6EDC-5944-A06D-2A594ED9E24B}" type="presOf" srcId="{57BCE615-C592-D14D-9B21-715A1AB144DC}" destId="{62B3FD1C-6800-1246-93B7-C912CFF11D78}" srcOrd="0" destOrd="1" presId="urn:microsoft.com/office/officeart/2005/8/layout/process3"/>
    <dgm:cxn modelId="{EAD9ABA6-9F0F-DA48-A865-5697E9A6FAA2}" type="presOf" srcId="{6039DD6A-3BBE-CF41-81A1-537D1323BB7D}" destId="{FC764DD4-D4B0-4E48-AEA8-D3127B49A0D4}" srcOrd="0" destOrd="1" presId="urn:microsoft.com/office/officeart/2005/8/layout/process3"/>
    <dgm:cxn modelId="{3C5E98BC-46CE-A84B-97BE-B776C602801D}" type="presOf" srcId="{8CF92F22-6D42-EC40-8E2B-B4BD973B822B}" destId="{66CCC318-48DB-834F-9C9C-C4FCE86BE60B}" srcOrd="1" destOrd="0" presId="urn:microsoft.com/office/officeart/2005/8/layout/process3"/>
    <dgm:cxn modelId="{0273F2BE-935E-B44A-8DEF-4DE13F6B7FF9}" type="presOf" srcId="{79EF2F8D-8D03-A14D-AE1E-A887CCF261F6}" destId="{0060D2C4-B675-BC45-BC5E-AC363A95F25D}" srcOrd="0" destOrd="1" presId="urn:microsoft.com/office/officeart/2005/8/layout/process3"/>
    <dgm:cxn modelId="{609828CE-5033-E64B-A523-7EA7FECEA235}" type="presOf" srcId="{1DA14B76-334A-0D47-B5C6-03FD607F65BF}" destId="{BE64D443-DAA9-3E4C-B0F2-F9F66E80D70E}" srcOrd="0" destOrd="0" presId="urn:microsoft.com/office/officeart/2005/8/layout/process3"/>
    <dgm:cxn modelId="{8F7BDBDC-8DFE-6246-9CE9-31C1A98E1EE4}" srcId="{1DA14B76-334A-0D47-B5C6-03FD607F65BF}" destId="{79EF2F8D-8D03-A14D-AE1E-A887CCF261F6}" srcOrd="1" destOrd="0" parTransId="{EB152CD9-E11A-9F4F-8B8A-74360B71366A}" sibTransId="{D0D0834C-47B3-9F4A-A8D6-46A6E220FF6E}"/>
    <dgm:cxn modelId="{C492DEE1-5B4D-8C49-8BFE-65BACD4C43D4}" type="presOf" srcId="{1DA14B76-334A-0D47-B5C6-03FD607F65BF}" destId="{92B3755C-684D-1544-9F11-9609B3FFF53B}" srcOrd="1" destOrd="0" presId="urn:microsoft.com/office/officeart/2005/8/layout/process3"/>
    <dgm:cxn modelId="{0ED3FCE8-3CC9-834F-B957-BC27CE2ECA50}" srcId="{E0DD5B0F-5E02-2E48-95D2-B22A3C766C8E}" destId="{D27D9460-8A30-3841-BE29-1F75FF1F71AD}" srcOrd="0" destOrd="0" parTransId="{DA5344D6-B809-6D49-963D-E89E4C844CC2}" sibTransId="{8CF92F22-6D42-EC40-8E2B-B4BD973B822B}"/>
    <dgm:cxn modelId="{9F41F8EB-9BAB-514E-A311-7BB0217D0E9A}" srcId="{D27D9460-8A30-3841-BE29-1F75FF1F71AD}" destId="{DEED9F2B-2265-A74C-8059-93B263B9EBC3}" srcOrd="2" destOrd="0" parTransId="{D0DFBDD9-A4D1-1F4D-A9D9-653B0403AFD6}" sibTransId="{AC20C175-3C4E-534B-A193-A53BFA269462}"/>
    <dgm:cxn modelId="{38F755EF-3747-B44B-BFC5-4E7BCDC0055C}" type="presOf" srcId="{8C39A1FF-DABB-9546-9C0E-1A107C338E7A}" destId="{2D495821-0DD6-674E-814A-FED1FA53E281}" srcOrd="1" destOrd="0" presId="urn:microsoft.com/office/officeart/2005/8/layout/process3"/>
    <dgm:cxn modelId="{756FE6F7-726A-634A-9FE6-9D5480BBA9D1}" type="presOf" srcId="{8CF92F22-6D42-EC40-8E2B-B4BD973B822B}" destId="{63F122A1-7677-0D42-ADF5-DCE6321098DA}" srcOrd="0" destOrd="0" presId="urn:microsoft.com/office/officeart/2005/8/layout/process3"/>
    <dgm:cxn modelId="{F6C80BFD-390A-4B4E-BCF8-6484F6B81876}" type="presOf" srcId="{E0DD5B0F-5E02-2E48-95D2-B22A3C766C8E}" destId="{89A97B3E-B707-CD4F-BCEB-4C30BF3F9C47}" srcOrd="0" destOrd="0" presId="urn:microsoft.com/office/officeart/2005/8/layout/process3"/>
    <dgm:cxn modelId="{B48416FC-5F56-C94D-9E4C-D44BD2B5FAAE}" type="presParOf" srcId="{89A97B3E-B707-CD4F-BCEB-4C30BF3F9C47}" destId="{6B508713-A676-8942-B998-1BDA145A3EE0}" srcOrd="0" destOrd="0" presId="urn:microsoft.com/office/officeart/2005/8/layout/process3"/>
    <dgm:cxn modelId="{D47579A9-101D-6B42-A5D5-1A6D3F7D2958}" type="presParOf" srcId="{6B508713-A676-8942-B998-1BDA145A3EE0}" destId="{199AD504-B5A5-3847-AF7C-A31F423B1376}" srcOrd="0" destOrd="0" presId="urn:microsoft.com/office/officeart/2005/8/layout/process3"/>
    <dgm:cxn modelId="{5025B853-5601-9140-A350-E40F61483FE5}" type="presParOf" srcId="{6B508713-A676-8942-B998-1BDA145A3EE0}" destId="{04B6EDD9-2F8C-0942-A184-4A4C51FFA52C}" srcOrd="1" destOrd="0" presId="urn:microsoft.com/office/officeart/2005/8/layout/process3"/>
    <dgm:cxn modelId="{BBD10B84-2463-2E4D-ACF4-7D20B03A627F}" type="presParOf" srcId="{6B508713-A676-8942-B998-1BDA145A3EE0}" destId="{FC764DD4-D4B0-4E48-AEA8-D3127B49A0D4}" srcOrd="2" destOrd="0" presId="urn:microsoft.com/office/officeart/2005/8/layout/process3"/>
    <dgm:cxn modelId="{2CE9770E-3E40-DE4D-B0AF-BB38844D5071}" type="presParOf" srcId="{89A97B3E-B707-CD4F-BCEB-4C30BF3F9C47}" destId="{63F122A1-7677-0D42-ADF5-DCE6321098DA}" srcOrd="1" destOrd="0" presId="urn:microsoft.com/office/officeart/2005/8/layout/process3"/>
    <dgm:cxn modelId="{2ACD224D-E4A3-774F-989D-CBD6730608BE}" type="presParOf" srcId="{63F122A1-7677-0D42-ADF5-DCE6321098DA}" destId="{66CCC318-48DB-834F-9C9C-C4FCE86BE60B}" srcOrd="0" destOrd="0" presId="urn:microsoft.com/office/officeart/2005/8/layout/process3"/>
    <dgm:cxn modelId="{6E4C6A7B-99D1-FE45-8BBF-0C4774311592}" type="presParOf" srcId="{89A97B3E-B707-CD4F-BCEB-4C30BF3F9C47}" destId="{DFD8A5BB-7F2C-514C-AF54-0819EAD37282}" srcOrd="2" destOrd="0" presId="urn:microsoft.com/office/officeart/2005/8/layout/process3"/>
    <dgm:cxn modelId="{7E24FF88-5684-CB4D-8CED-AEB0DF30EE15}" type="presParOf" srcId="{DFD8A5BB-7F2C-514C-AF54-0819EAD37282}" destId="{BE64D443-DAA9-3E4C-B0F2-F9F66E80D70E}" srcOrd="0" destOrd="0" presId="urn:microsoft.com/office/officeart/2005/8/layout/process3"/>
    <dgm:cxn modelId="{973F0A23-FA1E-5542-8990-1EC5BFC1B2DD}" type="presParOf" srcId="{DFD8A5BB-7F2C-514C-AF54-0819EAD37282}" destId="{92B3755C-684D-1544-9F11-9609B3FFF53B}" srcOrd="1" destOrd="0" presId="urn:microsoft.com/office/officeart/2005/8/layout/process3"/>
    <dgm:cxn modelId="{1ABE566E-5097-BE4F-8EF5-0799B4773F54}" type="presParOf" srcId="{DFD8A5BB-7F2C-514C-AF54-0819EAD37282}" destId="{0060D2C4-B675-BC45-BC5E-AC363A95F25D}" srcOrd="2" destOrd="0" presId="urn:microsoft.com/office/officeart/2005/8/layout/process3"/>
    <dgm:cxn modelId="{C8D30E49-2ABF-AE4F-B4AE-97B992C883DE}" type="presParOf" srcId="{89A97B3E-B707-CD4F-BCEB-4C30BF3F9C47}" destId="{545884F3-3060-9E46-AB64-608BBF046430}" srcOrd="3" destOrd="0" presId="urn:microsoft.com/office/officeart/2005/8/layout/process3"/>
    <dgm:cxn modelId="{191B4865-BD88-8142-B2AF-3CA160AA0DFE}" type="presParOf" srcId="{545884F3-3060-9E46-AB64-608BBF046430}" destId="{2D495821-0DD6-674E-814A-FED1FA53E281}" srcOrd="0" destOrd="0" presId="urn:microsoft.com/office/officeart/2005/8/layout/process3"/>
    <dgm:cxn modelId="{FD137CE0-029B-9749-A677-975FFEE8BB53}" type="presParOf" srcId="{89A97B3E-B707-CD4F-BCEB-4C30BF3F9C47}" destId="{4FEBCCD9-FA3F-6249-90A1-0D727545D27D}" srcOrd="4" destOrd="0" presId="urn:microsoft.com/office/officeart/2005/8/layout/process3"/>
    <dgm:cxn modelId="{54F407D8-BD60-9641-BB1B-5E0D525D54F7}" type="presParOf" srcId="{4FEBCCD9-FA3F-6249-90A1-0D727545D27D}" destId="{0E3FCC12-2647-194D-A449-EF5FA7862A37}" srcOrd="0" destOrd="0" presId="urn:microsoft.com/office/officeart/2005/8/layout/process3"/>
    <dgm:cxn modelId="{04427F9D-691C-EE41-B0D0-4EC2325B8B95}" type="presParOf" srcId="{4FEBCCD9-FA3F-6249-90A1-0D727545D27D}" destId="{E224351C-DCCA-1642-8C0C-472CC3C98F0D}" srcOrd="1" destOrd="0" presId="urn:microsoft.com/office/officeart/2005/8/layout/process3"/>
    <dgm:cxn modelId="{362AF8FA-6D28-D043-820B-583BF47E3F0E}" type="presParOf" srcId="{4FEBCCD9-FA3F-6249-90A1-0D727545D27D}" destId="{62B3FD1C-6800-1246-93B7-C912CFF11D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53AE2-48D3-634A-9169-4172720CEC5E}" type="doc">
      <dgm:prSet loTypeId="urn:microsoft.com/office/officeart/2005/8/layout/hierarchy4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9D42BE-198A-444F-881D-E4B1943F27BC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r-TR" sz="5400" noProof="0" dirty="0"/>
            <a:t>GEF Destekli Proje </a:t>
          </a:r>
        </a:p>
      </dgm:t>
    </dgm:pt>
    <dgm:pt modelId="{EC869AF0-6424-2D4E-81B8-97830B6C2BDA}" type="parTrans" cxnId="{826A4CA2-8F54-6A49-A147-39BB30DF759D}">
      <dgm:prSet/>
      <dgm:spPr/>
      <dgm:t>
        <a:bodyPr/>
        <a:lstStyle/>
        <a:p>
          <a:endParaRPr lang="en-US"/>
        </a:p>
      </dgm:t>
    </dgm:pt>
    <dgm:pt modelId="{756AF16A-78AA-5342-B776-6D3C657007E3}" type="sibTrans" cxnId="{826A4CA2-8F54-6A49-A147-39BB30DF759D}">
      <dgm:prSet/>
      <dgm:spPr/>
      <dgm:t>
        <a:bodyPr/>
        <a:lstStyle/>
        <a:p>
          <a:endParaRPr lang="en-US"/>
        </a:p>
      </dgm:t>
    </dgm:pt>
    <dgm:pt modelId="{ED5A005B-6697-4547-8BAB-B318962C077E}">
      <dgm:prSet phldrT="[Text]" custT="1"/>
      <dgm:spPr>
        <a:solidFill>
          <a:srgbClr val="0D4D91"/>
        </a:solidFill>
      </dgm:spPr>
      <dgm:t>
        <a:bodyPr/>
        <a:lstStyle/>
        <a:p>
          <a:pPr>
            <a:buNone/>
          </a:pPr>
          <a:r>
            <a:rPr lang="tr-TR" sz="6000" b="1" noProof="0" dirty="0"/>
            <a:t>Uygulama (</a:t>
          </a:r>
          <a:r>
            <a:rPr lang="tr-TR" sz="6000" b="1" noProof="0" dirty="0" err="1"/>
            <a:t>Implementation</a:t>
          </a:r>
          <a:r>
            <a:rPr lang="tr-TR" sz="6000" b="1" noProof="0" dirty="0"/>
            <a:t>)</a:t>
          </a:r>
        </a:p>
        <a:p>
          <a:pPr>
            <a:buFont typeface="Arial" panose="020B0604020202020204" pitchFamily="34" charset="0"/>
            <a:buNone/>
          </a:pPr>
          <a:r>
            <a:rPr lang="tr-TR" sz="6000" noProof="0" dirty="0"/>
            <a:t>- Bir GEF Ajansı tarafından gerçekleştirilir</a:t>
          </a:r>
        </a:p>
        <a:p>
          <a:pPr>
            <a:buFont typeface="Arial" panose="020B0604020202020204" pitchFamily="34" charset="0"/>
            <a:buChar char="•"/>
          </a:pPr>
          <a:r>
            <a:rPr lang="tr-TR" sz="6000" noProof="0" dirty="0"/>
            <a:t>- Gözetim ve rehberlik sağlar </a:t>
          </a:r>
        </a:p>
        <a:p>
          <a:pPr>
            <a:buFont typeface="Arial" panose="020B0604020202020204" pitchFamily="34" charset="0"/>
            <a:buChar char="•"/>
          </a:pPr>
          <a:r>
            <a:rPr lang="tr-TR" sz="6000" noProof="0" dirty="0"/>
            <a:t>- </a:t>
          </a:r>
          <a:r>
            <a:rPr lang="tr-TR" sz="6000" noProof="0" dirty="0" err="1"/>
            <a:t>GEF’e</a:t>
          </a:r>
          <a:r>
            <a:rPr lang="tr-TR" sz="6000" noProof="0" dirty="0"/>
            <a:t> rapor verir </a:t>
          </a:r>
        </a:p>
      </dgm:t>
    </dgm:pt>
    <dgm:pt modelId="{1C3F85DA-B803-BE4E-9076-7931FFEFFA2A}" type="parTrans" cxnId="{D03C9EAA-83DC-094F-AE92-017BA026A974}">
      <dgm:prSet/>
      <dgm:spPr/>
      <dgm:t>
        <a:bodyPr/>
        <a:lstStyle/>
        <a:p>
          <a:endParaRPr lang="en-US"/>
        </a:p>
      </dgm:t>
    </dgm:pt>
    <dgm:pt modelId="{46382945-FE12-0040-B969-CEEB1C552E4C}" type="sibTrans" cxnId="{D03C9EAA-83DC-094F-AE92-017BA026A974}">
      <dgm:prSet/>
      <dgm:spPr/>
      <dgm:t>
        <a:bodyPr/>
        <a:lstStyle/>
        <a:p>
          <a:endParaRPr lang="en-US"/>
        </a:p>
      </dgm:t>
    </dgm:pt>
    <dgm:pt modelId="{19EE71FF-7A0A-004B-A3D5-BCAA4D51D519}">
      <dgm:prSet phldrT="[Text]" custT="1"/>
      <dgm:spPr>
        <a:solidFill>
          <a:srgbClr val="0C8E3C"/>
        </a:solidFill>
      </dgm:spPr>
      <dgm:t>
        <a:bodyPr/>
        <a:lstStyle/>
        <a:p>
          <a:r>
            <a:rPr lang="tr-TR" sz="6000" b="1" kern="1200" noProof="0" dirty="0">
              <a:latin typeface="Calibri" panose="020F0502020204030204"/>
              <a:ea typeface="+mn-ea"/>
              <a:cs typeface="+mn-cs"/>
            </a:rPr>
            <a:t>Yürütme (</a:t>
          </a:r>
          <a:r>
            <a:rPr lang="tr-TR" sz="6000" b="1" kern="1200" noProof="0" dirty="0" err="1">
              <a:latin typeface="Calibri" panose="020F0502020204030204"/>
              <a:ea typeface="+mn-ea"/>
              <a:cs typeface="+mn-cs"/>
            </a:rPr>
            <a:t>Execution</a:t>
          </a:r>
          <a:r>
            <a:rPr lang="tr-TR" sz="6000" b="1" kern="1200" noProof="0" dirty="0">
              <a:latin typeface="Calibri" panose="020F0502020204030204"/>
              <a:ea typeface="+mn-ea"/>
              <a:cs typeface="+mn-cs"/>
            </a:rPr>
            <a:t>)</a:t>
          </a:r>
        </a:p>
        <a:p>
          <a:r>
            <a:rPr lang="tr-TR" sz="6000" kern="1200" noProof="0" dirty="0">
              <a:latin typeface="Calibri" panose="020F0502020204030204"/>
              <a:ea typeface="+mn-ea"/>
              <a:cs typeface="+mn-cs"/>
            </a:rPr>
            <a:t>- Genellikle ulusal bir kuruluş tarafından gerçekleştirilir</a:t>
          </a:r>
        </a:p>
        <a:p>
          <a:r>
            <a:rPr lang="tr-TR" sz="6000" kern="1200" noProof="0" dirty="0">
              <a:latin typeface="Calibri" panose="020F0502020204030204"/>
              <a:ea typeface="+mn-ea"/>
              <a:cs typeface="+mn-cs"/>
            </a:rPr>
            <a:t>- Günlük faaliyetler</a:t>
          </a:r>
        </a:p>
        <a:p>
          <a:r>
            <a:rPr lang="tr-TR" sz="6000" kern="1200" noProof="0" dirty="0">
              <a:latin typeface="Calibri" panose="020F0502020204030204"/>
              <a:ea typeface="+mn-ea"/>
              <a:cs typeface="+mn-cs"/>
            </a:rPr>
            <a:t>- GEF Ajansına rapor verir</a:t>
          </a:r>
        </a:p>
      </dgm:t>
    </dgm:pt>
    <dgm:pt modelId="{250B6F20-70C7-F641-BDC3-525543CD30F6}" type="sibTrans" cxnId="{3096EFD7-D65B-D944-894B-5C11FC87DF35}">
      <dgm:prSet/>
      <dgm:spPr/>
      <dgm:t>
        <a:bodyPr/>
        <a:lstStyle/>
        <a:p>
          <a:endParaRPr lang="en-US"/>
        </a:p>
      </dgm:t>
    </dgm:pt>
    <dgm:pt modelId="{9975DFDE-4A75-ED46-BDA6-ABD17FD81347}" type="parTrans" cxnId="{3096EFD7-D65B-D944-894B-5C11FC87DF35}">
      <dgm:prSet/>
      <dgm:spPr/>
      <dgm:t>
        <a:bodyPr/>
        <a:lstStyle/>
        <a:p>
          <a:endParaRPr lang="en-US"/>
        </a:p>
      </dgm:t>
    </dgm:pt>
    <dgm:pt modelId="{B61B8218-E47D-0643-B830-37BA49DEEF0B}" type="pres">
      <dgm:prSet presAssocID="{E9C53AE2-48D3-634A-9169-4172720CEC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F31C7C-FB3D-5644-99C4-6FF8EFD6057C}" type="pres">
      <dgm:prSet presAssocID="{0E9D42BE-198A-444F-881D-E4B1943F27BC}" presName="vertOne" presStyleCnt="0"/>
      <dgm:spPr/>
    </dgm:pt>
    <dgm:pt modelId="{13DA7DDE-CF1F-B945-B3A5-46D586D0F965}" type="pres">
      <dgm:prSet presAssocID="{0E9D42BE-198A-444F-881D-E4B1943F27BC}" presName="txOne" presStyleLbl="node0" presStyleIdx="0" presStyleCnt="1" custLinFactNeighborX="-2782" custLinFactNeighborY="-66276">
        <dgm:presLayoutVars>
          <dgm:chPref val="3"/>
        </dgm:presLayoutVars>
      </dgm:prSet>
      <dgm:spPr/>
    </dgm:pt>
    <dgm:pt modelId="{F17C4519-2BA2-764B-8769-3D202D6BE009}" type="pres">
      <dgm:prSet presAssocID="{0E9D42BE-198A-444F-881D-E4B1943F27BC}" presName="parTransOne" presStyleCnt="0"/>
      <dgm:spPr/>
    </dgm:pt>
    <dgm:pt modelId="{BB1FE91A-5CC1-3543-87BD-B9DAFB87E24F}" type="pres">
      <dgm:prSet presAssocID="{0E9D42BE-198A-444F-881D-E4B1943F27BC}" presName="horzOne" presStyleCnt="0"/>
      <dgm:spPr/>
    </dgm:pt>
    <dgm:pt modelId="{FAB4798A-E8FC-7C42-ACCD-D82244040994}" type="pres">
      <dgm:prSet presAssocID="{ED5A005B-6697-4547-8BAB-B318962C077E}" presName="vertTwo" presStyleCnt="0"/>
      <dgm:spPr/>
    </dgm:pt>
    <dgm:pt modelId="{56E2C88B-A39C-4A4B-BBB0-B7623DCC4671}" type="pres">
      <dgm:prSet presAssocID="{ED5A005B-6697-4547-8BAB-B318962C077E}" presName="txTwo" presStyleLbl="node2" presStyleIdx="0" presStyleCnt="2" custScaleY="393000">
        <dgm:presLayoutVars>
          <dgm:chPref val="3"/>
        </dgm:presLayoutVars>
      </dgm:prSet>
      <dgm:spPr/>
    </dgm:pt>
    <dgm:pt modelId="{99920C3E-E000-8842-AC7C-226DD1F797FE}" type="pres">
      <dgm:prSet presAssocID="{ED5A005B-6697-4547-8BAB-B318962C077E}" presName="horzTwo" presStyleCnt="0"/>
      <dgm:spPr/>
    </dgm:pt>
    <dgm:pt modelId="{9BCF915F-E8D7-5E4F-9FF1-61A2D672186E}" type="pres">
      <dgm:prSet presAssocID="{46382945-FE12-0040-B969-CEEB1C552E4C}" presName="sibSpaceTwo" presStyleCnt="0"/>
      <dgm:spPr/>
    </dgm:pt>
    <dgm:pt modelId="{676F1796-BE8D-DF4D-984D-F95CD5F85053}" type="pres">
      <dgm:prSet presAssocID="{19EE71FF-7A0A-004B-A3D5-BCAA4D51D519}" presName="vertTwo" presStyleCnt="0"/>
      <dgm:spPr/>
    </dgm:pt>
    <dgm:pt modelId="{778E1C39-D0B1-8E47-B733-BC178A05D1E1}" type="pres">
      <dgm:prSet presAssocID="{19EE71FF-7A0A-004B-A3D5-BCAA4D51D519}" presName="txTwo" presStyleLbl="node2" presStyleIdx="1" presStyleCnt="2" custScaleY="392455">
        <dgm:presLayoutVars>
          <dgm:chPref val="3"/>
        </dgm:presLayoutVars>
      </dgm:prSet>
      <dgm:spPr/>
    </dgm:pt>
    <dgm:pt modelId="{3A2301BB-B8D0-134E-B90E-DFE6E916744A}" type="pres">
      <dgm:prSet presAssocID="{19EE71FF-7A0A-004B-A3D5-BCAA4D51D519}" presName="horzTwo" presStyleCnt="0"/>
      <dgm:spPr/>
    </dgm:pt>
  </dgm:ptLst>
  <dgm:cxnLst>
    <dgm:cxn modelId="{249F5406-A16A-C44D-95E2-CB589DF387EB}" type="presOf" srcId="{19EE71FF-7A0A-004B-A3D5-BCAA4D51D519}" destId="{778E1C39-D0B1-8E47-B733-BC178A05D1E1}" srcOrd="0" destOrd="0" presId="urn:microsoft.com/office/officeart/2005/8/layout/hierarchy4"/>
    <dgm:cxn modelId="{60591E9A-3F89-B74C-B39C-ADFD673DD005}" type="presOf" srcId="{0E9D42BE-198A-444F-881D-E4B1943F27BC}" destId="{13DA7DDE-CF1F-B945-B3A5-46D586D0F965}" srcOrd="0" destOrd="0" presId="urn:microsoft.com/office/officeart/2005/8/layout/hierarchy4"/>
    <dgm:cxn modelId="{826A4CA2-8F54-6A49-A147-39BB30DF759D}" srcId="{E9C53AE2-48D3-634A-9169-4172720CEC5E}" destId="{0E9D42BE-198A-444F-881D-E4B1943F27BC}" srcOrd="0" destOrd="0" parTransId="{EC869AF0-6424-2D4E-81B8-97830B6C2BDA}" sibTransId="{756AF16A-78AA-5342-B776-6D3C657007E3}"/>
    <dgm:cxn modelId="{6EAC9BAA-717F-E646-A8F1-D2F86627EE0E}" type="presOf" srcId="{E9C53AE2-48D3-634A-9169-4172720CEC5E}" destId="{B61B8218-E47D-0643-B830-37BA49DEEF0B}" srcOrd="0" destOrd="0" presId="urn:microsoft.com/office/officeart/2005/8/layout/hierarchy4"/>
    <dgm:cxn modelId="{D03C9EAA-83DC-094F-AE92-017BA026A974}" srcId="{0E9D42BE-198A-444F-881D-E4B1943F27BC}" destId="{ED5A005B-6697-4547-8BAB-B318962C077E}" srcOrd="0" destOrd="0" parTransId="{1C3F85DA-B803-BE4E-9076-7931FFEFFA2A}" sibTransId="{46382945-FE12-0040-B969-CEEB1C552E4C}"/>
    <dgm:cxn modelId="{7ACCCEAC-36AE-D747-8271-1995D6DFFCC1}" type="presOf" srcId="{ED5A005B-6697-4547-8BAB-B318962C077E}" destId="{56E2C88B-A39C-4A4B-BBB0-B7623DCC4671}" srcOrd="0" destOrd="0" presId="urn:microsoft.com/office/officeart/2005/8/layout/hierarchy4"/>
    <dgm:cxn modelId="{3096EFD7-D65B-D944-894B-5C11FC87DF35}" srcId="{0E9D42BE-198A-444F-881D-E4B1943F27BC}" destId="{19EE71FF-7A0A-004B-A3D5-BCAA4D51D519}" srcOrd="1" destOrd="0" parTransId="{9975DFDE-4A75-ED46-BDA6-ABD17FD81347}" sibTransId="{250B6F20-70C7-F641-BDC3-525543CD30F6}"/>
    <dgm:cxn modelId="{E81C620F-2538-7146-BCE3-1C4989C29A2E}" type="presParOf" srcId="{B61B8218-E47D-0643-B830-37BA49DEEF0B}" destId="{5BF31C7C-FB3D-5644-99C4-6FF8EFD6057C}" srcOrd="0" destOrd="0" presId="urn:microsoft.com/office/officeart/2005/8/layout/hierarchy4"/>
    <dgm:cxn modelId="{2D9215D1-9360-A64E-8436-B5A60B349EFE}" type="presParOf" srcId="{5BF31C7C-FB3D-5644-99C4-6FF8EFD6057C}" destId="{13DA7DDE-CF1F-B945-B3A5-46D586D0F965}" srcOrd="0" destOrd="0" presId="urn:microsoft.com/office/officeart/2005/8/layout/hierarchy4"/>
    <dgm:cxn modelId="{267622C0-1C29-3E46-8062-BE880FC80739}" type="presParOf" srcId="{5BF31C7C-FB3D-5644-99C4-6FF8EFD6057C}" destId="{F17C4519-2BA2-764B-8769-3D202D6BE009}" srcOrd="1" destOrd="0" presId="urn:microsoft.com/office/officeart/2005/8/layout/hierarchy4"/>
    <dgm:cxn modelId="{392EE35E-84F3-4B44-9B96-4714A1F82B9E}" type="presParOf" srcId="{5BF31C7C-FB3D-5644-99C4-6FF8EFD6057C}" destId="{BB1FE91A-5CC1-3543-87BD-B9DAFB87E24F}" srcOrd="2" destOrd="0" presId="urn:microsoft.com/office/officeart/2005/8/layout/hierarchy4"/>
    <dgm:cxn modelId="{8ED9605D-7115-F148-A0CE-E716C0935E6D}" type="presParOf" srcId="{BB1FE91A-5CC1-3543-87BD-B9DAFB87E24F}" destId="{FAB4798A-E8FC-7C42-ACCD-D82244040994}" srcOrd="0" destOrd="0" presId="urn:microsoft.com/office/officeart/2005/8/layout/hierarchy4"/>
    <dgm:cxn modelId="{FAC90844-8588-B14A-9F2C-8569B83BFE77}" type="presParOf" srcId="{FAB4798A-E8FC-7C42-ACCD-D82244040994}" destId="{56E2C88B-A39C-4A4B-BBB0-B7623DCC4671}" srcOrd="0" destOrd="0" presId="urn:microsoft.com/office/officeart/2005/8/layout/hierarchy4"/>
    <dgm:cxn modelId="{2F428B43-9736-084C-9B56-E650847F0552}" type="presParOf" srcId="{FAB4798A-E8FC-7C42-ACCD-D82244040994}" destId="{99920C3E-E000-8842-AC7C-226DD1F797FE}" srcOrd="1" destOrd="0" presId="urn:microsoft.com/office/officeart/2005/8/layout/hierarchy4"/>
    <dgm:cxn modelId="{583814B1-E868-BC4E-802D-AA2C3EBFCA84}" type="presParOf" srcId="{BB1FE91A-5CC1-3543-87BD-B9DAFB87E24F}" destId="{9BCF915F-E8D7-5E4F-9FF1-61A2D672186E}" srcOrd="1" destOrd="0" presId="urn:microsoft.com/office/officeart/2005/8/layout/hierarchy4"/>
    <dgm:cxn modelId="{F552CB92-D01F-9545-BFD2-4D0D1C77481F}" type="presParOf" srcId="{BB1FE91A-5CC1-3543-87BD-B9DAFB87E24F}" destId="{676F1796-BE8D-DF4D-984D-F95CD5F85053}" srcOrd="2" destOrd="0" presId="urn:microsoft.com/office/officeart/2005/8/layout/hierarchy4"/>
    <dgm:cxn modelId="{D73F244E-51B5-FB4C-AE12-FFB0C43B86A1}" type="presParOf" srcId="{676F1796-BE8D-DF4D-984D-F95CD5F85053}" destId="{778E1C39-D0B1-8E47-B733-BC178A05D1E1}" srcOrd="0" destOrd="0" presId="urn:microsoft.com/office/officeart/2005/8/layout/hierarchy4"/>
    <dgm:cxn modelId="{BF67720D-7648-8A48-82A4-8F7396A1B9D2}" type="presParOf" srcId="{676F1796-BE8D-DF4D-984D-F95CD5F85053}" destId="{3A2301BB-B8D0-134E-B90E-DFE6E91674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D5B0F-5E02-2E48-95D2-B22A3C766C8E}" type="doc">
      <dgm:prSet loTypeId="urn:microsoft.com/office/officeart/2005/8/layout/process3" loCatId="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B51B4D-94BE-6B44-865D-03E3C43E5F2F}">
      <dgm:prSet phldrT="[Text]" custT="1"/>
      <dgm:spPr/>
      <dgm:t>
        <a:bodyPr/>
        <a:lstStyle/>
        <a:p>
          <a:pPr marL="0">
            <a:buNone/>
          </a:pP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Kaynak- tür ve kategoriye göre </a:t>
          </a:r>
          <a:r>
            <a:rPr lang="tr-TR" sz="4000" b="1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gerçekleşmiş</a:t>
          </a: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eş finansman, takip edilir ve izlenir. </a:t>
          </a:r>
          <a:endParaRPr kumimoji="0" lang="tr-TR" sz="4000" b="1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FillTx/>
            <a:latin typeface="Gontserrat-Light"/>
            <a:ea typeface="Calibri"/>
            <a:cs typeface="Calibri"/>
          </a:endParaRPr>
        </a:p>
      </dgm:t>
    </dgm:pt>
    <dgm:pt modelId="{CFAFBE52-56F5-3C4D-8386-9BA484111D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noProof="0" dirty="0"/>
            <a:t>Onay sonrası</a:t>
          </a:r>
        </a:p>
      </dgm:t>
    </dgm:pt>
    <dgm:pt modelId="{EA99EF40-470D-E540-B9B9-3AD480BB2E88}" type="sibTrans" cxnId="{C4262820-F663-6740-9A1C-CE056611664F}">
      <dgm:prSet/>
      <dgm:spPr/>
      <dgm:t>
        <a:bodyPr/>
        <a:lstStyle/>
        <a:p>
          <a:endParaRPr lang="en-US"/>
        </a:p>
      </dgm:t>
    </dgm:pt>
    <dgm:pt modelId="{C6C6B62F-1D65-B144-A6FD-C7CFD6312DF9}" type="parTrans" cxnId="{C4262820-F663-6740-9A1C-CE056611664F}">
      <dgm:prSet/>
      <dgm:spPr/>
      <dgm:t>
        <a:bodyPr/>
        <a:lstStyle/>
        <a:p>
          <a:endParaRPr lang="en-US"/>
        </a:p>
      </dgm:t>
    </dgm:pt>
    <dgm:pt modelId="{D7B034BB-C17C-D14F-BCB4-4892D1C86EA7}" type="sibTrans" cxnId="{F02D034A-4E76-6D4B-925D-9AD8E7B67ACF}">
      <dgm:prSet/>
      <dgm:spPr/>
      <dgm:t>
        <a:bodyPr/>
        <a:lstStyle/>
        <a:p>
          <a:endParaRPr lang="en-US"/>
        </a:p>
      </dgm:t>
    </dgm:pt>
    <dgm:pt modelId="{996C02A5-4A7E-7B4D-8664-D1BBF7C5E6F4}" type="parTrans" cxnId="{F02D034A-4E76-6D4B-925D-9AD8E7B67ACF}">
      <dgm:prSet/>
      <dgm:spPr/>
      <dgm:t>
        <a:bodyPr/>
        <a:lstStyle/>
        <a:p>
          <a:endParaRPr lang="en-US"/>
        </a:p>
      </dgm:t>
    </dgm:pt>
    <dgm:pt modelId="{FA3E37E8-0C01-5C4B-AC4E-D813811F7E3C}">
      <dgm:prSet phldrT="[Text]" custT="1"/>
      <dgm:spPr/>
      <dgm:t>
        <a:bodyPr/>
        <a:lstStyle/>
        <a:p>
          <a:pPr marL="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Kaynak, tür ve kategoriye göre </a:t>
          </a:r>
          <a:r>
            <a:rPr lang="tr-TR" sz="4000" b="1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doğrulanmış</a:t>
          </a: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 eş finansman. Destekleyici kanıtlar (</a:t>
          </a:r>
          <a:r>
            <a:rPr lang="en-GB" sz="4000" b="0" i="0" u="none" kern="1200" dirty="0" err="1"/>
            <a:t>eş</a:t>
          </a: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finansman mektupları)</a:t>
          </a:r>
        </a:p>
      </dgm:t>
    </dgm:pt>
    <dgm:pt modelId="{1DA14B76-334A-0D47-B5C6-03FD607F65BF}">
      <dgm:prSet phldrT="[Text]"/>
      <dgm:spPr/>
      <dgm:t>
        <a:bodyPr/>
        <a:lstStyle/>
        <a:p>
          <a:r>
            <a:rPr lang="tr-TR" noProof="0" dirty="0"/>
            <a:t>CEO Onayı</a:t>
          </a:r>
        </a:p>
      </dgm:t>
    </dgm:pt>
    <dgm:pt modelId="{8C39A1FF-DABB-9546-9C0E-1A107C338E7A}" type="sibTrans" cxnId="{90B32143-E752-534F-ACA7-393DCC127348}">
      <dgm:prSet/>
      <dgm:spPr/>
      <dgm:t>
        <a:bodyPr/>
        <a:lstStyle/>
        <a:p>
          <a:endParaRPr lang="tr-TR" noProof="0" dirty="0"/>
        </a:p>
      </dgm:t>
    </dgm:pt>
    <dgm:pt modelId="{6109842A-3389-7942-B029-061A1705BB89}" type="parTrans" cxnId="{90B32143-E752-534F-ACA7-393DCC127348}">
      <dgm:prSet/>
      <dgm:spPr/>
      <dgm:t>
        <a:bodyPr/>
        <a:lstStyle/>
        <a:p>
          <a:endParaRPr lang="en-US"/>
        </a:p>
      </dgm:t>
    </dgm:pt>
    <dgm:pt modelId="{A3470F35-9AD7-FD4D-A957-7C5FC68BAFEA}" type="sibTrans" cxnId="{E22E798D-9126-8740-85F6-D496AF838AB7}">
      <dgm:prSet/>
      <dgm:spPr/>
      <dgm:t>
        <a:bodyPr/>
        <a:lstStyle/>
        <a:p>
          <a:endParaRPr lang="en-US"/>
        </a:p>
      </dgm:t>
    </dgm:pt>
    <dgm:pt modelId="{6F7F9B90-9A6F-DD47-A272-C5AD8545D3F4}" type="parTrans" cxnId="{E22E798D-9126-8740-85F6-D496AF838AB7}">
      <dgm:prSet/>
      <dgm:spPr/>
      <dgm:t>
        <a:bodyPr/>
        <a:lstStyle/>
        <a:p>
          <a:endParaRPr lang="en-US"/>
        </a:p>
      </dgm:t>
    </dgm:pt>
    <dgm:pt modelId="{D77674F7-C161-424F-9BF7-2009A31D4980}">
      <dgm:prSet phldrT="[Text]" custT="1"/>
      <dgm:spPr/>
      <dgm:t>
        <a:bodyPr/>
        <a:lstStyle/>
        <a:p>
          <a:pPr marL="0" algn="l">
            <a:buNone/>
          </a:pPr>
          <a:r>
            <a:rPr lang="en-GB" sz="4000" b="0" i="0" u="none" kern="1200" dirty="0"/>
            <a:t>Kaynak, </a:t>
          </a:r>
          <a:r>
            <a:rPr lang="en-GB" sz="4000" b="0" i="0" u="none" kern="1200" dirty="0" err="1"/>
            <a:t>tür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ve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kategoriye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göre</a:t>
          </a:r>
          <a:r>
            <a:rPr lang="en-GB" sz="4000" b="0" i="0" u="none" kern="1200" dirty="0"/>
            <a:t> </a:t>
          </a:r>
          <a:r>
            <a:rPr lang="en-GB" sz="4000" b="1" i="0" u="none" kern="1200" dirty="0" err="1"/>
            <a:t>öngörülen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eş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finansman</a:t>
          </a:r>
          <a:endParaRPr kumimoji="0" lang="tr-TR" sz="40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FillTx/>
            <a:latin typeface="Gontserrat-Light"/>
            <a:ea typeface="Calibri"/>
            <a:cs typeface="Calibri"/>
          </a:endParaRPr>
        </a:p>
      </dgm:t>
    </dgm:pt>
    <dgm:pt modelId="{D27D9460-8A30-3841-BE29-1F75FF1F71A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noProof="0" dirty="0"/>
            <a:t>Konsept</a:t>
          </a:r>
        </a:p>
      </dgm:t>
    </dgm:pt>
    <dgm:pt modelId="{8CF92F22-6D42-EC40-8E2B-B4BD973B822B}" type="sibTrans" cxnId="{0ED3FCE8-3CC9-834F-B957-BC27CE2ECA50}">
      <dgm:prSet/>
      <dgm:spPr/>
      <dgm:t>
        <a:bodyPr/>
        <a:lstStyle/>
        <a:p>
          <a:endParaRPr lang="tr-TR" noProof="0" dirty="0"/>
        </a:p>
      </dgm:t>
    </dgm:pt>
    <dgm:pt modelId="{DA5344D6-B809-6D49-963D-E89E4C844CC2}" type="parTrans" cxnId="{0ED3FCE8-3CC9-834F-B957-BC27CE2ECA50}">
      <dgm:prSet/>
      <dgm:spPr/>
      <dgm:t>
        <a:bodyPr/>
        <a:lstStyle/>
        <a:p>
          <a:endParaRPr lang="en-US"/>
        </a:p>
      </dgm:t>
    </dgm:pt>
    <dgm:pt modelId="{9F105723-558C-FC4C-BC35-99A90920C77E}" type="sibTrans" cxnId="{F694957E-29CA-A94C-B3ED-A014A82157AB}">
      <dgm:prSet/>
      <dgm:spPr/>
      <dgm:t>
        <a:bodyPr/>
        <a:lstStyle/>
        <a:p>
          <a:endParaRPr lang="en-US"/>
        </a:p>
      </dgm:t>
    </dgm:pt>
    <dgm:pt modelId="{00A9010C-E123-B84B-B009-3D0D827274B0}" type="parTrans" cxnId="{F694957E-29CA-A94C-B3ED-A014A82157AB}">
      <dgm:prSet/>
      <dgm:spPr/>
      <dgm:t>
        <a:bodyPr/>
        <a:lstStyle/>
        <a:p>
          <a:endParaRPr lang="en-US"/>
        </a:p>
      </dgm:t>
    </dgm:pt>
    <dgm:pt modelId="{795B6C04-6728-5448-B9D3-918C764EF7E1}">
      <dgm:prSet phldrT="[Text]"/>
      <dgm:spPr/>
      <dgm:t>
        <a:bodyPr/>
        <a:lstStyle/>
        <a:p>
          <a:pPr marL="228600" algn="l">
            <a:buNone/>
          </a:pPr>
          <a:endParaRPr lang="tr-TR" sz="2200" kern="1200" noProof="0" dirty="0"/>
        </a:p>
      </dgm:t>
    </dgm:pt>
    <dgm:pt modelId="{5E15FBB3-E918-A14C-B01B-06F651A8D693}" type="parTrans" cxnId="{EC15E534-525D-7C41-8203-F3E2AAE0CD88}">
      <dgm:prSet/>
      <dgm:spPr/>
      <dgm:t>
        <a:bodyPr/>
        <a:lstStyle/>
        <a:p>
          <a:endParaRPr lang="en-US"/>
        </a:p>
      </dgm:t>
    </dgm:pt>
    <dgm:pt modelId="{AD26D027-60CF-CC48-A0D5-AC30207C89B8}" type="sibTrans" cxnId="{EC15E534-525D-7C41-8203-F3E2AAE0CD88}">
      <dgm:prSet/>
      <dgm:spPr/>
      <dgm:t>
        <a:bodyPr/>
        <a:lstStyle/>
        <a:p>
          <a:endParaRPr lang="en-US"/>
        </a:p>
      </dgm:t>
    </dgm:pt>
    <dgm:pt modelId="{89A97B3E-B707-CD4F-BCEB-4C30BF3F9C47}" type="pres">
      <dgm:prSet presAssocID="{E0DD5B0F-5E02-2E48-95D2-B22A3C766C8E}" presName="linearFlow" presStyleCnt="0">
        <dgm:presLayoutVars>
          <dgm:dir/>
          <dgm:animLvl val="lvl"/>
          <dgm:resizeHandles val="exact"/>
        </dgm:presLayoutVars>
      </dgm:prSet>
      <dgm:spPr/>
    </dgm:pt>
    <dgm:pt modelId="{6B508713-A676-8942-B998-1BDA145A3EE0}" type="pres">
      <dgm:prSet presAssocID="{D27D9460-8A30-3841-BE29-1F75FF1F71AD}" presName="composite" presStyleCnt="0"/>
      <dgm:spPr/>
    </dgm:pt>
    <dgm:pt modelId="{199AD504-B5A5-3847-AF7C-A31F423B1376}" type="pres">
      <dgm:prSet presAssocID="{D27D9460-8A30-3841-BE29-1F75FF1F71A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4B6EDD9-2F8C-0942-A184-4A4C51FFA52C}" type="pres">
      <dgm:prSet presAssocID="{D27D9460-8A30-3841-BE29-1F75FF1F71AD}" presName="parSh" presStyleLbl="node1" presStyleIdx="0" presStyleCnt="3"/>
      <dgm:spPr/>
    </dgm:pt>
    <dgm:pt modelId="{FC764DD4-D4B0-4E48-AEA8-D3127B49A0D4}" type="pres">
      <dgm:prSet presAssocID="{D27D9460-8A30-3841-BE29-1F75FF1F71AD}" presName="desTx" presStyleLbl="fgAcc1" presStyleIdx="0" presStyleCnt="3" custScaleX="98461">
        <dgm:presLayoutVars>
          <dgm:bulletEnabled val="1"/>
        </dgm:presLayoutVars>
      </dgm:prSet>
      <dgm:spPr/>
    </dgm:pt>
    <dgm:pt modelId="{63F122A1-7677-0D42-ADF5-DCE6321098DA}" type="pres">
      <dgm:prSet presAssocID="{8CF92F22-6D42-EC40-8E2B-B4BD973B822B}" presName="sibTrans" presStyleLbl="sibTrans2D1" presStyleIdx="0" presStyleCnt="2"/>
      <dgm:spPr/>
    </dgm:pt>
    <dgm:pt modelId="{66CCC318-48DB-834F-9C9C-C4FCE86BE60B}" type="pres">
      <dgm:prSet presAssocID="{8CF92F22-6D42-EC40-8E2B-B4BD973B822B}" presName="connTx" presStyleLbl="sibTrans2D1" presStyleIdx="0" presStyleCnt="2"/>
      <dgm:spPr/>
    </dgm:pt>
    <dgm:pt modelId="{DFD8A5BB-7F2C-514C-AF54-0819EAD37282}" type="pres">
      <dgm:prSet presAssocID="{1DA14B76-334A-0D47-B5C6-03FD607F65BF}" presName="composite" presStyleCnt="0"/>
      <dgm:spPr/>
    </dgm:pt>
    <dgm:pt modelId="{BE64D443-DAA9-3E4C-B0F2-F9F66E80D70E}" type="pres">
      <dgm:prSet presAssocID="{1DA14B76-334A-0D47-B5C6-03FD607F65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2B3755C-684D-1544-9F11-9609B3FFF53B}" type="pres">
      <dgm:prSet presAssocID="{1DA14B76-334A-0D47-B5C6-03FD607F65BF}" presName="parSh" presStyleLbl="node1" presStyleIdx="1" presStyleCnt="3"/>
      <dgm:spPr/>
    </dgm:pt>
    <dgm:pt modelId="{0060D2C4-B675-BC45-BC5E-AC363A95F25D}" type="pres">
      <dgm:prSet presAssocID="{1DA14B76-334A-0D47-B5C6-03FD607F65BF}" presName="desTx" presStyleLbl="fgAcc1" presStyleIdx="1" presStyleCnt="3">
        <dgm:presLayoutVars>
          <dgm:bulletEnabled val="1"/>
        </dgm:presLayoutVars>
      </dgm:prSet>
      <dgm:spPr/>
    </dgm:pt>
    <dgm:pt modelId="{545884F3-3060-9E46-AB64-608BBF046430}" type="pres">
      <dgm:prSet presAssocID="{8C39A1FF-DABB-9546-9C0E-1A107C338E7A}" presName="sibTrans" presStyleLbl="sibTrans2D1" presStyleIdx="1" presStyleCnt="2"/>
      <dgm:spPr/>
    </dgm:pt>
    <dgm:pt modelId="{2D495821-0DD6-674E-814A-FED1FA53E281}" type="pres">
      <dgm:prSet presAssocID="{8C39A1FF-DABB-9546-9C0E-1A107C338E7A}" presName="connTx" presStyleLbl="sibTrans2D1" presStyleIdx="1" presStyleCnt="2"/>
      <dgm:spPr/>
    </dgm:pt>
    <dgm:pt modelId="{4FEBCCD9-FA3F-6249-90A1-0D727545D27D}" type="pres">
      <dgm:prSet presAssocID="{CFAFBE52-56F5-3C4D-8386-9BA484111D96}" presName="composite" presStyleCnt="0"/>
      <dgm:spPr/>
    </dgm:pt>
    <dgm:pt modelId="{0E3FCC12-2647-194D-A449-EF5FA7862A37}" type="pres">
      <dgm:prSet presAssocID="{CFAFBE52-56F5-3C4D-8386-9BA484111D9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224351C-DCCA-1642-8C0C-472CC3C98F0D}" type="pres">
      <dgm:prSet presAssocID="{CFAFBE52-56F5-3C4D-8386-9BA484111D96}" presName="parSh" presStyleLbl="node1" presStyleIdx="2" presStyleCnt="3"/>
      <dgm:spPr/>
    </dgm:pt>
    <dgm:pt modelId="{62B3FD1C-6800-1246-93B7-C912CFF11D78}" type="pres">
      <dgm:prSet presAssocID="{CFAFBE52-56F5-3C4D-8386-9BA484111D96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2A0110A-075C-3E47-A51D-0607E7B9B861}" type="presOf" srcId="{FA3E37E8-0C01-5C4B-AC4E-D813811F7E3C}" destId="{0060D2C4-B675-BC45-BC5E-AC363A95F25D}" srcOrd="0" destOrd="0" presId="urn:microsoft.com/office/officeart/2005/8/layout/process3"/>
    <dgm:cxn modelId="{7E288910-A811-1D44-AFC4-176B4BFFAF6C}" type="presOf" srcId="{CFAFBE52-56F5-3C4D-8386-9BA484111D96}" destId="{0E3FCC12-2647-194D-A449-EF5FA7862A37}" srcOrd="0" destOrd="0" presId="urn:microsoft.com/office/officeart/2005/8/layout/process3"/>
    <dgm:cxn modelId="{D2941413-88F4-5749-A602-8E4BDCF39667}" type="presOf" srcId="{D27D9460-8A30-3841-BE29-1F75FF1F71AD}" destId="{199AD504-B5A5-3847-AF7C-A31F423B1376}" srcOrd="0" destOrd="0" presId="urn:microsoft.com/office/officeart/2005/8/layout/process3"/>
    <dgm:cxn modelId="{38407E17-2F6C-8C4F-BE51-A157D38D9E7F}" type="presOf" srcId="{1DB51B4D-94BE-6B44-865D-03E3C43E5F2F}" destId="{62B3FD1C-6800-1246-93B7-C912CFF11D78}" srcOrd="0" destOrd="0" presId="urn:microsoft.com/office/officeart/2005/8/layout/process3"/>
    <dgm:cxn modelId="{C4262820-F663-6740-9A1C-CE056611664F}" srcId="{E0DD5B0F-5E02-2E48-95D2-B22A3C766C8E}" destId="{CFAFBE52-56F5-3C4D-8386-9BA484111D96}" srcOrd="2" destOrd="0" parTransId="{C6C6B62F-1D65-B144-A6FD-C7CFD6312DF9}" sibTransId="{EA99EF40-470D-E540-B9B9-3AD480BB2E88}"/>
    <dgm:cxn modelId="{4BEA2820-28E6-B74E-9F6D-A525519FFADB}" type="presOf" srcId="{D27D9460-8A30-3841-BE29-1F75FF1F71AD}" destId="{04B6EDD9-2F8C-0942-A184-4A4C51FFA52C}" srcOrd="1" destOrd="0" presId="urn:microsoft.com/office/officeart/2005/8/layout/process3"/>
    <dgm:cxn modelId="{EC15E534-525D-7C41-8203-F3E2AAE0CD88}" srcId="{D27D9460-8A30-3841-BE29-1F75FF1F71AD}" destId="{795B6C04-6728-5448-B9D3-918C764EF7E1}" srcOrd="1" destOrd="0" parTransId="{5E15FBB3-E918-A14C-B01B-06F651A8D693}" sibTransId="{AD26D027-60CF-CC48-A0D5-AC30207C89B8}"/>
    <dgm:cxn modelId="{4E84EC35-2655-474E-AF4C-14AD4F8B8DFF}" type="presOf" srcId="{8C39A1FF-DABB-9546-9C0E-1A107C338E7A}" destId="{545884F3-3060-9E46-AB64-608BBF046430}" srcOrd="0" destOrd="0" presId="urn:microsoft.com/office/officeart/2005/8/layout/process3"/>
    <dgm:cxn modelId="{90B32143-E752-534F-ACA7-393DCC127348}" srcId="{E0DD5B0F-5E02-2E48-95D2-B22A3C766C8E}" destId="{1DA14B76-334A-0D47-B5C6-03FD607F65BF}" srcOrd="1" destOrd="0" parTransId="{6109842A-3389-7942-B029-061A1705BB89}" sibTransId="{8C39A1FF-DABB-9546-9C0E-1A107C338E7A}"/>
    <dgm:cxn modelId="{F02D034A-4E76-6D4B-925D-9AD8E7B67ACF}" srcId="{CFAFBE52-56F5-3C4D-8386-9BA484111D96}" destId="{1DB51B4D-94BE-6B44-865D-03E3C43E5F2F}" srcOrd="0" destOrd="0" parTransId="{996C02A5-4A7E-7B4D-8664-D1BBF7C5E6F4}" sibTransId="{D7B034BB-C17C-D14F-BCB4-4892D1C86EA7}"/>
    <dgm:cxn modelId="{F7A64A57-FC50-7F4C-8C67-3010A64C1775}" type="presOf" srcId="{D77674F7-C161-424F-9BF7-2009A31D4980}" destId="{FC764DD4-D4B0-4E48-AEA8-D3127B49A0D4}" srcOrd="0" destOrd="0" presId="urn:microsoft.com/office/officeart/2005/8/layout/process3"/>
    <dgm:cxn modelId="{F694957E-29CA-A94C-B3ED-A014A82157AB}" srcId="{D27D9460-8A30-3841-BE29-1F75FF1F71AD}" destId="{D77674F7-C161-424F-9BF7-2009A31D4980}" srcOrd="0" destOrd="0" parTransId="{00A9010C-E123-B84B-B009-3D0D827274B0}" sibTransId="{9F105723-558C-FC4C-BC35-99A90920C77E}"/>
    <dgm:cxn modelId="{D6133580-CA63-6A42-BD56-C3BFA2D10909}" type="presOf" srcId="{CFAFBE52-56F5-3C4D-8386-9BA484111D96}" destId="{E224351C-DCCA-1642-8C0C-472CC3C98F0D}" srcOrd="1" destOrd="0" presId="urn:microsoft.com/office/officeart/2005/8/layout/process3"/>
    <dgm:cxn modelId="{E22E798D-9126-8740-85F6-D496AF838AB7}" srcId="{1DA14B76-334A-0D47-B5C6-03FD607F65BF}" destId="{FA3E37E8-0C01-5C4B-AC4E-D813811F7E3C}" srcOrd="0" destOrd="0" parTransId="{6F7F9B90-9A6F-DD47-A272-C5AD8545D3F4}" sibTransId="{A3470F35-9AD7-FD4D-A957-7C5FC68BAFEA}"/>
    <dgm:cxn modelId="{5D504D9A-3EE2-5F41-9705-BFFE01D332B2}" type="presOf" srcId="{795B6C04-6728-5448-B9D3-918C764EF7E1}" destId="{FC764DD4-D4B0-4E48-AEA8-D3127B49A0D4}" srcOrd="0" destOrd="1" presId="urn:microsoft.com/office/officeart/2005/8/layout/process3"/>
    <dgm:cxn modelId="{3C5E98BC-46CE-A84B-97BE-B776C602801D}" type="presOf" srcId="{8CF92F22-6D42-EC40-8E2B-B4BD973B822B}" destId="{66CCC318-48DB-834F-9C9C-C4FCE86BE60B}" srcOrd="1" destOrd="0" presId="urn:microsoft.com/office/officeart/2005/8/layout/process3"/>
    <dgm:cxn modelId="{609828CE-5033-E64B-A523-7EA7FECEA235}" type="presOf" srcId="{1DA14B76-334A-0D47-B5C6-03FD607F65BF}" destId="{BE64D443-DAA9-3E4C-B0F2-F9F66E80D70E}" srcOrd="0" destOrd="0" presId="urn:microsoft.com/office/officeart/2005/8/layout/process3"/>
    <dgm:cxn modelId="{C492DEE1-5B4D-8C49-8BFE-65BACD4C43D4}" type="presOf" srcId="{1DA14B76-334A-0D47-B5C6-03FD607F65BF}" destId="{92B3755C-684D-1544-9F11-9609B3FFF53B}" srcOrd="1" destOrd="0" presId="urn:microsoft.com/office/officeart/2005/8/layout/process3"/>
    <dgm:cxn modelId="{0ED3FCE8-3CC9-834F-B957-BC27CE2ECA50}" srcId="{E0DD5B0F-5E02-2E48-95D2-B22A3C766C8E}" destId="{D27D9460-8A30-3841-BE29-1F75FF1F71AD}" srcOrd="0" destOrd="0" parTransId="{DA5344D6-B809-6D49-963D-E89E4C844CC2}" sibTransId="{8CF92F22-6D42-EC40-8E2B-B4BD973B822B}"/>
    <dgm:cxn modelId="{38F755EF-3747-B44B-BFC5-4E7BCDC0055C}" type="presOf" srcId="{8C39A1FF-DABB-9546-9C0E-1A107C338E7A}" destId="{2D495821-0DD6-674E-814A-FED1FA53E281}" srcOrd="1" destOrd="0" presId="urn:microsoft.com/office/officeart/2005/8/layout/process3"/>
    <dgm:cxn modelId="{756FE6F7-726A-634A-9FE6-9D5480BBA9D1}" type="presOf" srcId="{8CF92F22-6D42-EC40-8E2B-B4BD973B822B}" destId="{63F122A1-7677-0D42-ADF5-DCE6321098DA}" srcOrd="0" destOrd="0" presId="urn:microsoft.com/office/officeart/2005/8/layout/process3"/>
    <dgm:cxn modelId="{F6C80BFD-390A-4B4E-BCF8-6484F6B81876}" type="presOf" srcId="{E0DD5B0F-5E02-2E48-95D2-B22A3C766C8E}" destId="{89A97B3E-B707-CD4F-BCEB-4C30BF3F9C47}" srcOrd="0" destOrd="0" presId="urn:microsoft.com/office/officeart/2005/8/layout/process3"/>
    <dgm:cxn modelId="{B48416FC-5F56-C94D-9E4C-D44BD2B5FAAE}" type="presParOf" srcId="{89A97B3E-B707-CD4F-BCEB-4C30BF3F9C47}" destId="{6B508713-A676-8942-B998-1BDA145A3EE0}" srcOrd="0" destOrd="0" presId="urn:microsoft.com/office/officeart/2005/8/layout/process3"/>
    <dgm:cxn modelId="{D47579A9-101D-6B42-A5D5-1A6D3F7D2958}" type="presParOf" srcId="{6B508713-A676-8942-B998-1BDA145A3EE0}" destId="{199AD504-B5A5-3847-AF7C-A31F423B1376}" srcOrd="0" destOrd="0" presId="urn:microsoft.com/office/officeart/2005/8/layout/process3"/>
    <dgm:cxn modelId="{5025B853-5601-9140-A350-E40F61483FE5}" type="presParOf" srcId="{6B508713-A676-8942-B998-1BDA145A3EE0}" destId="{04B6EDD9-2F8C-0942-A184-4A4C51FFA52C}" srcOrd="1" destOrd="0" presId="urn:microsoft.com/office/officeart/2005/8/layout/process3"/>
    <dgm:cxn modelId="{BBD10B84-2463-2E4D-ACF4-7D20B03A627F}" type="presParOf" srcId="{6B508713-A676-8942-B998-1BDA145A3EE0}" destId="{FC764DD4-D4B0-4E48-AEA8-D3127B49A0D4}" srcOrd="2" destOrd="0" presId="urn:microsoft.com/office/officeart/2005/8/layout/process3"/>
    <dgm:cxn modelId="{2CE9770E-3E40-DE4D-B0AF-BB38844D5071}" type="presParOf" srcId="{89A97B3E-B707-CD4F-BCEB-4C30BF3F9C47}" destId="{63F122A1-7677-0D42-ADF5-DCE6321098DA}" srcOrd="1" destOrd="0" presId="urn:microsoft.com/office/officeart/2005/8/layout/process3"/>
    <dgm:cxn modelId="{2ACD224D-E4A3-774F-989D-CBD6730608BE}" type="presParOf" srcId="{63F122A1-7677-0D42-ADF5-DCE6321098DA}" destId="{66CCC318-48DB-834F-9C9C-C4FCE86BE60B}" srcOrd="0" destOrd="0" presId="urn:microsoft.com/office/officeart/2005/8/layout/process3"/>
    <dgm:cxn modelId="{6E4C6A7B-99D1-FE45-8BBF-0C4774311592}" type="presParOf" srcId="{89A97B3E-B707-CD4F-BCEB-4C30BF3F9C47}" destId="{DFD8A5BB-7F2C-514C-AF54-0819EAD37282}" srcOrd="2" destOrd="0" presId="urn:microsoft.com/office/officeart/2005/8/layout/process3"/>
    <dgm:cxn modelId="{7E24FF88-5684-CB4D-8CED-AEB0DF30EE15}" type="presParOf" srcId="{DFD8A5BB-7F2C-514C-AF54-0819EAD37282}" destId="{BE64D443-DAA9-3E4C-B0F2-F9F66E80D70E}" srcOrd="0" destOrd="0" presId="urn:microsoft.com/office/officeart/2005/8/layout/process3"/>
    <dgm:cxn modelId="{973F0A23-FA1E-5542-8990-1EC5BFC1B2DD}" type="presParOf" srcId="{DFD8A5BB-7F2C-514C-AF54-0819EAD37282}" destId="{92B3755C-684D-1544-9F11-9609B3FFF53B}" srcOrd="1" destOrd="0" presId="urn:microsoft.com/office/officeart/2005/8/layout/process3"/>
    <dgm:cxn modelId="{1ABE566E-5097-BE4F-8EF5-0799B4773F54}" type="presParOf" srcId="{DFD8A5BB-7F2C-514C-AF54-0819EAD37282}" destId="{0060D2C4-B675-BC45-BC5E-AC363A95F25D}" srcOrd="2" destOrd="0" presId="urn:microsoft.com/office/officeart/2005/8/layout/process3"/>
    <dgm:cxn modelId="{C8D30E49-2ABF-AE4F-B4AE-97B992C883DE}" type="presParOf" srcId="{89A97B3E-B707-CD4F-BCEB-4C30BF3F9C47}" destId="{545884F3-3060-9E46-AB64-608BBF046430}" srcOrd="3" destOrd="0" presId="urn:microsoft.com/office/officeart/2005/8/layout/process3"/>
    <dgm:cxn modelId="{191B4865-BD88-8142-B2AF-3CA160AA0DFE}" type="presParOf" srcId="{545884F3-3060-9E46-AB64-608BBF046430}" destId="{2D495821-0DD6-674E-814A-FED1FA53E281}" srcOrd="0" destOrd="0" presId="urn:microsoft.com/office/officeart/2005/8/layout/process3"/>
    <dgm:cxn modelId="{FD137CE0-029B-9749-A677-975FFEE8BB53}" type="presParOf" srcId="{89A97B3E-B707-CD4F-BCEB-4C30BF3F9C47}" destId="{4FEBCCD9-FA3F-6249-90A1-0D727545D27D}" srcOrd="4" destOrd="0" presId="urn:microsoft.com/office/officeart/2005/8/layout/process3"/>
    <dgm:cxn modelId="{54F407D8-BD60-9641-BB1B-5E0D525D54F7}" type="presParOf" srcId="{4FEBCCD9-FA3F-6249-90A1-0D727545D27D}" destId="{0E3FCC12-2647-194D-A449-EF5FA7862A37}" srcOrd="0" destOrd="0" presId="urn:microsoft.com/office/officeart/2005/8/layout/process3"/>
    <dgm:cxn modelId="{04427F9D-691C-EE41-B0D0-4EC2325B8B95}" type="presParOf" srcId="{4FEBCCD9-FA3F-6249-90A1-0D727545D27D}" destId="{E224351C-DCCA-1642-8C0C-472CC3C98F0D}" srcOrd="1" destOrd="0" presId="urn:microsoft.com/office/officeart/2005/8/layout/process3"/>
    <dgm:cxn modelId="{362AF8FA-6D28-D043-820B-583BF47E3F0E}" type="presParOf" srcId="{4FEBCCD9-FA3F-6249-90A1-0D727545D27D}" destId="{62B3FD1C-6800-1246-93B7-C912CFF11D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C53AE2-48D3-634A-9169-4172720CEC5E}" type="doc">
      <dgm:prSet loTypeId="urn:microsoft.com/office/officeart/2005/8/layout/hierarchy4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9D42BE-198A-444F-881D-E4B1943F27BC}">
      <dgm:prSet phldrT="[Text]" custT="1"/>
      <dgm:spPr>
        <a:solidFill>
          <a:srgbClr val="235E25"/>
        </a:solidFill>
      </dgm:spPr>
      <dgm:t>
        <a:bodyPr/>
        <a:lstStyle/>
        <a:p>
          <a:r>
            <a:rPr lang="tr-TR" sz="5400" b="0" i="0" u="none" noProof="0" dirty="0"/>
            <a:t>Hükümet ve Özel Sektörden 45 Milyon ABD Doları</a:t>
          </a:r>
          <a:endParaRPr lang="tr-TR" sz="5400" noProof="0" dirty="0"/>
        </a:p>
      </dgm:t>
    </dgm:pt>
    <dgm:pt modelId="{EC869AF0-6424-2D4E-81B8-97830B6C2BDA}" type="parTrans" cxnId="{826A4CA2-8F54-6A49-A147-39BB30DF759D}">
      <dgm:prSet/>
      <dgm:spPr/>
      <dgm:t>
        <a:bodyPr/>
        <a:lstStyle/>
        <a:p>
          <a:endParaRPr lang="en-US"/>
        </a:p>
      </dgm:t>
    </dgm:pt>
    <dgm:pt modelId="{756AF16A-78AA-5342-B776-6D3C657007E3}" type="sibTrans" cxnId="{826A4CA2-8F54-6A49-A147-39BB30DF759D}">
      <dgm:prSet/>
      <dgm:spPr/>
      <dgm:t>
        <a:bodyPr/>
        <a:lstStyle/>
        <a:p>
          <a:endParaRPr lang="en-US"/>
        </a:p>
      </dgm:t>
    </dgm:pt>
    <dgm:pt modelId="{ED5A005B-6697-4547-8BAB-B318962C077E}">
      <dgm:prSet phldrT="[Text]" custT="1"/>
      <dgm:spPr/>
      <dgm:t>
        <a:bodyPr anchor="t"/>
        <a:lstStyle/>
        <a:p>
          <a:pPr marL="0"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800" b="1" kern="1200" noProof="0" dirty="0"/>
            <a:t>USD 10M</a:t>
          </a:r>
        </a:p>
        <a:p>
          <a:pPr marL="0"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6000" kern="1200" noProof="0" dirty="0">
              <a:solidFill>
                <a:schemeClr val="bg2"/>
              </a:solidFill>
            </a:rPr>
            <a:t>Aynı Katkı                                 </a:t>
          </a:r>
          <a:r>
            <a:rPr lang="tr-TR" sz="4800" i="1" kern="1200" noProof="0" dirty="0">
              <a:solidFill>
                <a:schemeClr val="bg2"/>
              </a:solidFill>
            </a:rPr>
            <a:t>(</a:t>
          </a:r>
          <a:r>
            <a:rPr lang="tr-TR" sz="4800" i="1" kern="1200" noProof="0" dirty="0" err="1">
              <a:solidFill>
                <a:schemeClr val="bg2"/>
              </a:solidFill>
            </a:rPr>
            <a:t>In-kind</a:t>
          </a:r>
          <a:r>
            <a:rPr lang="tr-TR" sz="4800" i="1" kern="1200" noProof="0" dirty="0">
              <a:solidFill>
                <a:schemeClr val="bg2"/>
              </a:solidFill>
            </a:rPr>
            <a:t> &amp; </a:t>
          </a:r>
          <a:r>
            <a:rPr lang="tr-TR" sz="4800" i="1" kern="1200" noProof="0" dirty="0" err="1">
              <a:solidFill>
                <a:schemeClr val="bg2"/>
              </a:solidFill>
            </a:rPr>
            <a:t>recurrent</a:t>
          </a:r>
          <a:r>
            <a:rPr lang="tr-TR" sz="4800" i="1" kern="1200" noProof="0" dirty="0">
              <a:solidFill>
                <a:schemeClr val="bg2"/>
              </a:solidFill>
            </a:rPr>
            <a:t> </a:t>
          </a:r>
          <a:r>
            <a:rPr lang="tr-TR" sz="4800" i="1" kern="1200" noProof="0" dirty="0" err="1">
              <a:solidFill>
                <a:schemeClr val="bg2"/>
              </a:solidFill>
            </a:rPr>
            <a:t>expenditure</a:t>
          </a:r>
          <a:r>
            <a:rPr lang="tr-TR" sz="4800" i="1" kern="1200" noProof="0" dirty="0">
              <a:solidFill>
                <a:schemeClr val="bg2"/>
              </a:solidFill>
            </a:rPr>
            <a:t>)</a:t>
          </a:r>
        </a:p>
        <a:p>
          <a:pPr marL="0"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tr-TR" sz="4800" kern="1200" noProof="0" dirty="0">
            <a:latin typeface="Calibri"/>
            <a:ea typeface="Calibri"/>
            <a:cs typeface="Calibri"/>
          </a:endParaRPr>
        </a:p>
        <a:p>
          <a:pPr marL="0"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4800" kern="1200" noProof="0" dirty="0">
              <a:latin typeface="Calibri"/>
              <a:ea typeface="Calibri"/>
              <a:cs typeface="Calibri"/>
            </a:rPr>
            <a:t>T.C Çevre, Şehircilik ve İklim Değişikliği Bakanlığı </a:t>
          </a:r>
        </a:p>
      </dgm:t>
    </dgm:pt>
    <dgm:pt modelId="{1C3F85DA-B803-BE4E-9076-7931FFEFFA2A}" type="parTrans" cxnId="{D03C9EAA-83DC-094F-AE92-017BA026A974}">
      <dgm:prSet/>
      <dgm:spPr/>
      <dgm:t>
        <a:bodyPr/>
        <a:lstStyle/>
        <a:p>
          <a:endParaRPr lang="en-US"/>
        </a:p>
      </dgm:t>
    </dgm:pt>
    <dgm:pt modelId="{46382945-FE12-0040-B969-CEEB1C552E4C}" type="sibTrans" cxnId="{D03C9EAA-83DC-094F-AE92-017BA026A974}">
      <dgm:prSet/>
      <dgm:spPr/>
      <dgm:t>
        <a:bodyPr/>
        <a:lstStyle/>
        <a:p>
          <a:endParaRPr lang="en-US"/>
        </a:p>
      </dgm:t>
    </dgm:pt>
    <dgm:pt modelId="{19EE71FF-7A0A-004B-A3D5-BCAA4D51D519}">
      <dgm:prSet phldrT="[Text]" custT="1"/>
      <dgm:spPr/>
      <dgm:t>
        <a:bodyPr anchor="t"/>
        <a:lstStyle/>
        <a:p>
          <a:pPr marL="0"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800" b="1" kern="1200" noProof="0" dirty="0">
              <a:latin typeface="Calibri" panose="020F0502020204030204"/>
              <a:ea typeface="+mn-ea"/>
              <a:cs typeface="+mn-cs"/>
            </a:rPr>
            <a:t>USD 35M </a:t>
          </a:r>
        </a:p>
        <a:p>
          <a:pPr marL="0" lvl="0" algn="ctr" defTabSz="2667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6000" kern="1200" noProof="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Hibe</a:t>
          </a:r>
        </a:p>
        <a:p>
          <a:pPr marL="0" lvl="0" algn="ctr" defTabSz="29337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tr-TR" sz="4800" i="1" kern="1200" noProof="0" dirty="0">
              <a:solidFill>
                <a:schemeClr val="bg2"/>
              </a:solidFill>
              <a:latin typeface="Calibri"/>
              <a:ea typeface="Calibri"/>
              <a:cs typeface="Calibri"/>
            </a:rPr>
            <a:t> (Grant &amp; </a:t>
          </a:r>
          <a:r>
            <a:rPr lang="tr-TR" sz="4800" i="1" kern="1200" noProof="0" dirty="0" err="1">
              <a:solidFill>
                <a:schemeClr val="bg2"/>
              </a:solidFill>
              <a:latin typeface="Calibri"/>
              <a:ea typeface="Calibri"/>
              <a:cs typeface="Calibri"/>
            </a:rPr>
            <a:t>Investment</a:t>
          </a:r>
          <a:r>
            <a:rPr lang="tr-TR" sz="4800" i="1" kern="1200" noProof="0" dirty="0">
              <a:solidFill>
                <a:schemeClr val="bg2"/>
              </a:solidFill>
              <a:latin typeface="Calibri"/>
              <a:ea typeface="Calibri"/>
              <a:cs typeface="Calibri"/>
            </a:rPr>
            <a:t> </a:t>
          </a:r>
          <a:r>
            <a:rPr lang="tr-TR" sz="4800" i="1" kern="1200" noProof="0" dirty="0" err="1">
              <a:solidFill>
                <a:schemeClr val="bg2"/>
              </a:solidFill>
              <a:latin typeface="Calibri"/>
              <a:ea typeface="Calibri"/>
              <a:cs typeface="Calibri"/>
            </a:rPr>
            <a:t>mobilized</a:t>
          </a:r>
          <a:r>
            <a:rPr lang="tr-TR" sz="4800" i="1" kern="1200" noProof="0" dirty="0">
              <a:solidFill>
                <a:schemeClr val="bg2"/>
              </a:solidFill>
              <a:latin typeface="Calibri"/>
              <a:ea typeface="Calibri"/>
              <a:cs typeface="Calibri"/>
            </a:rPr>
            <a:t>)</a:t>
          </a:r>
        </a:p>
        <a:p>
          <a:pPr marL="0"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4800" b="0" i="0" u="none" kern="1200" dirty="0"/>
        </a:p>
        <a:p>
          <a:pPr marL="0"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4800" b="0" i="0" u="none" kern="1200" noProof="0" dirty="0"/>
            <a:t>Özel Sektör – Atık Elektrikli ve Elektronik Ekipman (AEEE) tesisleri</a:t>
          </a:r>
          <a:endParaRPr lang="tr-TR" sz="6000" kern="1200" noProof="0" dirty="0">
            <a:latin typeface="Calibri" panose="020F0502020204030204"/>
            <a:ea typeface="+mn-ea"/>
            <a:cs typeface="+mn-cs"/>
          </a:endParaRPr>
        </a:p>
      </dgm:t>
    </dgm:pt>
    <dgm:pt modelId="{250B6F20-70C7-F641-BDC3-525543CD30F6}" type="sibTrans" cxnId="{3096EFD7-D65B-D944-894B-5C11FC87DF35}">
      <dgm:prSet/>
      <dgm:spPr/>
      <dgm:t>
        <a:bodyPr/>
        <a:lstStyle/>
        <a:p>
          <a:endParaRPr lang="en-US"/>
        </a:p>
      </dgm:t>
    </dgm:pt>
    <dgm:pt modelId="{9975DFDE-4A75-ED46-BDA6-ABD17FD81347}" type="parTrans" cxnId="{3096EFD7-D65B-D944-894B-5C11FC87DF35}">
      <dgm:prSet/>
      <dgm:spPr/>
      <dgm:t>
        <a:bodyPr/>
        <a:lstStyle/>
        <a:p>
          <a:endParaRPr lang="en-US"/>
        </a:p>
      </dgm:t>
    </dgm:pt>
    <dgm:pt modelId="{B61B8218-E47D-0643-B830-37BA49DEEF0B}" type="pres">
      <dgm:prSet presAssocID="{E9C53AE2-48D3-634A-9169-4172720CEC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F31C7C-FB3D-5644-99C4-6FF8EFD6057C}" type="pres">
      <dgm:prSet presAssocID="{0E9D42BE-198A-444F-881D-E4B1943F27BC}" presName="vertOne" presStyleCnt="0"/>
      <dgm:spPr/>
    </dgm:pt>
    <dgm:pt modelId="{13DA7DDE-CF1F-B945-B3A5-46D586D0F965}" type="pres">
      <dgm:prSet presAssocID="{0E9D42BE-198A-444F-881D-E4B1943F27BC}" presName="txOne" presStyleLbl="node0" presStyleIdx="0" presStyleCnt="1" custLinFactNeighborX="-978" custLinFactNeighborY="-10914">
        <dgm:presLayoutVars>
          <dgm:chPref val="3"/>
        </dgm:presLayoutVars>
      </dgm:prSet>
      <dgm:spPr/>
    </dgm:pt>
    <dgm:pt modelId="{F17C4519-2BA2-764B-8769-3D202D6BE009}" type="pres">
      <dgm:prSet presAssocID="{0E9D42BE-198A-444F-881D-E4B1943F27BC}" presName="parTransOne" presStyleCnt="0"/>
      <dgm:spPr/>
    </dgm:pt>
    <dgm:pt modelId="{BB1FE91A-5CC1-3543-87BD-B9DAFB87E24F}" type="pres">
      <dgm:prSet presAssocID="{0E9D42BE-198A-444F-881D-E4B1943F27BC}" presName="horzOne" presStyleCnt="0"/>
      <dgm:spPr/>
    </dgm:pt>
    <dgm:pt modelId="{FAB4798A-E8FC-7C42-ACCD-D82244040994}" type="pres">
      <dgm:prSet presAssocID="{ED5A005B-6697-4547-8BAB-B318962C077E}" presName="vertTwo" presStyleCnt="0"/>
      <dgm:spPr/>
    </dgm:pt>
    <dgm:pt modelId="{56E2C88B-A39C-4A4B-BBB0-B7623DCC4671}" type="pres">
      <dgm:prSet presAssocID="{ED5A005B-6697-4547-8BAB-B318962C077E}" presName="txTwo" presStyleLbl="node2" presStyleIdx="0" presStyleCnt="2" custScaleY="393000">
        <dgm:presLayoutVars>
          <dgm:chPref val="3"/>
        </dgm:presLayoutVars>
      </dgm:prSet>
      <dgm:spPr/>
    </dgm:pt>
    <dgm:pt modelId="{99920C3E-E000-8842-AC7C-226DD1F797FE}" type="pres">
      <dgm:prSet presAssocID="{ED5A005B-6697-4547-8BAB-B318962C077E}" presName="horzTwo" presStyleCnt="0"/>
      <dgm:spPr/>
    </dgm:pt>
    <dgm:pt modelId="{9BCF915F-E8D7-5E4F-9FF1-61A2D672186E}" type="pres">
      <dgm:prSet presAssocID="{46382945-FE12-0040-B969-CEEB1C552E4C}" presName="sibSpaceTwo" presStyleCnt="0"/>
      <dgm:spPr/>
    </dgm:pt>
    <dgm:pt modelId="{676F1796-BE8D-DF4D-984D-F95CD5F85053}" type="pres">
      <dgm:prSet presAssocID="{19EE71FF-7A0A-004B-A3D5-BCAA4D51D519}" presName="vertTwo" presStyleCnt="0"/>
      <dgm:spPr/>
    </dgm:pt>
    <dgm:pt modelId="{778E1C39-D0B1-8E47-B733-BC178A05D1E1}" type="pres">
      <dgm:prSet presAssocID="{19EE71FF-7A0A-004B-A3D5-BCAA4D51D519}" presName="txTwo" presStyleLbl="node2" presStyleIdx="1" presStyleCnt="2" custScaleY="392455">
        <dgm:presLayoutVars>
          <dgm:chPref val="3"/>
        </dgm:presLayoutVars>
      </dgm:prSet>
      <dgm:spPr/>
    </dgm:pt>
    <dgm:pt modelId="{3A2301BB-B8D0-134E-B90E-DFE6E916744A}" type="pres">
      <dgm:prSet presAssocID="{19EE71FF-7A0A-004B-A3D5-BCAA4D51D519}" presName="horzTwo" presStyleCnt="0"/>
      <dgm:spPr/>
    </dgm:pt>
  </dgm:ptLst>
  <dgm:cxnLst>
    <dgm:cxn modelId="{249F5406-A16A-C44D-95E2-CB589DF387EB}" type="presOf" srcId="{19EE71FF-7A0A-004B-A3D5-BCAA4D51D519}" destId="{778E1C39-D0B1-8E47-B733-BC178A05D1E1}" srcOrd="0" destOrd="0" presId="urn:microsoft.com/office/officeart/2005/8/layout/hierarchy4"/>
    <dgm:cxn modelId="{60591E9A-3F89-B74C-B39C-ADFD673DD005}" type="presOf" srcId="{0E9D42BE-198A-444F-881D-E4B1943F27BC}" destId="{13DA7DDE-CF1F-B945-B3A5-46D586D0F965}" srcOrd="0" destOrd="0" presId="urn:microsoft.com/office/officeart/2005/8/layout/hierarchy4"/>
    <dgm:cxn modelId="{826A4CA2-8F54-6A49-A147-39BB30DF759D}" srcId="{E9C53AE2-48D3-634A-9169-4172720CEC5E}" destId="{0E9D42BE-198A-444F-881D-E4B1943F27BC}" srcOrd="0" destOrd="0" parTransId="{EC869AF0-6424-2D4E-81B8-97830B6C2BDA}" sibTransId="{756AF16A-78AA-5342-B776-6D3C657007E3}"/>
    <dgm:cxn modelId="{6EAC9BAA-717F-E646-A8F1-D2F86627EE0E}" type="presOf" srcId="{E9C53AE2-48D3-634A-9169-4172720CEC5E}" destId="{B61B8218-E47D-0643-B830-37BA49DEEF0B}" srcOrd="0" destOrd="0" presId="urn:microsoft.com/office/officeart/2005/8/layout/hierarchy4"/>
    <dgm:cxn modelId="{D03C9EAA-83DC-094F-AE92-017BA026A974}" srcId="{0E9D42BE-198A-444F-881D-E4B1943F27BC}" destId="{ED5A005B-6697-4547-8BAB-B318962C077E}" srcOrd="0" destOrd="0" parTransId="{1C3F85DA-B803-BE4E-9076-7931FFEFFA2A}" sibTransId="{46382945-FE12-0040-B969-CEEB1C552E4C}"/>
    <dgm:cxn modelId="{7ACCCEAC-36AE-D747-8271-1995D6DFFCC1}" type="presOf" srcId="{ED5A005B-6697-4547-8BAB-B318962C077E}" destId="{56E2C88B-A39C-4A4B-BBB0-B7623DCC4671}" srcOrd="0" destOrd="0" presId="urn:microsoft.com/office/officeart/2005/8/layout/hierarchy4"/>
    <dgm:cxn modelId="{3096EFD7-D65B-D944-894B-5C11FC87DF35}" srcId="{0E9D42BE-198A-444F-881D-E4B1943F27BC}" destId="{19EE71FF-7A0A-004B-A3D5-BCAA4D51D519}" srcOrd="1" destOrd="0" parTransId="{9975DFDE-4A75-ED46-BDA6-ABD17FD81347}" sibTransId="{250B6F20-70C7-F641-BDC3-525543CD30F6}"/>
    <dgm:cxn modelId="{E81C620F-2538-7146-BCE3-1C4989C29A2E}" type="presParOf" srcId="{B61B8218-E47D-0643-B830-37BA49DEEF0B}" destId="{5BF31C7C-FB3D-5644-99C4-6FF8EFD6057C}" srcOrd="0" destOrd="0" presId="urn:microsoft.com/office/officeart/2005/8/layout/hierarchy4"/>
    <dgm:cxn modelId="{2D9215D1-9360-A64E-8436-B5A60B349EFE}" type="presParOf" srcId="{5BF31C7C-FB3D-5644-99C4-6FF8EFD6057C}" destId="{13DA7DDE-CF1F-B945-B3A5-46D586D0F965}" srcOrd="0" destOrd="0" presId="urn:microsoft.com/office/officeart/2005/8/layout/hierarchy4"/>
    <dgm:cxn modelId="{267622C0-1C29-3E46-8062-BE880FC80739}" type="presParOf" srcId="{5BF31C7C-FB3D-5644-99C4-6FF8EFD6057C}" destId="{F17C4519-2BA2-764B-8769-3D202D6BE009}" srcOrd="1" destOrd="0" presId="urn:microsoft.com/office/officeart/2005/8/layout/hierarchy4"/>
    <dgm:cxn modelId="{392EE35E-84F3-4B44-9B96-4714A1F82B9E}" type="presParOf" srcId="{5BF31C7C-FB3D-5644-99C4-6FF8EFD6057C}" destId="{BB1FE91A-5CC1-3543-87BD-B9DAFB87E24F}" srcOrd="2" destOrd="0" presId="urn:microsoft.com/office/officeart/2005/8/layout/hierarchy4"/>
    <dgm:cxn modelId="{8ED9605D-7115-F148-A0CE-E716C0935E6D}" type="presParOf" srcId="{BB1FE91A-5CC1-3543-87BD-B9DAFB87E24F}" destId="{FAB4798A-E8FC-7C42-ACCD-D82244040994}" srcOrd="0" destOrd="0" presId="urn:microsoft.com/office/officeart/2005/8/layout/hierarchy4"/>
    <dgm:cxn modelId="{FAC90844-8588-B14A-9F2C-8569B83BFE77}" type="presParOf" srcId="{FAB4798A-E8FC-7C42-ACCD-D82244040994}" destId="{56E2C88B-A39C-4A4B-BBB0-B7623DCC4671}" srcOrd="0" destOrd="0" presId="urn:microsoft.com/office/officeart/2005/8/layout/hierarchy4"/>
    <dgm:cxn modelId="{2F428B43-9736-084C-9B56-E650847F0552}" type="presParOf" srcId="{FAB4798A-E8FC-7C42-ACCD-D82244040994}" destId="{99920C3E-E000-8842-AC7C-226DD1F797FE}" srcOrd="1" destOrd="0" presId="urn:microsoft.com/office/officeart/2005/8/layout/hierarchy4"/>
    <dgm:cxn modelId="{583814B1-E868-BC4E-802D-AA2C3EBFCA84}" type="presParOf" srcId="{BB1FE91A-5CC1-3543-87BD-B9DAFB87E24F}" destId="{9BCF915F-E8D7-5E4F-9FF1-61A2D672186E}" srcOrd="1" destOrd="0" presId="urn:microsoft.com/office/officeart/2005/8/layout/hierarchy4"/>
    <dgm:cxn modelId="{F552CB92-D01F-9545-BFD2-4D0D1C77481F}" type="presParOf" srcId="{BB1FE91A-5CC1-3543-87BD-B9DAFB87E24F}" destId="{676F1796-BE8D-DF4D-984D-F95CD5F85053}" srcOrd="2" destOrd="0" presId="urn:microsoft.com/office/officeart/2005/8/layout/hierarchy4"/>
    <dgm:cxn modelId="{D73F244E-51B5-FB4C-AE12-FFB0C43B86A1}" type="presParOf" srcId="{676F1796-BE8D-DF4D-984D-F95CD5F85053}" destId="{778E1C39-D0B1-8E47-B733-BC178A05D1E1}" srcOrd="0" destOrd="0" presId="urn:microsoft.com/office/officeart/2005/8/layout/hierarchy4"/>
    <dgm:cxn modelId="{BF67720D-7648-8A48-82A4-8F7396A1B9D2}" type="presParOf" srcId="{676F1796-BE8D-DF4D-984D-F95CD5F85053}" destId="{3A2301BB-B8D0-134E-B90E-DFE6E91674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9AEE2-22CF-9F4E-A600-A658721587BF}">
      <dsp:nvSpPr>
        <dsp:cNvPr id="0" name=""/>
        <dsp:cNvSpPr/>
      </dsp:nvSpPr>
      <dsp:spPr>
        <a:xfrm>
          <a:off x="8579" y="3393"/>
          <a:ext cx="21014040" cy="1901542"/>
        </a:xfrm>
        <a:prstGeom prst="roundRect">
          <a:avLst>
            <a:gd name="adj" fmla="val 10000"/>
          </a:avLst>
        </a:prstGeom>
        <a:solidFill>
          <a:srgbClr val="0D4D91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noProof="0" dirty="0">
              <a:latin typeface="Aptos" panose="020B0004020202020204" pitchFamily="34" charset="0"/>
            </a:rPr>
            <a:t>Proje Dokümanı</a:t>
          </a:r>
        </a:p>
      </dsp:txBody>
      <dsp:txXfrm>
        <a:off x="64273" y="59087"/>
        <a:ext cx="20902652" cy="1790154"/>
      </dsp:txXfrm>
    </dsp:sp>
    <dsp:sp modelId="{2557FE66-9262-4049-A2EB-08971A314154}">
      <dsp:nvSpPr>
        <dsp:cNvPr id="0" name=""/>
        <dsp:cNvSpPr/>
      </dsp:nvSpPr>
      <dsp:spPr>
        <a:xfrm>
          <a:off x="8579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Ana İndikatörler </a:t>
          </a:r>
        </a:p>
      </dsp:txBody>
      <dsp:txXfrm>
        <a:off x="65801" y="2722402"/>
        <a:ext cx="1839260" cy="4744860"/>
      </dsp:txXfrm>
    </dsp:sp>
    <dsp:sp modelId="{DCB808FE-C3CE-8744-90A0-735944CDC79E}">
      <dsp:nvSpPr>
        <dsp:cNvPr id="0" name=""/>
        <dsp:cNvSpPr/>
      </dsp:nvSpPr>
      <dsp:spPr>
        <a:xfrm>
          <a:off x="2126395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Taksonomi </a:t>
          </a:r>
        </a:p>
      </dsp:txBody>
      <dsp:txXfrm>
        <a:off x="2183617" y="2722402"/>
        <a:ext cx="1839260" cy="4744860"/>
      </dsp:txXfrm>
    </dsp:sp>
    <dsp:sp modelId="{F063679E-1C8F-0646-B3F5-081390C6E412}">
      <dsp:nvSpPr>
        <dsp:cNvPr id="0" name=""/>
        <dsp:cNvSpPr/>
      </dsp:nvSpPr>
      <dsp:spPr>
        <a:xfrm>
          <a:off x="4244210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Proje Sonuç Çerçevesi </a:t>
          </a:r>
        </a:p>
      </dsp:txBody>
      <dsp:txXfrm>
        <a:off x="4301432" y="2722402"/>
        <a:ext cx="1839260" cy="4744860"/>
      </dsp:txXfrm>
    </dsp:sp>
    <dsp:sp modelId="{FC0DDBCA-EDF6-5940-8518-FC1E4517372E}">
      <dsp:nvSpPr>
        <dsp:cNvPr id="0" name=""/>
        <dsp:cNvSpPr/>
      </dsp:nvSpPr>
      <dsp:spPr>
        <a:xfrm>
          <a:off x="6362025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Bütçe</a:t>
          </a:r>
        </a:p>
      </dsp:txBody>
      <dsp:txXfrm>
        <a:off x="6419247" y="2722402"/>
        <a:ext cx="1839260" cy="4744860"/>
      </dsp:txXfrm>
    </dsp:sp>
    <dsp:sp modelId="{05B66AB2-8C24-4742-B5DD-EA7E46B7CFB8}">
      <dsp:nvSpPr>
        <dsp:cNvPr id="0" name=""/>
        <dsp:cNvSpPr/>
      </dsp:nvSpPr>
      <dsp:spPr>
        <a:xfrm>
          <a:off x="8561895" y="2668573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Paydaş Katilim Planı </a:t>
          </a:r>
        </a:p>
      </dsp:txBody>
      <dsp:txXfrm>
        <a:off x="8619117" y="2725795"/>
        <a:ext cx="1839260" cy="4744860"/>
      </dsp:txXfrm>
    </dsp:sp>
    <dsp:sp modelId="{F6965D32-4480-8C4F-868F-5DF7D66EE98A}">
      <dsp:nvSpPr>
        <dsp:cNvPr id="0" name=""/>
        <dsp:cNvSpPr/>
      </dsp:nvSpPr>
      <dsp:spPr>
        <a:xfrm>
          <a:off x="10597655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Çevresel ve Sosyal Yönetim Planı</a:t>
          </a:r>
        </a:p>
      </dsp:txBody>
      <dsp:txXfrm>
        <a:off x="10654877" y="2722402"/>
        <a:ext cx="1839260" cy="4744860"/>
      </dsp:txXfrm>
    </dsp:sp>
    <dsp:sp modelId="{44BDA0E5-54C9-BB44-BBD5-6D6886D6CD20}">
      <dsp:nvSpPr>
        <dsp:cNvPr id="0" name=""/>
        <dsp:cNvSpPr/>
      </dsp:nvSpPr>
      <dsp:spPr>
        <a:xfrm>
          <a:off x="12715470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Toplumsal Cinsiyet Eylem Planı </a:t>
          </a:r>
        </a:p>
      </dsp:txBody>
      <dsp:txXfrm>
        <a:off x="12772692" y="2722402"/>
        <a:ext cx="1839260" cy="4744860"/>
      </dsp:txXfrm>
    </dsp:sp>
    <dsp:sp modelId="{566F5A79-EC58-DB44-AD1D-69269A0BFD06}">
      <dsp:nvSpPr>
        <dsp:cNvPr id="0" name=""/>
        <dsp:cNvSpPr/>
      </dsp:nvSpPr>
      <dsp:spPr>
        <a:xfrm>
          <a:off x="14833285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Proje Haritası </a:t>
          </a:r>
        </a:p>
      </dsp:txBody>
      <dsp:txXfrm>
        <a:off x="14890507" y="2722402"/>
        <a:ext cx="1839260" cy="4744860"/>
      </dsp:txXfrm>
    </dsp:sp>
    <dsp:sp modelId="{514489BC-0259-2341-946C-92B49285807F}">
      <dsp:nvSpPr>
        <dsp:cNvPr id="0" name=""/>
        <dsp:cNvSpPr/>
      </dsp:nvSpPr>
      <dsp:spPr>
        <a:xfrm>
          <a:off x="16951100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İs Planı</a:t>
          </a:r>
        </a:p>
      </dsp:txBody>
      <dsp:txXfrm>
        <a:off x="17008322" y="2722402"/>
        <a:ext cx="1839260" cy="4744860"/>
      </dsp:txXfrm>
    </dsp:sp>
    <dsp:sp modelId="{F35D5CC0-D4A3-624E-9CD4-82594C477784}">
      <dsp:nvSpPr>
        <dsp:cNvPr id="0" name=""/>
        <dsp:cNvSpPr/>
      </dsp:nvSpPr>
      <dsp:spPr>
        <a:xfrm>
          <a:off x="19068916" y="2665180"/>
          <a:ext cx="1953704" cy="4859304"/>
        </a:xfrm>
        <a:prstGeom prst="roundRect">
          <a:avLst>
            <a:gd name="adj" fmla="val 10000"/>
          </a:avLst>
        </a:prstGeom>
        <a:solidFill>
          <a:srgbClr val="0C8E3C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noProof="0" dirty="0"/>
            <a:t>GEF yorumlarına yanıtlar</a:t>
          </a:r>
        </a:p>
      </dsp:txBody>
      <dsp:txXfrm>
        <a:off x="19126138" y="2722402"/>
        <a:ext cx="1839260" cy="4744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6EDD9-2F8C-0942-A184-4A4C51FFA52C}">
      <dsp:nvSpPr>
        <dsp:cNvPr id="0" name=""/>
        <dsp:cNvSpPr/>
      </dsp:nvSpPr>
      <dsp:spPr>
        <a:xfrm>
          <a:off x="99287" y="645248"/>
          <a:ext cx="4554957" cy="2764800"/>
        </a:xfrm>
        <a:prstGeom prst="roundRect">
          <a:avLst>
            <a:gd name="adj" fmla="val 10000"/>
          </a:avLst>
        </a:prstGeom>
        <a:solidFill>
          <a:srgbClr val="0C8E3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r-TR" sz="4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ontserrat-Light"/>
              <a:ea typeface="Calibri"/>
              <a:cs typeface="Calibri"/>
            </a:rPr>
            <a:t>Paydaş 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kat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</a:rPr>
            <a:t>ı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l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</a:rPr>
            <a:t>ı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</a:t>
          </a:r>
          <a:r>
            <a:rPr lang="tr-TR" sz="4700" b="0" i="0" u="none" kern="1200" noProof="0" dirty="0">
              <a:solidFill>
                <a:schemeClr val="bg1"/>
              </a:solidFill>
              <a:latin typeface="Calibri"/>
              <a:ea typeface="Calibri"/>
              <a:cs typeface="Calibri"/>
            </a:rPr>
            <a:t>ı</a:t>
          </a:r>
          <a:r>
            <a:rPr kumimoji="0" lang="tr-TR" sz="4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ontserrat-Light"/>
              <a:ea typeface="Calibri"/>
              <a:cs typeface="Calibri"/>
            </a:rPr>
            <a:t> </a:t>
          </a:r>
        </a:p>
      </dsp:txBody>
      <dsp:txXfrm>
        <a:off x="99287" y="645248"/>
        <a:ext cx="4554957" cy="1821983"/>
      </dsp:txXfrm>
    </dsp:sp>
    <dsp:sp modelId="{FC764DD4-D4B0-4E48-AEA8-D3127B49A0D4}">
      <dsp:nvSpPr>
        <dsp:cNvPr id="0" name=""/>
        <dsp:cNvSpPr/>
      </dsp:nvSpPr>
      <dsp:spPr>
        <a:xfrm>
          <a:off x="975862" y="2467231"/>
          <a:ext cx="4484857" cy="547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Proje geliştirme sırasında yapılan istişarelerin ve kat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ı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l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ı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m süreçlerinin açıklanması</a:t>
          </a:r>
          <a:endParaRPr lang="tr-TR" sz="3200" b="0" i="0" u="none" kern="1200" noProof="0" dirty="0">
            <a:solidFill>
              <a:srgbClr val="656D78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tr-TR" sz="3200" b="0" i="0" u="none" kern="1200" noProof="0" dirty="0">
            <a:solidFill>
              <a:srgbClr val="656D78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Paydaş 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kat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ı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l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ı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  <a:sym typeface="Calibri"/>
            </a:rPr>
            <a:t>m</a:t>
          </a: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planının hazırlanması </a:t>
          </a:r>
        </a:p>
      </dsp:txBody>
      <dsp:txXfrm>
        <a:off x="1107219" y="2598588"/>
        <a:ext cx="4222143" cy="5212886"/>
      </dsp:txXfrm>
    </dsp:sp>
    <dsp:sp modelId="{63F122A1-7677-0D42-ADF5-DCE6321098DA}">
      <dsp:nvSpPr>
        <dsp:cNvPr id="0" name=""/>
        <dsp:cNvSpPr/>
      </dsp:nvSpPr>
      <dsp:spPr>
        <a:xfrm>
          <a:off x="5313143" y="989213"/>
          <a:ext cx="1396863" cy="113405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800" kern="1200" noProof="0" dirty="0"/>
        </a:p>
      </dsp:txBody>
      <dsp:txXfrm>
        <a:off x="5313143" y="1216023"/>
        <a:ext cx="1056647" cy="680432"/>
      </dsp:txXfrm>
    </dsp:sp>
    <dsp:sp modelId="{92B3755C-684D-1544-9F11-9609B3FFF53B}">
      <dsp:nvSpPr>
        <dsp:cNvPr id="0" name=""/>
        <dsp:cNvSpPr/>
      </dsp:nvSpPr>
      <dsp:spPr>
        <a:xfrm>
          <a:off x="7289837" y="645248"/>
          <a:ext cx="5294045" cy="2764800"/>
        </a:xfrm>
        <a:prstGeom prst="roundRect">
          <a:avLst>
            <a:gd name="adj" fmla="val 10000"/>
          </a:avLst>
        </a:prstGeom>
        <a:solidFill>
          <a:srgbClr val="0C8E3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r-TR" sz="4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ontserrat-Light"/>
              <a:ea typeface="Calibri"/>
              <a:cs typeface="Calibri"/>
            </a:rPr>
            <a:t>Çevresel ve sosyal güvenceler</a:t>
          </a:r>
        </a:p>
      </dsp:txBody>
      <dsp:txXfrm>
        <a:off x="7289837" y="645248"/>
        <a:ext cx="5294045" cy="1821983"/>
      </dsp:txXfrm>
    </dsp:sp>
    <dsp:sp modelId="{0060D2C4-B675-BC45-BC5E-AC363A95F25D}">
      <dsp:nvSpPr>
        <dsp:cNvPr id="0" name=""/>
        <dsp:cNvSpPr/>
      </dsp:nvSpPr>
      <dsp:spPr>
        <a:xfrm>
          <a:off x="8592324" y="2467231"/>
          <a:ext cx="4554957" cy="547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Çevresel ve sosyal risklerin ve etkilerin değerlendirilmesi, bunlara yönelik önlemlerin belirlenmesi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tr-TR" sz="3200" b="0" i="0" u="none" kern="1200" noProof="0" dirty="0">
            <a:solidFill>
              <a:srgbClr val="656D78">
                <a:hueOff val="0"/>
                <a:satOff val="0"/>
                <a:lumOff val="0"/>
                <a:alphaOff val="0"/>
              </a:srgbClr>
            </a:solidFill>
            <a:latin typeface="Calibri"/>
            <a:ea typeface="Calibri"/>
            <a:cs typeface="Calibri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 Çevresel ve Sosyal Yönetim Planı (ESMP) hazırlanması</a:t>
          </a:r>
        </a:p>
      </dsp:txBody>
      <dsp:txXfrm>
        <a:off x="8725734" y="2600641"/>
        <a:ext cx="4288137" cy="5208780"/>
      </dsp:txXfrm>
    </dsp:sp>
    <dsp:sp modelId="{545884F3-3060-9E46-AB64-608BBF046430}">
      <dsp:nvSpPr>
        <dsp:cNvPr id="0" name=""/>
        <dsp:cNvSpPr/>
      </dsp:nvSpPr>
      <dsp:spPr>
        <a:xfrm>
          <a:off x="13182011" y="989213"/>
          <a:ext cx="1268033" cy="113405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800" kern="1200" noProof="0" dirty="0"/>
        </a:p>
      </dsp:txBody>
      <dsp:txXfrm>
        <a:off x="13182011" y="1216023"/>
        <a:ext cx="927817" cy="680432"/>
      </dsp:txXfrm>
    </dsp:sp>
    <dsp:sp modelId="{E224351C-DCCA-1642-8C0C-472CC3C98F0D}">
      <dsp:nvSpPr>
        <dsp:cNvPr id="0" name=""/>
        <dsp:cNvSpPr/>
      </dsp:nvSpPr>
      <dsp:spPr>
        <a:xfrm>
          <a:off x="14976399" y="645248"/>
          <a:ext cx="4554957" cy="2764800"/>
        </a:xfrm>
        <a:prstGeom prst="roundRect">
          <a:avLst>
            <a:gd name="adj" fmla="val 10000"/>
          </a:avLst>
        </a:prstGeom>
        <a:solidFill>
          <a:srgbClr val="0C8E3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r-TR" sz="4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Gontserrat-Light"/>
              <a:ea typeface="Calibri"/>
              <a:cs typeface="Calibri"/>
            </a:rPr>
            <a:t>Toplumsal Cinsiyet</a:t>
          </a:r>
        </a:p>
      </dsp:txBody>
      <dsp:txXfrm>
        <a:off x="14976399" y="645248"/>
        <a:ext cx="4554957" cy="1821983"/>
      </dsp:txXfrm>
    </dsp:sp>
    <dsp:sp modelId="{62B3FD1C-6800-1246-93B7-C912CFF11D78}">
      <dsp:nvSpPr>
        <dsp:cNvPr id="0" name=""/>
        <dsp:cNvSpPr/>
      </dsp:nvSpPr>
      <dsp:spPr>
        <a:xfrm>
          <a:off x="15917212" y="2488476"/>
          <a:ext cx="4554957" cy="547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Toplumsal cinsiyet eşitliğini gözeten eylemleri belirleme ve göstergeleri tanımlama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tr-TR" sz="32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 Toplumsal Cinsiyet Eylem Planı hazırlanması</a:t>
          </a:r>
        </a:p>
      </dsp:txBody>
      <dsp:txXfrm>
        <a:off x="16050622" y="2621886"/>
        <a:ext cx="4288137" cy="5208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7DDE-CF1F-B945-B3A5-46D586D0F965}">
      <dsp:nvSpPr>
        <dsp:cNvPr id="0" name=""/>
        <dsp:cNvSpPr/>
      </dsp:nvSpPr>
      <dsp:spPr>
        <a:xfrm>
          <a:off x="0" y="0"/>
          <a:ext cx="20454613" cy="165743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noProof="0" dirty="0"/>
            <a:t>GEF Destekli Proje </a:t>
          </a:r>
        </a:p>
      </dsp:txBody>
      <dsp:txXfrm>
        <a:off x="48545" y="48545"/>
        <a:ext cx="20357523" cy="1560346"/>
      </dsp:txXfrm>
    </dsp:sp>
    <dsp:sp modelId="{56E2C88B-A39C-4A4B-BBB0-B7623DCC4671}">
      <dsp:nvSpPr>
        <dsp:cNvPr id="0" name=""/>
        <dsp:cNvSpPr/>
      </dsp:nvSpPr>
      <dsp:spPr>
        <a:xfrm>
          <a:off x="27521" y="1885945"/>
          <a:ext cx="9795912" cy="6513723"/>
        </a:xfrm>
        <a:prstGeom prst="roundRect">
          <a:avLst>
            <a:gd name="adj" fmla="val 10000"/>
          </a:avLst>
        </a:prstGeom>
        <a:solidFill>
          <a:srgbClr val="0D4D9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b="1" kern="1200" noProof="0" dirty="0"/>
            <a:t>Uygulama (</a:t>
          </a:r>
          <a:r>
            <a:rPr lang="tr-TR" sz="6000" b="1" kern="1200" noProof="0" dirty="0" err="1"/>
            <a:t>Implementation</a:t>
          </a:r>
          <a:r>
            <a:rPr lang="tr-TR" sz="6000" b="1" kern="1200" noProof="0" dirty="0"/>
            <a:t>)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6000" kern="1200" noProof="0" dirty="0"/>
            <a:t>- Bir GEF Ajansı tarafından gerçekleştirilir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6000" kern="1200" noProof="0" dirty="0"/>
            <a:t>- Gözetim ve rehberlik sağlar 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6000" kern="1200" noProof="0" dirty="0"/>
            <a:t>- </a:t>
          </a:r>
          <a:r>
            <a:rPr lang="tr-TR" sz="6000" kern="1200" noProof="0" dirty="0" err="1"/>
            <a:t>GEF’e</a:t>
          </a:r>
          <a:r>
            <a:rPr lang="tr-TR" sz="6000" kern="1200" noProof="0" dirty="0"/>
            <a:t> rapor verir </a:t>
          </a:r>
        </a:p>
      </dsp:txBody>
      <dsp:txXfrm>
        <a:off x="218301" y="2076725"/>
        <a:ext cx="9414352" cy="6132163"/>
      </dsp:txXfrm>
    </dsp:sp>
    <dsp:sp modelId="{778E1C39-D0B1-8E47-B733-BC178A05D1E1}">
      <dsp:nvSpPr>
        <dsp:cNvPr id="0" name=""/>
        <dsp:cNvSpPr/>
      </dsp:nvSpPr>
      <dsp:spPr>
        <a:xfrm>
          <a:off x="10646291" y="1885945"/>
          <a:ext cx="9795912" cy="6504690"/>
        </a:xfrm>
        <a:prstGeom prst="roundRect">
          <a:avLst>
            <a:gd name="adj" fmla="val 10000"/>
          </a:avLst>
        </a:prstGeom>
        <a:solidFill>
          <a:srgbClr val="0C8E3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b="1" kern="1200" noProof="0" dirty="0">
              <a:latin typeface="Calibri" panose="020F0502020204030204"/>
              <a:ea typeface="+mn-ea"/>
              <a:cs typeface="+mn-cs"/>
            </a:rPr>
            <a:t>Yürütme (</a:t>
          </a:r>
          <a:r>
            <a:rPr lang="tr-TR" sz="6000" b="1" kern="1200" noProof="0" dirty="0" err="1">
              <a:latin typeface="Calibri" panose="020F0502020204030204"/>
              <a:ea typeface="+mn-ea"/>
              <a:cs typeface="+mn-cs"/>
            </a:rPr>
            <a:t>Execution</a:t>
          </a:r>
          <a:r>
            <a:rPr lang="tr-TR" sz="6000" b="1" kern="1200" noProof="0" dirty="0">
              <a:latin typeface="Calibri" panose="020F0502020204030204"/>
              <a:ea typeface="+mn-ea"/>
              <a:cs typeface="+mn-cs"/>
            </a:rPr>
            <a:t>)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noProof="0" dirty="0">
              <a:latin typeface="Calibri" panose="020F0502020204030204"/>
              <a:ea typeface="+mn-ea"/>
              <a:cs typeface="+mn-cs"/>
            </a:rPr>
            <a:t>- Genellikle ulusal bir kuruluş tarafından gerçekleştirilir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noProof="0" dirty="0">
              <a:latin typeface="Calibri" panose="020F0502020204030204"/>
              <a:ea typeface="+mn-ea"/>
              <a:cs typeface="+mn-cs"/>
            </a:rPr>
            <a:t>- Günlük faaliyetler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noProof="0" dirty="0">
              <a:latin typeface="Calibri" panose="020F0502020204030204"/>
              <a:ea typeface="+mn-ea"/>
              <a:cs typeface="+mn-cs"/>
            </a:rPr>
            <a:t>- GEF Ajansına rapor verir</a:t>
          </a:r>
        </a:p>
      </dsp:txBody>
      <dsp:txXfrm>
        <a:off x="10836807" y="2076461"/>
        <a:ext cx="9414880" cy="6123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6EDD9-2F8C-0942-A184-4A4C51FFA52C}">
      <dsp:nvSpPr>
        <dsp:cNvPr id="0" name=""/>
        <dsp:cNvSpPr/>
      </dsp:nvSpPr>
      <dsp:spPr>
        <a:xfrm>
          <a:off x="9268" y="888570"/>
          <a:ext cx="4431323" cy="23760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noProof="0" dirty="0"/>
            <a:t>Konsept</a:t>
          </a:r>
        </a:p>
      </dsp:txBody>
      <dsp:txXfrm>
        <a:off x="9268" y="888570"/>
        <a:ext cx="4431323" cy="1584000"/>
      </dsp:txXfrm>
    </dsp:sp>
    <dsp:sp modelId="{FC764DD4-D4B0-4E48-AEA8-D3127B49A0D4}">
      <dsp:nvSpPr>
        <dsp:cNvPr id="0" name=""/>
        <dsp:cNvSpPr/>
      </dsp:nvSpPr>
      <dsp:spPr>
        <a:xfrm>
          <a:off x="950987" y="2472570"/>
          <a:ext cx="4363125" cy="5305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4000" b="0" i="0" u="none" kern="1200" dirty="0"/>
            <a:t>Kaynak, </a:t>
          </a:r>
          <a:r>
            <a:rPr lang="en-GB" sz="4000" b="0" i="0" u="none" kern="1200" dirty="0" err="1"/>
            <a:t>tür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ve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kategoriye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göre</a:t>
          </a:r>
          <a:r>
            <a:rPr lang="en-GB" sz="4000" b="0" i="0" u="none" kern="1200" dirty="0"/>
            <a:t> </a:t>
          </a:r>
          <a:r>
            <a:rPr lang="en-GB" sz="4000" b="1" i="0" u="none" kern="1200" dirty="0" err="1"/>
            <a:t>öngörülen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eş</a:t>
          </a:r>
          <a:r>
            <a:rPr lang="en-GB" sz="4000" b="0" i="0" u="none" kern="1200" dirty="0"/>
            <a:t> </a:t>
          </a:r>
          <a:r>
            <a:rPr lang="en-GB" sz="4000" b="0" i="0" u="none" kern="1200" dirty="0" err="1"/>
            <a:t>finansman</a:t>
          </a:r>
          <a:endParaRPr kumimoji="0" lang="tr-TR" sz="40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FillTx/>
            <a:latin typeface="Gontserrat-Light"/>
            <a:ea typeface="Calibri"/>
            <a:cs typeface="Calibri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r-TR" sz="2200" kern="1200" noProof="0" dirty="0"/>
        </a:p>
      </dsp:txBody>
      <dsp:txXfrm>
        <a:off x="1078779" y="2600362"/>
        <a:ext cx="4107541" cy="5050197"/>
      </dsp:txXfrm>
    </dsp:sp>
    <dsp:sp modelId="{63F122A1-7677-0D42-ADF5-DCE6321098DA}">
      <dsp:nvSpPr>
        <dsp:cNvPr id="0" name=""/>
        <dsp:cNvSpPr/>
      </dsp:nvSpPr>
      <dsp:spPr>
        <a:xfrm>
          <a:off x="5103839" y="1128934"/>
          <a:ext cx="1406085" cy="1103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400" kern="1200" noProof="0" dirty="0"/>
        </a:p>
      </dsp:txBody>
      <dsp:txXfrm>
        <a:off x="5103839" y="1349588"/>
        <a:ext cx="1075104" cy="661963"/>
      </dsp:txXfrm>
    </dsp:sp>
    <dsp:sp modelId="{92B3755C-684D-1544-9F11-9609B3FFF53B}">
      <dsp:nvSpPr>
        <dsp:cNvPr id="0" name=""/>
        <dsp:cNvSpPr/>
      </dsp:nvSpPr>
      <dsp:spPr>
        <a:xfrm>
          <a:off x="7093583" y="888570"/>
          <a:ext cx="4431323" cy="2376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noProof="0" dirty="0"/>
            <a:t>CEO Onayı</a:t>
          </a:r>
        </a:p>
      </dsp:txBody>
      <dsp:txXfrm>
        <a:off x="7093583" y="888570"/>
        <a:ext cx="4431323" cy="1584000"/>
      </dsp:txXfrm>
    </dsp:sp>
    <dsp:sp modelId="{0060D2C4-B675-BC45-BC5E-AC363A95F25D}">
      <dsp:nvSpPr>
        <dsp:cNvPr id="0" name=""/>
        <dsp:cNvSpPr/>
      </dsp:nvSpPr>
      <dsp:spPr>
        <a:xfrm>
          <a:off x="8001203" y="2472570"/>
          <a:ext cx="4431323" cy="5305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Kaynak, tür ve kategoriye göre </a:t>
          </a:r>
          <a:r>
            <a:rPr lang="tr-TR" sz="4000" b="1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doğrulanmış</a:t>
          </a: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 eş finansman. Destekleyici kanıtlar (</a:t>
          </a:r>
          <a:r>
            <a:rPr lang="en-GB" sz="4000" b="0" i="0" u="none" kern="1200" dirty="0" err="1"/>
            <a:t>eş</a:t>
          </a: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finansman mektupları)</a:t>
          </a:r>
        </a:p>
      </dsp:txBody>
      <dsp:txXfrm>
        <a:off x="8130992" y="2602359"/>
        <a:ext cx="4171745" cy="5046203"/>
      </dsp:txXfrm>
    </dsp:sp>
    <dsp:sp modelId="{545884F3-3060-9E46-AB64-608BBF046430}">
      <dsp:nvSpPr>
        <dsp:cNvPr id="0" name=""/>
        <dsp:cNvSpPr/>
      </dsp:nvSpPr>
      <dsp:spPr>
        <a:xfrm>
          <a:off x="12196679" y="1128934"/>
          <a:ext cx="1424157" cy="1103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400" kern="1200" noProof="0" dirty="0"/>
        </a:p>
      </dsp:txBody>
      <dsp:txXfrm>
        <a:off x="12196679" y="1349588"/>
        <a:ext cx="1093176" cy="661963"/>
      </dsp:txXfrm>
    </dsp:sp>
    <dsp:sp modelId="{E224351C-DCCA-1642-8C0C-472CC3C98F0D}">
      <dsp:nvSpPr>
        <dsp:cNvPr id="0" name=""/>
        <dsp:cNvSpPr/>
      </dsp:nvSpPr>
      <dsp:spPr>
        <a:xfrm>
          <a:off x="14211997" y="888570"/>
          <a:ext cx="4431323" cy="23760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noProof="0" dirty="0"/>
            <a:t>Onay sonrası</a:t>
          </a:r>
        </a:p>
      </dsp:txBody>
      <dsp:txXfrm>
        <a:off x="14211997" y="888570"/>
        <a:ext cx="4431323" cy="1584000"/>
      </dsp:txXfrm>
    </dsp:sp>
    <dsp:sp modelId="{62B3FD1C-6800-1246-93B7-C912CFF11D78}">
      <dsp:nvSpPr>
        <dsp:cNvPr id="0" name=""/>
        <dsp:cNvSpPr/>
      </dsp:nvSpPr>
      <dsp:spPr>
        <a:xfrm>
          <a:off x="15119618" y="2472570"/>
          <a:ext cx="4431323" cy="5305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Kaynak- tür ve kategoriye göre </a:t>
          </a:r>
          <a:r>
            <a:rPr lang="tr-TR" sz="4000" b="1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gerçekleşmiş</a:t>
          </a:r>
          <a:r>
            <a:rPr lang="tr-TR" sz="4000" b="0" i="0" u="none" kern="1200" noProof="0" dirty="0">
              <a:solidFill>
                <a:srgbClr val="656D78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 eş finansman, takip edilir ve izlenir. </a:t>
          </a:r>
          <a:endParaRPr kumimoji="0" lang="tr-TR" sz="4000" b="1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FillTx/>
            <a:latin typeface="Gontserrat-Light"/>
            <a:ea typeface="Calibri"/>
            <a:cs typeface="Calibri"/>
          </a:endParaRPr>
        </a:p>
      </dsp:txBody>
      <dsp:txXfrm>
        <a:off x="15249407" y="2602359"/>
        <a:ext cx="4171745" cy="5046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7DDE-CF1F-B945-B3A5-46D586D0F965}">
      <dsp:nvSpPr>
        <dsp:cNvPr id="0" name=""/>
        <dsp:cNvSpPr/>
      </dsp:nvSpPr>
      <dsp:spPr>
        <a:xfrm>
          <a:off x="0" y="0"/>
          <a:ext cx="20454613" cy="1657436"/>
        </a:xfrm>
        <a:prstGeom prst="roundRect">
          <a:avLst>
            <a:gd name="adj" fmla="val 10000"/>
          </a:avLst>
        </a:prstGeom>
        <a:solidFill>
          <a:srgbClr val="235E2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b="0" i="0" u="none" kern="1200" noProof="0" dirty="0"/>
            <a:t>Hükümet ve Özel Sektörden 45 Milyon ABD Doları</a:t>
          </a:r>
          <a:endParaRPr lang="tr-TR" sz="5400" kern="1200" noProof="0" dirty="0"/>
        </a:p>
      </dsp:txBody>
      <dsp:txXfrm>
        <a:off x="48545" y="48545"/>
        <a:ext cx="20357523" cy="1560346"/>
      </dsp:txXfrm>
    </dsp:sp>
    <dsp:sp modelId="{56E2C88B-A39C-4A4B-BBB0-B7623DCC4671}">
      <dsp:nvSpPr>
        <dsp:cNvPr id="0" name=""/>
        <dsp:cNvSpPr/>
      </dsp:nvSpPr>
      <dsp:spPr>
        <a:xfrm>
          <a:off x="27521" y="1885945"/>
          <a:ext cx="9795912" cy="65137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t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800" b="1" kern="1200" noProof="0" dirty="0"/>
            <a:t>USD 10M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6000" kern="1200" noProof="0" dirty="0">
              <a:solidFill>
                <a:schemeClr val="bg2"/>
              </a:solidFill>
            </a:rPr>
            <a:t>Aynı Katkı                                 </a:t>
          </a:r>
          <a:r>
            <a:rPr lang="tr-TR" sz="4800" i="1" kern="1200" noProof="0" dirty="0">
              <a:solidFill>
                <a:schemeClr val="bg2"/>
              </a:solidFill>
            </a:rPr>
            <a:t>(</a:t>
          </a:r>
          <a:r>
            <a:rPr lang="tr-TR" sz="4800" i="1" kern="1200" noProof="0" dirty="0" err="1">
              <a:solidFill>
                <a:schemeClr val="bg2"/>
              </a:solidFill>
            </a:rPr>
            <a:t>In-kind</a:t>
          </a:r>
          <a:r>
            <a:rPr lang="tr-TR" sz="4800" i="1" kern="1200" noProof="0" dirty="0">
              <a:solidFill>
                <a:schemeClr val="bg2"/>
              </a:solidFill>
            </a:rPr>
            <a:t> &amp; </a:t>
          </a:r>
          <a:r>
            <a:rPr lang="tr-TR" sz="4800" i="1" kern="1200" noProof="0" dirty="0" err="1">
              <a:solidFill>
                <a:schemeClr val="bg2"/>
              </a:solidFill>
            </a:rPr>
            <a:t>recurrent</a:t>
          </a:r>
          <a:r>
            <a:rPr lang="tr-TR" sz="4800" i="1" kern="1200" noProof="0" dirty="0">
              <a:solidFill>
                <a:schemeClr val="bg2"/>
              </a:solidFill>
            </a:rPr>
            <a:t> </a:t>
          </a:r>
          <a:r>
            <a:rPr lang="tr-TR" sz="4800" i="1" kern="1200" noProof="0" dirty="0" err="1">
              <a:solidFill>
                <a:schemeClr val="bg2"/>
              </a:solidFill>
            </a:rPr>
            <a:t>expenditure</a:t>
          </a:r>
          <a:r>
            <a:rPr lang="tr-TR" sz="4800" i="1" kern="1200" noProof="0" dirty="0">
              <a:solidFill>
                <a:schemeClr val="bg2"/>
              </a:solidFill>
            </a:rPr>
            <a:t>)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tr-TR" sz="4800" kern="1200" noProof="0" dirty="0">
            <a:latin typeface="Calibri"/>
            <a:ea typeface="Calibri"/>
            <a:cs typeface="Calibri"/>
          </a:endParaRP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4800" kern="1200" noProof="0" dirty="0">
              <a:latin typeface="Calibri"/>
              <a:ea typeface="Calibri"/>
              <a:cs typeface="Calibri"/>
            </a:rPr>
            <a:t>T.C Çevre, Şehircilik ve İklim Değişikliği Bakanlığı </a:t>
          </a:r>
        </a:p>
      </dsp:txBody>
      <dsp:txXfrm>
        <a:off x="218301" y="2076725"/>
        <a:ext cx="9414352" cy="6132163"/>
      </dsp:txXfrm>
    </dsp:sp>
    <dsp:sp modelId="{778E1C39-D0B1-8E47-B733-BC178A05D1E1}">
      <dsp:nvSpPr>
        <dsp:cNvPr id="0" name=""/>
        <dsp:cNvSpPr/>
      </dsp:nvSpPr>
      <dsp:spPr>
        <a:xfrm>
          <a:off x="10646291" y="1885945"/>
          <a:ext cx="9795912" cy="65046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t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800" b="1" kern="1200" noProof="0" dirty="0">
              <a:latin typeface="Calibri" panose="020F0502020204030204"/>
              <a:ea typeface="+mn-ea"/>
              <a:cs typeface="+mn-cs"/>
            </a:rPr>
            <a:t>USD 35M </a:t>
          </a:r>
        </a:p>
        <a:p>
          <a:pPr marL="0" lvl="0" indent="0" algn="ctr" defTabSz="2667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6000" kern="1200" noProof="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Hibe</a:t>
          </a:r>
        </a:p>
        <a:p>
          <a:pPr marL="0" lvl="0" indent="0" algn="ctr" defTabSz="29337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tr-TR" sz="4800" i="1" kern="1200" noProof="0" dirty="0">
              <a:solidFill>
                <a:schemeClr val="bg2"/>
              </a:solidFill>
              <a:latin typeface="Calibri"/>
              <a:ea typeface="Calibri"/>
              <a:cs typeface="Calibri"/>
            </a:rPr>
            <a:t> (Grant &amp; </a:t>
          </a:r>
          <a:r>
            <a:rPr lang="tr-TR" sz="4800" i="1" kern="1200" noProof="0" dirty="0" err="1">
              <a:solidFill>
                <a:schemeClr val="bg2"/>
              </a:solidFill>
              <a:latin typeface="Calibri"/>
              <a:ea typeface="Calibri"/>
              <a:cs typeface="Calibri"/>
            </a:rPr>
            <a:t>Investment</a:t>
          </a:r>
          <a:r>
            <a:rPr lang="tr-TR" sz="4800" i="1" kern="1200" noProof="0" dirty="0">
              <a:solidFill>
                <a:schemeClr val="bg2"/>
              </a:solidFill>
              <a:latin typeface="Calibri"/>
              <a:ea typeface="Calibri"/>
              <a:cs typeface="Calibri"/>
            </a:rPr>
            <a:t> </a:t>
          </a:r>
          <a:r>
            <a:rPr lang="tr-TR" sz="4800" i="1" kern="1200" noProof="0" dirty="0" err="1">
              <a:solidFill>
                <a:schemeClr val="bg2"/>
              </a:solidFill>
              <a:latin typeface="Calibri"/>
              <a:ea typeface="Calibri"/>
              <a:cs typeface="Calibri"/>
            </a:rPr>
            <a:t>mobilized</a:t>
          </a:r>
          <a:r>
            <a:rPr lang="tr-TR" sz="4800" i="1" kern="1200" noProof="0" dirty="0">
              <a:solidFill>
                <a:schemeClr val="bg2"/>
              </a:solidFill>
              <a:latin typeface="Calibri"/>
              <a:ea typeface="Calibri"/>
              <a:cs typeface="Calibri"/>
            </a:rPr>
            <a:t>)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4800" b="0" i="0" u="none" kern="1200" dirty="0"/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4800" b="0" i="0" u="none" kern="1200" noProof="0" dirty="0"/>
            <a:t>Özel Sektör – Atık Elektrikli ve Elektronik Ekipman (AEEE) tesisleri</a:t>
          </a:r>
          <a:endParaRPr lang="tr-TR" sz="6000" kern="1200" noProof="0" dirty="0">
            <a:latin typeface="Calibri" panose="020F0502020204030204"/>
            <a:ea typeface="+mn-ea"/>
            <a:cs typeface="+mn-cs"/>
          </a:endParaRPr>
        </a:p>
      </dsp:txBody>
      <dsp:txXfrm>
        <a:off x="10836807" y="2076461"/>
        <a:ext cx="9414880" cy="612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ef.org/projects-operations/projects/1155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gef.org/projects-operations/policies-guidelin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6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References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i="1" dirty="0"/>
              <a:t>Program Documents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https://www.thegef.org/projects-operations/projects/11553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GEF Policies and Guidelines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https://www.thegef.org/projects-operations/policies-guidelines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Projenin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GEM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programının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parçası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konsepti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Haziran 2024`te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onaylandı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bununla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birlikte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GEF’in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PPG 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Hazırlık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Hibesi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adlandırdığı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hazırlık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aşaması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başladı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Projeyi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detaylandirip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ilgili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belgeleri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(ki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bunlar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oldukça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fazla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hazırlamak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GEF'e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sunmak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ayrilan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PPG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safhasi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12 ay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suruyor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Bugun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onemli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milestone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baslangic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calistayindayiz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Bir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sonraki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önemli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adım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doğrulama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çalıştayı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olacak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ardından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belgeler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tamamlanacak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inceleme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onay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sürecinden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geçilecek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geç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Haziran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ayında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GEF’e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sunulacak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sunulduktan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sonra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GEF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Sekreterliği’ndeki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ekipler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projeyi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gözden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geçirip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bildirim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sağlayacak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Genellikle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bazı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yorumlar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veya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iyileştirme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önerileriyle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dönerler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onayını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almak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maksimum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6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ayımız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olacak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onaylandığı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uygulama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başlayacak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Muhtemelen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2025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sonunda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veya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2026'nın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başında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olacaktır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0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Gerekli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belgelere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baktığınızda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belgesine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ek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GEF'in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tasarım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sürecine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katkıda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bulunacak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dizi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kapsamlı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belge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hazırlamamızi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beklediğini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göreceksiniz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Örneğin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Paydaş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Katılım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Planı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(SEP)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Çevresel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Sosyal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Yönetim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Planı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(ESMP)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Toplumsal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Cinsiyet</a:t>
            </a:r>
            <a:endParaRPr lang="en-GB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Eylem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Planı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(GAP)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gibi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belgeler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süreçte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önemli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rol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oynuyor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Şu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belgelerin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detaylarına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girmeyeceğiz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ancak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ilerleyen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aşamalarda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ya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herhangi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sorunuz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olması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durumunda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daha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fazla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bilgi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sağlayabiliriz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53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Hazırlığının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Diğer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Önemli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Unsurları</a:t>
            </a:r>
            <a:endParaRPr lang="en-GB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hazırlığının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diğer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önemli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unsurları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paydaşların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katılımı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çevresel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sosyal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önlemler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toplumsal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cinsiyet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ile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ilgilidir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Paydaş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Katılımı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:</a:t>
            </a: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Daha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önce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belirtildiği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gibi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önumuzdeki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donemde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hakkında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bildirim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katkı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almak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amacıyla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birçok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paydaşla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istişareler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yapılacaktır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Bu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sürecin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parçası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projeye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özel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Paydaş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Katılım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Planı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hazırlanacaktır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Çevresel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Sosyal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Önlemler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(ESS):</a:t>
            </a: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Projenin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çevresel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sosyal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riskleri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ile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potansiyel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etkileri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değerlendirilecek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bunları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hafifletmek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önlemler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belirlenecektir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Bu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amaçla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paketinin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parçası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ayrı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belge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Çevresel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Sosyal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Yönetim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Planı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(ESMP)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hazırlanacaktır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Toplumsal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Cinsiyet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:</a:t>
            </a: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GEF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toplumsal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cinsiyet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konuları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önemli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gerekliliktir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Bu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kapsamda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toplumsal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cinsiyet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odaklı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eylemlerin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belirlendiğini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toplumsal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cinsiyet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duyarlılığına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sahip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göstergelerin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tanımlandığını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göstermemiz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gerekecek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Bu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çerçevede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paketinin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parçası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Toplumsal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Cinsiyet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Eylem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Planı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da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hazırlanacaktır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736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GEF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Gelistirme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temel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ilkelerinden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digger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onemli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olani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kurumsal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duzenlemeler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endParaRPr lang="en-GB" sz="8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GEF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projelerindeki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kurumsal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duzenlemelerdeki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temel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fikir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uygulama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yürütme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işlevlerinin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açık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şekilde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ayrılmasıdır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Uygulama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(Implementation):</a:t>
            </a:r>
            <a:br>
              <a:rPr lang="en-GB" sz="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Uygulama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GEF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Ajansı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tarafından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gerçekleştirilir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 Bu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örnekte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UNIDO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uygulayıcı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ajanstır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üzerinde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gözetim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sağlar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rehberlik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eder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projenin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değerlendirilmesi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tamamlanmasıyla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ilgilenir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Yürütme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(Execution):</a:t>
            </a:r>
            <a:br>
              <a:rPr lang="en-GB" sz="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Yürütme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ideal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ulusal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kruulus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ya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da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jkuruluslar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tarafından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gerçekleştirilir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 Bu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süreç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GEF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Ajansı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ile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yapılan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anlaşmaya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uygun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günlük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faaliyetlerin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yönetimini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idaresini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içerir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Ayrıca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belirli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uzmanlık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gerektiren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faaliyetlerde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yürütme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sürecine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ek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ortaklar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dahil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edilebilir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GEF Minimum Fiduciary Standards highlight that an important control function includes the clear separation of project implementation from project execution functions.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indent="0">
              <a:buNone/>
            </a:pPr>
            <a:r>
              <a:rPr lang="en-US" sz="1200" b="1" u="sng" dirty="0"/>
              <a:t>Implementation</a:t>
            </a:r>
            <a:r>
              <a:rPr lang="en-US" sz="1200" dirty="0"/>
              <a:t>: Done by a GEF Agency</a:t>
            </a:r>
          </a:p>
          <a:p>
            <a:r>
              <a:rPr lang="en-US" dirty="0"/>
              <a:t>I</a:t>
            </a:r>
            <a:r>
              <a:rPr lang="en-US" sz="1200" dirty="0"/>
              <a:t>nvolving project identification, preparation of project concept, preparation of detailed project document, project approval and start-up, </a:t>
            </a:r>
            <a:r>
              <a:rPr lang="en-US" sz="1200" u="sng" dirty="0"/>
              <a:t>oversight and guidance</a:t>
            </a:r>
            <a:r>
              <a:rPr lang="en-US" sz="1200" dirty="0"/>
              <a:t>, and project completion.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u="sng" dirty="0"/>
              <a:t>Execution</a:t>
            </a:r>
            <a:r>
              <a:rPr lang="en-US" sz="1200" dirty="0"/>
              <a:t>: Done by a usually national counterpart, however regional or even international is possible</a:t>
            </a:r>
          </a:p>
          <a:p>
            <a:r>
              <a:rPr lang="en-US" dirty="0"/>
              <a:t>I</a:t>
            </a:r>
            <a:r>
              <a:rPr lang="en-US" sz="1200" dirty="0"/>
              <a:t>ncluding the management and administration of the </a:t>
            </a:r>
            <a:r>
              <a:rPr lang="en-US" sz="1200" u="sng" dirty="0"/>
              <a:t>day-to-day activities </a:t>
            </a:r>
            <a:r>
              <a:rPr lang="en-US" sz="1200" dirty="0"/>
              <a:t>as per an agreement with the GEF Agency; Additional partners can lead on activities where specialized expertise is required.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2FB78-31E0-B547-BB36-D2A789A3F3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Hazırlık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sürecinin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parçası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GEF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Ajansları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uygulayıcı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kuruluşların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PEE'ler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özel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gereksinimlerine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uygunluğunu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sağlamak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değerlendirmeler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yapmakla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yükümlü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Bu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değerlendirme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uygulamasının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sorunsuz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ilerlemesi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gerekli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kapasitelerin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kurumsal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yapının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incelenmesini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içerir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HACT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veya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due diligence (durum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tespiti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değerlendirmeleri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gibi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yakın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tarihli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değerlendirmeler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mevcutsa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süreçlerin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incelenmesini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kolaylaştırabilir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Bu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değerlendirmeler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gözden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geçirme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süreçlerini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bilgilendirme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destek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gerektiren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alanları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belirleme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açısından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faydalı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olabilir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dirty="0"/>
              <a:t>(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Nakit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Transferine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Uyumlu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Yaklaşım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(HACT)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kapasite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değerlendirmesi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nakit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transferi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yöntemleri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denetim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güvence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izleme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ile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ilgili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politika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prosedürleri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belirler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15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Eş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GEF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projeleri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önemli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gerekliliktir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GEF'in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sağladığı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fonların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ötesinde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olup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GEF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projesinin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uygulanmasını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hedeflerine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ulaşmasını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destekler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 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Eş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neden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önemlidir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?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Çünkü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projenin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sürdürülebilirliğine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katkıda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bulunur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özellikle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GEF’in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daha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uzun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vadeli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daha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geniş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ölçekli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küresel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çevresel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faydalar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sağlamasını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mümkün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kılar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isbirliklerini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güçlendirir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GEF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dünyasında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eş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farklı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kaynaklar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türler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kategoriler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bulunmaktadır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co-financing? Co-financing contributes to effectiveness, impacts and sustainability, particularly by enabling the GEF to achieve longer-lasting and larger-scale global environmental benefits, and by strengthening partnerships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2FB78-31E0-B547-BB36-D2A789A3F3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317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F2B0F-514A-5C34-0270-D7E60E59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285FA-37AA-8742-8B2B-7E7BC4779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E2E69D-6FEB-E7BE-27A3-F72A01B38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Eş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: Türkiye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Proje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Konsepti</a:t>
            </a:r>
            <a:endParaRPr lang="en-GB" sz="8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Son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projemiz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konsept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aşamasında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belirlenen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eş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finansmana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kısaca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göz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atalım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Genel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45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milyon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ABD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doları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belirlenmiştir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bu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tutar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Hükümet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Özel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Sektör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tarafından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sağlanacaktır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eğer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sorarlarsa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Türkiye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Cumhuriyeti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Çevre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Şehircilik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İklim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Değişikliği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Bakanlığı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özel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sektör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WEEE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İşleme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Tesisleri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pPr algn="l"/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Eş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türlerine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gelince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GB" sz="8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35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milyon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ABD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doları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hibe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eş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sağlanacaktır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ki GEF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bunu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"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yatırımın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harekete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geçirilmesi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"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adlandırır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10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milyon</a:t>
            </a:r>
            <a:r>
              <a:rPr lang="en-GB" sz="800" b="1" i="0" u="none" strike="noStrike" dirty="0">
                <a:solidFill>
                  <a:srgbClr val="000000"/>
                </a:solidFill>
                <a:effectLst/>
              </a:rPr>
              <a:t> ABD </a:t>
            </a:r>
            <a:r>
              <a:rPr lang="en-GB" sz="800" b="1" i="0" u="none" strike="noStrike" dirty="0" err="1">
                <a:solidFill>
                  <a:srgbClr val="000000"/>
                </a:solidFill>
                <a:effectLst/>
              </a:rPr>
              <a:t>doları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ayni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katkı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olarak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sağlanacaktır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ki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bu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da GEF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"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tekrarlayan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harcama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"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anlamına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gelir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Bunlar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GEF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tarafından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kullanılan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belirli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terminolojilerdir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eş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finansman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sağlayan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kuruluşlar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için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çok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önemli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olmamakla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birlikte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daha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çok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GEF’in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kendi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iç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süreçlerinde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</a:rPr>
              <a:t>kullanılmaktadır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0B26D-CE96-354C-E0E5-C1B64BF74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2FB78-31E0-B547-BB36-D2A789A3F3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4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sset 14GEM LOGO.png" descr="Asset 14GEM LOGO.png"/>
          <p:cNvPicPr>
            <a:picLocks noChangeAspect="1"/>
          </p:cNvPicPr>
          <p:nvPr/>
        </p:nvPicPr>
        <p:blipFill>
          <a:blip r:embed="rId2"/>
          <a:srcRect t="27" b="27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Asset 14GEM LOGO.png" descr="Asset 14GEM LOGO.png"/>
          <p:cNvPicPr>
            <a:picLocks noChangeAspect="1"/>
          </p:cNvPicPr>
          <p:nvPr/>
        </p:nvPicPr>
        <p:blipFill>
          <a:blip r:embed="rId2"/>
          <a:srcRect t="27" b="27"/>
          <a:stretch>
            <a:fillRect/>
          </a:stretch>
        </p:blipFill>
        <p:spPr>
          <a:xfrm>
            <a:off x="202422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9EA1A7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9EA1A7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9EA1A7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9EA1A7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9EA1A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9EA1A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656D78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656D7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9"/>
          <p:cNvSpPr txBox="1"/>
          <p:nvPr/>
        </p:nvSpPr>
        <p:spPr>
          <a:xfrm>
            <a:off x="1835784" y="5988324"/>
            <a:ext cx="20712431" cy="1732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lvl="1" algn="ctr">
              <a:defRPr sz="10000">
                <a:solidFill>
                  <a:srgbClr val="FFFFFF"/>
                </a:solidFill>
                <a:latin typeface="Gontserrat Bold"/>
                <a:ea typeface="Gontserrat Bold"/>
                <a:cs typeface="Gontserrat Bold"/>
                <a:sym typeface="Gontserrat Bold"/>
              </a:defRPr>
            </a:pPr>
            <a:r>
              <a:rPr lang="tr-TR" noProof="0" dirty="0"/>
              <a:t>Global Electronic Management</a:t>
            </a:r>
          </a:p>
        </p:txBody>
      </p:sp>
      <p:sp>
        <p:nvSpPr>
          <p:cNvPr id="145" name="TextBox 17"/>
          <p:cNvSpPr txBox="1"/>
          <p:nvPr/>
        </p:nvSpPr>
        <p:spPr>
          <a:xfrm>
            <a:off x="9537537" y="7480260"/>
            <a:ext cx="5284217" cy="995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5300">
                <a:solidFill>
                  <a:srgbClr val="FFFFFF"/>
                </a:solidFill>
                <a:latin typeface="Gontserrat Regular"/>
                <a:ea typeface="Gontserrat Regular"/>
                <a:cs typeface="Gontserrat Regular"/>
                <a:sym typeface="Gontserrat Regular"/>
              </a:defRPr>
            </a:lvl1pPr>
          </a:lstStyle>
          <a:p>
            <a:r>
              <a:rPr lang="tr-TR" noProof="0" dirty="0"/>
              <a:t>(GEM) Program</a:t>
            </a:r>
          </a:p>
        </p:txBody>
      </p:sp>
      <p:sp>
        <p:nvSpPr>
          <p:cNvPr id="146" name="TextBox 17"/>
          <p:cNvSpPr txBox="1"/>
          <p:nvPr/>
        </p:nvSpPr>
        <p:spPr>
          <a:xfrm>
            <a:off x="8443413" y="5240059"/>
            <a:ext cx="7472465" cy="995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5300" i="1">
                <a:solidFill>
                  <a:srgbClr val="FFFFFF"/>
                </a:solidFill>
                <a:latin typeface="Gontserrat Regular"/>
                <a:ea typeface="Gontserrat Regular"/>
                <a:cs typeface="Gontserrat Regular"/>
                <a:sym typeface="Gontserrat Regular"/>
              </a:defRPr>
            </a:pPr>
            <a:r>
              <a:rPr lang="tr-TR" noProof="0" dirty="0"/>
              <a:t>PRESENTATION </a:t>
            </a:r>
            <a:r>
              <a:rPr lang="tr-TR" noProof="0" dirty="0">
                <a:latin typeface="Gontserrat Bold"/>
                <a:ea typeface="Gontserrat Bold"/>
                <a:cs typeface="Gontserrat Bold"/>
                <a:sym typeface="Gontserrat Bold"/>
              </a:rPr>
              <a:t>2024</a:t>
            </a:r>
          </a:p>
        </p:txBody>
      </p:sp>
      <p:sp>
        <p:nvSpPr>
          <p:cNvPr id="147" name="Freeform 134"/>
          <p:cNvSpPr/>
          <p:nvPr/>
        </p:nvSpPr>
        <p:spPr>
          <a:xfrm>
            <a:off x="11671368" y="12080912"/>
            <a:ext cx="1202532" cy="1202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2" y="21594"/>
                  <a:pt x="21594" y="16762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1804"/>
                </a:moveTo>
                <a:cubicBezTo>
                  <a:pt x="15769" y="1809"/>
                  <a:pt x="19791" y="5831"/>
                  <a:pt x="19796" y="10800"/>
                </a:cubicBezTo>
                <a:cubicBezTo>
                  <a:pt x="19796" y="15771"/>
                  <a:pt x="15771" y="19804"/>
                  <a:pt x="10800" y="19804"/>
                </a:cubicBezTo>
                <a:cubicBezTo>
                  <a:pt x="5829" y="19804"/>
                  <a:pt x="1796" y="15771"/>
                  <a:pt x="1796" y="10800"/>
                </a:cubicBezTo>
                <a:cubicBezTo>
                  <a:pt x="1796" y="5829"/>
                  <a:pt x="5829" y="1804"/>
                  <a:pt x="10800" y="1804"/>
                </a:cubicBezTo>
                <a:close/>
                <a:moveTo>
                  <a:pt x="9895" y="5404"/>
                </a:moveTo>
                <a:lnTo>
                  <a:pt x="9895" y="13124"/>
                </a:lnTo>
                <a:lnTo>
                  <a:pt x="7834" y="11064"/>
                </a:lnTo>
                <a:lnTo>
                  <a:pt x="6558" y="12340"/>
                </a:lnTo>
                <a:lnTo>
                  <a:pt x="10800" y="16574"/>
                </a:lnTo>
                <a:lnTo>
                  <a:pt x="15034" y="12340"/>
                </a:lnTo>
                <a:lnTo>
                  <a:pt x="13758" y="11064"/>
                </a:lnTo>
                <a:lnTo>
                  <a:pt x="11698" y="13131"/>
                </a:lnTo>
                <a:lnTo>
                  <a:pt x="11698" y="5404"/>
                </a:lnTo>
                <a:lnTo>
                  <a:pt x="9895" y="5404"/>
                </a:lnTo>
                <a:close/>
              </a:path>
            </a:pathLst>
          </a:custGeom>
          <a:solidFill>
            <a:srgbClr val="FAFC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2000" b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noProof="0" dirty="0"/>
          </a:p>
        </p:txBody>
      </p:sp>
      <p:sp>
        <p:nvSpPr>
          <p:cNvPr id="148" name="Rounded Rectangle"/>
          <p:cNvSpPr/>
          <p:nvPr/>
        </p:nvSpPr>
        <p:spPr>
          <a:xfrm>
            <a:off x="9538383" y="592477"/>
            <a:ext cx="5307233" cy="152412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 lang="tr-TR" noProof="0" dirty="0"/>
          </a:p>
        </p:txBody>
      </p:sp>
      <p:pic>
        <p:nvPicPr>
          <p:cNvPr id="149" name="Asset 4cover.png" descr="Asset 4cover.png"/>
          <p:cNvPicPr>
            <a:picLocks noChangeAspect="1"/>
          </p:cNvPicPr>
          <p:nvPr/>
        </p:nvPicPr>
        <p:blipFill>
          <a:blip r:embed="rId3"/>
          <a:srcRect r="656"/>
          <a:stretch>
            <a:fillRect/>
          </a:stretch>
        </p:blipFill>
        <p:spPr>
          <a:xfrm>
            <a:off x="-12355" y="-43679"/>
            <a:ext cx="24408710" cy="13803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Asset 12GEM LOGO.png" descr="Asset 12GEM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340" y="3485758"/>
            <a:ext cx="5662612" cy="175289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HEADLINE TITLE FOR THE PRESENTATION"/>
          <p:cNvSpPr txBox="1"/>
          <p:nvPr/>
        </p:nvSpPr>
        <p:spPr>
          <a:xfrm>
            <a:off x="6924869" y="6099809"/>
            <a:ext cx="10695557" cy="1723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10000" b="1">
                <a:solidFill>
                  <a:srgbClr val="0F4D91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tr-TR" noProof="0" dirty="0"/>
              <a:t>GEF </a:t>
            </a:r>
            <a:r>
              <a:rPr lang="tr-TR" noProof="0" dirty="0" err="1"/>
              <a:t>GEREKL</a:t>
            </a:r>
            <a:r>
              <a:rPr lang="tr-TR" sz="9600" cap="all" noProof="0" dirty="0" err="1">
                <a:latin typeface="Gontserrat Bold"/>
              </a:rPr>
              <a:t>i</a:t>
            </a:r>
            <a:r>
              <a:rPr lang="tr-TR" noProof="0" dirty="0" err="1"/>
              <a:t>L</a:t>
            </a:r>
            <a:r>
              <a:rPr lang="tr-TR" sz="9600" cap="all" noProof="0" dirty="0" err="1">
                <a:latin typeface="Gontserrat Bold"/>
              </a:rPr>
              <a:t>i</a:t>
            </a:r>
            <a:r>
              <a:rPr lang="tr-TR" noProof="0" dirty="0" err="1"/>
              <a:t>KLER</a:t>
            </a:r>
            <a:r>
              <a:rPr lang="tr-TR" sz="9600" cap="all" noProof="0" dirty="0" err="1">
                <a:latin typeface="Gontserrat Bold"/>
              </a:rPr>
              <a:t>i</a:t>
            </a:r>
            <a:endParaRPr lang="tr-TR" noProof="0" dirty="0"/>
          </a:p>
        </p:txBody>
      </p:sp>
      <p:sp>
        <p:nvSpPr>
          <p:cNvPr id="152" name="NAME OF THE PRESENTER | DATE"/>
          <p:cNvSpPr txBox="1"/>
          <p:nvPr/>
        </p:nvSpPr>
        <p:spPr>
          <a:xfrm>
            <a:off x="6647854" y="8475941"/>
            <a:ext cx="11088292" cy="16619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ctr">
              <a:defRPr sz="4800">
                <a:solidFill>
                  <a:srgbClr val="0F4D91"/>
                </a:solidFill>
                <a:latin typeface="Gontserrat-Light"/>
                <a:ea typeface="Gontserrat-Light"/>
                <a:cs typeface="Gontserrat-Light"/>
                <a:sym typeface="Gontserrat-Light"/>
              </a:defRPr>
            </a:lvl1pPr>
          </a:lstStyle>
          <a:p>
            <a:r>
              <a:rPr lang="tr-TR" noProof="0" dirty="0"/>
              <a:t>DUYGU ALADAG BALDAUF</a:t>
            </a:r>
          </a:p>
          <a:p>
            <a:r>
              <a:rPr lang="tr-TR" noProof="0" dirty="0"/>
              <a:t>Kurucu ve Yönetici Ortak– ENV </a:t>
            </a:r>
            <a:r>
              <a:rPr lang="tr-TR" noProof="0" dirty="0" err="1"/>
              <a:t>Ltd</a:t>
            </a:r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B765D-6D78-0AEB-84E0-593C976A3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3174-E8A9-499A-E456-92831515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20" y="654141"/>
            <a:ext cx="21031200" cy="2651126"/>
          </a:xfrm>
        </p:spPr>
        <p:txBody>
          <a:bodyPr>
            <a:normAutofit/>
          </a:bodyPr>
          <a:lstStyle/>
          <a:p>
            <a:pPr algn="ctr"/>
            <a:r>
              <a:rPr lang="tr-TR" sz="8000" cap="all" dirty="0">
                <a:latin typeface="Gontserrat Bold"/>
              </a:rPr>
              <a:t>E</a:t>
            </a:r>
            <a:r>
              <a:rPr lang="en-GB" sz="8000" cap="all" dirty="0" err="1">
                <a:latin typeface="Gontserrat Bold"/>
              </a:rPr>
              <a:t>ş</a:t>
            </a:r>
            <a:r>
              <a:rPr lang="tr-TR" sz="8000" cap="all" dirty="0">
                <a:latin typeface="Gontserrat Bold"/>
              </a:rPr>
              <a:t> F</a:t>
            </a:r>
            <a:r>
              <a:rPr lang="tr-TR" sz="8000" cap="all" noProof="0" dirty="0">
                <a:latin typeface="Gontserrat Bold"/>
              </a:rPr>
              <a:t>i</a:t>
            </a:r>
            <a:r>
              <a:rPr lang="tr-TR" sz="8000" cap="all" dirty="0">
                <a:latin typeface="Gontserrat Bold"/>
              </a:rPr>
              <a:t>NANSMAN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21F3-6687-8117-AA27-2E28D782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0" y="3513958"/>
            <a:ext cx="11778680" cy="7617928"/>
          </a:xfrm>
        </p:spPr>
        <p:txBody>
          <a:bodyPr>
            <a:normAutofit/>
          </a:bodyPr>
          <a:lstStyle/>
          <a:p>
            <a:r>
              <a:rPr lang="tr-TR" sz="4800" kern="1200" noProof="0" dirty="0">
                <a:solidFill>
                  <a:srgbClr val="000000"/>
                </a:solidFill>
                <a:latin typeface="Gontserrat-Light"/>
                <a:cs typeface="Calibri"/>
              </a:rPr>
              <a:t>GEF proje finansmanına ek olarak sağlanan, ve projenin uygulanmasını ve hedeflerine ulaşmasını destekleyen finansman </a:t>
            </a:r>
            <a:endParaRPr lang="tr-TR" sz="4800" b="1" kern="1200" noProof="0" dirty="0">
              <a:solidFill>
                <a:srgbClr val="000000"/>
              </a:solidFill>
              <a:latin typeface="Gontserrat-Light"/>
              <a:cs typeface="Calibri"/>
            </a:endParaRPr>
          </a:p>
          <a:p>
            <a:endParaRPr lang="tr-TR" sz="1600" kern="1200" noProof="0" dirty="0">
              <a:solidFill>
                <a:srgbClr val="000000"/>
              </a:solidFill>
              <a:latin typeface="Gontserrat-Light"/>
              <a:cs typeface="Calibri"/>
            </a:endParaRPr>
          </a:p>
          <a:p>
            <a:r>
              <a:rPr lang="tr-TR" sz="4800" kern="1200" noProof="0" dirty="0">
                <a:solidFill>
                  <a:srgbClr val="000000"/>
                </a:solidFill>
                <a:latin typeface="Gontserrat-Light"/>
                <a:cs typeface="Calibri"/>
              </a:rPr>
              <a:t>Farklı kaynaklar, tür ve kategorilerde olabilir.</a:t>
            </a:r>
          </a:p>
          <a:p>
            <a:endParaRPr lang="tr-TR" sz="1600" kern="1200" noProof="0" dirty="0">
              <a:solidFill>
                <a:srgbClr val="000000"/>
              </a:solidFill>
              <a:latin typeface="Gontserrat-Light"/>
              <a:cs typeface="Calibri"/>
            </a:endParaRPr>
          </a:p>
          <a:p>
            <a:r>
              <a:rPr lang="tr-TR" sz="4800" kern="1200" noProof="0" dirty="0">
                <a:solidFill>
                  <a:srgbClr val="000000"/>
                </a:solidFill>
                <a:latin typeface="Gontserrat-Light"/>
                <a:cs typeface="Calibri"/>
              </a:rPr>
              <a:t>Destekleyici kanıtlar→ Es finansman mektupları </a:t>
            </a:r>
          </a:p>
          <a:p>
            <a:pPr marL="0" indent="0">
              <a:buNone/>
            </a:pPr>
            <a:endParaRPr lang="tr-TR" noProof="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FBA7C7-7FEF-1490-3E08-EFDBCEB65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250408"/>
              </p:ext>
            </p:extLst>
          </p:nvPr>
        </p:nvGraphicFramePr>
        <p:xfrm>
          <a:off x="12192000" y="2252362"/>
          <a:ext cx="13501680" cy="921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Asset 12GEM LOGO.png" descr="Asset 12GEM LOGO.png">
            <a:extLst>
              <a:ext uri="{FF2B5EF4-FFF2-40B4-BE49-F238E27FC236}">
                <a16:creationId xmlns:a16="http://schemas.microsoft.com/office/drawing/2014/main" id="{6244EE0C-A853-7200-9ED2-A63480E9F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80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3CEE62-D9F3-F1B8-77AA-189154A4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/>
          <a:lstStyle/>
          <a:p>
            <a:pPr algn="ctr"/>
            <a:r>
              <a:rPr lang="tr-TR" sz="8000" cap="all" noProof="0" dirty="0">
                <a:latin typeface="Gontserrat Bold"/>
              </a:rPr>
              <a:t>PROJE DÖNGÜSÜNDE </a:t>
            </a:r>
            <a:r>
              <a:rPr lang="tr-TR" sz="8000" cap="all" dirty="0">
                <a:latin typeface="Gontserrat Bold"/>
              </a:rPr>
              <a:t>E</a:t>
            </a:r>
            <a:r>
              <a:rPr lang="en-GB" sz="8000" cap="all" dirty="0" err="1">
                <a:latin typeface="Gontserrat Bold"/>
              </a:rPr>
              <a:t>ş</a:t>
            </a:r>
            <a:r>
              <a:rPr lang="tr-TR" sz="8000" cap="all" dirty="0">
                <a:latin typeface="Gontserrat Bold"/>
              </a:rPr>
              <a:t> F</a:t>
            </a:r>
            <a:r>
              <a:rPr lang="tr-TR" sz="8000" cap="all" noProof="0" dirty="0">
                <a:latin typeface="Gontserrat Bold"/>
              </a:rPr>
              <a:t>i</a:t>
            </a:r>
            <a:r>
              <a:rPr lang="tr-TR" sz="8000" cap="all" dirty="0">
                <a:latin typeface="Gontserrat Bold"/>
              </a:rPr>
              <a:t>N</a:t>
            </a:r>
            <a:r>
              <a:rPr lang="tr-TR" sz="8000" cap="all" noProof="0" dirty="0">
                <a:latin typeface="Gontserrat Bold"/>
              </a:rPr>
              <a:t>ANSMAN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4D60F75-EAD7-2734-3B0A-9063BE1F0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393393"/>
              </p:ext>
            </p:extLst>
          </p:nvPr>
        </p:nvGraphicFramePr>
        <p:xfrm>
          <a:off x="2358887" y="3684105"/>
          <a:ext cx="19560210" cy="866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Asset 12GEM LOGO.png" descr="Asset 12GEM LOGO.png">
            <a:extLst>
              <a:ext uri="{FF2B5EF4-FFF2-40B4-BE49-F238E27FC236}">
                <a16:creationId xmlns:a16="http://schemas.microsoft.com/office/drawing/2014/main" id="{2C2FCF4F-667B-4453-F3B6-8856AE1DA2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0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F718C-EB90-65FB-9944-98968D189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E1E8-4E8B-F222-41F9-6E04D7A0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60" y="554760"/>
            <a:ext cx="22707600" cy="2651126"/>
          </a:xfrm>
        </p:spPr>
        <p:txBody>
          <a:bodyPr/>
          <a:lstStyle/>
          <a:p>
            <a:pPr algn="ctr"/>
            <a:r>
              <a:rPr lang="tr-TR" sz="8000" cap="all" noProof="0" dirty="0">
                <a:latin typeface="Gontserrat Bold"/>
              </a:rPr>
              <a:t>KONSEPT Aşamasında ÖNGÖRÜLEN Eş </a:t>
            </a:r>
            <a:r>
              <a:rPr lang="tr-TR" sz="8000" cap="all" noProof="0" dirty="0" err="1">
                <a:latin typeface="Gontserrat Bold"/>
              </a:rPr>
              <a:t>FiNANSMAN</a:t>
            </a:r>
            <a:r>
              <a:rPr lang="tr-TR" sz="8000" cap="all" noProof="0" dirty="0">
                <a:latin typeface="Gontserrat Bold"/>
              </a:rPr>
              <a:t>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A2B4709-93F7-0BC7-1EDE-AFDEEA72E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37360"/>
              </p:ext>
            </p:extLst>
          </p:nvPr>
        </p:nvGraphicFramePr>
        <p:xfrm>
          <a:off x="1957137" y="3340768"/>
          <a:ext cx="20469726" cy="840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Asset 12GEM LOGO.png" descr="Asset 12GEM LOGO.png">
            <a:extLst>
              <a:ext uri="{FF2B5EF4-FFF2-40B4-BE49-F238E27FC236}">
                <a16:creationId xmlns:a16="http://schemas.microsoft.com/office/drawing/2014/main" id="{6474D659-9CB5-1B9D-9459-F0E0FC543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02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F8C4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tr-TR" noProof="0" dirty="0"/>
          </a:p>
        </p:txBody>
      </p:sp>
      <p:pic>
        <p:nvPicPr>
          <p:cNvPr id="513" name="Asset 14GEM LOGO.png" descr="Asset 14GEM LOGO.png"/>
          <p:cNvPicPr>
            <a:picLocks noChangeAspect="1"/>
          </p:cNvPicPr>
          <p:nvPr/>
        </p:nvPicPr>
        <p:blipFill>
          <a:blip r:embed="rId3"/>
          <a:srcRect t="27" b="27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Circle"/>
          <p:cNvSpPr/>
          <p:nvPr/>
        </p:nvSpPr>
        <p:spPr>
          <a:xfrm>
            <a:off x="20917383" y="5767776"/>
            <a:ext cx="7146023" cy="7146023"/>
          </a:xfrm>
          <a:prstGeom prst="ellipse">
            <a:avLst/>
          </a:prstGeom>
          <a:solidFill>
            <a:srgbClr val="EDA32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2000" b="1">
                <a:solidFill>
                  <a:srgbClr val="E2A647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noProof="0" dirty="0"/>
          </a:p>
        </p:txBody>
      </p:sp>
      <p:sp>
        <p:nvSpPr>
          <p:cNvPr id="515" name="Circle"/>
          <p:cNvSpPr/>
          <p:nvPr/>
        </p:nvSpPr>
        <p:spPr>
          <a:xfrm>
            <a:off x="-3873033" y="1013549"/>
            <a:ext cx="7146022" cy="7146023"/>
          </a:xfrm>
          <a:prstGeom prst="ellipse">
            <a:avLst/>
          </a:prstGeom>
          <a:solidFill>
            <a:srgbClr val="0F4D9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2000" b="1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noProof="0" dirty="0"/>
          </a:p>
        </p:txBody>
      </p:sp>
      <p:sp>
        <p:nvSpPr>
          <p:cNvPr id="516" name="This slide serves as a dedicated space to highlight key data points or metrics"/>
          <p:cNvSpPr txBox="1"/>
          <p:nvPr/>
        </p:nvSpPr>
        <p:spPr>
          <a:xfrm>
            <a:off x="4708420" y="8685694"/>
            <a:ext cx="13763836" cy="9335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3251118">
              <a:lnSpc>
                <a:spcPct val="90000"/>
              </a:lnSpc>
              <a:defRPr sz="5000" spc="-250">
                <a:solidFill>
                  <a:srgbClr val="C0CEA3"/>
                </a:solidFill>
                <a:latin typeface="Gontserrat-Light"/>
                <a:ea typeface="Gontserrat-Light"/>
                <a:cs typeface="Gontserrat-Light"/>
                <a:sym typeface="Gontserrat-Light"/>
              </a:defRPr>
            </a:lvl1pPr>
          </a:lstStyle>
          <a:p>
            <a:pPr marL="0" indent="0">
              <a:buNone/>
            </a:pPr>
            <a:r>
              <a:rPr lang="tr-TR" sz="6000" noProof="0" dirty="0" err="1"/>
              <a:t>duygu@env-group.com</a:t>
            </a:r>
            <a:endParaRPr lang="tr-TR" sz="6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91220-D362-14BB-8CCB-6A3BAC7E2E21}"/>
              </a:ext>
            </a:extLst>
          </p:cNvPr>
          <p:cNvSpPr txBox="1">
            <a:spLocks/>
          </p:cNvSpPr>
          <p:nvPr/>
        </p:nvSpPr>
        <p:spPr>
          <a:xfrm>
            <a:off x="953320" y="5030306"/>
            <a:ext cx="21274036" cy="452150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656D78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tr-TR" sz="10800" dirty="0">
                <a:solidFill>
                  <a:schemeClr val="bg1"/>
                </a:solidFill>
                <a:latin typeface="Aptos"/>
              </a:rPr>
              <a:t>TE</a:t>
            </a:r>
            <a:r>
              <a:rPr lang="en-GB" sz="10800" dirty="0" err="1">
                <a:solidFill>
                  <a:schemeClr val="bg1"/>
                </a:solidFill>
                <a:latin typeface="Aptos"/>
              </a:rPr>
              <a:t>Ş</a:t>
            </a:r>
            <a:r>
              <a:rPr lang="tr-TR" sz="10800" dirty="0">
                <a:solidFill>
                  <a:schemeClr val="bg1"/>
                </a:solidFill>
                <a:latin typeface="Aptos"/>
              </a:rPr>
              <a:t>EKKÜRLER!</a:t>
            </a:r>
          </a:p>
          <a:p>
            <a:pPr algn="ctr" hangingPunct="1"/>
            <a:endParaRPr lang="tr-TR" sz="1800" i="1" dirty="0">
              <a:solidFill>
                <a:schemeClr val="bg1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Asset 12.png" descr="Asset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Asset 14GEM LOGO.png" descr="Asset 14GEM LOGO.png"/>
          <p:cNvPicPr>
            <a:picLocks noChangeAspect="1"/>
          </p:cNvPicPr>
          <p:nvPr/>
        </p:nvPicPr>
        <p:blipFill>
          <a:blip r:embed="rId3"/>
          <a:srcRect t="27" b="27"/>
          <a:stretch>
            <a:fillRect/>
          </a:stretch>
        </p:blipFill>
        <p:spPr>
          <a:xfrm>
            <a:off x="202422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ABLE OF CONTENTS"/>
          <p:cNvSpPr txBox="1"/>
          <p:nvPr/>
        </p:nvSpPr>
        <p:spPr>
          <a:xfrm>
            <a:off x="6315752" y="3359447"/>
            <a:ext cx="10757318" cy="10997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3251118">
              <a:lnSpc>
                <a:spcPct val="90000"/>
              </a:lnSpc>
              <a:defRPr sz="6800">
                <a:solidFill>
                  <a:srgbClr val="FAFCFF"/>
                </a:solidFill>
                <a:latin typeface="Gontserrat Bold"/>
                <a:ea typeface="Gontserrat Bold"/>
                <a:cs typeface="Gontserrat Bold"/>
                <a:sym typeface="Gontserrat Bold"/>
              </a:defRPr>
            </a:lvl1pPr>
          </a:lstStyle>
          <a:p>
            <a:r>
              <a:rPr lang="tr-TR" noProof="0" dirty="0"/>
              <a:t>SUNUM </a:t>
            </a:r>
            <a:r>
              <a:rPr lang="tr-TR" sz="7200" cap="all" noProof="0" dirty="0">
                <a:latin typeface="Gontserrat Bold"/>
              </a:rPr>
              <a:t>içeriği</a:t>
            </a:r>
            <a:r>
              <a:rPr lang="tr-TR" noProof="0" dirty="0"/>
              <a:t> </a:t>
            </a:r>
          </a:p>
        </p:txBody>
      </p:sp>
      <p:sp>
        <p:nvSpPr>
          <p:cNvPr id="157" name="Lorem Ipsum…"/>
          <p:cNvSpPr txBox="1"/>
          <p:nvPr/>
        </p:nvSpPr>
        <p:spPr>
          <a:xfrm>
            <a:off x="11343589" y="5917988"/>
            <a:ext cx="9602717" cy="37005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14400" indent="-914400" defTabSz="4572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FAFCFF"/>
                </a:solidFill>
                <a:latin typeface="Gontserrat-Light"/>
                <a:ea typeface="Gontserrat-Light"/>
                <a:cs typeface="Gontserrat-Light"/>
                <a:sym typeface="Gontserrat-Light"/>
              </a:defRPr>
            </a:pPr>
            <a:r>
              <a:rPr lang="tr-TR" sz="4000" noProof="0" dirty="0"/>
              <a:t>Zaman Çizelgesi </a:t>
            </a:r>
          </a:p>
          <a:p>
            <a:pPr marL="914400" indent="-914400" defTabSz="4572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FAFCFF"/>
                </a:solidFill>
                <a:latin typeface="Gontserrat-Light"/>
                <a:ea typeface="Gontserrat-Light"/>
                <a:cs typeface="Gontserrat-Light"/>
                <a:sym typeface="Gontserrat-Light"/>
              </a:defRPr>
            </a:pPr>
            <a:r>
              <a:rPr lang="tr-TR" sz="4000" noProof="0" dirty="0"/>
              <a:t>Gerekli Belgeler</a:t>
            </a:r>
          </a:p>
          <a:p>
            <a:pPr marL="914400" indent="-914400" defTabSz="4572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FAFCFF"/>
                </a:solidFill>
                <a:latin typeface="Gontserrat-Light"/>
                <a:ea typeface="Gontserrat-Light"/>
                <a:cs typeface="Gontserrat-Light"/>
                <a:sym typeface="Gontserrat-Light"/>
              </a:defRPr>
            </a:pPr>
            <a:r>
              <a:rPr lang="tr-TR" sz="4000" noProof="0" dirty="0"/>
              <a:t>Temel GEF Proje Geliştirme İlkeleri</a:t>
            </a:r>
          </a:p>
          <a:p>
            <a:pPr marL="914400" indent="-914400" defTabSz="4572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FAFCFF"/>
                </a:solidFill>
                <a:latin typeface="Gontserrat-Light"/>
                <a:ea typeface="Gontserrat-Light"/>
                <a:cs typeface="Gontserrat-Light"/>
                <a:sym typeface="Gontserrat-Light"/>
              </a:defRPr>
            </a:pPr>
            <a:r>
              <a:rPr lang="tr-TR" sz="4000" noProof="0" dirty="0"/>
              <a:t>Eş Finansman</a:t>
            </a:r>
          </a:p>
        </p:txBody>
      </p:sp>
      <p:sp>
        <p:nvSpPr>
          <p:cNvPr id="158" name="Text"/>
          <p:cNvSpPr txBox="1"/>
          <p:nvPr/>
        </p:nvSpPr>
        <p:spPr>
          <a:xfrm>
            <a:off x="12221209" y="6360160"/>
            <a:ext cx="195581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2994F5-7154-B6ED-531F-67FD7792920B}"/>
              </a:ext>
            </a:extLst>
          </p:cNvPr>
          <p:cNvCxnSpPr>
            <a:cxnSpLocks/>
          </p:cNvCxnSpPr>
          <p:nvPr/>
        </p:nvCxnSpPr>
        <p:spPr>
          <a:xfrm>
            <a:off x="254152" y="8920980"/>
            <a:ext cx="2342004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F017C6-FFB4-D95F-539F-5373DF97450C}"/>
              </a:ext>
            </a:extLst>
          </p:cNvPr>
          <p:cNvSpPr txBox="1"/>
          <p:nvPr/>
        </p:nvSpPr>
        <p:spPr>
          <a:xfrm>
            <a:off x="799663" y="4613444"/>
            <a:ext cx="42442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u="sng" noProof="0" dirty="0">
                <a:latin typeface="Aptos" panose="020B0004020202020204" pitchFamily="34" charset="0"/>
              </a:rPr>
              <a:t>Haziran-Temmuz</a:t>
            </a:r>
          </a:p>
          <a:p>
            <a:endParaRPr lang="tr-TR" sz="7200" noProof="0" dirty="0">
              <a:latin typeface="Aptos" panose="020B0004020202020204" pitchFamily="34" charset="0"/>
            </a:endParaRPr>
          </a:p>
          <a:p>
            <a:r>
              <a:rPr lang="tr-TR" sz="3400" noProof="0" dirty="0">
                <a:latin typeface="Aptos" panose="020B0004020202020204" pitchFamily="34" charset="0"/>
              </a:rPr>
              <a:t>Konsept Onayı</a:t>
            </a:r>
          </a:p>
          <a:p>
            <a:r>
              <a:rPr lang="tr-TR" sz="3400" noProof="0" dirty="0">
                <a:latin typeface="Aptos" panose="020B0004020202020204" pitchFamily="34" charset="0"/>
              </a:rPr>
              <a:t>Proje Hazırlı</a:t>
            </a:r>
            <a:r>
              <a:rPr lang="tr-TR" sz="3400" dirty="0">
                <a:latin typeface="Aptos" panose="020B0004020202020204" pitchFamily="34" charset="0"/>
              </a:rPr>
              <a:t>k Hibesi (PPG) Başlangıcı </a:t>
            </a:r>
            <a:endParaRPr lang="tr-TR" sz="3400" noProof="0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C502C-B03C-95C8-680A-14BD68D68483}"/>
              </a:ext>
            </a:extLst>
          </p:cNvPr>
          <p:cNvSpPr txBox="1"/>
          <p:nvPr/>
        </p:nvSpPr>
        <p:spPr>
          <a:xfrm>
            <a:off x="11061796" y="4603056"/>
            <a:ext cx="42422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u="sng" noProof="0" dirty="0">
                <a:latin typeface="Aptos" panose="020B0004020202020204" pitchFamily="34" charset="0"/>
              </a:rPr>
              <a:t>Ocak-</a:t>
            </a:r>
            <a:r>
              <a:rPr lang="tr-TR" sz="3400" b="1" u="sng" noProof="0" dirty="0" err="1">
                <a:latin typeface="Aptos" panose="020B0004020202020204" pitchFamily="34" charset="0"/>
              </a:rPr>
              <a:t>Subat</a:t>
            </a:r>
            <a:endParaRPr lang="tr-TR" sz="3400" b="1" u="sng" noProof="0" dirty="0">
              <a:latin typeface="Aptos" panose="020B0004020202020204" pitchFamily="34" charset="0"/>
            </a:endParaRPr>
          </a:p>
          <a:p>
            <a:endParaRPr lang="tr-TR" sz="7200" b="1" u="sng" noProof="0" dirty="0"/>
          </a:p>
          <a:p>
            <a:r>
              <a:rPr lang="tr-TR" sz="3400" noProof="0" dirty="0"/>
              <a:t>Başlangıç Çalıştayı</a:t>
            </a:r>
          </a:p>
          <a:p>
            <a:r>
              <a:rPr lang="tr-TR" sz="3400" noProof="0" dirty="0"/>
              <a:t>CEO Paketi Taslağı </a:t>
            </a:r>
          </a:p>
          <a:p>
            <a:endParaRPr lang="tr-TR" sz="3400" noProof="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E9C2E0-6DFA-0D04-D5B1-9445941D581E}"/>
              </a:ext>
            </a:extLst>
          </p:cNvPr>
          <p:cNvGrpSpPr/>
          <p:nvPr/>
        </p:nvGrpSpPr>
        <p:grpSpPr>
          <a:xfrm>
            <a:off x="227648" y="5369809"/>
            <a:ext cx="874644" cy="3922858"/>
            <a:chOff x="113824" y="1279559"/>
            <a:chExt cx="437322" cy="19614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047EDC2-3740-E96A-57D4-00DCBD553F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24" y="2749000"/>
              <a:ext cx="437322" cy="4919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7200" noProof="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EC94BF-C20B-C35B-B5CA-E9E1348A53F0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332485" y="1279559"/>
              <a:ext cx="0" cy="146944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BBBEF6-B574-064E-C14F-4350111A2549}"/>
              </a:ext>
            </a:extLst>
          </p:cNvPr>
          <p:cNvSpPr txBox="1"/>
          <p:nvPr/>
        </p:nvSpPr>
        <p:spPr>
          <a:xfrm>
            <a:off x="5214841" y="4613444"/>
            <a:ext cx="558293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u="sng" noProof="0" dirty="0" err="1">
                <a:latin typeface="Aptos" panose="020B0004020202020204" pitchFamily="34" charset="0"/>
              </a:rPr>
              <a:t>Agustos-Aralik</a:t>
            </a:r>
            <a:endParaRPr lang="tr-TR" sz="3400" b="1" u="sng" noProof="0" dirty="0">
              <a:latin typeface="Aptos" panose="020B0004020202020204" pitchFamily="34" charset="0"/>
            </a:endParaRPr>
          </a:p>
          <a:p>
            <a:endParaRPr lang="tr-TR" sz="7200" noProof="0" dirty="0">
              <a:latin typeface="Aptos" panose="020B0004020202020204" pitchFamily="34" charset="0"/>
            </a:endParaRPr>
          </a:p>
          <a:p>
            <a:r>
              <a:rPr lang="tr-TR" sz="3400" noProof="0" dirty="0">
                <a:latin typeface="Aptos" panose="020B0004020202020204" pitchFamily="34" charset="0"/>
              </a:rPr>
              <a:t>Temel Durum Analizi</a:t>
            </a:r>
          </a:p>
          <a:p>
            <a:r>
              <a:rPr lang="tr-TR" sz="3400" dirty="0">
                <a:latin typeface="Aptos" panose="020B0004020202020204" pitchFamily="34" charset="0"/>
              </a:rPr>
              <a:t>Belgelerin Hazırlanması</a:t>
            </a:r>
            <a:endParaRPr lang="tr-TR" sz="3400" noProof="0" dirty="0">
              <a:latin typeface="Aptos" panose="020B00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D42C1C-373B-0632-9FA1-DA832F26A0BB}"/>
              </a:ext>
            </a:extLst>
          </p:cNvPr>
          <p:cNvSpPr txBox="1"/>
          <p:nvPr/>
        </p:nvSpPr>
        <p:spPr>
          <a:xfrm>
            <a:off x="17572425" y="9890650"/>
            <a:ext cx="5582933" cy="2400657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/>
          <a:p>
            <a:pPr algn="ctr"/>
            <a:r>
              <a:rPr lang="tr-TR" sz="4800" b="1" noProof="0" dirty="0">
                <a:solidFill>
                  <a:schemeClr val="accent6">
                    <a:lumMod val="75000"/>
                  </a:schemeClr>
                </a:solidFill>
              </a:rPr>
              <a:t>Haziran: </a:t>
            </a:r>
          </a:p>
          <a:p>
            <a:pPr algn="ctr"/>
            <a:r>
              <a:rPr lang="tr-TR" sz="48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Tüm Belgelerin </a:t>
            </a:r>
            <a:r>
              <a:rPr lang="tr-TR" sz="4800" b="1" dirty="0" err="1">
                <a:solidFill>
                  <a:schemeClr val="accent6">
                    <a:lumMod val="75000"/>
                  </a:schemeClr>
                </a:solidFill>
                <a:cs typeface="Calibri"/>
              </a:rPr>
              <a:t>GEF’e</a:t>
            </a:r>
            <a:r>
              <a:rPr lang="tr-TR" sz="48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 Teslimi</a:t>
            </a:r>
            <a:endParaRPr lang="tr-TR" sz="4800" b="1" noProof="0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4038E3-C5A7-5340-A5C9-D7826FAACB08}"/>
              </a:ext>
            </a:extLst>
          </p:cNvPr>
          <p:cNvSpPr txBox="1"/>
          <p:nvPr/>
        </p:nvSpPr>
        <p:spPr>
          <a:xfrm>
            <a:off x="20414114" y="4620428"/>
            <a:ext cx="3969886" cy="2862322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/>
          <a:p>
            <a:r>
              <a:rPr lang="tr-TR" sz="3400" b="1" u="sng" dirty="0">
                <a:latin typeface="Aptos" panose="020B0004020202020204" pitchFamily="34" charset="0"/>
              </a:rPr>
              <a:t>Haziran-</a:t>
            </a:r>
            <a:r>
              <a:rPr lang="tr-TR" sz="3400" b="1" u="sng" dirty="0" err="1">
                <a:latin typeface="Aptos" panose="020B0004020202020204" pitchFamily="34" charset="0"/>
              </a:rPr>
              <a:t>Aralik</a:t>
            </a:r>
            <a:endParaRPr lang="tr-TR" sz="3400" b="1" u="sng" noProof="0" dirty="0">
              <a:latin typeface="Aptos" panose="020B0004020202020204" pitchFamily="34" charset="0"/>
            </a:endParaRPr>
          </a:p>
          <a:p>
            <a:endParaRPr lang="tr-TR" sz="7200" b="1" u="sng" noProof="0" dirty="0"/>
          </a:p>
          <a:p>
            <a:r>
              <a:rPr lang="tr-TR" sz="3400" noProof="0" dirty="0">
                <a:latin typeface="Aptos" panose="020B0004020202020204" pitchFamily="34" charset="0"/>
              </a:rPr>
              <a:t>GEF Yorumlarının Cevaplandırılması </a:t>
            </a:r>
            <a:endParaRPr lang="tr-TR" sz="3400" noProof="0" dirty="0">
              <a:latin typeface="Aptos" panose="020B0004020202020204" pitchFamily="34" charset="0"/>
              <a:cs typeface="Calibri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12B8B02-9BD8-5BF9-C6D8-A6386B0ADB72}"/>
              </a:ext>
            </a:extLst>
          </p:cNvPr>
          <p:cNvGrpSpPr/>
          <p:nvPr/>
        </p:nvGrpSpPr>
        <p:grpSpPr>
          <a:xfrm>
            <a:off x="4741750" y="5403205"/>
            <a:ext cx="874644" cy="3922858"/>
            <a:chOff x="113824" y="1279559"/>
            <a:chExt cx="437322" cy="19614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E1CDA65-9E0C-4709-EE48-0E437C5FF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24" y="2749000"/>
              <a:ext cx="437322" cy="4919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7200" noProof="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30AA78-C985-8E7A-F100-64D52659B7B3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>
              <a:off x="332485" y="1279559"/>
              <a:ext cx="0" cy="146944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AF70C8-86E0-A71E-2BFB-4DFE0FA21C33}"/>
              </a:ext>
            </a:extLst>
          </p:cNvPr>
          <p:cNvGrpSpPr/>
          <p:nvPr/>
        </p:nvGrpSpPr>
        <p:grpSpPr>
          <a:xfrm>
            <a:off x="10270708" y="3069980"/>
            <a:ext cx="874644" cy="6265304"/>
            <a:chOff x="113824" y="108336"/>
            <a:chExt cx="437322" cy="313265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51ED341-267B-3020-33DA-E2A494128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24" y="2749000"/>
              <a:ext cx="437322" cy="4919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7200" noProof="0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51DD3EB-9DBA-95F2-3F2A-4C5F04192DA0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332485" y="108336"/>
              <a:ext cx="0" cy="264066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5D16FCF1-4862-2AE0-0BE9-61557FDB0834}"/>
              </a:ext>
            </a:extLst>
          </p:cNvPr>
          <p:cNvSpPr>
            <a:spLocks noChangeAspect="1"/>
          </p:cNvSpPr>
          <p:nvPr/>
        </p:nvSpPr>
        <p:spPr>
          <a:xfrm>
            <a:off x="19608482" y="8222817"/>
            <a:ext cx="1206020" cy="1356774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7200" noProof="0" dirty="0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1CC22718-D5AE-5E78-F8F7-614993CC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36" y="1045412"/>
            <a:ext cx="21836112" cy="2024568"/>
          </a:xfrm>
        </p:spPr>
        <p:txBody>
          <a:bodyPr vert="horz" lIns="182880" tIns="91440" rIns="182880" bIns="91440" rtlCol="0" anchor="t">
            <a:noAutofit/>
          </a:bodyPr>
          <a:lstStyle/>
          <a:p>
            <a:r>
              <a:rPr lang="tr-TR" noProof="0" dirty="0">
                <a:solidFill>
                  <a:schemeClr val="accent6">
                    <a:lumMod val="75000"/>
                  </a:schemeClr>
                </a:solidFill>
                <a:latin typeface="Aptos"/>
              </a:rPr>
              <a:t>Zaman Çizelgesi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CF56D94-018F-A083-781B-7ACC88232E9A}"/>
              </a:ext>
            </a:extLst>
          </p:cNvPr>
          <p:cNvCxnSpPr>
            <a:cxnSpLocks/>
          </p:cNvCxnSpPr>
          <p:nvPr/>
        </p:nvCxnSpPr>
        <p:spPr>
          <a:xfrm>
            <a:off x="20213586" y="5297361"/>
            <a:ext cx="0" cy="293888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4817EA1-DFC0-C444-4587-EF60C3F44B01}"/>
              </a:ext>
            </a:extLst>
          </p:cNvPr>
          <p:cNvSpPr txBox="1"/>
          <p:nvPr/>
        </p:nvSpPr>
        <p:spPr>
          <a:xfrm>
            <a:off x="15847166" y="4613444"/>
            <a:ext cx="44437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u="sng" noProof="0" dirty="0">
                <a:latin typeface="Aptos" panose="020B0004020202020204" pitchFamily="34" charset="0"/>
              </a:rPr>
              <a:t>Mart-April</a:t>
            </a:r>
          </a:p>
          <a:p>
            <a:endParaRPr lang="tr-TR" sz="7200" b="1" u="sng" noProof="0" dirty="0"/>
          </a:p>
          <a:p>
            <a:r>
              <a:rPr lang="tr-TR" sz="3400" noProof="0" dirty="0"/>
              <a:t>Doğrulama Çalıştayı </a:t>
            </a:r>
          </a:p>
          <a:p>
            <a:r>
              <a:rPr lang="tr-TR" sz="3400" noProof="0" dirty="0"/>
              <a:t>CEO Paketi Onaya Hazır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D0B92E3-0466-1875-10F9-AB75DF3CEECC}"/>
              </a:ext>
            </a:extLst>
          </p:cNvPr>
          <p:cNvGrpSpPr/>
          <p:nvPr/>
        </p:nvGrpSpPr>
        <p:grpSpPr>
          <a:xfrm>
            <a:off x="15145826" y="5424403"/>
            <a:ext cx="874644" cy="3922858"/>
            <a:chOff x="113824" y="1279559"/>
            <a:chExt cx="437322" cy="196142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5A48BD3-E43E-825C-5CF3-CA5C3BF5B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24" y="2749000"/>
              <a:ext cx="437322" cy="49198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7200" noProof="0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47787A3-D432-629D-966B-276D9713F61F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>
              <a:off x="332485" y="1279559"/>
              <a:ext cx="0" cy="146944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BE6C6A-3FD2-25CF-7ECE-1F1833DC5AE7}"/>
              </a:ext>
            </a:extLst>
          </p:cNvPr>
          <p:cNvSpPr txBox="1"/>
          <p:nvPr/>
        </p:nvSpPr>
        <p:spPr>
          <a:xfrm>
            <a:off x="9369613" y="3136768"/>
            <a:ext cx="130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noProof="0" dirty="0">
                <a:solidFill>
                  <a:schemeClr val="accent2"/>
                </a:solidFill>
                <a:latin typeface="Aptos" panose="020B0004020202020204" pitchFamily="34" charset="0"/>
              </a:rPr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3531E-67A9-70AE-DF51-BBFCC350D713}"/>
              </a:ext>
            </a:extLst>
          </p:cNvPr>
          <p:cNvSpPr txBox="1"/>
          <p:nvPr/>
        </p:nvSpPr>
        <p:spPr>
          <a:xfrm>
            <a:off x="11054195" y="3122811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noProof="0" dirty="0">
                <a:solidFill>
                  <a:schemeClr val="accent2"/>
                </a:solidFill>
                <a:latin typeface="Aptos" panose="020B0004020202020204" pitchFamily="34" charset="0"/>
              </a:rPr>
              <a:t>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F9298-0520-9694-8D8F-19544836E754}"/>
              </a:ext>
            </a:extLst>
          </p:cNvPr>
          <p:cNvSpPr txBox="1"/>
          <p:nvPr/>
        </p:nvSpPr>
        <p:spPr>
          <a:xfrm>
            <a:off x="8203386" y="10482503"/>
            <a:ext cx="55829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noProof="0" dirty="0">
                <a:latin typeface="Aptos" panose="020B0004020202020204" pitchFamily="34" charset="0"/>
              </a:rPr>
              <a:t>Paydaş İstişareleri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D14E30-8F2F-09B0-6B0F-DF6AE67742C5}"/>
              </a:ext>
            </a:extLst>
          </p:cNvPr>
          <p:cNvCxnSpPr>
            <a:cxnSpLocks/>
          </p:cNvCxnSpPr>
          <p:nvPr/>
        </p:nvCxnSpPr>
        <p:spPr>
          <a:xfrm>
            <a:off x="5179072" y="10104508"/>
            <a:ext cx="10404076" cy="0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Asset 12GEM LOGO.png" descr="Asset 12GEM LOGO.png">
            <a:extLst>
              <a:ext uri="{FF2B5EF4-FFF2-40B4-BE49-F238E27FC236}">
                <a16:creationId xmlns:a16="http://schemas.microsoft.com/office/drawing/2014/main" id="{D6D11D8A-752C-C8B7-53D0-D6D52227C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9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roup 19"/>
          <p:cNvGrpSpPr/>
          <p:nvPr/>
        </p:nvGrpSpPr>
        <p:grpSpPr>
          <a:xfrm>
            <a:off x="-1698" y="6744676"/>
            <a:ext cx="24385697" cy="7697907"/>
            <a:chOff x="0" y="0"/>
            <a:chExt cx="24385695" cy="7697906"/>
          </a:xfrm>
        </p:grpSpPr>
        <p:sp>
          <p:nvSpPr>
            <p:cNvPr id="527" name="Rectangle 20"/>
            <p:cNvSpPr/>
            <p:nvPr/>
          </p:nvSpPr>
          <p:spPr>
            <a:xfrm>
              <a:off x="2264" y="6648318"/>
              <a:ext cx="24383433" cy="1049589"/>
            </a:xfrm>
            <a:prstGeom prst="rect">
              <a:avLst/>
            </a:prstGeom>
            <a:solidFill>
              <a:srgbClr val="212E3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tr-TR" noProof="0" dirty="0"/>
            </a:p>
          </p:txBody>
        </p:sp>
        <p:sp>
          <p:nvSpPr>
            <p:cNvPr id="528" name="Freeform 183"/>
            <p:cNvSpPr/>
            <p:nvPr/>
          </p:nvSpPr>
          <p:spPr>
            <a:xfrm>
              <a:off x="0" y="0"/>
              <a:ext cx="24370455" cy="648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7" y="14693"/>
                  </a:moveTo>
                  <a:lnTo>
                    <a:pt x="21067" y="11868"/>
                  </a:lnTo>
                  <a:lnTo>
                    <a:pt x="20713" y="11868"/>
                  </a:lnTo>
                  <a:lnTo>
                    <a:pt x="20713" y="11661"/>
                  </a:lnTo>
                  <a:lnTo>
                    <a:pt x="20348" y="11661"/>
                  </a:lnTo>
                  <a:lnTo>
                    <a:pt x="20348" y="8750"/>
                  </a:lnTo>
                  <a:lnTo>
                    <a:pt x="19199" y="8750"/>
                  </a:lnTo>
                  <a:lnTo>
                    <a:pt x="19199" y="5770"/>
                  </a:lnTo>
                  <a:lnTo>
                    <a:pt x="19040" y="5770"/>
                  </a:lnTo>
                  <a:lnTo>
                    <a:pt x="19040" y="3393"/>
                  </a:lnTo>
                  <a:lnTo>
                    <a:pt x="18738" y="3393"/>
                  </a:lnTo>
                  <a:lnTo>
                    <a:pt x="18738" y="2704"/>
                  </a:lnTo>
                  <a:lnTo>
                    <a:pt x="18553" y="2704"/>
                  </a:lnTo>
                  <a:lnTo>
                    <a:pt x="18553" y="3566"/>
                  </a:lnTo>
                  <a:lnTo>
                    <a:pt x="17645" y="3566"/>
                  </a:lnTo>
                  <a:lnTo>
                    <a:pt x="17645" y="10266"/>
                  </a:lnTo>
                  <a:lnTo>
                    <a:pt x="17378" y="10266"/>
                  </a:lnTo>
                  <a:lnTo>
                    <a:pt x="17378" y="12195"/>
                  </a:lnTo>
                  <a:lnTo>
                    <a:pt x="17245" y="12195"/>
                  </a:lnTo>
                  <a:lnTo>
                    <a:pt x="17245" y="8475"/>
                  </a:lnTo>
                  <a:lnTo>
                    <a:pt x="16804" y="8475"/>
                  </a:lnTo>
                  <a:lnTo>
                    <a:pt x="16804" y="6425"/>
                  </a:lnTo>
                  <a:lnTo>
                    <a:pt x="16137" y="6425"/>
                  </a:lnTo>
                  <a:lnTo>
                    <a:pt x="16137" y="7734"/>
                  </a:lnTo>
                  <a:lnTo>
                    <a:pt x="15788" y="6580"/>
                  </a:lnTo>
                  <a:lnTo>
                    <a:pt x="15532" y="7648"/>
                  </a:lnTo>
                  <a:lnTo>
                    <a:pt x="15434" y="7648"/>
                  </a:lnTo>
                  <a:lnTo>
                    <a:pt x="15434" y="6339"/>
                  </a:lnTo>
                  <a:lnTo>
                    <a:pt x="15178" y="6339"/>
                  </a:lnTo>
                  <a:lnTo>
                    <a:pt x="15178" y="3479"/>
                  </a:lnTo>
                  <a:lnTo>
                    <a:pt x="14998" y="3479"/>
                  </a:lnTo>
                  <a:lnTo>
                    <a:pt x="14998" y="6580"/>
                  </a:lnTo>
                  <a:lnTo>
                    <a:pt x="14855" y="6580"/>
                  </a:lnTo>
                  <a:lnTo>
                    <a:pt x="14855" y="7820"/>
                  </a:lnTo>
                  <a:lnTo>
                    <a:pt x="14768" y="7820"/>
                  </a:lnTo>
                  <a:lnTo>
                    <a:pt x="14768" y="10593"/>
                  </a:lnTo>
                  <a:lnTo>
                    <a:pt x="14393" y="10593"/>
                  </a:lnTo>
                  <a:lnTo>
                    <a:pt x="14393" y="11696"/>
                  </a:lnTo>
                  <a:lnTo>
                    <a:pt x="14085" y="11696"/>
                  </a:lnTo>
                  <a:lnTo>
                    <a:pt x="14085" y="10232"/>
                  </a:lnTo>
                  <a:lnTo>
                    <a:pt x="13808" y="10232"/>
                  </a:lnTo>
                  <a:lnTo>
                    <a:pt x="13808" y="6218"/>
                  </a:lnTo>
                  <a:lnTo>
                    <a:pt x="13470" y="6218"/>
                  </a:lnTo>
                  <a:lnTo>
                    <a:pt x="13470" y="5443"/>
                  </a:lnTo>
                  <a:lnTo>
                    <a:pt x="13116" y="5443"/>
                  </a:lnTo>
                  <a:lnTo>
                    <a:pt x="13116" y="4547"/>
                  </a:lnTo>
                  <a:lnTo>
                    <a:pt x="12936" y="4547"/>
                  </a:lnTo>
                  <a:lnTo>
                    <a:pt x="12936" y="5357"/>
                  </a:lnTo>
                  <a:lnTo>
                    <a:pt x="12716" y="5357"/>
                  </a:lnTo>
                  <a:lnTo>
                    <a:pt x="12716" y="2704"/>
                  </a:lnTo>
                  <a:lnTo>
                    <a:pt x="12377" y="2704"/>
                  </a:lnTo>
                  <a:lnTo>
                    <a:pt x="12377" y="5322"/>
                  </a:lnTo>
                  <a:lnTo>
                    <a:pt x="11998" y="5322"/>
                  </a:lnTo>
                  <a:lnTo>
                    <a:pt x="11998" y="8475"/>
                  </a:lnTo>
                  <a:lnTo>
                    <a:pt x="11793" y="8475"/>
                  </a:lnTo>
                  <a:lnTo>
                    <a:pt x="11793" y="12023"/>
                  </a:lnTo>
                  <a:lnTo>
                    <a:pt x="10910" y="12023"/>
                  </a:lnTo>
                  <a:lnTo>
                    <a:pt x="10910" y="10679"/>
                  </a:lnTo>
                  <a:lnTo>
                    <a:pt x="10351" y="10679"/>
                  </a:lnTo>
                  <a:lnTo>
                    <a:pt x="10351" y="12195"/>
                  </a:lnTo>
                  <a:lnTo>
                    <a:pt x="10254" y="12195"/>
                  </a:lnTo>
                  <a:lnTo>
                    <a:pt x="10254" y="11213"/>
                  </a:lnTo>
                  <a:lnTo>
                    <a:pt x="10084" y="11213"/>
                  </a:lnTo>
                  <a:lnTo>
                    <a:pt x="10084" y="0"/>
                  </a:lnTo>
                  <a:lnTo>
                    <a:pt x="8771" y="0"/>
                  </a:lnTo>
                  <a:lnTo>
                    <a:pt x="8771" y="11989"/>
                  </a:lnTo>
                  <a:lnTo>
                    <a:pt x="8371" y="11989"/>
                  </a:lnTo>
                  <a:lnTo>
                    <a:pt x="8371" y="9611"/>
                  </a:lnTo>
                  <a:lnTo>
                    <a:pt x="8335" y="9611"/>
                  </a:lnTo>
                  <a:lnTo>
                    <a:pt x="8335" y="6580"/>
                  </a:lnTo>
                  <a:lnTo>
                    <a:pt x="7971" y="4875"/>
                  </a:lnTo>
                  <a:lnTo>
                    <a:pt x="7971" y="2790"/>
                  </a:lnTo>
                  <a:lnTo>
                    <a:pt x="7848" y="2790"/>
                  </a:lnTo>
                  <a:lnTo>
                    <a:pt x="7848" y="4789"/>
                  </a:lnTo>
                  <a:lnTo>
                    <a:pt x="7535" y="6666"/>
                  </a:lnTo>
                  <a:lnTo>
                    <a:pt x="7535" y="9611"/>
                  </a:lnTo>
                  <a:lnTo>
                    <a:pt x="7304" y="9611"/>
                  </a:lnTo>
                  <a:lnTo>
                    <a:pt x="7304" y="11300"/>
                  </a:lnTo>
                  <a:lnTo>
                    <a:pt x="7120" y="11300"/>
                  </a:lnTo>
                  <a:lnTo>
                    <a:pt x="7120" y="10180"/>
                  </a:lnTo>
                  <a:lnTo>
                    <a:pt x="6140" y="10180"/>
                  </a:lnTo>
                  <a:lnTo>
                    <a:pt x="6140" y="13918"/>
                  </a:lnTo>
                  <a:lnTo>
                    <a:pt x="5653" y="13918"/>
                  </a:lnTo>
                  <a:lnTo>
                    <a:pt x="5653" y="11213"/>
                  </a:lnTo>
                  <a:lnTo>
                    <a:pt x="5396" y="11213"/>
                  </a:lnTo>
                  <a:lnTo>
                    <a:pt x="5396" y="10266"/>
                  </a:lnTo>
                  <a:lnTo>
                    <a:pt x="4801" y="10266"/>
                  </a:lnTo>
                  <a:lnTo>
                    <a:pt x="4801" y="11300"/>
                  </a:lnTo>
                  <a:lnTo>
                    <a:pt x="4550" y="11300"/>
                  </a:lnTo>
                  <a:lnTo>
                    <a:pt x="4550" y="10438"/>
                  </a:lnTo>
                  <a:lnTo>
                    <a:pt x="4319" y="10438"/>
                  </a:lnTo>
                  <a:lnTo>
                    <a:pt x="4319" y="11455"/>
                  </a:lnTo>
                  <a:lnTo>
                    <a:pt x="4088" y="11455"/>
                  </a:lnTo>
                  <a:lnTo>
                    <a:pt x="4088" y="12316"/>
                  </a:lnTo>
                  <a:lnTo>
                    <a:pt x="2970" y="12316"/>
                  </a:lnTo>
                  <a:lnTo>
                    <a:pt x="2970" y="15744"/>
                  </a:lnTo>
                  <a:lnTo>
                    <a:pt x="2488" y="15744"/>
                  </a:lnTo>
                  <a:lnTo>
                    <a:pt x="2488" y="13745"/>
                  </a:lnTo>
                  <a:lnTo>
                    <a:pt x="2277" y="13745"/>
                  </a:lnTo>
                  <a:lnTo>
                    <a:pt x="2277" y="10679"/>
                  </a:lnTo>
                  <a:lnTo>
                    <a:pt x="1246" y="10679"/>
                  </a:lnTo>
                  <a:lnTo>
                    <a:pt x="1246" y="12402"/>
                  </a:lnTo>
                  <a:lnTo>
                    <a:pt x="934" y="12402"/>
                  </a:lnTo>
                  <a:lnTo>
                    <a:pt x="934" y="10679"/>
                  </a:lnTo>
                  <a:lnTo>
                    <a:pt x="56" y="10679"/>
                  </a:lnTo>
                  <a:lnTo>
                    <a:pt x="56" y="15744"/>
                  </a:lnTo>
                  <a:lnTo>
                    <a:pt x="0" y="15744"/>
                  </a:lnTo>
                  <a:lnTo>
                    <a:pt x="0" y="21479"/>
                  </a:lnTo>
                  <a:lnTo>
                    <a:pt x="21600" y="21600"/>
                  </a:lnTo>
                  <a:lnTo>
                    <a:pt x="21600" y="14693"/>
                  </a:lnTo>
                  <a:lnTo>
                    <a:pt x="21067" y="14693"/>
                  </a:lnTo>
                  <a:close/>
                  <a:moveTo>
                    <a:pt x="9171" y="16863"/>
                  </a:moveTo>
                  <a:lnTo>
                    <a:pt x="8956" y="16863"/>
                  </a:lnTo>
                  <a:lnTo>
                    <a:pt x="8956" y="15175"/>
                  </a:lnTo>
                  <a:lnTo>
                    <a:pt x="9171" y="15175"/>
                  </a:lnTo>
                  <a:lnTo>
                    <a:pt x="9171" y="16863"/>
                  </a:lnTo>
                  <a:close/>
                  <a:moveTo>
                    <a:pt x="9171" y="14245"/>
                  </a:moveTo>
                  <a:lnTo>
                    <a:pt x="8956" y="14245"/>
                  </a:lnTo>
                  <a:lnTo>
                    <a:pt x="8956" y="12557"/>
                  </a:lnTo>
                  <a:lnTo>
                    <a:pt x="9171" y="12557"/>
                  </a:lnTo>
                  <a:lnTo>
                    <a:pt x="9171" y="14245"/>
                  </a:lnTo>
                  <a:close/>
                  <a:moveTo>
                    <a:pt x="9171" y="8957"/>
                  </a:moveTo>
                  <a:lnTo>
                    <a:pt x="8956" y="8957"/>
                  </a:lnTo>
                  <a:lnTo>
                    <a:pt x="8956" y="7286"/>
                  </a:lnTo>
                  <a:lnTo>
                    <a:pt x="9171" y="7286"/>
                  </a:lnTo>
                  <a:lnTo>
                    <a:pt x="9171" y="8957"/>
                  </a:lnTo>
                  <a:close/>
                  <a:moveTo>
                    <a:pt x="9171" y="6339"/>
                  </a:moveTo>
                  <a:lnTo>
                    <a:pt x="8956" y="6339"/>
                  </a:lnTo>
                  <a:lnTo>
                    <a:pt x="8956" y="4668"/>
                  </a:lnTo>
                  <a:lnTo>
                    <a:pt x="9171" y="4668"/>
                  </a:lnTo>
                  <a:lnTo>
                    <a:pt x="9171" y="6339"/>
                  </a:lnTo>
                  <a:close/>
                  <a:moveTo>
                    <a:pt x="9171" y="3721"/>
                  </a:moveTo>
                  <a:lnTo>
                    <a:pt x="8956" y="3721"/>
                  </a:lnTo>
                  <a:lnTo>
                    <a:pt x="8956" y="1998"/>
                  </a:lnTo>
                  <a:lnTo>
                    <a:pt x="9171" y="1998"/>
                  </a:lnTo>
                  <a:lnTo>
                    <a:pt x="9171" y="3721"/>
                  </a:lnTo>
                  <a:close/>
                  <a:moveTo>
                    <a:pt x="9561" y="16863"/>
                  </a:moveTo>
                  <a:lnTo>
                    <a:pt x="9341" y="16863"/>
                  </a:lnTo>
                  <a:lnTo>
                    <a:pt x="9341" y="15175"/>
                  </a:lnTo>
                  <a:lnTo>
                    <a:pt x="9561" y="15175"/>
                  </a:lnTo>
                  <a:lnTo>
                    <a:pt x="9561" y="16863"/>
                  </a:lnTo>
                  <a:close/>
                  <a:moveTo>
                    <a:pt x="9561" y="14245"/>
                  </a:moveTo>
                  <a:lnTo>
                    <a:pt x="9341" y="14245"/>
                  </a:lnTo>
                  <a:lnTo>
                    <a:pt x="9341" y="12557"/>
                  </a:lnTo>
                  <a:lnTo>
                    <a:pt x="9561" y="12557"/>
                  </a:lnTo>
                  <a:lnTo>
                    <a:pt x="9561" y="14245"/>
                  </a:lnTo>
                  <a:close/>
                  <a:moveTo>
                    <a:pt x="9561" y="11575"/>
                  </a:moveTo>
                  <a:lnTo>
                    <a:pt x="9341" y="11575"/>
                  </a:lnTo>
                  <a:lnTo>
                    <a:pt x="9341" y="9904"/>
                  </a:lnTo>
                  <a:lnTo>
                    <a:pt x="9561" y="9904"/>
                  </a:lnTo>
                  <a:lnTo>
                    <a:pt x="9561" y="11575"/>
                  </a:lnTo>
                  <a:close/>
                  <a:moveTo>
                    <a:pt x="9561" y="8957"/>
                  </a:moveTo>
                  <a:lnTo>
                    <a:pt x="9341" y="8957"/>
                  </a:lnTo>
                  <a:lnTo>
                    <a:pt x="9341" y="7286"/>
                  </a:lnTo>
                  <a:lnTo>
                    <a:pt x="9561" y="7286"/>
                  </a:lnTo>
                  <a:lnTo>
                    <a:pt x="9561" y="8957"/>
                  </a:lnTo>
                  <a:close/>
                  <a:moveTo>
                    <a:pt x="9561" y="6339"/>
                  </a:moveTo>
                  <a:lnTo>
                    <a:pt x="9341" y="6339"/>
                  </a:lnTo>
                  <a:lnTo>
                    <a:pt x="9341" y="4668"/>
                  </a:lnTo>
                  <a:lnTo>
                    <a:pt x="9561" y="4668"/>
                  </a:lnTo>
                  <a:lnTo>
                    <a:pt x="9561" y="6339"/>
                  </a:lnTo>
                  <a:close/>
                  <a:moveTo>
                    <a:pt x="9561" y="3721"/>
                  </a:moveTo>
                  <a:lnTo>
                    <a:pt x="9341" y="3721"/>
                  </a:lnTo>
                  <a:lnTo>
                    <a:pt x="9341" y="1998"/>
                  </a:lnTo>
                  <a:lnTo>
                    <a:pt x="9561" y="1998"/>
                  </a:lnTo>
                  <a:lnTo>
                    <a:pt x="9561" y="3721"/>
                  </a:lnTo>
                  <a:close/>
                  <a:moveTo>
                    <a:pt x="9951" y="16863"/>
                  </a:moveTo>
                  <a:lnTo>
                    <a:pt x="9741" y="16863"/>
                  </a:lnTo>
                  <a:lnTo>
                    <a:pt x="9741" y="15175"/>
                  </a:lnTo>
                  <a:lnTo>
                    <a:pt x="9951" y="15175"/>
                  </a:lnTo>
                  <a:lnTo>
                    <a:pt x="9951" y="16863"/>
                  </a:lnTo>
                  <a:close/>
                  <a:moveTo>
                    <a:pt x="9951" y="14245"/>
                  </a:moveTo>
                  <a:lnTo>
                    <a:pt x="9741" y="14245"/>
                  </a:lnTo>
                  <a:lnTo>
                    <a:pt x="9741" y="12557"/>
                  </a:lnTo>
                  <a:lnTo>
                    <a:pt x="9951" y="12557"/>
                  </a:lnTo>
                  <a:lnTo>
                    <a:pt x="9951" y="14245"/>
                  </a:lnTo>
                  <a:close/>
                  <a:moveTo>
                    <a:pt x="9951" y="11575"/>
                  </a:moveTo>
                  <a:lnTo>
                    <a:pt x="9741" y="11575"/>
                  </a:lnTo>
                  <a:lnTo>
                    <a:pt x="9741" y="9904"/>
                  </a:lnTo>
                  <a:lnTo>
                    <a:pt x="9951" y="9904"/>
                  </a:lnTo>
                  <a:lnTo>
                    <a:pt x="9951" y="11575"/>
                  </a:lnTo>
                  <a:close/>
                  <a:moveTo>
                    <a:pt x="9951" y="8957"/>
                  </a:moveTo>
                  <a:lnTo>
                    <a:pt x="9741" y="8957"/>
                  </a:lnTo>
                  <a:lnTo>
                    <a:pt x="9741" y="7286"/>
                  </a:lnTo>
                  <a:lnTo>
                    <a:pt x="9951" y="7286"/>
                  </a:lnTo>
                  <a:lnTo>
                    <a:pt x="9951" y="8957"/>
                  </a:lnTo>
                  <a:close/>
                  <a:moveTo>
                    <a:pt x="9951" y="6339"/>
                  </a:moveTo>
                  <a:lnTo>
                    <a:pt x="9741" y="6339"/>
                  </a:lnTo>
                  <a:lnTo>
                    <a:pt x="9741" y="4668"/>
                  </a:lnTo>
                  <a:lnTo>
                    <a:pt x="9951" y="4668"/>
                  </a:lnTo>
                  <a:lnTo>
                    <a:pt x="9951" y="6339"/>
                  </a:lnTo>
                  <a:close/>
                  <a:moveTo>
                    <a:pt x="9951" y="3721"/>
                  </a:moveTo>
                  <a:lnTo>
                    <a:pt x="9741" y="3721"/>
                  </a:lnTo>
                  <a:lnTo>
                    <a:pt x="9741" y="1998"/>
                  </a:lnTo>
                  <a:lnTo>
                    <a:pt x="9951" y="1998"/>
                  </a:lnTo>
                  <a:lnTo>
                    <a:pt x="9951" y="3721"/>
                  </a:lnTo>
                  <a:close/>
                  <a:moveTo>
                    <a:pt x="12403" y="19602"/>
                  </a:moveTo>
                  <a:lnTo>
                    <a:pt x="12316" y="19602"/>
                  </a:lnTo>
                  <a:lnTo>
                    <a:pt x="12316" y="6838"/>
                  </a:lnTo>
                  <a:lnTo>
                    <a:pt x="12403" y="6838"/>
                  </a:lnTo>
                  <a:lnTo>
                    <a:pt x="12403" y="19602"/>
                  </a:lnTo>
                  <a:close/>
                  <a:moveTo>
                    <a:pt x="12608" y="19602"/>
                  </a:moveTo>
                  <a:lnTo>
                    <a:pt x="12521" y="19602"/>
                  </a:lnTo>
                  <a:lnTo>
                    <a:pt x="12521" y="6838"/>
                  </a:lnTo>
                  <a:lnTo>
                    <a:pt x="12608" y="6838"/>
                  </a:lnTo>
                  <a:lnTo>
                    <a:pt x="12608" y="19602"/>
                  </a:lnTo>
                  <a:close/>
                  <a:moveTo>
                    <a:pt x="12803" y="19602"/>
                  </a:moveTo>
                  <a:lnTo>
                    <a:pt x="12726" y="19602"/>
                  </a:lnTo>
                  <a:lnTo>
                    <a:pt x="12726" y="6838"/>
                  </a:lnTo>
                  <a:lnTo>
                    <a:pt x="12803" y="6838"/>
                  </a:lnTo>
                  <a:lnTo>
                    <a:pt x="12803" y="19602"/>
                  </a:lnTo>
                  <a:close/>
                  <a:moveTo>
                    <a:pt x="13008" y="19602"/>
                  </a:moveTo>
                  <a:lnTo>
                    <a:pt x="12936" y="19602"/>
                  </a:lnTo>
                  <a:lnTo>
                    <a:pt x="12936" y="6838"/>
                  </a:lnTo>
                  <a:lnTo>
                    <a:pt x="13008" y="6838"/>
                  </a:lnTo>
                  <a:lnTo>
                    <a:pt x="13008" y="19602"/>
                  </a:lnTo>
                  <a:close/>
                  <a:moveTo>
                    <a:pt x="13213" y="19602"/>
                  </a:moveTo>
                  <a:lnTo>
                    <a:pt x="13142" y="19602"/>
                  </a:lnTo>
                  <a:lnTo>
                    <a:pt x="13142" y="6838"/>
                  </a:lnTo>
                  <a:lnTo>
                    <a:pt x="13213" y="6838"/>
                  </a:lnTo>
                  <a:lnTo>
                    <a:pt x="13213" y="19602"/>
                  </a:lnTo>
                  <a:close/>
                  <a:moveTo>
                    <a:pt x="13419" y="19602"/>
                  </a:moveTo>
                  <a:lnTo>
                    <a:pt x="13336" y="19602"/>
                  </a:lnTo>
                  <a:lnTo>
                    <a:pt x="13336" y="6838"/>
                  </a:lnTo>
                  <a:lnTo>
                    <a:pt x="13419" y="6838"/>
                  </a:lnTo>
                  <a:lnTo>
                    <a:pt x="13419" y="19602"/>
                  </a:lnTo>
                  <a:close/>
                  <a:moveTo>
                    <a:pt x="18045" y="15916"/>
                  </a:moveTo>
                  <a:lnTo>
                    <a:pt x="17912" y="15916"/>
                  </a:lnTo>
                  <a:lnTo>
                    <a:pt x="17912" y="15261"/>
                  </a:lnTo>
                  <a:lnTo>
                    <a:pt x="18045" y="15261"/>
                  </a:lnTo>
                  <a:lnTo>
                    <a:pt x="18045" y="15916"/>
                  </a:lnTo>
                  <a:close/>
                  <a:moveTo>
                    <a:pt x="18045" y="14900"/>
                  </a:moveTo>
                  <a:lnTo>
                    <a:pt x="17912" y="14900"/>
                  </a:lnTo>
                  <a:lnTo>
                    <a:pt x="17912" y="14245"/>
                  </a:lnTo>
                  <a:lnTo>
                    <a:pt x="18045" y="14245"/>
                  </a:lnTo>
                  <a:lnTo>
                    <a:pt x="18045" y="14900"/>
                  </a:lnTo>
                  <a:close/>
                  <a:moveTo>
                    <a:pt x="18045" y="13832"/>
                  </a:moveTo>
                  <a:lnTo>
                    <a:pt x="17912" y="13832"/>
                  </a:lnTo>
                  <a:lnTo>
                    <a:pt x="17912" y="13177"/>
                  </a:lnTo>
                  <a:lnTo>
                    <a:pt x="18045" y="13177"/>
                  </a:lnTo>
                  <a:lnTo>
                    <a:pt x="18045" y="13832"/>
                  </a:lnTo>
                  <a:close/>
                  <a:moveTo>
                    <a:pt x="18045" y="11747"/>
                  </a:moveTo>
                  <a:lnTo>
                    <a:pt x="17912" y="11747"/>
                  </a:lnTo>
                  <a:lnTo>
                    <a:pt x="17912" y="11093"/>
                  </a:lnTo>
                  <a:lnTo>
                    <a:pt x="18045" y="11093"/>
                  </a:lnTo>
                  <a:lnTo>
                    <a:pt x="18045" y="11747"/>
                  </a:lnTo>
                  <a:close/>
                  <a:moveTo>
                    <a:pt x="18045" y="10679"/>
                  </a:moveTo>
                  <a:lnTo>
                    <a:pt x="17912" y="10679"/>
                  </a:lnTo>
                  <a:lnTo>
                    <a:pt x="17912" y="10025"/>
                  </a:lnTo>
                  <a:lnTo>
                    <a:pt x="18045" y="10025"/>
                  </a:lnTo>
                  <a:lnTo>
                    <a:pt x="18045" y="10679"/>
                  </a:lnTo>
                  <a:close/>
                  <a:moveTo>
                    <a:pt x="18045" y="9611"/>
                  </a:moveTo>
                  <a:lnTo>
                    <a:pt x="17912" y="9611"/>
                  </a:lnTo>
                  <a:lnTo>
                    <a:pt x="17912" y="8957"/>
                  </a:lnTo>
                  <a:lnTo>
                    <a:pt x="18045" y="8957"/>
                  </a:lnTo>
                  <a:lnTo>
                    <a:pt x="18045" y="9611"/>
                  </a:lnTo>
                  <a:close/>
                  <a:moveTo>
                    <a:pt x="18045" y="8595"/>
                  </a:moveTo>
                  <a:lnTo>
                    <a:pt x="17912" y="8595"/>
                  </a:lnTo>
                  <a:lnTo>
                    <a:pt x="17912" y="7941"/>
                  </a:lnTo>
                  <a:lnTo>
                    <a:pt x="18045" y="7941"/>
                  </a:lnTo>
                  <a:lnTo>
                    <a:pt x="18045" y="8595"/>
                  </a:lnTo>
                  <a:close/>
                  <a:moveTo>
                    <a:pt x="18045" y="7527"/>
                  </a:moveTo>
                  <a:lnTo>
                    <a:pt x="17912" y="7527"/>
                  </a:lnTo>
                  <a:lnTo>
                    <a:pt x="17912" y="6873"/>
                  </a:lnTo>
                  <a:lnTo>
                    <a:pt x="18045" y="6873"/>
                  </a:lnTo>
                  <a:lnTo>
                    <a:pt x="18045" y="7527"/>
                  </a:lnTo>
                  <a:close/>
                  <a:moveTo>
                    <a:pt x="18045" y="6511"/>
                  </a:moveTo>
                  <a:lnTo>
                    <a:pt x="17912" y="6511"/>
                  </a:lnTo>
                  <a:lnTo>
                    <a:pt x="17912" y="5805"/>
                  </a:lnTo>
                  <a:lnTo>
                    <a:pt x="18045" y="5805"/>
                  </a:lnTo>
                  <a:lnTo>
                    <a:pt x="18045" y="6511"/>
                  </a:lnTo>
                  <a:close/>
                  <a:moveTo>
                    <a:pt x="18045" y="5443"/>
                  </a:moveTo>
                  <a:lnTo>
                    <a:pt x="17912" y="5443"/>
                  </a:lnTo>
                  <a:lnTo>
                    <a:pt x="17912" y="4789"/>
                  </a:lnTo>
                  <a:lnTo>
                    <a:pt x="18045" y="4789"/>
                  </a:lnTo>
                  <a:lnTo>
                    <a:pt x="18045" y="5443"/>
                  </a:lnTo>
                  <a:close/>
                  <a:moveTo>
                    <a:pt x="18312" y="16984"/>
                  </a:moveTo>
                  <a:lnTo>
                    <a:pt x="18163" y="16984"/>
                  </a:lnTo>
                  <a:lnTo>
                    <a:pt x="18163" y="16329"/>
                  </a:lnTo>
                  <a:lnTo>
                    <a:pt x="18312" y="16329"/>
                  </a:lnTo>
                  <a:lnTo>
                    <a:pt x="18312" y="16984"/>
                  </a:lnTo>
                  <a:close/>
                  <a:moveTo>
                    <a:pt x="18312" y="15916"/>
                  </a:moveTo>
                  <a:lnTo>
                    <a:pt x="18163" y="15916"/>
                  </a:lnTo>
                  <a:lnTo>
                    <a:pt x="18163" y="15261"/>
                  </a:lnTo>
                  <a:lnTo>
                    <a:pt x="18312" y="15261"/>
                  </a:lnTo>
                  <a:lnTo>
                    <a:pt x="18312" y="15916"/>
                  </a:lnTo>
                  <a:close/>
                  <a:moveTo>
                    <a:pt x="18312" y="14900"/>
                  </a:moveTo>
                  <a:lnTo>
                    <a:pt x="18163" y="14900"/>
                  </a:lnTo>
                  <a:lnTo>
                    <a:pt x="18163" y="14245"/>
                  </a:lnTo>
                  <a:lnTo>
                    <a:pt x="18312" y="14245"/>
                  </a:lnTo>
                  <a:lnTo>
                    <a:pt x="18312" y="14900"/>
                  </a:lnTo>
                  <a:close/>
                  <a:moveTo>
                    <a:pt x="18312" y="13832"/>
                  </a:moveTo>
                  <a:lnTo>
                    <a:pt x="18163" y="13832"/>
                  </a:lnTo>
                  <a:lnTo>
                    <a:pt x="18163" y="13177"/>
                  </a:lnTo>
                  <a:lnTo>
                    <a:pt x="18312" y="13177"/>
                  </a:lnTo>
                  <a:lnTo>
                    <a:pt x="18312" y="13832"/>
                  </a:lnTo>
                  <a:close/>
                  <a:moveTo>
                    <a:pt x="18312" y="12764"/>
                  </a:moveTo>
                  <a:lnTo>
                    <a:pt x="18163" y="12764"/>
                  </a:lnTo>
                  <a:lnTo>
                    <a:pt x="18163" y="12109"/>
                  </a:lnTo>
                  <a:lnTo>
                    <a:pt x="18312" y="12109"/>
                  </a:lnTo>
                  <a:lnTo>
                    <a:pt x="18312" y="12764"/>
                  </a:lnTo>
                  <a:close/>
                  <a:moveTo>
                    <a:pt x="18312" y="11747"/>
                  </a:moveTo>
                  <a:lnTo>
                    <a:pt x="18163" y="11747"/>
                  </a:lnTo>
                  <a:lnTo>
                    <a:pt x="18163" y="11093"/>
                  </a:lnTo>
                  <a:lnTo>
                    <a:pt x="18312" y="11093"/>
                  </a:lnTo>
                  <a:lnTo>
                    <a:pt x="18312" y="11747"/>
                  </a:lnTo>
                  <a:close/>
                  <a:moveTo>
                    <a:pt x="18312" y="10679"/>
                  </a:moveTo>
                  <a:lnTo>
                    <a:pt x="18163" y="10679"/>
                  </a:lnTo>
                  <a:lnTo>
                    <a:pt x="18163" y="10025"/>
                  </a:lnTo>
                  <a:lnTo>
                    <a:pt x="18312" y="10025"/>
                  </a:lnTo>
                  <a:lnTo>
                    <a:pt x="18312" y="10679"/>
                  </a:lnTo>
                  <a:close/>
                  <a:moveTo>
                    <a:pt x="18312" y="8595"/>
                  </a:moveTo>
                  <a:lnTo>
                    <a:pt x="18163" y="8595"/>
                  </a:lnTo>
                  <a:lnTo>
                    <a:pt x="18163" y="7941"/>
                  </a:lnTo>
                  <a:lnTo>
                    <a:pt x="18312" y="7941"/>
                  </a:lnTo>
                  <a:lnTo>
                    <a:pt x="18312" y="8595"/>
                  </a:lnTo>
                  <a:close/>
                  <a:moveTo>
                    <a:pt x="18312" y="7527"/>
                  </a:moveTo>
                  <a:lnTo>
                    <a:pt x="18163" y="7527"/>
                  </a:lnTo>
                  <a:lnTo>
                    <a:pt x="18163" y="6873"/>
                  </a:lnTo>
                  <a:lnTo>
                    <a:pt x="18312" y="6873"/>
                  </a:lnTo>
                  <a:lnTo>
                    <a:pt x="18312" y="7527"/>
                  </a:lnTo>
                  <a:close/>
                  <a:moveTo>
                    <a:pt x="18312" y="6511"/>
                  </a:moveTo>
                  <a:lnTo>
                    <a:pt x="18163" y="6511"/>
                  </a:lnTo>
                  <a:lnTo>
                    <a:pt x="18163" y="5805"/>
                  </a:lnTo>
                  <a:lnTo>
                    <a:pt x="18312" y="5805"/>
                  </a:lnTo>
                  <a:lnTo>
                    <a:pt x="18312" y="6511"/>
                  </a:lnTo>
                  <a:close/>
                  <a:moveTo>
                    <a:pt x="18312" y="5443"/>
                  </a:moveTo>
                  <a:lnTo>
                    <a:pt x="18163" y="5443"/>
                  </a:lnTo>
                  <a:lnTo>
                    <a:pt x="18163" y="4789"/>
                  </a:lnTo>
                  <a:lnTo>
                    <a:pt x="18312" y="4789"/>
                  </a:lnTo>
                  <a:lnTo>
                    <a:pt x="18312" y="5443"/>
                  </a:lnTo>
                  <a:close/>
                  <a:moveTo>
                    <a:pt x="18563" y="16984"/>
                  </a:moveTo>
                  <a:lnTo>
                    <a:pt x="18430" y="16984"/>
                  </a:lnTo>
                  <a:lnTo>
                    <a:pt x="18430" y="16329"/>
                  </a:lnTo>
                  <a:lnTo>
                    <a:pt x="18563" y="16329"/>
                  </a:lnTo>
                  <a:lnTo>
                    <a:pt x="18563" y="16984"/>
                  </a:lnTo>
                  <a:close/>
                  <a:moveTo>
                    <a:pt x="18563" y="15916"/>
                  </a:moveTo>
                  <a:lnTo>
                    <a:pt x="18430" y="15916"/>
                  </a:lnTo>
                  <a:lnTo>
                    <a:pt x="18430" y="15261"/>
                  </a:lnTo>
                  <a:lnTo>
                    <a:pt x="18563" y="15261"/>
                  </a:lnTo>
                  <a:lnTo>
                    <a:pt x="18563" y="15916"/>
                  </a:lnTo>
                  <a:close/>
                  <a:moveTo>
                    <a:pt x="18563" y="14900"/>
                  </a:moveTo>
                  <a:lnTo>
                    <a:pt x="18430" y="14900"/>
                  </a:lnTo>
                  <a:lnTo>
                    <a:pt x="18430" y="14245"/>
                  </a:lnTo>
                  <a:lnTo>
                    <a:pt x="18563" y="14245"/>
                  </a:lnTo>
                  <a:lnTo>
                    <a:pt x="18563" y="14900"/>
                  </a:lnTo>
                  <a:close/>
                  <a:moveTo>
                    <a:pt x="18563" y="13832"/>
                  </a:moveTo>
                  <a:lnTo>
                    <a:pt x="18430" y="13832"/>
                  </a:lnTo>
                  <a:lnTo>
                    <a:pt x="18430" y="13177"/>
                  </a:lnTo>
                  <a:lnTo>
                    <a:pt x="18563" y="13177"/>
                  </a:lnTo>
                  <a:lnTo>
                    <a:pt x="18563" y="13832"/>
                  </a:lnTo>
                  <a:close/>
                  <a:moveTo>
                    <a:pt x="18563" y="11747"/>
                  </a:moveTo>
                  <a:lnTo>
                    <a:pt x="18430" y="11747"/>
                  </a:lnTo>
                  <a:lnTo>
                    <a:pt x="18430" y="11093"/>
                  </a:lnTo>
                  <a:lnTo>
                    <a:pt x="18563" y="11093"/>
                  </a:lnTo>
                  <a:lnTo>
                    <a:pt x="18563" y="11747"/>
                  </a:lnTo>
                  <a:close/>
                  <a:moveTo>
                    <a:pt x="18563" y="10679"/>
                  </a:moveTo>
                  <a:lnTo>
                    <a:pt x="18430" y="10679"/>
                  </a:lnTo>
                  <a:lnTo>
                    <a:pt x="18430" y="10025"/>
                  </a:lnTo>
                  <a:lnTo>
                    <a:pt x="18563" y="10025"/>
                  </a:lnTo>
                  <a:lnTo>
                    <a:pt x="18563" y="10679"/>
                  </a:lnTo>
                  <a:close/>
                  <a:moveTo>
                    <a:pt x="18563" y="9611"/>
                  </a:moveTo>
                  <a:lnTo>
                    <a:pt x="18430" y="9611"/>
                  </a:lnTo>
                  <a:lnTo>
                    <a:pt x="18430" y="8957"/>
                  </a:lnTo>
                  <a:lnTo>
                    <a:pt x="18563" y="8957"/>
                  </a:lnTo>
                  <a:lnTo>
                    <a:pt x="18563" y="9611"/>
                  </a:lnTo>
                  <a:close/>
                  <a:moveTo>
                    <a:pt x="18563" y="8595"/>
                  </a:moveTo>
                  <a:lnTo>
                    <a:pt x="18430" y="8595"/>
                  </a:lnTo>
                  <a:lnTo>
                    <a:pt x="18430" y="7941"/>
                  </a:lnTo>
                  <a:lnTo>
                    <a:pt x="18563" y="7941"/>
                  </a:lnTo>
                  <a:lnTo>
                    <a:pt x="18563" y="8595"/>
                  </a:lnTo>
                  <a:close/>
                  <a:moveTo>
                    <a:pt x="18563" y="7527"/>
                  </a:moveTo>
                  <a:lnTo>
                    <a:pt x="18430" y="7527"/>
                  </a:lnTo>
                  <a:lnTo>
                    <a:pt x="18430" y="6873"/>
                  </a:lnTo>
                  <a:lnTo>
                    <a:pt x="18563" y="6873"/>
                  </a:lnTo>
                  <a:lnTo>
                    <a:pt x="18563" y="7527"/>
                  </a:lnTo>
                  <a:close/>
                  <a:moveTo>
                    <a:pt x="18563" y="6511"/>
                  </a:moveTo>
                  <a:lnTo>
                    <a:pt x="18430" y="6511"/>
                  </a:lnTo>
                  <a:lnTo>
                    <a:pt x="18430" y="5805"/>
                  </a:lnTo>
                  <a:lnTo>
                    <a:pt x="18563" y="5805"/>
                  </a:lnTo>
                  <a:lnTo>
                    <a:pt x="18563" y="6511"/>
                  </a:lnTo>
                  <a:close/>
                  <a:moveTo>
                    <a:pt x="18563" y="5443"/>
                  </a:moveTo>
                  <a:lnTo>
                    <a:pt x="18430" y="5443"/>
                  </a:lnTo>
                  <a:lnTo>
                    <a:pt x="18430" y="4789"/>
                  </a:lnTo>
                  <a:lnTo>
                    <a:pt x="18563" y="4789"/>
                  </a:lnTo>
                  <a:lnTo>
                    <a:pt x="18563" y="5443"/>
                  </a:lnTo>
                  <a:close/>
                  <a:moveTo>
                    <a:pt x="18820" y="16984"/>
                  </a:moveTo>
                  <a:lnTo>
                    <a:pt x="18686" y="16984"/>
                  </a:lnTo>
                  <a:lnTo>
                    <a:pt x="18686" y="16329"/>
                  </a:lnTo>
                  <a:lnTo>
                    <a:pt x="18820" y="16329"/>
                  </a:lnTo>
                  <a:lnTo>
                    <a:pt x="18820" y="16984"/>
                  </a:lnTo>
                  <a:close/>
                  <a:moveTo>
                    <a:pt x="18820" y="14900"/>
                  </a:moveTo>
                  <a:lnTo>
                    <a:pt x="18686" y="14900"/>
                  </a:lnTo>
                  <a:lnTo>
                    <a:pt x="18686" y="14245"/>
                  </a:lnTo>
                  <a:lnTo>
                    <a:pt x="18820" y="14245"/>
                  </a:lnTo>
                  <a:lnTo>
                    <a:pt x="18820" y="14900"/>
                  </a:lnTo>
                  <a:close/>
                  <a:moveTo>
                    <a:pt x="18820" y="13832"/>
                  </a:moveTo>
                  <a:lnTo>
                    <a:pt x="18686" y="13832"/>
                  </a:lnTo>
                  <a:lnTo>
                    <a:pt x="18686" y="13177"/>
                  </a:lnTo>
                  <a:lnTo>
                    <a:pt x="18820" y="13177"/>
                  </a:lnTo>
                  <a:lnTo>
                    <a:pt x="18820" y="13832"/>
                  </a:lnTo>
                  <a:close/>
                  <a:moveTo>
                    <a:pt x="18820" y="12764"/>
                  </a:moveTo>
                  <a:lnTo>
                    <a:pt x="18686" y="12764"/>
                  </a:lnTo>
                  <a:lnTo>
                    <a:pt x="18686" y="12109"/>
                  </a:lnTo>
                  <a:lnTo>
                    <a:pt x="18820" y="12109"/>
                  </a:lnTo>
                  <a:lnTo>
                    <a:pt x="18820" y="12764"/>
                  </a:lnTo>
                  <a:close/>
                  <a:moveTo>
                    <a:pt x="18820" y="11747"/>
                  </a:moveTo>
                  <a:lnTo>
                    <a:pt x="18686" y="11747"/>
                  </a:lnTo>
                  <a:lnTo>
                    <a:pt x="18686" y="11093"/>
                  </a:lnTo>
                  <a:lnTo>
                    <a:pt x="18820" y="11093"/>
                  </a:lnTo>
                  <a:lnTo>
                    <a:pt x="18820" y="11747"/>
                  </a:lnTo>
                  <a:close/>
                  <a:moveTo>
                    <a:pt x="18820" y="10679"/>
                  </a:moveTo>
                  <a:lnTo>
                    <a:pt x="18686" y="10679"/>
                  </a:lnTo>
                  <a:lnTo>
                    <a:pt x="18686" y="10025"/>
                  </a:lnTo>
                  <a:lnTo>
                    <a:pt x="18820" y="10025"/>
                  </a:lnTo>
                  <a:lnTo>
                    <a:pt x="18820" y="10679"/>
                  </a:lnTo>
                  <a:close/>
                  <a:moveTo>
                    <a:pt x="18820" y="9611"/>
                  </a:moveTo>
                  <a:lnTo>
                    <a:pt x="18686" y="9611"/>
                  </a:lnTo>
                  <a:lnTo>
                    <a:pt x="18686" y="8957"/>
                  </a:lnTo>
                  <a:lnTo>
                    <a:pt x="18820" y="8957"/>
                  </a:lnTo>
                  <a:lnTo>
                    <a:pt x="18820" y="9611"/>
                  </a:lnTo>
                  <a:close/>
                  <a:moveTo>
                    <a:pt x="18820" y="8595"/>
                  </a:moveTo>
                  <a:lnTo>
                    <a:pt x="18686" y="8595"/>
                  </a:lnTo>
                  <a:lnTo>
                    <a:pt x="18686" y="7941"/>
                  </a:lnTo>
                  <a:lnTo>
                    <a:pt x="18820" y="7941"/>
                  </a:lnTo>
                  <a:lnTo>
                    <a:pt x="18820" y="8595"/>
                  </a:lnTo>
                  <a:close/>
                  <a:moveTo>
                    <a:pt x="18820" y="6511"/>
                  </a:moveTo>
                  <a:lnTo>
                    <a:pt x="18686" y="6511"/>
                  </a:lnTo>
                  <a:lnTo>
                    <a:pt x="18686" y="5805"/>
                  </a:lnTo>
                  <a:lnTo>
                    <a:pt x="18820" y="5805"/>
                  </a:lnTo>
                  <a:lnTo>
                    <a:pt x="18820" y="6511"/>
                  </a:lnTo>
                  <a:close/>
                  <a:moveTo>
                    <a:pt x="18820" y="5443"/>
                  </a:moveTo>
                  <a:lnTo>
                    <a:pt x="18686" y="5443"/>
                  </a:lnTo>
                  <a:lnTo>
                    <a:pt x="18686" y="4789"/>
                  </a:lnTo>
                  <a:lnTo>
                    <a:pt x="18820" y="4789"/>
                  </a:lnTo>
                  <a:lnTo>
                    <a:pt x="18820" y="5443"/>
                  </a:lnTo>
                  <a:close/>
                </a:path>
              </a:pathLst>
            </a:custGeom>
            <a:solidFill>
              <a:srgbClr val="8497B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2000"/>
              </a:pPr>
              <a:endParaRPr lang="tr-TR" noProof="0" dirty="0"/>
            </a:p>
          </p:txBody>
        </p:sp>
        <p:grpSp>
          <p:nvGrpSpPr>
            <p:cNvPr id="546" name="Group 22"/>
            <p:cNvGrpSpPr/>
            <p:nvPr/>
          </p:nvGrpSpPr>
          <p:grpSpPr>
            <a:xfrm>
              <a:off x="19056103" y="1942715"/>
              <a:ext cx="1396129" cy="4705604"/>
              <a:chOff x="0" y="0"/>
              <a:chExt cx="1396127" cy="4705603"/>
            </a:xfrm>
          </p:grpSpPr>
          <p:sp>
            <p:nvSpPr>
              <p:cNvPr id="529" name="Freeform 87"/>
              <p:cNvSpPr/>
              <p:nvPr/>
            </p:nvSpPr>
            <p:spPr>
              <a:xfrm>
                <a:off x="0" y="-1"/>
                <a:ext cx="1396128" cy="47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8" y="2789"/>
                    </a:moveTo>
                    <a:lnTo>
                      <a:pt x="19138" y="1361"/>
                    </a:lnTo>
                    <a:lnTo>
                      <a:pt x="17123" y="1361"/>
                    </a:lnTo>
                    <a:lnTo>
                      <a:pt x="17123" y="0"/>
                    </a:lnTo>
                    <a:lnTo>
                      <a:pt x="3973" y="0"/>
                    </a:lnTo>
                    <a:lnTo>
                      <a:pt x="3973" y="1361"/>
                    </a:lnTo>
                    <a:lnTo>
                      <a:pt x="1959" y="1361"/>
                    </a:lnTo>
                    <a:lnTo>
                      <a:pt x="1959" y="2789"/>
                    </a:lnTo>
                    <a:lnTo>
                      <a:pt x="0" y="278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789"/>
                    </a:lnTo>
                    <a:lnTo>
                      <a:pt x="19138" y="278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0" name="Rectangle 88"/>
              <p:cNvSpPr/>
              <p:nvPr/>
            </p:nvSpPr>
            <p:spPr>
              <a:xfrm>
                <a:off x="191695" y="831889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1" name="Rectangle 89"/>
              <p:cNvSpPr/>
              <p:nvPr/>
            </p:nvSpPr>
            <p:spPr>
              <a:xfrm>
                <a:off x="462964" y="831889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2" name="Rectangle 90"/>
              <p:cNvSpPr/>
              <p:nvPr/>
            </p:nvSpPr>
            <p:spPr>
              <a:xfrm>
                <a:off x="730615" y="831889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3" name="Rectangle 91"/>
              <p:cNvSpPr/>
              <p:nvPr/>
            </p:nvSpPr>
            <p:spPr>
              <a:xfrm>
                <a:off x="1001883" y="831889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4" name="Rectangle 92"/>
              <p:cNvSpPr/>
              <p:nvPr/>
            </p:nvSpPr>
            <p:spPr>
              <a:xfrm>
                <a:off x="191695" y="1356340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5" name="Rectangle 93"/>
              <p:cNvSpPr/>
              <p:nvPr/>
            </p:nvSpPr>
            <p:spPr>
              <a:xfrm>
                <a:off x="462964" y="1356340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6" name="Rectangle 94"/>
              <p:cNvSpPr/>
              <p:nvPr/>
            </p:nvSpPr>
            <p:spPr>
              <a:xfrm>
                <a:off x="730615" y="1356340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7" name="Rectangle 95"/>
              <p:cNvSpPr/>
              <p:nvPr/>
            </p:nvSpPr>
            <p:spPr>
              <a:xfrm>
                <a:off x="1001883" y="1356340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8" name="Rectangle 96"/>
              <p:cNvSpPr/>
              <p:nvPr/>
            </p:nvSpPr>
            <p:spPr>
              <a:xfrm>
                <a:off x="191695" y="1877175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9" name="Rectangle 97"/>
              <p:cNvSpPr/>
              <p:nvPr/>
            </p:nvSpPr>
            <p:spPr>
              <a:xfrm>
                <a:off x="462964" y="1877175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0" name="Rectangle 98"/>
              <p:cNvSpPr/>
              <p:nvPr/>
            </p:nvSpPr>
            <p:spPr>
              <a:xfrm>
                <a:off x="730615" y="1877175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1" name="Rectangle 99"/>
              <p:cNvSpPr/>
              <p:nvPr/>
            </p:nvSpPr>
            <p:spPr>
              <a:xfrm>
                <a:off x="1001883" y="1877175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2" name="Rectangle 100"/>
              <p:cNvSpPr/>
              <p:nvPr/>
            </p:nvSpPr>
            <p:spPr>
              <a:xfrm>
                <a:off x="191695" y="2394395"/>
                <a:ext cx="173611" cy="38339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3" name="Rectangle 101"/>
              <p:cNvSpPr/>
              <p:nvPr/>
            </p:nvSpPr>
            <p:spPr>
              <a:xfrm>
                <a:off x="462964" y="2394395"/>
                <a:ext cx="169995" cy="38339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4" name="Rectangle 102"/>
              <p:cNvSpPr/>
              <p:nvPr/>
            </p:nvSpPr>
            <p:spPr>
              <a:xfrm>
                <a:off x="730615" y="2394395"/>
                <a:ext cx="173611" cy="38339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5" name="Rectangle 103"/>
              <p:cNvSpPr/>
              <p:nvPr/>
            </p:nvSpPr>
            <p:spPr>
              <a:xfrm>
                <a:off x="1001883" y="2394395"/>
                <a:ext cx="169995" cy="38339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52" name="Group 23"/>
            <p:cNvGrpSpPr/>
            <p:nvPr/>
          </p:nvGrpSpPr>
          <p:grpSpPr>
            <a:xfrm>
              <a:off x="21434824" y="4492544"/>
              <a:ext cx="1139802" cy="2155778"/>
              <a:chOff x="0" y="0"/>
              <a:chExt cx="1139800" cy="2155776"/>
            </a:xfrm>
          </p:grpSpPr>
          <p:sp>
            <p:nvSpPr>
              <p:cNvPr id="547" name="Freeform 149"/>
              <p:cNvSpPr/>
              <p:nvPr/>
            </p:nvSpPr>
            <p:spPr>
              <a:xfrm>
                <a:off x="0" y="-1"/>
                <a:ext cx="1139801" cy="215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698"/>
                    </a:lnTo>
                    <a:lnTo>
                      <a:pt x="10770" y="0"/>
                    </a:lnTo>
                    <a:lnTo>
                      <a:pt x="21600" y="76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8" name="Rectangle 150"/>
              <p:cNvSpPr/>
              <p:nvPr/>
            </p:nvSpPr>
            <p:spPr>
              <a:xfrm>
                <a:off x="352418" y="57783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9" name="Rectangle 151"/>
              <p:cNvSpPr/>
              <p:nvPr/>
            </p:nvSpPr>
            <p:spPr>
              <a:xfrm>
                <a:off x="590536" y="57783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0" name="Rectangle 152"/>
              <p:cNvSpPr/>
              <p:nvPr/>
            </p:nvSpPr>
            <p:spPr>
              <a:xfrm>
                <a:off x="352418" y="102232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1" name="Rectangle 153"/>
              <p:cNvSpPr/>
              <p:nvPr/>
            </p:nvSpPr>
            <p:spPr>
              <a:xfrm>
                <a:off x="590536" y="102232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60" name="Group 24"/>
            <p:cNvGrpSpPr/>
            <p:nvPr/>
          </p:nvGrpSpPr>
          <p:grpSpPr>
            <a:xfrm>
              <a:off x="20307143" y="4235374"/>
              <a:ext cx="1133452" cy="2412945"/>
              <a:chOff x="0" y="0"/>
              <a:chExt cx="1133450" cy="2412943"/>
            </a:xfrm>
          </p:grpSpPr>
          <p:sp>
            <p:nvSpPr>
              <p:cNvPr id="553" name="Freeform 114"/>
              <p:cNvSpPr/>
              <p:nvPr/>
            </p:nvSpPr>
            <p:spPr>
              <a:xfrm>
                <a:off x="-1" y="0"/>
                <a:ext cx="1133452" cy="2412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6849"/>
                    </a:lnTo>
                    <a:lnTo>
                      <a:pt x="10830" y="0"/>
                    </a:lnTo>
                    <a:lnTo>
                      <a:pt x="21600" y="684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4" name="Rectangle 115"/>
              <p:cNvSpPr/>
              <p:nvPr/>
            </p:nvSpPr>
            <p:spPr>
              <a:xfrm>
                <a:off x="152396" y="1530314"/>
                <a:ext cx="828657" cy="431791"/>
              </a:xfrm>
              <a:prstGeom prst="rect">
                <a:avLst/>
              </a:pr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5" name="Freeform 116"/>
              <p:cNvSpPr/>
              <p:nvPr/>
            </p:nvSpPr>
            <p:spPr>
              <a:xfrm>
                <a:off x="57148" y="1308069"/>
                <a:ext cx="1022329" cy="29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5"/>
                    </a:moveTo>
                    <a:cubicBezTo>
                      <a:pt x="20319" y="0"/>
                      <a:pt x="20319" y="0"/>
                      <a:pt x="20319" y="0"/>
                    </a:cubicBezTo>
                    <a:cubicBezTo>
                      <a:pt x="13148" y="0"/>
                      <a:pt x="13148" y="0"/>
                      <a:pt x="13148" y="0"/>
                    </a:cubicBezTo>
                    <a:cubicBezTo>
                      <a:pt x="8708" y="0"/>
                      <a:pt x="8708" y="0"/>
                      <a:pt x="8708" y="0"/>
                    </a:cubicBezTo>
                    <a:cubicBezTo>
                      <a:pt x="1281" y="0"/>
                      <a:pt x="1281" y="0"/>
                      <a:pt x="1281" y="0"/>
                    </a:cubicBezTo>
                    <a:cubicBezTo>
                      <a:pt x="85" y="17805"/>
                      <a:pt x="85" y="17805"/>
                      <a:pt x="85" y="17805"/>
                    </a:cubicBezTo>
                    <a:cubicBezTo>
                      <a:pt x="0" y="18097"/>
                      <a:pt x="0" y="18389"/>
                      <a:pt x="0" y="18681"/>
                    </a:cubicBezTo>
                    <a:cubicBezTo>
                      <a:pt x="0" y="20141"/>
                      <a:pt x="427" y="21600"/>
                      <a:pt x="854" y="21600"/>
                    </a:cubicBezTo>
                    <a:cubicBezTo>
                      <a:pt x="1281" y="21600"/>
                      <a:pt x="1708" y="20141"/>
                      <a:pt x="1708" y="18681"/>
                    </a:cubicBezTo>
                    <a:cubicBezTo>
                      <a:pt x="1708" y="20141"/>
                      <a:pt x="2049" y="21600"/>
                      <a:pt x="2476" y="21600"/>
                    </a:cubicBezTo>
                    <a:cubicBezTo>
                      <a:pt x="2988" y="21600"/>
                      <a:pt x="3330" y="20141"/>
                      <a:pt x="3330" y="18681"/>
                    </a:cubicBezTo>
                    <a:cubicBezTo>
                      <a:pt x="3330" y="20141"/>
                      <a:pt x="3671" y="21600"/>
                      <a:pt x="4183" y="21600"/>
                    </a:cubicBezTo>
                    <a:cubicBezTo>
                      <a:pt x="4610" y="21600"/>
                      <a:pt x="5037" y="20141"/>
                      <a:pt x="5037" y="18681"/>
                    </a:cubicBezTo>
                    <a:cubicBezTo>
                      <a:pt x="5037" y="20141"/>
                      <a:pt x="5379" y="21600"/>
                      <a:pt x="5806" y="21600"/>
                    </a:cubicBezTo>
                    <a:cubicBezTo>
                      <a:pt x="6318" y="21600"/>
                      <a:pt x="6659" y="20141"/>
                      <a:pt x="6659" y="18681"/>
                    </a:cubicBezTo>
                    <a:cubicBezTo>
                      <a:pt x="6659" y="20141"/>
                      <a:pt x="7001" y="21600"/>
                      <a:pt x="7513" y="21600"/>
                    </a:cubicBezTo>
                    <a:cubicBezTo>
                      <a:pt x="7940" y="21600"/>
                      <a:pt x="8367" y="20141"/>
                      <a:pt x="8367" y="18681"/>
                    </a:cubicBezTo>
                    <a:cubicBezTo>
                      <a:pt x="8367" y="20141"/>
                      <a:pt x="8708" y="21600"/>
                      <a:pt x="9135" y="21600"/>
                    </a:cubicBezTo>
                    <a:cubicBezTo>
                      <a:pt x="9647" y="21600"/>
                      <a:pt x="9989" y="20141"/>
                      <a:pt x="9989" y="18681"/>
                    </a:cubicBezTo>
                    <a:cubicBezTo>
                      <a:pt x="9989" y="20141"/>
                      <a:pt x="10330" y="21600"/>
                      <a:pt x="10843" y="21600"/>
                    </a:cubicBezTo>
                    <a:cubicBezTo>
                      <a:pt x="11270" y="21600"/>
                      <a:pt x="11611" y="20141"/>
                      <a:pt x="11611" y="18681"/>
                    </a:cubicBezTo>
                    <a:cubicBezTo>
                      <a:pt x="11611" y="20141"/>
                      <a:pt x="12038" y="21600"/>
                      <a:pt x="12465" y="21600"/>
                    </a:cubicBezTo>
                    <a:cubicBezTo>
                      <a:pt x="12977" y="21600"/>
                      <a:pt x="13319" y="20141"/>
                      <a:pt x="13319" y="18681"/>
                    </a:cubicBezTo>
                    <a:cubicBezTo>
                      <a:pt x="13319" y="20141"/>
                      <a:pt x="13660" y="21600"/>
                      <a:pt x="14172" y="21600"/>
                    </a:cubicBezTo>
                    <a:cubicBezTo>
                      <a:pt x="14599" y="21600"/>
                      <a:pt x="14941" y="20141"/>
                      <a:pt x="14941" y="18681"/>
                    </a:cubicBezTo>
                    <a:cubicBezTo>
                      <a:pt x="14941" y="20141"/>
                      <a:pt x="15368" y="21600"/>
                      <a:pt x="15794" y="21600"/>
                    </a:cubicBezTo>
                    <a:cubicBezTo>
                      <a:pt x="16307" y="21600"/>
                      <a:pt x="16648" y="20141"/>
                      <a:pt x="16648" y="18681"/>
                    </a:cubicBezTo>
                    <a:cubicBezTo>
                      <a:pt x="16648" y="20141"/>
                      <a:pt x="16990" y="21600"/>
                      <a:pt x="17502" y="21600"/>
                    </a:cubicBezTo>
                    <a:cubicBezTo>
                      <a:pt x="17929" y="21600"/>
                      <a:pt x="18270" y="20141"/>
                      <a:pt x="18270" y="18681"/>
                    </a:cubicBezTo>
                    <a:cubicBezTo>
                      <a:pt x="18270" y="20141"/>
                      <a:pt x="18697" y="21600"/>
                      <a:pt x="19124" y="21600"/>
                    </a:cubicBezTo>
                    <a:cubicBezTo>
                      <a:pt x="19551" y="21600"/>
                      <a:pt x="19978" y="20141"/>
                      <a:pt x="19978" y="18681"/>
                    </a:cubicBezTo>
                    <a:cubicBezTo>
                      <a:pt x="19978" y="20141"/>
                      <a:pt x="20319" y="21600"/>
                      <a:pt x="20832" y="21600"/>
                    </a:cubicBezTo>
                    <a:cubicBezTo>
                      <a:pt x="21258" y="21600"/>
                      <a:pt x="21600" y="20141"/>
                      <a:pt x="21600" y="18681"/>
                    </a:cubicBezTo>
                    <a:cubicBezTo>
                      <a:pt x="21600" y="18389"/>
                      <a:pt x="21600" y="18097"/>
                      <a:pt x="21600" y="17805"/>
                    </a:cubicBezTo>
                    <a:close/>
                  </a:path>
                </a:pathLst>
              </a:cu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6" name="Rectangle 117"/>
              <p:cNvSpPr/>
              <p:nvPr/>
            </p:nvSpPr>
            <p:spPr>
              <a:xfrm>
                <a:off x="161922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7" name="Rectangle 118"/>
              <p:cNvSpPr/>
              <p:nvPr/>
            </p:nvSpPr>
            <p:spPr>
              <a:xfrm>
                <a:off x="371467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8" name="Rectangle 119"/>
              <p:cNvSpPr/>
              <p:nvPr/>
            </p:nvSpPr>
            <p:spPr>
              <a:xfrm>
                <a:off x="581013" y="835004"/>
                <a:ext cx="133347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9" name="Rectangle 120"/>
              <p:cNvSpPr/>
              <p:nvPr/>
            </p:nvSpPr>
            <p:spPr>
              <a:xfrm>
                <a:off x="793732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70" name="Group 25"/>
            <p:cNvGrpSpPr/>
            <p:nvPr/>
          </p:nvGrpSpPr>
          <p:grpSpPr>
            <a:xfrm>
              <a:off x="17379174" y="2411187"/>
              <a:ext cx="1017535" cy="4237132"/>
              <a:chOff x="0" y="0"/>
              <a:chExt cx="1017533" cy="4237131"/>
            </a:xfrm>
          </p:grpSpPr>
          <p:sp>
            <p:nvSpPr>
              <p:cNvPr id="561" name="Freeform 27"/>
              <p:cNvSpPr/>
              <p:nvPr/>
            </p:nvSpPr>
            <p:spPr>
              <a:xfrm>
                <a:off x="0" y="0"/>
                <a:ext cx="1017534" cy="4237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37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2" name="Oval 28"/>
              <p:cNvSpPr/>
              <p:nvPr/>
            </p:nvSpPr>
            <p:spPr>
              <a:xfrm>
                <a:off x="112626" y="1021415"/>
                <a:ext cx="334001" cy="33788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3" name="Oval 29"/>
              <p:cNvSpPr/>
              <p:nvPr/>
            </p:nvSpPr>
            <p:spPr>
              <a:xfrm>
                <a:off x="570905" y="1021415"/>
                <a:ext cx="337885" cy="33788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4" name="Oval 30"/>
              <p:cNvSpPr/>
              <p:nvPr/>
            </p:nvSpPr>
            <p:spPr>
              <a:xfrm>
                <a:off x="112626" y="1491345"/>
                <a:ext cx="334001" cy="33400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5" name="Oval 31"/>
              <p:cNvSpPr/>
              <p:nvPr/>
            </p:nvSpPr>
            <p:spPr>
              <a:xfrm>
                <a:off x="570905" y="1491345"/>
                <a:ext cx="337885" cy="33400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6" name="Oval 32"/>
              <p:cNvSpPr/>
              <p:nvPr/>
            </p:nvSpPr>
            <p:spPr>
              <a:xfrm>
                <a:off x="112626" y="1961273"/>
                <a:ext cx="334001" cy="33400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7" name="Oval 33"/>
              <p:cNvSpPr/>
              <p:nvPr/>
            </p:nvSpPr>
            <p:spPr>
              <a:xfrm>
                <a:off x="570905" y="1961273"/>
                <a:ext cx="337885" cy="33400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8" name="Oval 34"/>
              <p:cNvSpPr/>
              <p:nvPr/>
            </p:nvSpPr>
            <p:spPr>
              <a:xfrm>
                <a:off x="112626" y="2423436"/>
                <a:ext cx="334001" cy="33788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9" name="Oval 35"/>
              <p:cNvSpPr/>
              <p:nvPr/>
            </p:nvSpPr>
            <p:spPr>
              <a:xfrm>
                <a:off x="570905" y="2423436"/>
                <a:ext cx="337885" cy="33788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74" name="Group 26"/>
            <p:cNvGrpSpPr/>
            <p:nvPr/>
          </p:nvGrpSpPr>
          <p:grpSpPr>
            <a:xfrm>
              <a:off x="16299349" y="4385741"/>
              <a:ext cx="1302640" cy="2262578"/>
              <a:chOff x="0" y="0"/>
              <a:chExt cx="1302639" cy="2262577"/>
            </a:xfrm>
          </p:grpSpPr>
          <p:sp>
            <p:nvSpPr>
              <p:cNvPr id="571" name="Freeform 170"/>
              <p:cNvSpPr/>
              <p:nvPr/>
            </p:nvSpPr>
            <p:spPr>
              <a:xfrm>
                <a:off x="-1" y="-1"/>
                <a:ext cx="1302641" cy="2262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346"/>
                    </a:lnTo>
                    <a:lnTo>
                      <a:pt x="4456" y="0"/>
                    </a:lnTo>
                    <a:lnTo>
                      <a:pt x="17015" y="0"/>
                    </a:lnTo>
                    <a:lnTo>
                      <a:pt x="21600" y="334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72" name="Rectangle 171"/>
              <p:cNvSpPr/>
              <p:nvPr/>
            </p:nvSpPr>
            <p:spPr>
              <a:xfrm>
                <a:off x="299859" y="457577"/>
                <a:ext cx="702919" cy="323225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73" name="Rectangle 172"/>
              <p:cNvSpPr/>
              <p:nvPr/>
            </p:nvSpPr>
            <p:spPr>
              <a:xfrm>
                <a:off x="299859" y="952150"/>
                <a:ext cx="702919" cy="325171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92" name="Group 27"/>
            <p:cNvGrpSpPr/>
            <p:nvPr/>
          </p:nvGrpSpPr>
          <p:grpSpPr>
            <a:xfrm>
              <a:off x="13691156" y="2275675"/>
              <a:ext cx="950343" cy="4372645"/>
              <a:chOff x="0" y="0"/>
              <a:chExt cx="950341" cy="4372643"/>
            </a:xfrm>
          </p:grpSpPr>
          <p:sp>
            <p:nvSpPr>
              <p:cNvPr id="575" name="Rectangle 36"/>
              <p:cNvSpPr/>
              <p:nvPr/>
            </p:nvSpPr>
            <p:spPr>
              <a:xfrm>
                <a:off x="0" y="0"/>
                <a:ext cx="950342" cy="4372644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grpSp>
            <p:nvGrpSpPr>
              <p:cNvPr id="591" name="Group 276"/>
              <p:cNvGrpSpPr/>
              <p:nvPr/>
            </p:nvGrpSpPr>
            <p:grpSpPr>
              <a:xfrm>
                <a:off x="96101" y="122795"/>
                <a:ext cx="760809" cy="3649213"/>
                <a:chOff x="0" y="0"/>
                <a:chExt cx="760807" cy="3649212"/>
              </a:xfrm>
            </p:grpSpPr>
            <p:sp>
              <p:nvSpPr>
                <p:cNvPr id="576" name="Rectangle 37"/>
                <p:cNvSpPr/>
                <p:nvPr/>
              </p:nvSpPr>
              <p:spPr>
                <a:xfrm>
                  <a:off x="0" y="-1"/>
                  <a:ext cx="760808" cy="69315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77" name="Rectangle 38"/>
                <p:cNvSpPr/>
                <p:nvPr/>
              </p:nvSpPr>
              <p:spPr>
                <a:xfrm>
                  <a:off x="0" y="252794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78" name="Rectangle 39"/>
                <p:cNvSpPr/>
                <p:nvPr/>
              </p:nvSpPr>
              <p:spPr>
                <a:xfrm>
                  <a:off x="0" y="509665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79" name="Rectangle 40"/>
                <p:cNvSpPr/>
                <p:nvPr/>
              </p:nvSpPr>
              <p:spPr>
                <a:xfrm>
                  <a:off x="0" y="766538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0" name="Rectangle 41"/>
                <p:cNvSpPr/>
                <p:nvPr/>
              </p:nvSpPr>
              <p:spPr>
                <a:xfrm>
                  <a:off x="0" y="1019333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1" name="Rectangle 42"/>
                <p:cNvSpPr/>
                <p:nvPr/>
              </p:nvSpPr>
              <p:spPr>
                <a:xfrm>
                  <a:off x="0" y="1272128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2" name="Rectangle 43"/>
                <p:cNvSpPr/>
                <p:nvPr/>
              </p:nvSpPr>
              <p:spPr>
                <a:xfrm>
                  <a:off x="0" y="1533077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3" name="Rectangle 44"/>
                <p:cNvSpPr/>
                <p:nvPr/>
              </p:nvSpPr>
              <p:spPr>
                <a:xfrm>
                  <a:off x="0" y="1785872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4" name="Rectangle 45"/>
                <p:cNvSpPr/>
                <p:nvPr/>
              </p:nvSpPr>
              <p:spPr>
                <a:xfrm>
                  <a:off x="0" y="2042742"/>
                  <a:ext cx="760808" cy="69315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5" name="Rectangle 46"/>
                <p:cNvSpPr/>
                <p:nvPr/>
              </p:nvSpPr>
              <p:spPr>
                <a:xfrm>
                  <a:off x="0" y="2295537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6" name="Rectangle 47"/>
                <p:cNvSpPr/>
                <p:nvPr/>
              </p:nvSpPr>
              <p:spPr>
                <a:xfrm>
                  <a:off x="0" y="2556486"/>
                  <a:ext cx="760808" cy="69315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7" name="Rectangle 48"/>
                <p:cNvSpPr/>
                <p:nvPr/>
              </p:nvSpPr>
              <p:spPr>
                <a:xfrm>
                  <a:off x="0" y="2809281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8" name="Rectangle 49"/>
                <p:cNvSpPr/>
                <p:nvPr/>
              </p:nvSpPr>
              <p:spPr>
                <a:xfrm>
                  <a:off x="0" y="3062076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9" name="Rectangle 50"/>
                <p:cNvSpPr/>
                <p:nvPr/>
              </p:nvSpPr>
              <p:spPr>
                <a:xfrm>
                  <a:off x="0" y="3323025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90" name="Rectangle 51"/>
                <p:cNvSpPr/>
                <p:nvPr/>
              </p:nvSpPr>
              <p:spPr>
                <a:xfrm>
                  <a:off x="0" y="3575820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</p:grpSp>
        </p:grpSp>
        <p:grpSp>
          <p:nvGrpSpPr>
            <p:cNvPr id="602" name="Group 28"/>
            <p:cNvGrpSpPr/>
            <p:nvPr/>
          </p:nvGrpSpPr>
          <p:grpSpPr>
            <a:xfrm>
              <a:off x="3450437" y="3184473"/>
              <a:ext cx="831832" cy="3463846"/>
              <a:chOff x="0" y="0"/>
              <a:chExt cx="831831" cy="3463845"/>
            </a:xfrm>
          </p:grpSpPr>
          <p:sp>
            <p:nvSpPr>
              <p:cNvPr id="593" name="Freeform 27"/>
              <p:cNvSpPr/>
              <p:nvPr/>
            </p:nvSpPr>
            <p:spPr>
              <a:xfrm>
                <a:off x="0" y="-1"/>
                <a:ext cx="831832" cy="346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37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4" name="Oval 28"/>
              <p:cNvSpPr/>
              <p:nvPr/>
            </p:nvSpPr>
            <p:spPr>
              <a:xfrm>
                <a:off x="92071" y="835004"/>
                <a:ext cx="273045" cy="27622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5" name="Oval 29"/>
              <p:cNvSpPr/>
              <p:nvPr/>
            </p:nvSpPr>
            <p:spPr>
              <a:xfrm>
                <a:off x="466713" y="835004"/>
                <a:ext cx="276221" cy="27622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6" name="Oval 30"/>
              <p:cNvSpPr/>
              <p:nvPr/>
            </p:nvSpPr>
            <p:spPr>
              <a:xfrm>
                <a:off x="92071" y="1219171"/>
                <a:ext cx="273045" cy="27304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7" name="Oval 31"/>
              <p:cNvSpPr/>
              <p:nvPr/>
            </p:nvSpPr>
            <p:spPr>
              <a:xfrm>
                <a:off x="466713" y="1219171"/>
                <a:ext cx="276221" cy="27304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8" name="Oval 32"/>
              <p:cNvSpPr/>
              <p:nvPr/>
            </p:nvSpPr>
            <p:spPr>
              <a:xfrm>
                <a:off x="92071" y="1603336"/>
                <a:ext cx="273045" cy="27304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9" name="Oval 33"/>
              <p:cNvSpPr/>
              <p:nvPr/>
            </p:nvSpPr>
            <p:spPr>
              <a:xfrm>
                <a:off x="466713" y="1603336"/>
                <a:ext cx="276221" cy="27304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00" name="Oval 34"/>
              <p:cNvSpPr/>
              <p:nvPr/>
            </p:nvSpPr>
            <p:spPr>
              <a:xfrm>
                <a:off x="92071" y="1981153"/>
                <a:ext cx="273045" cy="27622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01" name="Oval 35"/>
              <p:cNvSpPr/>
              <p:nvPr/>
            </p:nvSpPr>
            <p:spPr>
              <a:xfrm>
                <a:off x="466713" y="1981153"/>
                <a:ext cx="276221" cy="27622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620" name="Group 29"/>
            <p:cNvGrpSpPr/>
            <p:nvPr/>
          </p:nvGrpSpPr>
          <p:grpSpPr>
            <a:xfrm>
              <a:off x="4717013" y="1447790"/>
              <a:ext cx="1130275" cy="5200531"/>
              <a:chOff x="0" y="0"/>
              <a:chExt cx="1130274" cy="5200530"/>
            </a:xfrm>
          </p:grpSpPr>
          <p:sp>
            <p:nvSpPr>
              <p:cNvPr id="603" name="Rectangle 36"/>
              <p:cNvSpPr/>
              <p:nvPr/>
            </p:nvSpPr>
            <p:spPr>
              <a:xfrm>
                <a:off x="-1" y="0"/>
                <a:ext cx="1130276" cy="5200531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grpSp>
            <p:nvGrpSpPr>
              <p:cNvPr id="619" name="Group 250"/>
              <p:cNvGrpSpPr/>
              <p:nvPr/>
            </p:nvGrpSpPr>
            <p:grpSpPr>
              <a:xfrm>
                <a:off x="114297" y="146044"/>
                <a:ext cx="904857" cy="4340128"/>
                <a:chOff x="0" y="0"/>
                <a:chExt cx="904856" cy="4340126"/>
              </a:xfrm>
            </p:grpSpPr>
            <p:sp>
              <p:nvSpPr>
                <p:cNvPr id="604" name="Rectangle 37"/>
                <p:cNvSpPr/>
                <p:nvPr/>
              </p:nvSpPr>
              <p:spPr>
                <a:xfrm>
                  <a:off x="-1" y="-1"/>
                  <a:ext cx="904858" cy="82439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5" name="Rectangle 38"/>
                <p:cNvSpPr/>
                <p:nvPr/>
              </p:nvSpPr>
              <p:spPr>
                <a:xfrm>
                  <a:off x="-1" y="300657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6" name="Rectangle 39"/>
                <p:cNvSpPr/>
                <p:nvPr/>
              </p:nvSpPr>
              <p:spPr>
                <a:xfrm>
                  <a:off x="-1" y="606161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7" name="Rectangle 40"/>
                <p:cNvSpPr/>
                <p:nvPr/>
              </p:nvSpPr>
              <p:spPr>
                <a:xfrm>
                  <a:off x="-1" y="911669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8" name="Rectangle 41"/>
                <p:cNvSpPr/>
                <p:nvPr/>
              </p:nvSpPr>
              <p:spPr>
                <a:xfrm>
                  <a:off x="-1" y="1212326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9" name="Rectangle 42"/>
                <p:cNvSpPr/>
                <p:nvPr/>
              </p:nvSpPr>
              <p:spPr>
                <a:xfrm>
                  <a:off x="-1" y="1512983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0" name="Rectangle 43"/>
                <p:cNvSpPr/>
                <p:nvPr/>
              </p:nvSpPr>
              <p:spPr>
                <a:xfrm>
                  <a:off x="-1" y="1823339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1" name="Rectangle 44"/>
                <p:cNvSpPr/>
                <p:nvPr/>
              </p:nvSpPr>
              <p:spPr>
                <a:xfrm>
                  <a:off x="-1" y="2123996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2" name="Rectangle 45"/>
                <p:cNvSpPr/>
                <p:nvPr/>
              </p:nvSpPr>
              <p:spPr>
                <a:xfrm>
                  <a:off x="-1" y="2429501"/>
                  <a:ext cx="904858" cy="82439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3" name="Rectangle 46"/>
                <p:cNvSpPr/>
                <p:nvPr/>
              </p:nvSpPr>
              <p:spPr>
                <a:xfrm>
                  <a:off x="-1" y="2730158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4" name="Rectangle 47"/>
                <p:cNvSpPr/>
                <p:nvPr/>
              </p:nvSpPr>
              <p:spPr>
                <a:xfrm>
                  <a:off x="-1" y="3040513"/>
                  <a:ext cx="904858" cy="82439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5" name="Rectangle 48"/>
                <p:cNvSpPr/>
                <p:nvPr/>
              </p:nvSpPr>
              <p:spPr>
                <a:xfrm>
                  <a:off x="-1" y="3341170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6" name="Rectangle 49"/>
                <p:cNvSpPr/>
                <p:nvPr/>
              </p:nvSpPr>
              <p:spPr>
                <a:xfrm>
                  <a:off x="-1" y="3641828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7" name="Rectangle 50"/>
                <p:cNvSpPr/>
                <p:nvPr/>
              </p:nvSpPr>
              <p:spPr>
                <a:xfrm>
                  <a:off x="-1" y="3952183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8" name="Rectangle 51"/>
                <p:cNvSpPr/>
                <p:nvPr/>
              </p:nvSpPr>
              <p:spPr>
                <a:xfrm>
                  <a:off x="-1" y="4252840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</p:grpSp>
        </p:grpSp>
        <p:grpSp>
          <p:nvGrpSpPr>
            <p:cNvPr id="656" name="Group 30"/>
            <p:cNvGrpSpPr/>
            <p:nvPr/>
          </p:nvGrpSpPr>
          <p:grpSpPr>
            <a:xfrm>
              <a:off x="8883956" y="2625686"/>
              <a:ext cx="1136625" cy="4022633"/>
              <a:chOff x="0" y="0"/>
              <a:chExt cx="1136624" cy="4022632"/>
            </a:xfrm>
          </p:grpSpPr>
          <p:sp>
            <p:nvSpPr>
              <p:cNvPr id="621" name="Freeform 52"/>
              <p:cNvSpPr/>
              <p:nvPr/>
            </p:nvSpPr>
            <p:spPr>
              <a:xfrm>
                <a:off x="-1" y="0"/>
                <a:ext cx="1136626" cy="4022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13" y="2625"/>
                    </a:moveTo>
                    <a:lnTo>
                      <a:pt x="16713" y="1500"/>
                    </a:lnTo>
                    <a:lnTo>
                      <a:pt x="10740" y="0"/>
                    </a:lnTo>
                    <a:lnTo>
                      <a:pt x="4827" y="1500"/>
                    </a:lnTo>
                    <a:lnTo>
                      <a:pt x="4827" y="2625"/>
                    </a:lnTo>
                    <a:lnTo>
                      <a:pt x="0" y="262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625"/>
                    </a:lnTo>
                    <a:lnTo>
                      <a:pt x="16713" y="2625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2" name="Rectangle 53"/>
              <p:cNvSpPr/>
              <p:nvPr/>
            </p:nvSpPr>
            <p:spPr>
              <a:xfrm>
                <a:off x="403214" y="285743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3" name="Rectangle 54"/>
              <p:cNvSpPr/>
              <p:nvPr/>
            </p:nvSpPr>
            <p:spPr>
              <a:xfrm>
                <a:off x="619109" y="285743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4" name="Rectangle 55"/>
              <p:cNvSpPr/>
              <p:nvPr/>
            </p:nvSpPr>
            <p:spPr>
              <a:xfrm>
                <a:off x="193669" y="714357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5" name="Rectangle 56"/>
              <p:cNvSpPr/>
              <p:nvPr/>
            </p:nvSpPr>
            <p:spPr>
              <a:xfrm>
                <a:off x="409564" y="714357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6" name="Rectangle 57"/>
              <p:cNvSpPr/>
              <p:nvPr/>
            </p:nvSpPr>
            <p:spPr>
              <a:xfrm>
                <a:off x="615936" y="714357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7" name="Rectangle 58"/>
              <p:cNvSpPr/>
              <p:nvPr/>
            </p:nvSpPr>
            <p:spPr>
              <a:xfrm>
                <a:off x="828655" y="714357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8" name="Rectangle 59"/>
              <p:cNvSpPr/>
              <p:nvPr/>
            </p:nvSpPr>
            <p:spPr>
              <a:xfrm>
                <a:off x="193669" y="1079474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9" name="Rectangle 60"/>
              <p:cNvSpPr/>
              <p:nvPr/>
            </p:nvSpPr>
            <p:spPr>
              <a:xfrm>
                <a:off x="409564" y="1079474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0" name="Rectangle 61"/>
              <p:cNvSpPr/>
              <p:nvPr/>
            </p:nvSpPr>
            <p:spPr>
              <a:xfrm>
                <a:off x="615936" y="1079474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1" name="Rectangle 62"/>
              <p:cNvSpPr/>
              <p:nvPr/>
            </p:nvSpPr>
            <p:spPr>
              <a:xfrm>
                <a:off x="828655" y="1079474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2" name="Rectangle 63"/>
              <p:cNvSpPr/>
              <p:nvPr/>
            </p:nvSpPr>
            <p:spPr>
              <a:xfrm>
                <a:off x="193669" y="1444590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3" name="Rectangle 64"/>
              <p:cNvSpPr/>
              <p:nvPr/>
            </p:nvSpPr>
            <p:spPr>
              <a:xfrm>
                <a:off x="409564" y="1444590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4" name="Rectangle 65"/>
              <p:cNvSpPr/>
              <p:nvPr/>
            </p:nvSpPr>
            <p:spPr>
              <a:xfrm>
                <a:off x="615936" y="1444590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5" name="Rectangle 66"/>
              <p:cNvSpPr/>
              <p:nvPr/>
            </p:nvSpPr>
            <p:spPr>
              <a:xfrm>
                <a:off x="828655" y="1444590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6" name="Rectangle 67"/>
              <p:cNvSpPr/>
              <p:nvPr/>
            </p:nvSpPr>
            <p:spPr>
              <a:xfrm>
                <a:off x="193669" y="1809707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7" name="Rectangle 68"/>
              <p:cNvSpPr/>
              <p:nvPr/>
            </p:nvSpPr>
            <p:spPr>
              <a:xfrm>
                <a:off x="409564" y="1809707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8" name="Rectangle 69"/>
              <p:cNvSpPr/>
              <p:nvPr/>
            </p:nvSpPr>
            <p:spPr>
              <a:xfrm>
                <a:off x="615936" y="1809707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9" name="Rectangle 70"/>
              <p:cNvSpPr/>
              <p:nvPr/>
            </p:nvSpPr>
            <p:spPr>
              <a:xfrm>
                <a:off x="828655" y="1809707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0" name="Rectangle 71"/>
              <p:cNvSpPr/>
              <p:nvPr/>
            </p:nvSpPr>
            <p:spPr>
              <a:xfrm>
                <a:off x="193669" y="2171649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1" name="Rectangle 72"/>
              <p:cNvSpPr/>
              <p:nvPr/>
            </p:nvSpPr>
            <p:spPr>
              <a:xfrm>
                <a:off x="409564" y="2171649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2" name="Rectangle 73"/>
              <p:cNvSpPr/>
              <p:nvPr/>
            </p:nvSpPr>
            <p:spPr>
              <a:xfrm>
                <a:off x="615936" y="2171649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3" name="Rectangle 74"/>
              <p:cNvSpPr/>
              <p:nvPr/>
            </p:nvSpPr>
            <p:spPr>
              <a:xfrm>
                <a:off x="828655" y="2171649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4" name="Rectangle 75"/>
              <p:cNvSpPr/>
              <p:nvPr/>
            </p:nvSpPr>
            <p:spPr>
              <a:xfrm>
                <a:off x="193669" y="2539940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5" name="Rectangle 76"/>
              <p:cNvSpPr/>
              <p:nvPr/>
            </p:nvSpPr>
            <p:spPr>
              <a:xfrm>
                <a:off x="409564" y="2539940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6" name="Rectangle 77"/>
              <p:cNvSpPr/>
              <p:nvPr/>
            </p:nvSpPr>
            <p:spPr>
              <a:xfrm>
                <a:off x="615936" y="2539940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7" name="Rectangle 78"/>
              <p:cNvSpPr/>
              <p:nvPr/>
            </p:nvSpPr>
            <p:spPr>
              <a:xfrm>
                <a:off x="828655" y="2539940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8" name="Rectangle 79"/>
              <p:cNvSpPr/>
              <p:nvPr/>
            </p:nvSpPr>
            <p:spPr>
              <a:xfrm>
                <a:off x="193669" y="2901882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9" name="Rectangle 80"/>
              <p:cNvSpPr/>
              <p:nvPr/>
            </p:nvSpPr>
            <p:spPr>
              <a:xfrm>
                <a:off x="409564" y="2901882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0" name="Rectangle 81"/>
              <p:cNvSpPr/>
              <p:nvPr/>
            </p:nvSpPr>
            <p:spPr>
              <a:xfrm>
                <a:off x="615936" y="2901882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1" name="Rectangle 82"/>
              <p:cNvSpPr/>
              <p:nvPr/>
            </p:nvSpPr>
            <p:spPr>
              <a:xfrm>
                <a:off x="828655" y="2901882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2" name="Rectangle 83"/>
              <p:cNvSpPr/>
              <p:nvPr/>
            </p:nvSpPr>
            <p:spPr>
              <a:xfrm>
                <a:off x="193669" y="3270174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3" name="Rectangle 84"/>
              <p:cNvSpPr/>
              <p:nvPr/>
            </p:nvSpPr>
            <p:spPr>
              <a:xfrm>
                <a:off x="409564" y="3270174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4" name="Rectangle 85"/>
              <p:cNvSpPr/>
              <p:nvPr/>
            </p:nvSpPr>
            <p:spPr>
              <a:xfrm>
                <a:off x="615936" y="3270174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5" name="Rectangle 86"/>
              <p:cNvSpPr/>
              <p:nvPr/>
            </p:nvSpPr>
            <p:spPr>
              <a:xfrm>
                <a:off x="828655" y="3270174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674" name="Group 31"/>
            <p:cNvGrpSpPr/>
            <p:nvPr/>
          </p:nvGrpSpPr>
          <p:grpSpPr>
            <a:xfrm>
              <a:off x="7000488" y="2517736"/>
              <a:ext cx="1225522" cy="4130583"/>
              <a:chOff x="0" y="0"/>
              <a:chExt cx="1225520" cy="4130581"/>
            </a:xfrm>
          </p:grpSpPr>
          <p:sp>
            <p:nvSpPr>
              <p:cNvPr id="657" name="Freeform 87"/>
              <p:cNvSpPr/>
              <p:nvPr/>
            </p:nvSpPr>
            <p:spPr>
              <a:xfrm>
                <a:off x="0" y="-1"/>
                <a:ext cx="1225521" cy="4130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8" y="2789"/>
                    </a:moveTo>
                    <a:lnTo>
                      <a:pt x="19138" y="1361"/>
                    </a:lnTo>
                    <a:lnTo>
                      <a:pt x="17123" y="1361"/>
                    </a:lnTo>
                    <a:lnTo>
                      <a:pt x="17123" y="0"/>
                    </a:lnTo>
                    <a:lnTo>
                      <a:pt x="3973" y="0"/>
                    </a:lnTo>
                    <a:lnTo>
                      <a:pt x="3973" y="1361"/>
                    </a:lnTo>
                    <a:lnTo>
                      <a:pt x="1959" y="1361"/>
                    </a:lnTo>
                    <a:lnTo>
                      <a:pt x="1959" y="2789"/>
                    </a:lnTo>
                    <a:lnTo>
                      <a:pt x="0" y="278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789"/>
                    </a:lnTo>
                    <a:lnTo>
                      <a:pt x="19138" y="278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8" name="Rectangle 88"/>
              <p:cNvSpPr/>
              <p:nvPr/>
            </p:nvSpPr>
            <p:spPr>
              <a:xfrm>
                <a:off x="168270" y="730233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9" name="Rectangle 89"/>
              <p:cNvSpPr/>
              <p:nvPr/>
            </p:nvSpPr>
            <p:spPr>
              <a:xfrm>
                <a:off x="406390" y="730233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0" name="Rectangle 90"/>
              <p:cNvSpPr/>
              <p:nvPr/>
            </p:nvSpPr>
            <p:spPr>
              <a:xfrm>
                <a:off x="641334" y="730233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1" name="Rectangle 91"/>
              <p:cNvSpPr/>
              <p:nvPr/>
            </p:nvSpPr>
            <p:spPr>
              <a:xfrm>
                <a:off x="879453" y="730233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2" name="Rectangle 92"/>
              <p:cNvSpPr/>
              <p:nvPr/>
            </p:nvSpPr>
            <p:spPr>
              <a:xfrm>
                <a:off x="168270" y="1190596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3" name="Rectangle 93"/>
              <p:cNvSpPr/>
              <p:nvPr/>
            </p:nvSpPr>
            <p:spPr>
              <a:xfrm>
                <a:off x="406390" y="1190596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4" name="Rectangle 94"/>
              <p:cNvSpPr/>
              <p:nvPr/>
            </p:nvSpPr>
            <p:spPr>
              <a:xfrm>
                <a:off x="641334" y="1190596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5" name="Rectangle 95"/>
              <p:cNvSpPr/>
              <p:nvPr/>
            </p:nvSpPr>
            <p:spPr>
              <a:xfrm>
                <a:off x="879453" y="1190596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6" name="Rectangle 96"/>
              <p:cNvSpPr/>
              <p:nvPr/>
            </p:nvSpPr>
            <p:spPr>
              <a:xfrm>
                <a:off x="168270" y="1647786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7" name="Rectangle 97"/>
              <p:cNvSpPr/>
              <p:nvPr/>
            </p:nvSpPr>
            <p:spPr>
              <a:xfrm>
                <a:off x="406390" y="1647786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8" name="Rectangle 98"/>
              <p:cNvSpPr/>
              <p:nvPr/>
            </p:nvSpPr>
            <p:spPr>
              <a:xfrm>
                <a:off x="641334" y="1647786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9" name="Rectangle 99"/>
              <p:cNvSpPr/>
              <p:nvPr/>
            </p:nvSpPr>
            <p:spPr>
              <a:xfrm>
                <a:off x="879453" y="1647786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0" name="Rectangle 100"/>
              <p:cNvSpPr/>
              <p:nvPr/>
            </p:nvSpPr>
            <p:spPr>
              <a:xfrm>
                <a:off x="168270" y="2101802"/>
                <a:ext cx="152397" cy="33654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1" name="Rectangle 101"/>
              <p:cNvSpPr/>
              <p:nvPr/>
            </p:nvSpPr>
            <p:spPr>
              <a:xfrm>
                <a:off x="406390" y="2101802"/>
                <a:ext cx="149223" cy="33654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2" name="Rectangle 102"/>
              <p:cNvSpPr/>
              <p:nvPr/>
            </p:nvSpPr>
            <p:spPr>
              <a:xfrm>
                <a:off x="641334" y="2101802"/>
                <a:ext cx="152397" cy="33654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3" name="Rectangle 103"/>
              <p:cNvSpPr/>
              <p:nvPr/>
            </p:nvSpPr>
            <p:spPr>
              <a:xfrm>
                <a:off x="879453" y="2101802"/>
                <a:ext cx="149223" cy="33654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685" name="Group 32"/>
            <p:cNvGrpSpPr/>
            <p:nvPr/>
          </p:nvGrpSpPr>
          <p:grpSpPr>
            <a:xfrm>
              <a:off x="7844881" y="3968679"/>
              <a:ext cx="1133452" cy="2679640"/>
              <a:chOff x="0" y="0"/>
              <a:chExt cx="1133450" cy="2679639"/>
            </a:xfrm>
          </p:grpSpPr>
          <p:sp>
            <p:nvSpPr>
              <p:cNvPr id="675" name="Freeform 104"/>
              <p:cNvSpPr/>
              <p:nvPr/>
            </p:nvSpPr>
            <p:spPr>
              <a:xfrm>
                <a:off x="-1" y="-1"/>
                <a:ext cx="1133452" cy="267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378"/>
                    </a:lnTo>
                    <a:lnTo>
                      <a:pt x="4356" y="0"/>
                    </a:lnTo>
                    <a:lnTo>
                      <a:pt x="17002" y="0"/>
                    </a:lnTo>
                    <a:lnTo>
                      <a:pt x="21600" y="33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6" name="Rectangle 105"/>
              <p:cNvSpPr/>
              <p:nvPr/>
            </p:nvSpPr>
            <p:spPr>
              <a:xfrm>
                <a:off x="253994" y="428614"/>
                <a:ext cx="152397" cy="333369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7" name="Rectangle 106"/>
              <p:cNvSpPr/>
              <p:nvPr/>
            </p:nvSpPr>
            <p:spPr>
              <a:xfrm>
                <a:off x="492113" y="428614"/>
                <a:ext cx="149223" cy="333369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8" name="Rectangle 107"/>
              <p:cNvSpPr/>
              <p:nvPr/>
            </p:nvSpPr>
            <p:spPr>
              <a:xfrm>
                <a:off x="727057" y="428614"/>
                <a:ext cx="152397" cy="333369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9" name="Rectangle 108"/>
              <p:cNvSpPr/>
              <p:nvPr/>
            </p:nvSpPr>
            <p:spPr>
              <a:xfrm>
                <a:off x="253994" y="850880"/>
                <a:ext cx="152397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0" name="Rectangle 109"/>
              <p:cNvSpPr/>
              <p:nvPr/>
            </p:nvSpPr>
            <p:spPr>
              <a:xfrm>
                <a:off x="492113" y="850880"/>
                <a:ext cx="149223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1" name="Rectangle 110"/>
              <p:cNvSpPr/>
              <p:nvPr/>
            </p:nvSpPr>
            <p:spPr>
              <a:xfrm>
                <a:off x="727057" y="850880"/>
                <a:ext cx="152397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2" name="Rectangle 111"/>
              <p:cNvSpPr/>
              <p:nvPr/>
            </p:nvSpPr>
            <p:spPr>
              <a:xfrm>
                <a:off x="253994" y="1269971"/>
                <a:ext cx="152397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3" name="Rectangle 112"/>
              <p:cNvSpPr/>
              <p:nvPr/>
            </p:nvSpPr>
            <p:spPr>
              <a:xfrm>
                <a:off x="492113" y="1269971"/>
                <a:ext cx="149223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4" name="Rectangle 113"/>
              <p:cNvSpPr/>
              <p:nvPr/>
            </p:nvSpPr>
            <p:spPr>
              <a:xfrm>
                <a:off x="727057" y="1269971"/>
                <a:ext cx="152397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696" name="Group 33"/>
            <p:cNvGrpSpPr/>
            <p:nvPr/>
          </p:nvGrpSpPr>
          <p:grpSpPr>
            <a:xfrm>
              <a:off x="6279142" y="4492544"/>
              <a:ext cx="1136625" cy="2155778"/>
              <a:chOff x="0" y="0"/>
              <a:chExt cx="1136624" cy="2155776"/>
            </a:xfrm>
          </p:grpSpPr>
          <p:sp>
            <p:nvSpPr>
              <p:cNvPr id="686" name="Freeform 121"/>
              <p:cNvSpPr/>
              <p:nvPr/>
            </p:nvSpPr>
            <p:spPr>
              <a:xfrm>
                <a:off x="-1" y="-1"/>
                <a:ext cx="1136626" cy="215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730"/>
                    </a:lnTo>
                    <a:lnTo>
                      <a:pt x="10740" y="0"/>
                    </a:lnTo>
                    <a:lnTo>
                      <a:pt x="21600" y="773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grpSp>
            <p:nvGrpSpPr>
              <p:cNvPr id="695" name="Group 178"/>
              <p:cNvGrpSpPr/>
              <p:nvPr/>
            </p:nvGrpSpPr>
            <p:grpSpPr>
              <a:xfrm>
                <a:off x="142872" y="863580"/>
                <a:ext cx="847706" cy="784209"/>
                <a:chOff x="0" y="0"/>
                <a:chExt cx="847704" cy="784208"/>
              </a:xfrm>
            </p:grpSpPr>
            <p:sp>
              <p:nvSpPr>
                <p:cNvPr id="687" name="Freeform 122"/>
                <p:cNvSpPr/>
                <p:nvPr/>
              </p:nvSpPr>
              <p:spPr>
                <a:xfrm>
                  <a:off x="-1" y="-1"/>
                  <a:ext cx="168274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971" y="0"/>
                        <a:pt x="10800" y="0"/>
                      </a:cubicBezTo>
                      <a:cubicBezTo>
                        <a:pt x="5143" y="0"/>
                        <a:pt x="0" y="2483"/>
                        <a:pt x="0" y="5214"/>
                      </a:cubicBezTo>
                      <a:cubicBezTo>
                        <a:pt x="0" y="5214"/>
                        <a:pt x="514" y="5214"/>
                        <a:pt x="514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88" name="Freeform 123"/>
                <p:cNvSpPr/>
                <p:nvPr/>
              </p:nvSpPr>
              <p:spPr>
                <a:xfrm>
                  <a:off x="228594" y="-1"/>
                  <a:ext cx="165098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0537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89" name="Freeform 124"/>
                <p:cNvSpPr/>
                <p:nvPr/>
              </p:nvSpPr>
              <p:spPr>
                <a:xfrm>
                  <a:off x="454013" y="-1"/>
                  <a:ext cx="168273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0537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0" name="Freeform 125"/>
                <p:cNvSpPr/>
                <p:nvPr/>
              </p:nvSpPr>
              <p:spPr>
                <a:xfrm>
                  <a:off x="682608" y="-1"/>
                  <a:ext cx="165097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1063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1" name="Freeform 126"/>
                <p:cNvSpPr/>
                <p:nvPr/>
              </p:nvSpPr>
              <p:spPr>
                <a:xfrm>
                  <a:off x="-1" y="431790"/>
                  <a:ext cx="168274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971" y="0"/>
                        <a:pt x="10800" y="0"/>
                      </a:cubicBezTo>
                      <a:cubicBezTo>
                        <a:pt x="5143" y="0"/>
                        <a:pt x="0" y="2234"/>
                        <a:pt x="0" y="5214"/>
                      </a:cubicBezTo>
                      <a:cubicBezTo>
                        <a:pt x="0" y="5214"/>
                        <a:pt x="514" y="5214"/>
                        <a:pt x="514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2" name="Freeform 127"/>
                <p:cNvSpPr/>
                <p:nvPr/>
              </p:nvSpPr>
              <p:spPr>
                <a:xfrm>
                  <a:off x="228594" y="431790"/>
                  <a:ext cx="165098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0537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3" name="Freeform 128"/>
                <p:cNvSpPr/>
                <p:nvPr/>
              </p:nvSpPr>
              <p:spPr>
                <a:xfrm>
                  <a:off x="454013" y="431790"/>
                  <a:ext cx="168273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0537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4" name="Freeform 129"/>
                <p:cNvSpPr/>
                <p:nvPr/>
              </p:nvSpPr>
              <p:spPr>
                <a:xfrm>
                  <a:off x="682608" y="431790"/>
                  <a:ext cx="165097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1063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</p:grpSp>
        </p:grpSp>
        <p:grpSp>
          <p:nvGrpSpPr>
            <p:cNvPr id="716" name="Group 34"/>
            <p:cNvGrpSpPr/>
            <p:nvPr/>
          </p:nvGrpSpPr>
          <p:grpSpPr>
            <a:xfrm>
              <a:off x="5139344" y="4498890"/>
              <a:ext cx="1139801" cy="2149427"/>
              <a:chOff x="0" y="0"/>
              <a:chExt cx="1139799" cy="2149425"/>
            </a:xfrm>
          </p:grpSpPr>
          <p:sp>
            <p:nvSpPr>
              <p:cNvPr id="697" name="Rectangle 130"/>
              <p:cNvSpPr/>
              <p:nvPr/>
            </p:nvSpPr>
            <p:spPr>
              <a:xfrm>
                <a:off x="0" y="0"/>
                <a:ext cx="1139800" cy="2149426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98" name="Rectangle 131"/>
              <p:cNvSpPr/>
              <p:nvPr/>
            </p:nvSpPr>
            <p:spPr>
              <a:xfrm>
                <a:off x="187319" y="257170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99" name="Rectangle 132"/>
              <p:cNvSpPr/>
              <p:nvPr/>
            </p:nvSpPr>
            <p:spPr>
              <a:xfrm>
                <a:off x="457189" y="257170"/>
                <a:ext cx="225421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0" name="Rectangle 133"/>
              <p:cNvSpPr/>
              <p:nvPr/>
            </p:nvSpPr>
            <p:spPr>
              <a:xfrm>
                <a:off x="723883" y="257170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1" name="Rectangle 134"/>
              <p:cNvSpPr/>
              <p:nvPr/>
            </p:nvSpPr>
            <p:spPr>
              <a:xfrm>
                <a:off x="187319" y="460365"/>
                <a:ext cx="228595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2" name="Rectangle 135"/>
              <p:cNvSpPr/>
              <p:nvPr/>
            </p:nvSpPr>
            <p:spPr>
              <a:xfrm>
                <a:off x="457189" y="460365"/>
                <a:ext cx="225421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3" name="Rectangle 136"/>
              <p:cNvSpPr/>
              <p:nvPr/>
            </p:nvSpPr>
            <p:spPr>
              <a:xfrm>
                <a:off x="723883" y="460365"/>
                <a:ext cx="228595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4" name="Rectangle 137"/>
              <p:cNvSpPr/>
              <p:nvPr/>
            </p:nvSpPr>
            <p:spPr>
              <a:xfrm>
                <a:off x="187319" y="663561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5" name="Rectangle 138"/>
              <p:cNvSpPr/>
              <p:nvPr/>
            </p:nvSpPr>
            <p:spPr>
              <a:xfrm>
                <a:off x="457189" y="663561"/>
                <a:ext cx="225421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6" name="Rectangle 139"/>
              <p:cNvSpPr/>
              <p:nvPr/>
            </p:nvSpPr>
            <p:spPr>
              <a:xfrm>
                <a:off x="723883" y="663561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7" name="Rectangle 140"/>
              <p:cNvSpPr/>
              <p:nvPr/>
            </p:nvSpPr>
            <p:spPr>
              <a:xfrm>
                <a:off x="187319" y="869930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8" name="Rectangle 141"/>
              <p:cNvSpPr/>
              <p:nvPr/>
            </p:nvSpPr>
            <p:spPr>
              <a:xfrm>
                <a:off x="457189" y="869930"/>
                <a:ext cx="225421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9" name="Rectangle 142"/>
              <p:cNvSpPr/>
              <p:nvPr/>
            </p:nvSpPr>
            <p:spPr>
              <a:xfrm>
                <a:off x="723883" y="869930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0" name="Rectangle 143"/>
              <p:cNvSpPr/>
              <p:nvPr/>
            </p:nvSpPr>
            <p:spPr>
              <a:xfrm>
                <a:off x="187319" y="1073125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1" name="Rectangle 144"/>
              <p:cNvSpPr/>
              <p:nvPr/>
            </p:nvSpPr>
            <p:spPr>
              <a:xfrm>
                <a:off x="457189" y="1073125"/>
                <a:ext cx="225421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2" name="Rectangle 145"/>
              <p:cNvSpPr/>
              <p:nvPr/>
            </p:nvSpPr>
            <p:spPr>
              <a:xfrm>
                <a:off x="723883" y="1073125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3" name="Rectangle 146"/>
              <p:cNvSpPr/>
              <p:nvPr/>
            </p:nvSpPr>
            <p:spPr>
              <a:xfrm>
                <a:off x="187319" y="1279497"/>
                <a:ext cx="228595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4" name="Rectangle 147"/>
              <p:cNvSpPr/>
              <p:nvPr/>
            </p:nvSpPr>
            <p:spPr>
              <a:xfrm>
                <a:off x="457189" y="1279497"/>
                <a:ext cx="225421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5" name="Rectangle 148"/>
              <p:cNvSpPr/>
              <p:nvPr/>
            </p:nvSpPr>
            <p:spPr>
              <a:xfrm>
                <a:off x="723883" y="1279497"/>
                <a:ext cx="228595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722" name="Group 35"/>
            <p:cNvGrpSpPr/>
            <p:nvPr/>
          </p:nvGrpSpPr>
          <p:grpSpPr>
            <a:xfrm>
              <a:off x="3000965" y="4492544"/>
              <a:ext cx="1139801" cy="2155778"/>
              <a:chOff x="0" y="0"/>
              <a:chExt cx="1139800" cy="2155776"/>
            </a:xfrm>
          </p:grpSpPr>
          <p:sp>
            <p:nvSpPr>
              <p:cNvPr id="717" name="Freeform 149"/>
              <p:cNvSpPr/>
              <p:nvPr/>
            </p:nvSpPr>
            <p:spPr>
              <a:xfrm>
                <a:off x="0" y="-1"/>
                <a:ext cx="1139801" cy="215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698"/>
                    </a:lnTo>
                    <a:lnTo>
                      <a:pt x="10770" y="0"/>
                    </a:lnTo>
                    <a:lnTo>
                      <a:pt x="21600" y="76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8" name="Rectangle 150"/>
              <p:cNvSpPr/>
              <p:nvPr/>
            </p:nvSpPr>
            <p:spPr>
              <a:xfrm>
                <a:off x="352418" y="57783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9" name="Rectangle 151"/>
              <p:cNvSpPr/>
              <p:nvPr/>
            </p:nvSpPr>
            <p:spPr>
              <a:xfrm>
                <a:off x="590536" y="57783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0" name="Rectangle 152"/>
              <p:cNvSpPr/>
              <p:nvPr/>
            </p:nvSpPr>
            <p:spPr>
              <a:xfrm>
                <a:off x="352418" y="102232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1" name="Rectangle 153"/>
              <p:cNvSpPr/>
              <p:nvPr/>
            </p:nvSpPr>
            <p:spPr>
              <a:xfrm>
                <a:off x="590536" y="102232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736" name="Group 36"/>
            <p:cNvGrpSpPr/>
            <p:nvPr/>
          </p:nvGrpSpPr>
          <p:grpSpPr>
            <a:xfrm>
              <a:off x="4047103" y="4451267"/>
              <a:ext cx="1139801" cy="2197052"/>
              <a:chOff x="0" y="0"/>
              <a:chExt cx="1139800" cy="2197050"/>
            </a:xfrm>
          </p:grpSpPr>
          <p:sp>
            <p:nvSpPr>
              <p:cNvPr id="723" name="Freeform 154"/>
              <p:cNvSpPr/>
              <p:nvPr/>
            </p:nvSpPr>
            <p:spPr>
              <a:xfrm>
                <a:off x="0" y="-1"/>
                <a:ext cx="1139801" cy="2197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71" y="4183"/>
                    </a:moveTo>
                    <a:lnTo>
                      <a:pt x="18471" y="1966"/>
                    </a:lnTo>
                    <a:lnTo>
                      <a:pt x="16546" y="1966"/>
                    </a:lnTo>
                    <a:lnTo>
                      <a:pt x="16546" y="0"/>
                    </a:lnTo>
                    <a:lnTo>
                      <a:pt x="3971" y="0"/>
                    </a:lnTo>
                    <a:lnTo>
                      <a:pt x="3971" y="1966"/>
                    </a:lnTo>
                    <a:lnTo>
                      <a:pt x="1986" y="1966"/>
                    </a:lnTo>
                    <a:lnTo>
                      <a:pt x="1986" y="4183"/>
                    </a:lnTo>
                    <a:lnTo>
                      <a:pt x="0" y="41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183"/>
                    </a:lnTo>
                    <a:lnTo>
                      <a:pt x="18471" y="4183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4" name="Rectangle 155"/>
              <p:cNvSpPr/>
              <p:nvPr/>
            </p:nvSpPr>
            <p:spPr>
              <a:xfrm>
                <a:off x="200019" y="558787"/>
                <a:ext cx="111123" cy="263521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5" name="Rectangle 156"/>
              <p:cNvSpPr/>
              <p:nvPr/>
            </p:nvSpPr>
            <p:spPr>
              <a:xfrm>
                <a:off x="409564" y="558787"/>
                <a:ext cx="111123" cy="263521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6" name="Rectangle 157"/>
              <p:cNvSpPr/>
              <p:nvPr/>
            </p:nvSpPr>
            <p:spPr>
              <a:xfrm>
                <a:off x="619109" y="558787"/>
                <a:ext cx="111123" cy="263521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7" name="Rectangle 158"/>
              <p:cNvSpPr/>
              <p:nvPr/>
            </p:nvSpPr>
            <p:spPr>
              <a:xfrm>
                <a:off x="831831" y="558787"/>
                <a:ext cx="114297" cy="263521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8" name="Rectangle 159"/>
              <p:cNvSpPr/>
              <p:nvPr/>
            </p:nvSpPr>
            <p:spPr>
              <a:xfrm>
                <a:off x="200019" y="920729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9" name="Rectangle 160"/>
              <p:cNvSpPr/>
              <p:nvPr/>
            </p:nvSpPr>
            <p:spPr>
              <a:xfrm>
                <a:off x="409564" y="920729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0" name="Rectangle 161"/>
              <p:cNvSpPr/>
              <p:nvPr/>
            </p:nvSpPr>
            <p:spPr>
              <a:xfrm>
                <a:off x="619109" y="920729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1" name="Rectangle 162"/>
              <p:cNvSpPr/>
              <p:nvPr/>
            </p:nvSpPr>
            <p:spPr>
              <a:xfrm>
                <a:off x="831831" y="920729"/>
                <a:ext cx="114297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2" name="Rectangle 163"/>
              <p:cNvSpPr/>
              <p:nvPr/>
            </p:nvSpPr>
            <p:spPr>
              <a:xfrm>
                <a:off x="200019" y="1285845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3" name="Rectangle 164"/>
              <p:cNvSpPr/>
              <p:nvPr/>
            </p:nvSpPr>
            <p:spPr>
              <a:xfrm>
                <a:off x="409564" y="1285845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4" name="Rectangle 165"/>
              <p:cNvSpPr/>
              <p:nvPr/>
            </p:nvSpPr>
            <p:spPr>
              <a:xfrm>
                <a:off x="619109" y="1285845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5" name="Rectangle 166"/>
              <p:cNvSpPr/>
              <p:nvPr/>
            </p:nvSpPr>
            <p:spPr>
              <a:xfrm>
                <a:off x="831831" y="1285845"/>
                <a:ext cx="114297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pic>
          <p:nvPicPr>
            <p:cNvPr id="737" name="Picture 37" descr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136" y="4833411"/>
              <a:ext cx="865050" cy="1814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8" name="Picture 38" descr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27" y="5086125"/>
              <a:ext cx="744597" cy="156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Picture 39" descr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4044" y="4833411"/>
              <a:ext cx="865050" cy="1814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0" name="Picture 40" descr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38685" y="5086125"/>
              <a:ext cx="744597" cy="156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1" name="Picture 41" descr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30635" y="5086125"/>
              <a:ext cx="744597" cy="156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49" name="Group 42"/>
            <p:cNvGrpSpPr/>
            <p:nvPr/>
          </p:nvGrpSpPr>
          <p:grpSpPr>
            <a:xfrm>
              <a:off x="1873284" y="4235374"/>
              <a:ext cx="1133452" cy="2412945"/>
              <a:chOff x="0" y="0"/>
              <a:chExt cx="1133450" cy="2412943"/>
            </a:xfrm>
          </p:grpSpPr>
          <p:sp>
            <p:nvSpPr>
              <p:cNvPr id="742" name="Freeform 114"/>
              <p:cNvSpPr/>
              <p:nvPr/>
            </p:nvSpPr>
            <p:spPr>
              <a:xfrm>
                <a:off x="-1" y="0"/>
                <a:ext cx="1133452" cy="2412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6849"/>
                    </a:lnTo>
                    <a:lnTo>
                      <a:pt x="10830" y="0"/>
                    </a:lnTo>
                    <a:lnTo>
                      <a:pt x="21600" y="684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3" name="Rectangle 115"/>
              <p:cNvSpPr/>
              <p:nvPr/>
            </p:nvSpPr>
            <p:spPr>
              <a:xfrm>
                <a:off x="152396" y="1530314"/>
                <a:ext cx="828657" cy="431791"/>
              </a:xfrm>
              <a:prstGeom prst="rect">
                <a:avLst/>
              </a:pr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4" name="Freeform 116"/>
              <p:cNvSpPr/>
              <p:nvPr/>
            </p:nvSpPr>
            <p:spPr>
              <a:xfrm>
                <a:off x="57148" y="1308069"/>
                <a:ext cx="1022329" cy="29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5"/>
                    </a:moveTo>
                    <a:cubicBezTo>
                      <a:pt x="20319" y="0"/>
                      <a:pt x="20319" y="0"/>
                      <a:pt x="20319" y="0"/>
                    </a:cubicBezTo>
                    <a:cubicBezTo>
                      <a:pt x="13148" y="0"/>
                      <a:pt x="13148" y="0"/>
                      <a:pt x="13148" y="0"/>
                    </a:cubicBezTo>
                    <a:cubicBezTo>
                      <a:pt x="8708" y="0"/>
                      <a:pt x="8708" y="0"/>
                      <a:pt x="8708" y="0"/>
                    </a:cubicBezTo>
                    <a:cubicBezTo>
                      <a:pt x="1281" y="0"/>
                      <a:pt x="1281" y="0"/>
                      <a:pt x="1281" y="0"/>
                    </a:cubicBezTo>
                    <a:cubicBezTo>
                      <a:pt x="85" y="17805"/>
                      <a:pt x="85" y="17805"/>
                      <a:pt x="85" y="17805"/>
                    </a:cubicBezTo>
                    <a:cubicBezTo>
                      <a:pt x="0" y="18097"/>
                      <a:pt x="0" y="18389"/>
                      <a:pt x="0" y="18681"/>
                    </a:cubicBezTo>
                    <a:cubicBezTo>
                      <a:pt x="0" y="20141"/>
                      <a:pt x="427" y="21600"/>
                      <a:pt x="854" y="21600"/>
                    </a:cubicBezTo>
                    <a:cubicBezTo>
                      <a:pt x="1281" y="21600"/>
                      <a:pt x="1708" y="20141"/>
                      <a:pt x="1708" y="18681"/>
                    </a:cubicBezTo>
                    <a:cubicBezTo>
                      <a:pt x="1708" y="20141"/>
                      <a:pt x="2049" y="21600"/>
                      <a:pt x="2476" y="21600"/>
                    </a:cubicBezTo>
                    <a:cubicBezTo>
                      <a:pt x="2988" y="21600"/>
                      <a:pt x="3330" y="20141"/>
                      <a:pt x="3330" y="18681"/>
                    </a:cubicBezTo>
                    <a:cubicBezTo>
                      <a:pt x="3330" y="20141"/>
                      <a:pt x="3671" y="21600"/>
                      <a:pt x="4183" y="21600"/>
                    </a:cubicBezTo>
                    <a:cubicBezTo>
                      <a:pt x="4610" y="21600"/>
                      <a:pt x="5037" y="20141"/>
                      <a:pt x="5037" y="18681"/>
                    </a:cubicBezTo>
                    <a:cubicBezTo>
                      <a:pt x="5037" y="20141"/>
                      <a:pt x="5379" y="21600"/>
                      <a:pt x="5806" y="21600"/>
                    </a:cubicBezTo>
                    <a:cubicBezTo>
                      <a:pt x="6318" y="21600"/>
                      <a:pt x="6659" y="20141"/>
                      <a:pt x="6659" y="18681"/>
                    </a:cubicBezTo>
                    <a:cubicBezTo>
                      <a:pt x="6659" y="20141"/>
                      <a:pt x="7001" y="21600"/>
                      <a:pt x="7513" y="21600"/>
                    </a:cubicBezTo>
                    <a:cubicBezTo>
                      <a:pt x="7940" y="21600"/>
                      <a:pt x="8367" y="20141"/>
                      <a:pt x="8367" y="18681"/>
                    </a:cubicBezTo>
                    <a:cubicBezTo>
                      <a:pt x="8367" y="20141"/>
                      <a:pt x="8708" y="21600"/>
                      <a:pt x="9135" y="21600"/>
                    </a:cubicBezTo>
                    <a:cubicBezTo>
                      <a:pt x="9647" y="21600"/>
                      <a:pt x="9989" y="20141"/>
                      <a:pt x="9989" y="18681"/>
                    </a:cubicBezTo>
                    <a:cubicBezTo>
                      <a:pt x="9989" y="20141"/>
                      <a:pt x="10330" y="21600"/>
                      <a:pt x="10843" y="21600"/>
                    </a:cubicBezTo>
                    <a:cubicBezTo>
                      <a:pt x="11270" y="21600"/>
                      <a:pt x="11611" y="20141"/>
                      <a:pt x="11611" y="18681"/>
                    </a:cubicBezTo>
                    <a:cubicBezTo>
                      <a:pt x="11611" y="20141"/>
                      <a:pt x="12038" y="21600"/>
                      <a:pt x="12465" y="21600"/>
                    </a:cubicBezTo>
                    <a:cubicBezTo>
                      <a:pt x="12977" y="21600"/>
                      <a:pt x="13319" y="20141"/>
                      <a:pt x="13319" y="18681"/>
                    </a:cubicBezTo>
                    <a:cubicBezTo>
                      <a:pt x="13319" y="20141"/>
                      <a:pt x="13660" y="21600"/>
                      <a:pt x="14172" y="21600"/>
                    </a:cubicBezTo>
                    <a:cubicBezTo>
                      <a:pt x="14599" y="21600"/>
                      <a:pt x="14941" y="20141"/>
                      <a:pt x="14941" y="18681"/>
                    </a:cubicBezTo>
                    <a:cubicBezTo>
                      <a:pt x="14941" y="20141"/>
                      <a:pt x="15368" y="21600"/>
                      <a:pt x="15794" y="21600"/>
                    </a:cubicBezTo>
                    <a:cubicBezTo>
                      <a:pt x="16307" y="21600"/>
                      <a:pt x="16648" y="20141"/>
                      <a:pt x="16648" y="18681"/>
                    </a:cubicBezTo>
                    <a:cubicBezTo>
                      <a:pt x="16648" y="20141"/>
                      <a:pt x="16990" y="21600"/>
                      <a:pt x="17502" y="21600"/>
                    </a:cubicBezTo>
                    <a:cubicBezTo>
                      <a:pt x="17929" y="21600"/>
                      <a:pt x="18270" y="20141"/>
                      <a:pt x="18270" y="18681"/>
                    </a:cubicBezTo>
                    <a:cubicBezTo>
                      <a:pt x="18270" y="20141"/>
                      <a:pt x="18697" y="21600"/>
                      <a:pt x="19124" y="21600"/>
                    </a:cubicBezTo>
                    <a:cubicBezTo>
                      <a:pt x="19551" y="21600"/>
                      <a:pt x="19978" y="20141"/>
                      <a:pt x="19978" y="18681"/>
                    </a:cubicBezTo>
                    <a:cubicBezTo>
                      <a:pt x="19978" y="20141"/>
                      <a:pt x="20319" y="21600"/>
                      <a:pt x="20832" y="21600"/>
                    </a:cubicBezTo>
                    <a:cubicBezTo>
                      <a:pt x="21258" y="21600"/>
                      <a:pt x="21600" y="20141"/>
                      <a:pt x="21600" y="18681"/>
                    </a:cubicBezTo>
                    <a:cubicBezTo>
                      <a:pt x="21600" y="18389"/>
                      <a:pt x="21600" y="18097"/>
                      <a:pt x="21600" y="17805"/>
                    </a:cubicBezTo>
                    <a:close/>
                  </a:path>
                </a:pathLst>
              </a:cu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5" name="Rectangle 117"/>
              <p:cNvSpPr/>
              <p:nvPr/>
            </p:nvSpPr>
            <p:spPr>
              <a:xfrm>
                <a:off x="161922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6" name="Rectangle 118"/>
              <p:cNvSpPr/>
              <p:nvPr/>
            </p:nvSpPr>
            <p:spPr>
              <a:xfrm>
                <a:off x="371467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7" name="Rectangle 119"/>
              <p:cNvSpPr/>
              <p:nvPr/>
            </p:nvSpPr>
            <p:spPr>
              <a:xfrm>
                <a:off x="581013" y="835004"/>
                <a:ext cx="133347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8" name="Rectangle 120"/>
              <p:cNvSpPr/>
              <p:nvPr/>
            </p:nvSpPr>
            <p:spPr>
              <a:xfrm>
                <a:off x="793732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pic>
          <p:nvPicPr>
            <p:cNvPr id="750" name="Picture 43" descr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776" y="5086125"/>
              <a:ext cx="744597" cy="156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61" name="Group 62"/>
            <p:cNvGrpSpPr/>
            <p:nvPr/>
          </p:nvGrpSpPr>
          <p:grpSpPr>
            <a:xfrm>
              <a:off x="11262573" y="4059932"/>
              <a:ext cx="1364715" cy="2588387"/>
              <a:chOff x="0" y="0"/>
              <a:chExt cx="1364714" cy="2588386"/>
            </a:xfrm>
          </p:grpSpPr>
          <p:sp>
            <p:nvSpPr>
              <p:cNvPr id="751" name="Freeform 121"/>
              <p:cNvSpPr/>
              <p:nvPr/>
            </p:nvSpPr>
            <p:spPr>
              <a:xfrm>
                <a:off x="0" y="-1"/>
                <a:ext cx="1364715" cy="258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730"/>
                    </a:lnTo>
                    <a:lnTo>
                      <a:pt x="10740" y="0"/>
                    </a:lnTo>
                    <a:lnTo>
                      <a:pt x="21600" y="773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grpSp>
            <p:nvGrpSpPr>
              <p:cNvPr id="760" name="Group 124"/>
              <p:cNvGrpSpPr/>
              <p:nvPr/>
            </p:nvGrpSpPr>
            <p:grpSpPr>
              <a:xfrm>
                <a:off x="171543" y="1036878"/>
                <a:ext cx="1017818" cy="941580"/>
                <a:chOff x="0" y="0"/>
                <a:chExt cx="1017816" cy="941578"/>
              </a:xfrm>
            </p:grpSpPr>
            <p:sp>
              <p:nvSpPr>
                <p:cNvPr id="752" name="Freeform 122"/>
                <p:cNvSpPr/>
                <p:nvPr/>
              </p:nvSpPr>
              <p:spPr>
                <a:xfrm>
                  <a:off x="0" y="0"/>
                  <a:ext cx="202041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971" y="0"/>
                        <a:pt x="10800" y="0"/>
                      </a:cubicBezTo>
                      <a:cubicBezTo>
                        <a:pt x="5143" y="0"/>
                        <a:pt x="0" y="2483"/>
                        <a:pt x="0" y="5214"/>
                      </a:cubicBezTo>
                      <a:cubicBezTo>
                        <a:pt x="0" y="5214"/>
                        <a:pt x="514" y="5214"/>
                        <a:pt x="514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3" name="Freeform 123"/>
                <p:cNvSpPr/>
                <p:nvPr/>
              </p:nvSpPr>
              <p:spPr>
                <a:xfrm>
                  <a:off x="274467" y="0"/>
                  <a:ext cx="198228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0537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4" name="Freeform 124"/>
                <p:cNvSpPr/>
                <p:nvPr/>
              </p:nvSpPr>
              <p:spPr>
                <a:xfrm>
                  <a:off x="545122" y="0"/>
                  <a:ext cx="202041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0537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5" name="Freeform 125"/>
                <p:cNvSpPr/>
                <p:nvPr/>
              </p:nvSpPr>
              <p:spPr>
                <a:xfrm>
                  <a:off x="819590" y="0"/>
                  <a:ext cx="198227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1063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6" name="Freeform 126"/>
                <p:cNvSpPr/>
                <p:nvPr/>
              </p:nvSpPr>
              <p:spPr>
                <a:xfrm>
                  <a:off x="0" y="518439"/>
                  <a:ext cx="202041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971" y="0"/>
                        <a:pt x="10800" y="0"/>
                      </a:cubicBezTo>
                      <a:cubicBezTo>
                        <a:pt x="5143" y="0"/>
                        <a:pt x="0" y="2234"/>
                        <a:pt x="0" y="5214"/>
                      </a:cubicBezTo>
                      <a:cubicBezTo>
                        <a:pt x="0" y="5214"/>
                        <a:pt x="514" y="5214"/>
                        <a:pt x="514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7" name="Freeform 127"/>
                <p:cNvSpPr/>
                <p:nvPr/>
              </p:nvSpPr>
              <p:spPr>
                <a:xfrm>
                  <a:off x="274467" y="518439"/>
                  <a:ext cx="198228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0537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8" name="Freeform 128"/>
                <p:cNvSpPr/>
                <p:nvPr/>
              </p:nvSpPr>
              <p:spPr>
                <a:xfrm>
                  <a:off x="545122" y="518439"/>
                  <a:ext cx="202041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0537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9" name="Freeform 129"/>
                <p:cNvSpPr/>
                <p:nvPr/>
              </p:nvSpPr>
              <p:spPr>
                <a:xfrm>
                  <a:off x="819590" y="518439"/>
                  <a:ext cx="198227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1063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</p:grpSp>
        </p:grpSp>
        <p:grpSp>
          <p:nvGrpSpPr>
            <p:cNvPr id="781" name="Group 63"/>
            <p:cNvGrpSpPr/>
            <p:nvPr/>
          </p:nvGrpSpPr>
          <p:grpSpPr>
            <a:xfrm>
              <a:off x="12559266" y="4067556"/>
              <a:ext cx="1368528" cy="2580761"/>
              <a:chOff x="0" y="0"/>
              <a:chExt cx="1368527" cy="2580759"/>
            </a:xfrm>
          </p:grpSpPr>
          <p:sp>
            <p:nvSpPr>
              <p:cNvPr id="762" name="Rectangle 130"/>
              <p:cNvSpPr/>
              <p:nvPr/>
            </p:nvSpPr>
            <p:spPr>
              <a:xfrm>
                <a:off x="0" y="0"/>
                <a:ext cx="1368528" cy="258076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3" name="Rectangle 131"/>
              <p:cNvSpPr/>
              <p:nvPr/>
            </p:nvSpPr>
            <p:spPr>
              <a:xfrm>
                <a:off x="224909" y="308777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4" name="Rectangle 132"/>
              <p:cNvSpPr/>
              <p:nvPr/>
            </p:nvSpPr>
            <p:spPr>
              <a:xfrm>
                <a:off x="548935" y="308777"/>
                <a:ext cx="27065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5" name="Rectangle 133"/>
              <p:cNvSpPr/>
              <p:nvPr/>
            </p:nvSpPr>
            <p:spPr>
              <a:xfrm>
                <a:off x="869148" y="308777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6" name="Rectangle 134"/>
              <p:cNvSpPr/>
              <p:nvPr/>
            </p:nvSpPr>
            <p:spPr>
              <a:xfrm>
                <a:off x="224909" y="552749"/>
                <a:ext cx="27446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7" name="Rectangle 135"/>
              <p:cNvSpPr/>
              <p:nvPr/>
            </p:nvSpPr>
            <p:spPr>
              <a:xfrm>
                <a:off x="548935" y="552749"/>
                <a:ext cx="27065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8" name="Rectangle 136"/>
              <p:cNvSpPr/>
              <p:nvPr/>
            </p:nvSpPr>
            <p:spPr>
              <a:xfrm>
                <a:off x="869148" y="552749"/>
                <a:ext cx="27446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9" name="Rectangle 137"/>
              <p:cNvSpPr/>
              <p:nvPr/>
            </p:nvSpPr>
            <p:spPr>
              <a:xfrm>
                <a:off x="224909" y="796720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0" name="Rectangle 138"/>
              <p:cNvSpPr/>
              <p:nvPr/>
            </p:nvSpPr>
            <p:spPr>
              <a:xfrm>
                <a:off x="548935" y="796720"/>
                <a:ext cx="27065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1" name="Rectangle 139"/>
              <p:cNvSpPr/>
              <p:nvPr/>
            </p:nvSpPr>
            <p:spPr>
              <a:xfrm>
                <a:off x="869148" y="796720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2" name="Rectangle 140"/>
              <p:cNvSpPr/>
              <p:nvPr/>
            </p:nvSpPr>
            <p:spPr>
              <a:xfrm>
                <a:off x="224909" y="1044502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3" name="Rectangle 141"/>
              <p:cNvSpPr/>
              <p:nvPr/>
            </p:nvSpPr>
            <p:spPr>
              <a:xfrm>
                <a:off x="548935" y="1044502"/>
                <a:ext cx="27065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4" name="Rectangle 142"/>
              <p:cNvSpPr/>
              <p:nvPr/>
            </p:nvSpPr>
            <p:spPr>
              <a:xfrm>
                <a:off x="869148" y="1044502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5" name="Rectangle 143"/>
              <p:cNvSpPr/>
              <p:nvPr/>
            </p:nvSpPr>
            <p:spPr>
              <a:xfrm>
                <a:off x="224909" y="1288474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6" name="Rectangle 144"/>
              <p:cNvSpPr/>
              <p:nvPr/>
            </p:nvSpPr>
            <p:spPr>
              <a:xfrm>
                <a:off x="548935" y="1288474"/>
                <a:ext cx="27065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7" name="Rectangle 145"/>
              <p:cNvSpPr/>
              <p:nvPr/>
            </p:nvSpPr>
            <p:spPr>
              <a:xfrm>
                <a:off x="869148" y="1288474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8" name="Rectangle 146"/>
              <p:cNvSpPr/>
              <p:nvPr/>
            </p:nvSpPr>
            <p:spPr>
              <a:xfrm>
                <a:off x="224909" y="1536258"/>
                <a:ext cx="27446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9" name="Rectangle 147"/>
              <p:cNvSpPr/>
              <p:nvPr/>
            </p:nvSpPr>
            <p:spPr>
              <a:xfrm>
                <a:off x="548935" y="1536258"/>
                <a:ext cx="27065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0" name="Rectangle 148"/>
              <p:cNvSpPr/>
              <p:nvPr/>
            </p:nvSpPr>
            <p:spPr>
              <a:xfrm>
                <a:off x="869148" y="1536258"/>
                <a:ext cx="27446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787" name="Group 64"/>
            <p:cNvGrpSpPr/>
            <p:nvPr/>
          </p:nvGrpSpPr>
          <p:grpSpPr>
            <a:xfrm>
              <a:off x="13837784" y="4059932"/>
              <a:ext cx="1368529" cy="2588387"/>
              <a:chOff x="0" y="0"/>
              <a:chExt cx="1368527" cy="2588386"/>
            </a:xfrm>
          </p:grpSpPr>
          <p:sp>
            <p:nvSpPr>
              <p:cNvPr id="782" name="Freeform 149"/>
              <p:cNvSpPr/>
              <p:nvPr/>
            </p:nvSpPr>
            <p:spPr>
              <a:xfrm>
                <a:off x="0" y="-1"/>
                <a:ext cx="1368529" cy="258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698"/>
                    </a:lnTo>
                    <a:lnTo>
                      <a:pt x="10770" y="0"/>
                    </a:lnTo>
                    <a:lnTo>
                      <a:pt x="21600" y="76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3" name="Rectangle 150"/>
              <p:cNvSpPr/>
              <p:nvPr/>
            </p:nvSpPr>
            <p:spPr>
              <a:xfrm>
                <a:off x="423139" y="693793"/>
                <a:ext cx="182979" cy="40026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4" name="Rectangle 151"/>
              <p:cNvSpPr/>
              <p:nvPr/>
            </p:nvSpPr>
            <p:spPr>
              <a:xfrm>
                <a:off x="709041" y="693793"/>
                <a:ext cx="182979" cy="40026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5" name="Rectangle 152"/>
              <p:cNvSpPr/>
              <p:nvPr/>
            </p:nvSpPr>
            <p:spPr>
              <a:xfrm>
                <a:off x="423139" y="1227481"/>
                <a:ext cx="182979" cy="40026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6" name="Rectangle 153"/>
              <p:cNvSpPr/>
              <p:nvPr/>
            </p:nvSpPr>
            <p:spPr>
              <a:xfrm>
                <a:off x="709041" y="1227481"/>
                <a:ext cx="182979" cy="40026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801" name="Group 65"/>
            <p:cNvGrpSpPr/>
            <p:nvPr/>
          </p:nvGrpSpPr>
          <p:grpSpPr>
            <a:xfrm>
              <a:off x="14883924" y="3670598"/>
              <a:ext cx="1544802" cy="2977721"/>
              <a:chOff x="0" y="0"/>
              <a:chExt cx="1544801" cy="2977720"/>
            </a:xfrm>
          </p:grpSpPr>
          <p:sp>
            <p:nvSpPr>
              <p:cNvPr id="788" name="Freeform 154"/>
              <p:cNvSpPr/>
              <p:nvPr/>
            </p:nvSpPr>
            <p:spPr>
              <a:xfrm>
                <a:off x="0" y="0"/>
                <a:ext cx="1544802" cy="297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71" y="4183"/>
                    </a:moveTo>
                    <a:lnTo>
                      <a:pt x="18471" y="1966"/>
                    </a:lnTo>
                    <a:lnTo>
                      <a:pt x="16546" y="1966"/>
                    </a:lnTo>
                    <a:lnTo>
                      <a:pt x="16546" y="0"/>
                    </a:lnTo>
                    <a:lnTo>
                      <a:pt x="3971" y="0"/>
                    </a:lnTo>
                    <a:lnTo>
                      <a:pt x="3971" y="1966"/>
                    </a:lnTo>
                    <a:lnTo>
                      <a:pt x="1986" y="1966"/>
                    </a:lnTo>
                    <a:lnTo>
                      <a:pt x="1986" y="4183"/>
                    </a:lnTo>
                    <a:lnTo>
                      <a:pt x="0" y="41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183"/>
                    </a:lnTo>
                    <a:lnTo>
                      <a:pt x="18471" y="4183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9" name="Rectangle 155"/>
              <p:cNvSpPr/>
              <p:nvPr/>
            </p:nvSpPr>
            <p:spPr>
              <a:xfrm>
                <a:off x="271091" y="757339"/>
                <a:ext cx="150609" cy="357155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0" name="Rectangle 156"/>
              <p:cNvSpPr/>
              <p:nvPr/>
            </p:nvSpPr>
            <p:spPr>
              <a:xfrm>
                <a:off x="555093" y="757339"/>
                <a:ext cx="150609" cy="357155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1" name="Rectangle 157"/>
              <p:cNvSpPr/>
              <p:nvPr/>
            </p:nvSpPr>
            <p:spPr>
              <a:xfrm>
                <a:off x="839096" y="757339"/>
                <a:ext cx="150609" cy="357155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2" name="Rectangle 158"/>
              <p:cNvSpPr/>
              <p:nvPr/>
            </p:nvSpPr>
            <p:spPr>
              <a:xfrm>
                <a:off x="1127402" y="757339"/>
                <a:ext cx="154911" cy="357155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3" name="Rectangle 159"/>
              <p:cNvSpPr/>
              <p:nvPr/>
            </p:nvSpPr>
            <p:spPr>
              <a:xfrm>
                <a:off x="271091" y="1247888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4" name="Rectangle 160"/>
              <p:cNvSpPr/>
              <p:nvPr/>
            </p:nvSpPr>
            <p:spPr>
              <a:xfrm>
                <a:off x="555093" y="1247888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5" name="Rectangle 161"/>
              <p:cNvSpPr/>
              <p:nvPr/>
            </p:nvSpPr>
            <p:spPr>
              <a:xfrm>
                <a:off x="839096" y="1247888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6" name="Rectangle 162"/>
              <p:cNvSpPr/>
              <p:nvPr/>
            </p:nvSpPr>
            <p:spPr>
              <a:xfrm>
                <a:off x="1127402" y="1247888"/>
                <a:ext cx="154911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7" name="Rectangle 163"/>
              <p:cNvSpPr/>
              <p:nvPr/>
            </p:nvSpPr>
            <p:spPr>
              <a:xfrm>
                <a:off x="271091" y="1742739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8" name="Rectangle 164"/>
              <p:cNvSpPr/>
              <p:nvPr/>
            </p:nvSpPr>
            <p:spPr>
              <a:xfrm>
                <a:off x="555093" y="1742739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9" name="Rectangle 165"/>
              <p:cNvSpPr/>
              <p:nvPr/>
            </p:nvSpPr>
            <p:spPr>
              <a:xfrm>
                <a:off x="839096" y="1742739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0" name="Rectangle 166"/>
              <p:cNvSpPr/>
              <p:nvPr/>
            </p:nvSpPr>
            <p:spPr>
              <a:xfrm>
                <a:off x="1127402" y="1742739"/>
                <a:ext cx="154911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809" name="Group 66"/>
            <p:cNvGrpSpPr/>
            <p:nvPr/>
          </p:nvGrpSpPr>
          <p:grpSpPr>
            <a:xfrm>
              <a:off x="9903866" y="3751156"/>
              <a:ext cx="1360905" cy="2897163"/>
              <a:chOff x="0" y="0"/>
              <a:chExt cx="1360904" cy="2897162"/>
            </a:xfrm>
          </p:grpSpPr>
          <p:sp>
            <p:nvSpPr>
              <p:cNvPr id="802" name="Freeform 114"/>
              <p:cNvSpPr/>
              <p:nvPr/>
            </p:nvSpPr>
            <p:spPr>
              <a:xfrm>
                <a:off x="0" y="-1"/>
                <a:ext cx="1360905" cy="289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6849"/>
                    </a:lnTo>
                    <a:lnTo>
                      <a:pt x="10830" y="0"/>
                    </a:lnTo>
                    <a:lnTo>
                      <a:pt x="21600" y="684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3" name="Rectangle 115"/>
              <p:cNvSpPr/>
              <p:nvPr/>
            </p:nvSpPr>
            <p:spPr>
              <a:xfrm>
                <a:off x="182978" y="1837410"/>
                <a:ext cx="994947" cy="518439"/>
              </a:xfrm>
              <a:prstGeom prst="rect">
                <a:avLst/>
              </a:pr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4" name="Freeform 116"/>
              <p:cNvSpPr/>
              <p:nvPr/>
            </p:nvSpPr>
            <p:spPr>
              <a:xfrm>
                <a:off x="68616" y="1570566"/>
                <a:ext cx="1227483" cy="358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5"/>
                    </a:moveTo>
                    <a:cubicBezTo>
                      <a:pt x="20319" y="0"/>
                      <a:pt x="20319" y="0"/>
                      <a:pt x="20319" y="0"/>
                    </a:cubicBezTo>
                    <a:cubicBezTo>
                      <a:pt x="13148" y="0"/>
                      <a:pt x="13148" y="0"/>
                      <a:pt x="13148" y="0"/>
                    </a:cubicBezTo>
                    <a:cubicBezTo>
                      <a:pt x="8708" y="0"/>
                      <a:pt x="8708" y="0"/>
                      <a:pt x="8708" y="0"/>
                    </a:cubicBezTo>
                    <a:cubicBezTo>
                      <a:pt x="1281" y="0"/>
                      <a:pt x="1281" y="0"/>
                      <a:pt x="1281" y="0"/>
                    </a:cubicBezTo>
                    <a:cubicBezTo>
                      <a:pt x="85" y="17805"/>
                      <a:pt x="85" y="17805"/>
                      <a:pt x="85" y="17805"/>
                    </a:cubicBezTo>
                    <a:cubicBezTo>
                      <a:pt x="0" y="18097"/>
                      <a:pt x="0" y="18389"/>
                      <a:pt x="0" y="18681"/>
                    </a:cubicBezTo>
                    <a:cubicBezTo>
                      <a:pt x="0" y="20141"/>
                      <a:pt x="427" y="21600"/>
                      <a:pt x="854" y="21600"/>
                    </a:cubicBezTo>
                    <a:cubicBezTo>
                      <a:pt x="1281" y="21600"/>
                      <a:pt x="1708" y="20141"/>
                      <a:pt x="1708" y="18681"/>
                    </a:cubicBezTo>
                    <a:cubicBezTo>
                      <a:pt x="1708" y="20141"/>
                      <a:pt x="2049" y="21600"/>
                      <a:pt x="2476" y="21600"/>
                    </a:cubicBezTo>
                    <a:cubicBezTo>
                      <a:pt x="2988" y="21600"/>
                      <a:pt x="3330" y="20141"/>
                      <a:pt x="3330" y="18681"/>
                    </a:cubicBezTo>
                    <a:cubicBezTo>
                      <a:pt x="3330" y="20141"/>
                      <a:pt x="3671" y="21600"/>
                      <a:pt x="4183" y="21600"/>
                    </a:cubicBezTo>
                    <a:cubicBezTo>
                      <a:pt x="4610" y="21600"/>
                      <a:pt x="5037" y="20141"/>
                      <a:pt x="5037" y="18681"/>
                    </a:cubicBezTo>
                    <a:cubicBezTo>
                      <a:pt x="5037" y="20141"/>
                      <a:pt x="5379" y="21600"/>
                      <a:pt x="5806" y="21600"/>
                    </a:cubicBezTo>
                    <a:cubicBezTo>
                      <a:pt x="6318" y="21600"/>
                      <a:pt x="6659" y="20141"/>
                      <a:pt x="6659" y="18681"/>
                    </a:cubicBezTo>
                    <a:cubicBezTo>
                      <a:pt x="6659" y="20141"/>
                      <a:pt x="7001" y="21600"/>
                      <a:pt x="7513" y="21600"/>
                    </a:cubicBezTo>
                    <a:cubicBezTo>
                      <a:pt x="7940" y="21600"/>
                      <a:pt x="8367" y="20141"/>
                      <a:pt x="8367" y="18681"/>
                    </a:cubicBezTo>
                    <a:cubicBezTo>
                      <a:pt x="8367" y="20141"/>
                      <a:pt x="8708" y="21600"/>
                      <a:pt x="9135" y="21600"/>
                    </a:cubicBezTo>
                    <a:cubicBezTo>
                      <a:pt x="9647" y="21600"/>
                      <a:pt x="9989" y="20141"/>
                      <a:pt x="9989" y="18681"/>
                    </a:cubicBezTo>
                    <a:cubicBezTo>
                      <a:pt x="9989" y="20141"/>
                      <a:pt x="10330" y="21600"/>
                      <a:pt x="10843" y="21600"/>
                    </a:cubicBezTo>
                    <a:cubicBezTo>
                      <a:pt x="11270" y="21600"/>
                      <a:pt x="11611" y="20141"/>
                      <a:pt x="11611" y="18681"/>
                    </a:cubicBezTo>
                    <a:cubicBezTo>
                      <a:pt x="11611" y="20141"/>
                      <a:pt x="12038" y="21600"/>
                      <a:pt x="12465" y="21600"/>
                    </a:cubicBezTo>
                    <a:cubicBezTo>
                      <a:pt x="12977" y="21600"/>
                      <a:pt x="13319" y="20141"/>
                      <a:pt x="13319" y="18681"/>
                    </a:cubicBezTo>
                    <a:cubicBezTo>
                      <a:pt x="13319" y="20141"/>
                      <a:pt x="13660" y="21600"/>
                      <a:pt x="14172" y="21600"/>
                    </a:cubicBezTo>
                    <a:cubicBezTo>
                      <a:pt x="14599" y="21600"/>
                      <a:pt x="14941" y="20141"/>
                      <a:pt x="14941" y="18681"/>
                    </a:cubicBezTo>
                    <a:cubicBezTo>
                      <a:pt x="14941" y="20141"/>
                      <a:pt x="15368" y="21600"/>
                      <a:pt x="15794" y="21600"/>
                    </a:cubicBezTo>
                    <a:cubicBezTo>
                      <a:pt x="16307" y="21600"/>
                      <a:pt x="16648" y="20141"/>
                      <a:pt x="16648" y="18681"/>
                    </a:cubicBezTo>
                    <a:cubicBezTo>
                      <a:pt x="16648" y="20141"/>
                      <a:pt x="16990" y="21600"/>
                      <a:pt x="17502" y="21600"/>
                    </a:cubicBezTo>
                    <a:cubicBezTo>
                      <a:pt x="17929" y="21600"/>
                      <a:pt x="18270" y="20141"/>
                      <a:pt x="18270" y="18681"/>
                    </a:cubicBezTo>
                    <a:cubicBezTo>
                      <a:pt x="18270" y="20141"/>
                      <a:pt x="18697" y="21600"/>
                      <a:pt x="19124" y="21600"/>
                    </a:cubicBezTo>
                    <a:cubicBezTo>
                      <a:pt x="19551" y="21600"/>
                      <a:pt x="19978" y="20141"/>
                      <a:pt x="19978" y="18681"/>
                    </a:cubicBezTo>
                    <a:cubicBezTo>
                      <a:pt x="19978" y="20141"/>
                      <a:pt x="20319" y="21600"/>
                      <a:pt x="20832" y="21600"/>
                    </a:cubicBezTo>
                    <a:cubicBezTo>
                      <a:pt x="21258" y="21600"/>
                      <a:pt x="21600" y="20141"/>
                      <a:pt x="21600" y="18681"/>
                    </a:cubicBezTo>
                    <a:cubicBezTo>
                      <a:pt x="21600" y="18389"/>
                      <a:pt x="21600" y="18097"/>
                      <a:pt x="21600" y="17805"/>
                    </a:cubicBezTo>
                    <a:close/>
                  </a:path>
                </a:pathLst>
              </a:cu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5" name="Rectangle 117"/>
              <p:cNvSpPr/>
              <p:nvPr/>
            </p:nvSpPr>
            <p:spPr>
              <a:xfrm>
                <a:off x="194415" y="1002569"/>
                <a:ext cx="156295" cy="358333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6" name="Rectangle 118"/>
              <p:cNvSpPr/>
              <p:nvPr/>
            </p:nvSpPr>
            <p:spPr>
              <a:xfrm>
                <a:off x="446011" y="1002569"/>
                <a:ext cx="156295" cy="358333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7" name="Rectangle 119"/>
              <p:cNvSpPr/>
              <p:nvPr/>
            </p:nvSpPr>
            <p:spPr>
              <a:xfrm>
                <a:off x="697607" y="1002569"/>
                <a:ext cx="160107" cy="358333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8" name="Rectangle 120"/>
              <p:cNvSpPr/>
              <p:nvPr/>
            </p:nvSpPr>
            <p:spPr>
              <a:xfrm>
                <a:off x="953013" y="1002569"/>
                <a:ext cx="156295" cy="358333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pic>
          <p:nvPicPr>
            <p:cNvPr id="810" name="Picture 67" descr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0314" y="5438026"/>
              <a:ext cx="576870" cy="1210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1" name="Picture 68" descr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6679" y="5438026"/>
              <a:ext cx="576870" cy="1210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2" name="Picture 69" descr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89539" y="5438026"/>
              <a:ext cx="576870" cy="1210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3" name="Picture 70" descr="Pictur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0595" y="5438026"/>
              <a:ext cx="576870" cy="1210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21" name="Group 71"/>
            <p:cNvGrpSpPr/>
            <p:nvPr/>
          </p:nvGrpSpPr>
          <p:grpSpPr>
            <a:xfrm>
              <a:off x="18389703" y="4401533"/>
              <a:ext cx="1180937" cy="2246786"/>
              <a:chOff x="0" y="0"/>
              <a:chExt cx="1180935" cy="2246785"/>
            </a:xfrm>
          </p:grpSpPr>
          <p:sp>
            <p:nvSpPr>
              <p:cNvPr id="814" name="Freeform 173"/>
              <p:cNvSpPr/>
              <p:nvPr/>
            </p:nvSpPr>
            <p:spPr>
              <a:xfrm>
                <a:off x="-1" y="-1"/>
                <a:ext cx="1180937" cy="224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677"/>
                    </a:lnTo>
                    <a:lnTo>
                      <a:pt x="10816" y="0"/>
                    </a:lnTo>
                    <a:lnTo>
                      <a:pt x="21600" y="767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5" name="Oval 174"/>
              <p:cNvSpPr/>
              <p:nvPr/>
            </p:nvSpPr>
            <p:spPr>
              <a:xfrm>
                <a:off x="239020" y="764863"/>
                <a:ext cx="285053" cy="286825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6" name="Oval 175"/>
              <p:cNvSpPr/>
              <p:nvPr/>
            </p:nvSpPr>
            <p:spPr>
              <a:xfrm>
                <a:off x="655091" y="764863"/>
                <a:ext cx="285053" cy="286825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7" name="Oval 176"/>
              <p:cNvSpPr/>
              <p:nvPr/>
            </p:nvSpPr>
            <p:spPr>
              <a:xfrm>
                <a:off x="239020" y="1170311"/>
                <a:ext cx="285053" cy="285053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8" name="Oval 177"/>
              <p:cNvSpPr/>
              <p:nvPr/>
            </p:nvSpPr>
            <p:spPr>
              <a:xfrm>
                <a:off x="655091" y="1170311"/>
                <a:ext cx="285053" cy="285053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9" name="Oval 178"/>
              <p:cNvSpPr/>
              <p:nvPr/>
            </p:nvSpPr>
            <p:spPr>
              <a:xfrm>
                <a:off x="239020" y="1577529"/>
                <a:ext cx="285053" cy="286825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20" name="Oval 179"/>
              <p:cNvSpPr/>
              <p:nvPr/>
            </p:nvSpPr>
            <p:spPr>
              <a:xfrm>
                <a:off x="655091" y="1577529"/>
                <a:ext cx="285053" cy="286825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</p:grpSp>
      <p:sp>
        <p:nvSpPr>
          <p:cNvPr id="824" name="This slide is designed to showcase key points or critical data in a visually compelling way. Use the headline to grab attention and the supporting text to provide essential context."/>
          <p:cNvSpPr txBox="1"/>
          <p:nvPr/>
        </p:nvSpPr>
        <p:spPr>
          <a:xfrm>
            <a:off x="2603282" y="3780903"/>
            <a:ext cx="19177436" cy="12105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3251118">
              <a:lnSpc>
                <a:spcPct val="90000"/>
              </a:lnSpc>
              <a:defRPr sz="5000" spc="-250">
                <a:solidFill>
                  <a:srgbClr val="2F3237"/>
                </a:solidFill>
                <a:latin typeface="Gontserrat-Medium"/>
                <a:ea typeface="Gontserrat-Medium"/>
                <a:cs typeface="Gontserrat-Medium"/>
                <a:sym typeface="Gontserrat-Medium"/>
              </a:defRPr>
            </a:lvl1pPr>
          </a:lstStyle>
          <a:p>
            <a:pPr>
              <a:defRPr sz="8000" cap="all">
                <a:latin typeface="Gontserrat Bold"/>
                <a:ea typeface="Gontserrat Bold"/>
                <a:cs typeface="Gontserrat Bold"/>
                <a:sym typeface="Gontserrat Bold"/>
              </a:defRPr>
            </a:pPr>
            <a:r>
              <a:rPr lang="tr-TR" noProof="0" dirty="0" err="1"/>
              <a:t>GEREKL</a:t>
            </a:r>
            <a:r>
              <a:rPr lang="tr-TR" sz="8000" cap="all" noProof="0" dirty="0" err="1">
                <a:latin typeface="Gontserrat Bold"/>
              </a:rPr>
              <a:t>i</a:t>
            </a:r>
            <a:r>
              <a:rPr lang="tr-TR" noProof="0" dirty="0"/>
              <a:t> BELGELER </a:t>
            </a:r>
            <a:endParaRPr lang="tr-TR" noProof="0" dirty="0">
              <a:solidFill>
                <a:srgbClr val="098E3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5C99-2127-86AE-DB91-05A9DE20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8000" cap="all" noProof="0" dirty="0">
                <a:latin typeface="Gontserrat Bold"/>
              </a:rPr>
              <a:t>CEO </a:t>
            </a:r>
            <a:r>
              <a:rPr lang="tr-TR" sz="8000" cap="all" noProof="0" dirty="0" err="1">
                <a:latin typeface="Gontserrat Bold"/>
                <a:sym typeface="Calibri"/>
              </a:rPr>
              <a:t>PAKET</a:t>
            </a:r>
            <a:r>
              <a:rPr lang="tr-TR" sz="8000" cap="all" noProof="0" dirty="0" err="1">
                <a:latin typeface="Gontserrat Bold"/>
              </a:rPr>
              <a:t>i</a:t>
            </a:r>
            <a:endParaRPr lang="tr-TR" sz="8000" cap="all" noProof="0" dirty="0">
              <a:latin typeface="Gontserrat Bold"/>
              <a:sym typeface="Calibri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BDC707-2690-0D36-4AB5-F7EDF3AB7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224238"/>
              </p:ext>
            </p:extLst>
          </p:nvPr>
        </p:nvGraphicFramePr>
        <p:xfrm>
          <a:off x="1676400" y="3581401"/>
          <a:ext cx="21031200" cy="752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22D026-7B79-183A-BF6E-D1F9BD6633AD}"/>
              </a:ext>
            </a:extLst>
          </p:cNvPr>
          <p:cNvSpPr txBox="1"/>
          <p:nvPr/>
        </p:nvSpPr>
        <p:spPr>
          <a:xfrm>
            <a:off x="24293015" y="7642747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7200" noProof="0" dirty="0"/>
          </a:p>
        </p:txBody>
      </p:sp>
      <p:pic>
        <p:nvPicPr>
          <p:cNvPr id="5" name="Asset 12GEM LOGO.png" descr="Asset 12GEM LOGO.png">
            <a:extLst>
              <a:ext uri="{FF2B5EF4-FFF2-40B4-BE49-F238E27FC236}">
                <a16:creationId xmlns:a16="http://schemas.microsoft.com/office/drawing/2014/main" id="{686282FB-4FE9-68AA-E20A-E052B140EF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22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CFBE7-48E8-0B84-A8FD-1FBBFFC89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roup 19">
            <a:extLst>
              <a:ext uri="{FF2B5EF4-FFF2-40B4-BE49-F238E27FC236}">
                <a16:creationId xmlns:a16="http://schemas.microsoft.com/office/drawing/2014/main" id="{9874E69F-061B-525E-2A63-DD2BCDBC5EC8}"/>
              </a:ext>
            </a:extLst>
          </p:cNvPr>
          <p:cNvGrpSpPr/>
          <p:nvPr/>
        </p:nvGrpSpPr>
        <p:grpSpPr>
          <a:xfrm>
            <a:off x="-1698" y="6744676"/>
            <a:ext cx="24385697" cy="7697907"/>
            <a:chOff x="0" y="0"/>
            <a:chExt cx="24385695" cy="7697906"/>
          </a:xfrm>
        </p:grpSpPr>
        <p:sp>
          <p:nvSpPr>
            <p:cNvPr id="527" name="Rectangle 20">
              <a:extLst>
                <a:ext uri="{FF2B5EF4-FFF2-40B4-BE49-F238E27FC236}">
                  <a16:creationId xmlns:a16="http://schemas.microsoft.com/office/drawing/2014/main" id="{2D1B6707-A26A-7333-0450-A2952D0DD35A}"/>
                </a:ext>
              </a:extLst>
            </p:cNvPr>
            <p:cNvSpPr/>
            <p:nvPr/>
          </p:nvSpPr>
          <p:spPr>
            <a:xfrm>
              <a:off x="2264" y="6648318"/>
              <a:ext cx="24383433" cy="1049589"/>
            </a:xfrm>
            <a:prstGeom prst="rect">
              <a:avLst/>
            </a:prstGeom>
            <a:solidFill>
              <a:srgbClr val="212E3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tr-TR" noProof="0" dirty="0"/>
            </a:p>
          </p:txBody>
        </p:sp>
        <p:sp>
          <p:nvSpPr>
            <p:cNvPr id="528" name="Freeform 183">
              <a:extLst>
                <a:ext uri="{FF2B5EF4-FFF2-40B4-BE49-F238E27FC236}">
                  <a16:creationId xmlns:a16="http://schemas.microsoft.com/office/drawing/2014/main" id="{90649204-2598-1A43-E1DC-3E58B09CFE80}"/>
                </a:ext>
              </a:extLst>
            </p:cNvPr>
            <p:cNvSpPr/>
            <p:nvPr/>
          </p:nvSpPr>
          <p:spPr>
            <a:xfrm>
              <a:off x="0" y="0"/>
              <a:ext cx="24370455" cy="648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7" y="14693"/>
                  </a:moveTo>
                  <a:lnTo>
                    <a:pt x="21067" y="11868"/>
                  </a:lnTo>
                  <a:lnTo>
                    <a:pt x="20713" y="11868"/>
                  </a:lnTo>
                  <a:lnTo>
                    <a:pt x="20713" y="11661"/>
                  </a:lnTo>
                  <a:lnTo>
                    <a:pt x="20348" y="11661"/>
                  </a:lnTo>
                  <a:lnTo>
                    <a:pt x="20348" y="8750"/>
                  </a:lnTo>
                  <a:lnTo>
                    <a:pt x="19199" y="8750"/>
                  </a:lnTo>
                  <a:lnTo>
                    <a:pt x="19199" y="5770"/>
                  </a:lnTo>
                  <a:lnTo>
                    <a:pt x="19040" y="5770"/>
                  </a:lnTo>
                  <a:lnTo>
                    <a:pt x="19040" y="3393"/>
                  </a:lnTo>
                  <a:lnTo>
                    <a:pt x="18738" y="3393"/>
                  </a:lnTo>
                  <a:lnTo>
                    <a:pt x="18738" y="2704"/>
                  </a:lnTo>
                  <a:lnTo>
                    <a:pt x="18553" y="2704"/>
                  </a:lnTo>
                  <a:lnTo>
                    <a:pt x="18553" y="3566"/>
                  </a:lnTo>
                  <a:lnTo>
                    <a:pt x="17645" y="3566"/>
                  </a:lnTo>
                  <a:lnTo>
                    <a:pt x="17645" y="10266"/>
                  </a:lnTo>
                  <a:lnTo>
                    <a:pt x="17378" y="10266"/>
                  </a:lnTo>
                  <a:lnTo>
                    <a:pt x="17378" y="12195"/>
                  </a:lnTo>
                  <a:lnTo>
                    <a:pt x="17245" y="12195"/>
                  </a:lnTo>
                  <a:lnTo>
                    <a:pt x="17245" y="8475"/>
                  </a:lnTo>
                  <a:lnTo>
                    <a:pt x="16804" y="8475"/>
                  </a:lnTo>
                  <a:lnTo>
                    <a:pt x="16804" y="6425"/>
                  </a:lnTo>
                  <a:lnTo>
                    <a:pt x="16137" y="6425"/>
                  </a:lnTo>
                  <a:lnTo>
                    <a:pt x="16137" y="7734"/>
                  </a:lnTo>
                  <a:lnTo>
                    <a:pt x="15788" y="6580"/>
                  </a:lnTo>
                  <a:lnTo>
                    <a:pt x="15532" y="7648"/>
                  </a:lnTo>
                  <a:lnTo>
                    <a:pt x="15434" y="7648"/>
                  </a:lnTo>
                  <a:lnTo>
                    <a:pt x="15434" y="6339"/>
                  </a:lnTo>
                  <a:lnTo>
                    <a:pt x="15178" y="6339"/>
                  </a:lnTo>
                  <a:lnTo>
                    <a:pt x="15178" y="3479"/>
                  </a:lnTo>
                  <a:lnTo>
                    <a:pt x="14998" y="3479"/>
                  </a:lnTo>
                  <a:lnTo>
                    <a:pt x="14998" y="6580"/>
                  </a:lnTo>
                  <a:lnTo>
                    <a:pt x="14855" y="6580"/>
                  </a:lnTo>
                  <a:lnTo>
                    <a:pt x="14855" y="7820"/>
                  </a:lnTo>
                  <a:lnTo>
                    <a:pt x="14768" y="7820"/>
                  </a:lnTo>
                  <a:lnTo>
                    <a:pt x="14768" y="10593"/>
                  </a:lnTo>
                  <a:lnTo>
                    <a:pt x="14393" y="10593"/>
                  </a:lnTo>
                  <a:lnTo>
                    <a:pt x="14393" y="11696"/>
                  </a:lnTo>
                  <a:lnTo>
                    <a:pt x="14085" y="11696"/>
                  </a:lnTo>
                  <a:lnTo>
                    <a:pt x="14085" y="10232"/>
                  </a:lnTo>
                  <a:lnTo>
                    <a:pt x="13808" y="10232"/>
                  </a:lnTo>
                  <a:lnTo>
                    <a:pt x="13808" y="6218"/>
                  </a:lnTo>
                  <a:lnTo>
                    <a:pt x="13470" y="6218"/>
                  </a:lnTo>
                  <a:lnTo>
                    <a:pt x="13470" y="5443"/>
                  </a:lnTo>
                  <a:lnTo>
                    <a:pt x="13116" y="5443"/>
                  </a:lnTo>
                  <a:lnTo>
                    <a:pt x="13116" y="4547"/>
                  </a:lnTo>
                  <a:lnTo>
                    <a:pt x="12936" y="4547"/>
                  </a:lnTo>
                  <a:lnTo>
                    <a:pt x="12936" y="5357"/>
                  </a:lnTo>
                  <a:lnTo>
                    <a:pt x="12716" y="5357"/>
                  </a:lnTo>
                  <a:lnTo>
                    <a:pt x="12716" y="2704"/>
                  </a:lnTo>
                  <a:lnTo>
                    <a:pt x="12377" y="2704"/>
                  </a:lnTo>
                  <a:lnTo>
                    <a:pt x="12377" y="5322"/>
                  </a:lnTo>
                  <a:lnTo>
                    <a:pt x="11998" y="5322"/>
                  </a:lnTo>
                  <a:lnTo>
                    <a:pt x="11998" y="8475"/>
                  </a:lnTo>
                  <a:lnTo>
                    <a:pt x="11793" y="8475"/>
                  </a:lnTo>
                  <a:lnTo>
                    <a:pt x="11793" y="12023"/>
                  </a:lnTo>
                  <a:lnTo>
                    <a:pt x="10910" y="12023"/>
                  </a:lnTo>
                  <a:lnTo>
                    <a:pt x="10910" y="10679"/>
                  </a:lnTo>
                  <a:lnTo>
                    <a:pt x="10351" y="10679"/>
                  </a:lnTo>
                  <a:lnTo>
                    <a:pt x="10351" y="12195"/>
                  </a:lnTo>
                  <a:lnTo>
                    <a:pt x="10254" y="12195"/>
                  </a:lnTo>
                  <a:lnTo>
                    <a:pt x="10254" y="11213"/>
                  </a:lnTo>
                  <a:lnTo>
                    <a:pt x="10084" y="11213"/>
                  </a:lnTo>
                  <a:lnTo>
                    <a:pt x="10084" y="0"/>
                  </a:lnTo>
                  <a:lnTo>
                    <a:pt x="8771" y="0"/>
                  </a:lnTo>
                  <a:lnTo>
                    <a:pt x="8771" y="11989"/>
                  </a:lnTo>
                  <a:lnTo>
                    <a:pt x="8371" y="11989"/>
                  </a:lnTo>
                  <a:lnTo>
                    <a:pt x="8371" y="9611"/>
                  </a:lnTo>
                  <a:lnTo>
                    <a:pt x="8335" y="9611"/>
                  </a:lnTo>
                  <a:lnTo>
                    <a:pt x="8335" y="6580"/>
                  </a:lnTo>
                  <a:lnTo>
                    <a:pt x="7971" y="4875"/>
                  </a:lnTo>
                  <a:lnTo>
                    <a:pt x="7971" y="2790"/>
                  </a:lnTo>
                  <a:lnTo>
                    <a:pt x="7848" y="2790"/>
                  </a:lnTo>
                  <a:lnTo>
                    <a:pt x="7848" y="4789"/>
                  </a:lnTo>
                  <a:lnTo>
                    <a:pt x="7535" y="6666"/>
                  </a:lnTo>
                  <a:lnTo>
                    <a:pt x="7535" y="9611"/>
                  </a:lnTo>
                  <a:lnTo>
                    <a:pt x="7304" y="9611"/>
                  </a:lnTo>
                  <a:lnTo>
                    <a:pt x="7304" y="11300"/>
                  </a:lnTo>
                  <a:lnTo>
                    <a:pt x="7120" y="11300"/>
                  </a:lnTo>
                  <a:lnTo>
                    <a:pt x="7120" y="10180"/>
                  </a:lnTo>
                  <a:lnTo>
                    <a:pt x="6140" y="10180"/>
                  </a:lnTo>
                  <a:lnTo>
                    <a:pt x="6140" y="13918"/>
                  </a:lnTo>
                  <a:lnTo>
                    <a:pt x="5653" y="13918"/>
                  </a:lnTo>
                  <a:lnTo>
                    <a:pt x="5653" y="11213"/>
                  </a:lnTo>
                  <a:lnTo>
                    <a:pt x="5396" y="11213"/>
                  </a:lnTo>
                  <a:lnTo>
                    <a:pt x="5396" y="10266"/>
                  </a:lnTo>
                  <a:lnTo>
                    <a:pt x="4801" y="10266"/>
                  </a:lnTo>
                  <a:lnTo>
                    <a:pt x="4801" y="11300"/>
                  </a:lnTo>
                  <a:lnTo>
                    <a:pt x="4550" y="11300"/>
                  </a:lnTo>
                  <a:lnTo>
                    <a:pt x="4550" y="10438"/>
                  </a:lnTo>
                  <a:lnTo>
                    <a:pt x="4319" y="10438"/>
                  </a:lnTo>
                  <a:lnTo>
                    <a:pt x="4319" y="11455"/>
                  </a:lnTo>
                  <a:lnTo>
                    <a:pt x="4088" y="11455"/>
                  </a:lnTo>
                  <a:lnTo>
                    <a:pt x="4088" y="12316"/>
                  </a:lnTo>
                  <a:lnTo>
                    <a:pt x="2970" y="12316"/>
                  </a:lnTo>
                  <a:lnTo>
                    <a:pt x="2970" y="15744"/>
                  </a:lnTo>
                  <a:lnTo>
                    <a:pt x="2488" y="15744"/>
                  </a:lnTo>
                  <a:lnTo>
                    <a:pt x="2488" y="13745"/>
                  </a:lnTo>
                  <a:lnTo>
                    <a:pt x="2277" y="13745"/>
                  </a:lnTo>
                  <a:lnTo>
                    <a:pt x="2277" y="10679"/>
                  </a:lnTo>
                  <a:lnTo>
                    <a:pt x="1246" y="10679"/>
                  </a:lnTo>
                  <a:lnTo>
                    <a:pt x="1246" y="12402"/>
                  </a:lnTo>
                  <a:lnTo>
                    <a:pt x="934" y="12402"/>
                  </a:lnTo>
                  <a:lnTo>
                    <a:pt x="934" y="10679"/>
                  </a:lnTo>
                  <a:lnTo>
                    <a:pt x="56" y="10679"/>
                  </a:lnTo>
                  <a:lnTo>
                    <a:pt x="56" y="15744"/>
                  </a:lnTo>
                  <a:lnTo>
                    <a:pt x="0" y="15744"/>
                  </a:lnTo>
                  <a:lnTo>
                    <a:pt x="0" y="21479"/>
                  </a:lnTo>
                  <a:lnTo>
                    <a:pt x="21600" y="21600"/>
                  </a:lnTo>
                  <a:lnTo>
                    <a:pt x="21600" y="14693"/>
                  </a:lnTo>
                  <a:lnTo>
                    <a:pt x="21067" y="14693"/>
                  </a:lnTo>
                  <a:close/>
                  <a:moveTo>
                    <a:pt x="9171" y="16863"/>
                  </a:moveTo>
                  <a:lnTo>
                    <a:pt x="8956" y="16863"/>
                  </a:lnTo>
                  <a:lnTo>
                    <a:pt x="8956" y="15175"/>
                  </a:lnTo>
                  <a:lnTo>
                    <a:pt x="9171" y="15175"/>
                  </a:lnTo>
                  <a:lnTo>
                    <a:pt x="9171" y="16863"/>
                  </a:lnTo>
                  <a:close/>
                  <a:moveTo>
                    <a:pt x="9171" y="14245"/>
                  </a:moveTo>
                  <a:lnTo>
                    <a:pt x="8956" y="14245"/>
                  </a:lnTo>
                  <a:lnTo>
                    <a:pt x="8956" y="12557"/>
                  </a:lnTo>
                  <a:lnTo>
                    <a:pt x="9171" y="12557"/>
                  </a:lnTo>
                  <a:lnTo>
                    <a:pt x="9171" y="14245"/>
                  </a:lnTo>
                  <a:close/>
                  <a:moveTo>
                    <a:pt x="9171" y="8957"/>
                  </a:moveTo>
                  <a:lnTo>
                    <a:pt x="8956" y="8957"/>
                  </a:lnTo>
                  <a:lnTo>
                    <a:pt x="8956" y="7286"/>
                  </a:lnTo>
                  <a:lnTo>
                    <a:pt x="9171" y="7286"/>
                  </a:lnTo>
                  <a:lnTo>
                    <a:pt x="9171" y="8957"/>
                  </a:lnTo>
                  <a:close/>
                  <a:moveTo>
                    <a:pt x="9171" y="6339"/>
                  </a:moveTo>
                  <a:lnTo>
                    <a:pt x="8956" y="6339"/>
                  </a:lnTo>
                  <a:lnTo>
                    <a:pt x="8956" y="4668"/>
                  </a:lnTo>
                  <a:lnTo>
                    <a:pt x="9171" y="4668"/>
                  </a:lnTo>
                  <a:lnTo>
                    <a:pt x="9171" y="6339"/>
                  </a:lnTo>
                  <a:close/>
                  <a:moveTo>
                    <a:pt x="9171" y="3721"/>
                  </a:moveTo>
                  <a:lnTo>
                    <a:pt x="8956" y="3721"/>
                  </a:lnTo>
                  <a:lnTo>
                    <a:pt x="8956" y="1998"/>
                  </a:lnTo>
                  <a:lnTo>
                    <a:pt x="9171" y="1998"/>
                  </a:lnTo>
                  <a:lnTo>
                    <a:pt x="9171" y="3721"/>
                  </a:lnTo>
                  <a:close/>
                  <a:moveTo>
                    <a:pt x="9561" y="16863"/>
                  </a:moveTo>
                  <a:lnTo>
                    <a:pt x="9341" y="16863"/>
                  </a:lnTo>
                  <a:lnTo>
                    <a:pt x="9341" y="15175"/>
                  </a:lnTo>
                  <a:lnTo>
                    <a:pt x="9561" y="15175"/>
                  </a:lnTo>
                  <a:lnTo>
                    <a:pt x="9561" y="16863"/>
                  </a:lnTo>
                  <a:close/>
                  <a:moveTo>
                    <a:pt x="9561" y="14245"/>
                  </a:moveTo>
                  <a:lnTo>
                    <a:pt x="9341" y="14245"/>
                  </a:lnTo>
                  <a:lnTo>
                    <a:pt x="9341" y="12557"/>
                  </a:lnTo>
                  <a:lnTo>
                    <a:pt x="9561" y="12557"/>
                  </a:lnTo>
                  <a:lnTo>
                    <a:pt x="9561" y="14245"/>
                  </a:lnTo>
                  <a:close/>
                  <a:moveTo>
                    <a:pt x="9561" y="11575"/>
                  </a:moveTo>
                  <a:lnTo>
                    <a:pt x="9341" y="11575"/>
                  </a:lnTo>
                  <a:lnTo>
                    <a:pt x="9341" y="9904"/>
                  </a:lnTo>
                  <a:lnTo>
                    <a:pt x="9561" y="9904"/>
                  </a:lnTo>
                  <a:lnTo>
                    <a:pt x="9561" y="11575"/>
                  </a:lnTo>
                  <a:close/>
                  <a:moveTo>
                    <a:pt x="9561" y="8957"/>
                  </a:moveTo>
                  <a:lnTo>
                    <a:pt x="9341" y="8957"/>
                  </a:lnTo>
                  <a:lnTo>
                    <a:pt x="9341" y="7286"/>
                  </a:lnTo>
                  <a:lnTo>
                    <a:pt x="9561" y="7286"/>
                  </a:lnTo>
                  <a:lnTo>
                    <a:pt x="9561" y="8957"/>
                  </a:lnTo>
                  <a:close/>
                  <a:moveTo>
                    <a:pt x="9561" y="6339"/>
                  </a:moveTo>
                  <a:lnTo>
                    <a:pt x="9341" y="6339"/>
                  </a:lnTo>
                  <a:lnTo>
                    <a:pt x="9341" y="4668"/>
                  </a:lnTo>
                  <a:lnTo>
                    <a:pt x="9561" y="4668"/>
                  </a:lnTo>
                  <a:lnTo>
                    <a:pt x="9561" y="6339"/>
                  </a:lnTo>
                  <a:close/>
                  <a:moveTo>
                    <a:pt x="9561" y="3721"/>
                  </a:moveTo>
                  <a:lnTo>
                    <a:pt x="9341" y="3721"/>
                  </a:lnTo>
                  <a:lnTo>
                    <a:pt x="9341" y="1998"/>
                  </a:lnTo>
                  <a:lnTo>
                    <a:pt x="9561" y="1998"/>
                  </a:lnTo>
                  <a:lnTo>
                    <a:pt x="9561" y="3721"/>
                  </a:lnTo>
                  <a:close/>
                  <a:moveTo>
                    <a:pt x="9951" y="16863"/>
                  </a:moveTo>
                  <a:lnTo>
                    <a:pt x="9741" y="16863"/>
                  </a:lnTo>
                  <a:lnTo>
                    <a:pt x="9741" y="15175"/>
                  </a:lnTo>
                  <a:lnTo>
                    <a:pt x="9951" y="15175"/>
                  </a:lnTo>
                  <a:lnTo>
                    <a:pt x="9951" y="16863"/>
                  </a:lnTo>
                  <a:close/>
                  <a:moveTo>
                    <a:pt x="9951" y="14245"/>
                  </a:moveTo>
                  <a:lnTo>
                    <a:pt x="9741" y="14245"/>
                  </a:lnTo>
                  <a:lnTo>
                    <a:pt x="9741" y="12557"/>
                  </a:lnTo>
                  <a:lnTo>
                    <a:pt x="9951" y="12557"/>
                  </a:lnTo>
                  <a:lnTo>
                    <a:pt x="9951" y="14245"/>
                  </a:lnTo>
                  <a:close/>
                  <a:moveTo>
                    <a:pt x="9951" y="11575"/>
                  </a:moveTo>
                  <a:lnTo>
                    <a:pt x="9741" y="11575"/>
                  </a:lnTo>
                  <a:lnTo>
                    <a:pt x="9741" y="9904"/>
                  </a:lnTo>
                  <a:lnTo>
                    <a:pt x="9951" y="9904"/>
                  </a:lnTo>
                  <a:lnTo>
                    <a:pt x="9951" y="11575"/>
                  </a:lnTo>
                  <a:close/>
                  <a:moveTo>
                    <a:pt x="9951" y="8957"/>
                  </a:moveTo>
                  <a:lnTo>
                    <a:pt x="9741" y="8957"/>
                  </a:lnTo>
                  <a:lnTo>
                    <a:pt x="9741" y="7286"/>
                  </a:lnTo>
                  <a:lnTo>
                    <a:pt x="9951" y="7286"/>
                  </a:lnTo>
                  <a:lnTo>
                    <a:pt x="9951" y="8957"/>
                  </a:lnTo>
                  <a:close/>
                  <a:moveTo>
                    <a:pt x="9951" y="6339"/>
                  </a:moveTo>
                  <a:lnTo>
                    <a:pt x="9741" y="6339"/>
                  </a:lnTo>
                  <a:lnTo>
                    <a:pt x="9741" y="4668"/>
                  </a:lnTo>
                  <a:lnTo>
                    <a:pt x="9951" y="4668"/>
                  </a:lnTo>
                  <a:lnTo>
                    <a:pt x="9951" y="6339"/>
                  </a:lnTo>
                  <a:close/>
                  <a:moveTo>
                    <a:pt x="9951" y="3721"/>
                  </a:moveTo>
                  <a:lnTo>
                    <a:pt x="9741" y="3721"/>
                  </a:lnTo>
                  <a:lnTo>
                    <a:pt x="9741" y="1998"/>
                  </a:lnTo>
                  <a:lnTo>
                    <a:pt x="9951" y="1998"/>
                  </a:lnTo>
                  <a:lnTo>
                    <a:pt x="9951" y="3721"/>
                  </a:lnTo>
                  <a:close/>
                  <a:moveTo>
                    <a:pt x="12403" y="19602"/>
                  </a:moveTo>
                  <a:lnTo>
                    <a:pt x="12316" y="19602"/>
                  </a:lnTo>
                  <a:lnTo>
                    <a:pt x="12316" y="6838"/>
                  </a:lnTo>
                  <a:lnTo>
                    <a:pt x="12403" y="6838"/>
                  </a:lnTo>
                  <a:lnTo>
                    <a:pt x="12403" y="19602"/>
                  </a:lnTo>
                  <a:close/>
                  <a:moveTo>
                    <a:pt x="12608" y="19602"/>
                  </a:moveTo>
                  <a:lnTo>
                    <a:pt x="12521" y="19602"/>
                  </a:lnTo>
                  <a:lnTo>
                    <a:pt x="12521" y="6838"/>
                  </a:lnTo>
                  <a:lnTo>
                    <a:pt x="12608" y="6838"/>
                  </a:lnTo>
                  <a:lnTo>
                    <a:pt x="12608" y="19602"/>
                  </a:lnTo>
                  <a:close/>
                  <a:moveTo>
                    <a:pt x="12803" y="19602"/>
                  </a:moveTo>
                  <a:lnTo>
                    <a:pt x="12726" y="19602"/>
                  </a:lnTo>
                  <a:lnTo>
                    <a:pt x="12726" y="6838"/>
                  </a:lnTo>
                  <a:lnTo>
                    <a:pt x="12803" y="6838"/>
                  </a:lnTo>
                  <a:lnTo>
                    <a:pt x="12803" y="19602"/>
                  </a:lnTo>
                  <a:close/>
                  <a:moveTo>
                    <a:pt x="13008" y="19602"/>
                  </a:moveTo>
                  <a:lnTo>
                    <a:pt x="12936" y="19602"/>
                  </a:lnTo>
                  <a:lnTo>
                    <a:pt x="12936" y="6838"/>
                  </a:lnTo>
                  <a:lnTo>
                    <a:pt x="13008" y="6838"/>
                  </a:lnTo>
                  <a:lnTo>
                    <a:pt x="13008" y="19602"/>
                  </a:lnTo>
                  <a:close/>
                  <a:moveTo>
                    <a:pt x="13213" y="19602"/>
                  </a:moveTo>
                  <a:lnTo>
                    <a:pt x="13142" y="19602"/>
                  </a:lnTo>
                  <a:lnTo>
                    <a:pt x="13142" y="6838"/>
                  </a:lnTo>
                  <a:lnTo>
                    <a:pt x="13213" y="6838"/>
                  </a:lnTo>
                  <a:lnTo>
                    <a:pt x="13213" y="19602"/>
                  </a:lnTo>
                  <a:close/>
                  <a:moveTo>
                    <a:pt x="13419" y="19602"/>
                  </a:moveTo>
                  <a:lnTo>
                    <a:pt x="13336" y="19602"/>
                  </a:lnTo>
                  <a:lnTo>
                    <a:pt x="13336" y="6838"/>
                  </a:lnTo>
                  <a:lnTo>
                    <a:pt x="13419" y="6838"/>
                  </a:lnTo>
                  <a:lnTo>
                    <a:pt x="13419" y="19602"/>
                  </a:lnTo>
                  <a:close/>
                  <a:moveTo>
                    <a:pt x="18045" y="15916"/>
                  </a:moveTo>
                  <a:lnTo>
                    <a:pt x="17912" y="15916"/>
                  </a:lnTo>
                  <a:lnTo>
                    <a:pt x="17912" y="15261"/>
                  </a:lnTo>
                  <a:lnTo>
                    <a:pt x="18045" y="15261"/>
                  </a:lnTo>
                  <a:lnTo>
                    <a:pt x="18045" y="15916"/>
                  </a:lnTo>
                  <a:close/>
                  <a:moveTo>
                    <a:pt x="18045" y="14900"/>
                  </a:moveTo>
                  <a:lnTo>
                    <a:pt x="17912" y="14900"/>
                  </a:lnTo>
                  <a:lnTo>
                    <a:pt x="17912" y="14245"/>
                  </a:lnTo>
                  <a:lnTo>
                    <a:pt x="18045" y="14245"/>
                  </a:lnTo>
                  <a:lnTo>
                    <a:pt x="18045" y="14900"/>
                  </a:lnTo>
                  <a:close/>
                  <a:moveTo>
                    <a:pt x="18045" y="13832"/>
                  </a:moveTo>
                  <a:lnTo>
                    <a:pt x="17912" y="13832"/>
                  </a:lnTo>
                  <a:lnTo>
                    <a:pt x="17912" y="13177"/>
                  </a:lnTo>
                  <a:lnTo>
                    <a:pt x="18045" y="13177"/>
                  </a:lnTo>
                  <a:lnTo>
                    <a:pt x="18045" y="13832"/>
                  </a:lnTo>
                  <a:close/>
                  <a:moveTo>
                    <a:pt x="18045" y="11747"/>
                  </a:moveTo>
                  <a:lnTo>
                    <a:pt x="17912" y="11747"/>
                  </a:lnTo>
                  <a:lnTo>
                    <a:pt x="17912" y="11093"/>
                  </a:lnTo>
                  <a:lnTo>
                    <a:pt x="18045" y="11093"/>
                  </a:lnTo>
                  <a:lnTo>
                    <a:pt x="18045" y="11747"/>
                  </a:lnTo>
                  <a:close/>
                  <a:moveTo>
                    <a:pt x="18045" y="10679"/>
                  </a:moveTo>
                  <a:lnTo>
                    <a:pt x="17912" y="10679"/>
                  </a:lnTo>
                  <a:lnTo>
                    <a:pt x="17912" y="10025"/>
                  </a:lnTo>
                  <a:lnTo>
                    <a:pt x="18045" y="10025"/>
                  </a:lnTo>
                  <a:lnTo>
                    <a:pt x="18045" y="10679"/>
                  </a:lnTo>
                  <a:close/>
                  <a:moveTo>
                    <a:pt x="18045" y="9611"/>
                  </a:moveTo>
                  <a:lnTo>
                    <a:pt x="17912" y="9611"/>
                  </a:lnTo>
                  <a:lnTo>
                    <a:pt x="17912" y="8957"/>
                  </a:lnTo>
                  <a:lnTo>
                    <a:pt x="18045" y="8957"/>
                  </a:lnTo>
                  <a:lnTo>
                    <a:pt x="18045" y="9611"/>
                  </a:lnTo>
                  <a:close/>
                  <a:moveTo>
                    <a:pt x="18045" y="8595"/>
                  </a:moveTo>
                  <a:lnTo>
                    <a:pt x="17912" y="8595"/>
                  </a:lnTo>
                  <a:lnTo>
                    <a:pt x="17912" y="7941"/>
                  </a:lnTo>
                  <a:lnTo>
                    <a:pt x="18045" y="7941"/>
                  </a:lnTo>
                  <a:lnTo>
                    <a:pt x="18045" y="8595"/>
                  </a:lnTo>
                  <a:close/>
                  <a:moveTo>
                    <a:pt x="18045" y="7527"/>
                  </a:moveTo>
                  <a:lnTo>
                    <a:pt x="17912" y="7527"/>
                  </a:lnTo>
                  <a:lnTo>
                    <a:pt x="17912" y="6873"/>
                  </a:lnTo>
                  <a:lnTo>
                    <a:pt x="18045" y="6873"/>
                  </a:lnTo>
                  <a:lnTo>
                    <a:pt x="18045" y="7527"/>
                  </a:lnTo>
                  <a:close/>
                  <a:moveTo>
                    <a:pt x="18045" y="6511"/>
                  </a:moveTo>
                  <a:lnTo>
                    <a:pt x="17912" y="6511"/>
                  </a:lnTo>
                  <a:lnTo>
                    <a:pt x="17912" y="5805"/>
                  </a:lnTo>
                  <a:lnTo>
                    <a:pt x="18045" y="5805"/>
                  </a:lnTo>
                  <a:lnTo>
                    <a:pt x="18045" y="6511"/>
                  </a:lnTo>
                  <a:close/>
                  <a:moveTo>
                    <a:pt x="18045" y="5443"/>
                  </a:moveTo>
                  <a:lnTo>
                    <a:pt x="17912" y="5443"/>
                  </a:lnTo>
                  <a:lnTo>
                    <a:pt x="17912" y="4789"/>
                  </a:lnTo>
                  <a:lnTo>
                    <a:pt x="18045" y="4789"/>
                  </a:lnTo>
                  <a:lnTo>
                    <a:pt x="18045" y="5443"/>
                  </a:lnTo>
                  <a:close/>
                  <a:moveTo>
                    <a:pt x="18312" y="16984"/>
                  </a:moveTo>
                  <a:lnTo>
                    <a:pt x="18163" y="16984"/>
                  </a:lnTo>
                  <a:lnTo>
                    <a:pt x="18163" y="16329"/>
                  </a:lnTo>
                  <a:lnTo>
                    <a:pt x="18312" y="16329"/>
                  </a:lnTo>
                  <a:lnTo>
                    <a:pt x="18312" y="16984"/>
                  </a:lnTo>
                  <a:close/>
                  <a:moveTo>
                    <a:pt x="18312" y="15916"/>
                  </a:moveTo>
                  <a:lnTo>
                    <a:pt x="18163" y="15916"/>
                  </a:lnTo>
                  <a:lnTo>
                    <a:pt x="18163" y="15261"/>
                  </a:lnTo>
                  <a:lnTo>
                    <a:pt x="18312" y="15261"/>
                  </a:lnTo>
                  <a:lnTo>
                    <a:pt x="18312" y="15916"/>
                  </a:lnTo>
                  <a:close/>
                  <a:moveTo>
                    <a:pt x="18312" y="14900"/>
                  </a:moveTo>
                  <a:lnTo>
                    <a:pt x="18163" y="14900"/>
                  </a:lnTo>
                  <a:lnTo>
                    <a:pt x="18163" y="14245"/>
                  </a:lnTo>
                  <a:lnTo>
                    <a:pt x="18312" y="14245"/>
                  </a:lnTo>
                  <a:lnTo>
                    <a:pt x="18312" y="14900"/>
                  </a:lnTo>
                  <a:close/>
                  <a:moveTo>
                    <a:pt x="18312" y="13832"/>
                  </a:moveTo>
                  <a:lnTo>
                    <a:pt x="18163" y="13832"/>
                  </a:lnTo>
                  <a:lnTo>
                    <a:pt x="18163" y="13177"/>
                  </a:lnTo>
                  <a:lnTo>
                    <a:pt x="18312" y="13177"/>
                  </a:lnTo>
                  <a:lnTo>
                    <a:pt x="18312" y="13832"/>
                  </a:lnTo>
                  <a:close/>
                  <a:moveTo>
                    <a:pt x="18312" y="12764"/>
                  </a:moveTo>
                  <a:lnTo>
                    <a:pt x="18163" y="12764"/>
                  </a:lnTo>
                  <a:lnTo>
                    <a:pt x="18163" y="12109"/>
                  </a:lnTo>
                  <a:lnTo>
                    <a:pt x="18312" y="12109"/>
                  </a:lnTo>
                  <a:lnTo>
                    <a:pt x="18312" y="12764"/>
                  </a:lnTo>
                  <a:close/>
                  <a:moveTo>
                    <a:pt x="18312" y="11747"/>
                  </a:moveTo>
                  <a:lnTo>
                    <a:pt x="18163" y="11747"/>
                  </a:lnTo>
                  <a:lnTo>
                    <a:pt x="18163" y="11093"/>
                  </a:lnTo>
                  <a:lnTo>
                    <a:pt x="18312" y="11093"/>
                  </a:lnTo>
                  <a:lnTo>
                    <a:pt x="18312" y="11747"/>
                  </a:lnTo>
                  <a:close/>
                  <a:moveTo>
                    <a:pt x="18312" y="10679"/>
                  </a:moveTo>
                  <a:lnTo>
                    <a:pt x="18163" y="10679"/>
                  </a:lnTo>
                  <a:lnTo>
                    <a:pt x="18163" y="10025"/>
                  </a:lnTo>
                  <a:lnTo>
                    <a:pt x="18312" y="10025"/>
                  </a:lnTo>
                  <a:lnTo>
                    <a:pt x="18312" y="10679"/>
                  </a:lnTo>
                  <a:close/>
                  <a:moveTo>
                    <a:pt x="18312" y="8595"/>
                  </a:moveTo>
                  <a:lnTo>
                    <a:pt x="18163" y="8595"/>
                  </a:lnTo>
                  <a:lnTo>
                    <a:pt x="18163" y="7941"/>
                  </a:lnTo>
                  <a:lnTo>
                    <a:pt x="18312" y="7941"/>
                  </a:lnTo>
                  <a:lnTo>
                    <a:pt x="18312" y="8595"/>
                  </a:lnTo>
                  <a:close/>
                  <a:moveTo>
                    <a:pt x="18312" y="7527"/>
                  </a:moveTo>
                  <a:lnTo>
                    <a:pt x="18163" y="7527"/>
                  </a:lnTo>
                  <a:lnTo>
                    <a:pt x="18163" y="6873"/>
                  </a:lnTo>
                  <a:lnTo>
                    <a:pt x="18312" y="6873"/>
                  </a:lnTo>
                  <a:lnTo>
                    <a:pt x="18312" y="7527"/>
                  </a:lnTo>
                  <a:close/>
                  <a:moveTo>
                    <a:pt x="18312" y="6511"/>
                  </a:moveTo>
                  <a:lnTo>
                    <a:pt x="18163" y="6511"/>
                  </a:lnTo>
                  <a:lnTo>
                    <a:pt x="18163" y="5805"/>
                  </a:lnTo>
                  <a:lnTo>
                    <a:pt x="18312" y="5805"/>
                  </a:lnTo>
                  <a:lnTo>
                    <a:pt x="18312" y="6511"/>
                  </a:lnTo>
                  <a:close/>
                  <a:moveTo>
                    <a:pt x="18312" y="5443"/>
                  </a:moveTo>
                  <a:lnTo>
                    <a:pt x="18163" y="5443"/>
                  </a:lnTo>
                  <a:lnTo>
                    <a:pt x="18163" y="4789"/>
                  </a:lnTo>
                  <a:lnTo>
                    <a:pt x="18312" y="4789"/>
                  </a:lnTo>
                  <a:lnTo>
                    <a:pt x="18312" y="5443"/>
                  </a:lnTo>
                  <a:close/>
                  <a:moveTo>
                    <a:pt x="18563" y="16984"/>
                  </a:moveTo>
                  <a:lnTo>
                    <a:pt x="18430" y="16984"/>
                  </a:lnTo>
                  <a:lnTo>
                    <a:pt x="18430" y="16329"/>
                  </a:lnTo>
                  <a:lnTo>
                    <a:pt x="18563" y="16329"/>
                  </a:lnTo>
                  <a:lnTo>
                    <a:pt x="18563" y="16984"/>
                  </a:lnTo>
                  <a:close/>
                  <a:moveTo>
                    <a:pt x="18563" y="15916"/>
                  </a:moveTo>
                  <a:lnTo>
                    <a:pt x="18430" y="15916"/>
                  </a:lnTo>
                  <a:lnTo>
                    <a:pt x="18430" y="15261"/>
                  </a:lnTo>
                  <a:lnTo>
                    <a:pt x="18563" y="15261"/>
                  </a:lnTo>
                  <a:lnTo>
                    <a:pt x="18563" y="15916"/>
                  </a:lnTo>
                  <a:close/>
                  <a:moveTo>
                    <a:pt x="18563" y="14900"/>
                  </a:moveTo>
                  <a:lnTo>
                    <a:pt x="18430" y="14900"/>
                  </a:lnTo>
                  <a:lnTo>
                    <a:pt x="18430" y="14245"/>
                  </a:lnTo>
                  <a:lnTo>
                    <a:pt x="18563" y="14245"/>
                  </a:lnTo>
                  <a:lnTo>
                    <a:pt x="18563" y="14900"/>
                  </a:lnTo>
                  <a:close/>
                  <a:moveTo>
                    <a:pt x="18563" y="13832"/>
                  </a:moveTo>
                  <a:lnTo>
                    <a:pt x="18430" y="13832"/>
                  </a:lnTo>
                  <a:lnTo>
                    <a:pt x="18430" y="13177"/>
                  </a:lnTo>
                  <a:lnTo>
                    <a:pt x="18563" y="13177"/>
                  </a:lnTo>
                  <a:lnTo>
                    <a:pt x="18563" y="13832"/>
                  </a:lnTo>
                  <a:close/>
                  <a:moveTo>
                    <a:pt x="18563" y="11747"/>
                  </a:moveTo>
                  <a:lnTo>
                    <a:pt x="18430" y="11747"/>
                  </a:lnTo>
                  <a:lnTo>
                    <a:pt x="18430" y="11093"/>
                  </a:lnTo>
                  <a:lnTo>
                    <a:pt x="18563" y="11093"/>
                  </a:lnTo>
                  <a:lnTo>
                    <a:pt x="18563" y="11747"/>
                  </a:lnTo>
                  <a:close/>
                  <a:moveTo>
                    <a:pt x="18563" y="10679"/>
                  </a:moveTo>
                  <a:lnTo>
                    <a:pt x="18430" y="10679"/>
                  </a:lnTo>
                  <a:lnTo>
                    <a:pt x="18430" y="10025"/>
                  </a:lnTo>
                  <a:lnTo>
                    <a:pt x="18563" y="10025"/>
                  </a:lnTo>
                  <a:lnTo>
                    <a:pt x="18563" y="10679"/>
                  </a:lnTo>
                  <a:close/>
                  <a:moveTo>
                    <a:pt x="18563" y="9611"/>
                  </a:moveTo>
                  <a:lnTo>
                    <a:pt x="18430" y="9611"/>
                  </a:lnTo>
                  <a:lnTo>
                    <a:pt x="18430" y="8957"/>
                  </a:lnTo>
                  <a:lnTo>
                    <a:pt x="18563" y="8957"/>
                  </a:lnTo>
                  <a:lnTo>
                    <a:pt x="18563" y="9611"/>
                  </a:lnTo>
                  <a:close/>
                  <a:moveTo>
                    <a:pt x="18563" y="8595"/>
                  </a:moveTo>
                  <a:lnTo>
                    <a:pt x="18430" y="8595"/>
                  </a:lnTo>
                  <a:lnTo>
                    <a:pt x="18430" y="7941"/>
                  </a:lnTo>
                  <a:lnTo>
                    <a:pt x="18563" y="7941"/>
                  </a:lnTo>
                  <a:lnTo>
                    <a:pt x="18563" y="8595"/>
                  </a:lnTo>
                  <a:close/>
                  <a:moveTo>
                    <a:pt x="18563" y="7527"/>
                  </a:moveTo>
                  <a:lnTo>
                    <a:pt x="18430" y="7527"/>
                  </a:lnTo>
                  <a:lnTo>
                    <a:pt x="18430" y="6873"/>
                  </a:lnTo>
                  <a:lnTo>
                    <a:pt x="18563" y="6873"/>
                  </a:lnTo>
                  <a:lnTo>
                    <a:pt x="18563" y="7527"/>
                  </a:lnTo>
                  <a:close/>
                  <a:moveTo>
                    <a:pt x="18563" y="6511"/>
                  </a:moveTo>
                  <a:lnTo>
                    <a:pt x="18430" y="6511"/>
                  </a:lnTo>
                  <a:lnTo>
                    <a:pt x="18430" y="5805"/>
                  </a:lnTo>
                  <a:lnTo>
                    <a:pt x="18563" y="5805"/>
                  </a:lnTo>
                  <a:lnTo>
                    <a:pt x="18563" y="6511"/>
                  </a:lnTo>
                  <a:close/>
                  <a:moveTo>
                    <a:pt x="18563" y="5443"/>
                  </a:moveTo>
                  <a:lnTo>
                    <a:pt x="18430" y="5443"/>
                  </a:lnTo>
                  <a:lnTo>
                    <a:pt x="18430" y="4789"/>
                  </a:lnTo>
                  <a:lnTo>
                    <a:pt x="18563" y="4789"/>
                  </a:lnTo>
                  <a:lnTo>
                    <a:pt x="18563" y="5443"/>
                  </a:lnTo>
                  <a:close/>
                  <a:moveTo>
                    <a:pt x="18820" y="16984"/>
                  </a:moveTo>
                  <a:lnTo>
                    <a:pt x="18686" y="16984"/>
                  </a:lnTo>
                  <a:lnTo>
                    <a:pt x="18686" y="16329"/>
                  </a:lnTo>
                  <a:lnTo>
                    <a:pt x="18820" y="16329"/>
                  </a:lnTo>
                  <a:lnTo>
                    <a:pt x="18820" y="16984"/>
                  </a:lnTo>
                  <a:close/>
                  <a:moveTo>
                    <a:pt x="18820" y="14900"/>
                  </a:moveTo>
                  <a:lnTo>
                    <a:pt x="18686" y="14900"/>
                  </a:lnTo>
                  <a:lnTo>
                    <a:pt x="18686" y="14245"/>
                  </a:lnTo>
                  <a:lnTo>
                    <a:pt x="18820" y="14245"/>
                  </a:lnTo>
                  <a:lnTo>
                    <a:pt x="18820" y="14900"/>
                  </a:lnTo>
                  <a:close/>
                  <a:moveTo>
                    <a:pt x="18820" y="13832"/>
                  </a:moveTo>
                  <a:lnTo>
                    <a:pt x="18686" y="13832"/>
                  </a:lnTo>
                  <a:lnTo>
                    <a:pt x="18686" y="13177"/>
                  </a:lnTo>
                  <a:lnTo>
                    <a:pt x="18820" y="13177"/>
                  </a:lnTo>
                  <a:lnTo>
                    <a:pt x="18820" y="13832"/>
                  </a:lnTo>
                  <a:close/>
                  <a:moveTo>
                    <a:pt x="18820" y="12764"/>
                  </a:moveTo>
                  <a:lnTo>
                    <a:pt x="18686" y="12764"/>
                  </a:lnTo>
                  <a:lnTo>
                    <a:pt x="18686" y="12109"/>
                  </a:lnTo>
                  <a:lnTo>
                    <a:pt x="18820" y="12109"/>
                  </a:lnTo>
                  <a:lnTo>
                    <a:pt x="18820" y="12764"/>
                  </a:lnTo>
                  <a:close/>
                  <a:moveTo>
                    <a:pt x="18820" y="11747"/>
                  </a:moveTo>
                  <a:lnTo>
                    <a:pt x="18686" y="11747"/>
                  </a:lnTo>
                  <a:lnTo>
                    <a:pt x="18686" y="11093"/>
                  </a:lnTo>
                  <a:lnTo>
                    <a:pt x="18820" y="11093"/>
                  </a:lnTo>
                  <a:lnTo>
                    <a:pt x="18820" y="11747"/>
                  </a:lnTo>
                  <a:close/>
                  <a:moveTo>
                    <a:pt x="18820" y="10679"/>
                  </a:moveTo>
                  <a:lnTo>
                    <a:pt x="18686" y="10679"/>
                  </a:lnTo>
                  <a:lnTo>
                    <a:pt x="18686" y="10025"/>
                  </a:lnTo>
                  <a:lnTo>
                    <a:pt x="18820" y="10025"/>
                  </a:lnTo>
                  <a:lnTo>
                    <a:pt x="18820" y="10679"/>
                  </a:lnTo>
                  <a:close/>
                  <a:moveTo>
                    <a:pt x="18820" y="9611"/>
                  </a:moveTo>
                  <a:lnTo>
                    <a:pt x="18686" y="9611"/>
                  </a:lnTo>
                  <a:lnTo>
                    <a:pt x="18686" y="8957"/>
                  </a:lnTo>
                  <a:lnTo>
                    <a:pt x="18820" y="8957"/>
                  </a:lnTo>
                  <a:lnTo>
                    <a:pt x="18820" y="9611"/>
                  </a:lnTo>
                  <a:close/>
                  <a:moveTo>
                    <a:pt x="18820" y="8595"/>
                  </a:moveTo>
                  <a:lnTo>
                    <a:pt x="18686" y="8595"/>
                  </a:lnTo>
                  <a:lnTo>
                    <a:pt x="18686" y="7941"/>
                  </a:lnTo>
                  <a:lnTo>
                    <a:pt x="18820" y="7941"/>
                  </a:lnTo>
                  <a:lnTo>
                    <a:pt x="18820" y="8595"/>
                  </a:lnTo>
                  <a:close/>
                  <a:moveTo>
                    <a:pt x="18820" y="6511"/>
                  </a:moveTo>
                  <a:lnTo>
                    <a:pt x="18686" y="6511"/>
                  </a:lnTo>
                  <a:lnTo>
                    <a:pt x="18686" y="5805"/>
                  </a:lnTo>
                  <a:lnTo>
                    <a:pt x="18820" y="5805"/>
                  </a:lnTo>
                  <a:lnTo>
                    <a:pt x="18820" y="6511"/>
                  </a:lnTo>
                  <a:close/>
                  <a:moveTo>
                    <a:pt x="18820" y="5443"/>
                  </a:moveTo>
                  <a:lnTo>
                    <a:pt x="18686" y="5443"/>
                  </a:lnTo>
                  <a:lnTo>
                    <a:pt x="18686" y="4789"/>
                  </a:lnTo>
                  <a:lnTo>
                    <a:pt x="18820" y="4789"/>
                  </a:lnTo>
                  <a:lnTo>
                    <a:pt x="18820" y="5443"/>
                  </a:lnTo>
                  <a:close/>
                </a:path>
              </a:pathLst>
            </a:custGeom>
            <a:solidFill>
              <a:srgbClr val="8497B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2000"/>
              </a:pPr>
              <a:endParaRPr lang="tr-TR" noProof="0" dirty="0"/>
            </a:p>
          </p:txBody>
        </p:sp>
        <p:grpSp>
          <p:nvGrpSpPr>
            <p:cNvPr id="546" name="Group 22">
              <a:extLst>
                <a:ext uri="{FF2B5EF4-FFF2-40B4-BE49-F238E27FC236}">
                  <a16:creationId xmlns:a16="http://schemas.microsoft.com/office/drawing/2014/main" id="{94B35D12-958C-3A34-F26E-CDF2D2A25F97}"/>
                </a:ext>
              </a:extLst>
            </p:cNvPr>
            <p:cNvGrpSpPr/>
            <p:nvPr/>
          </p:nvGrpSpPr>
          <p:grpSpPr>
            <a:xfrm>
              <a:off x="19056103" y="1942715"/>
              <a:ext cx="1396129" cy="4705604"/>
              <a:chOff x="0" y="0"/>
              <a:chExt cx="1396127" cy="4705603"/>
            </a:xfrm>
          </p:grpSpPr>
          <p:sp>
            <p:nvSpPr>
              <p:cNvPr id="529" name="Freeform 87">
                <a:extLst>
                  <a:ext uri="{FF2B5EF4-FFF2-40B4-BE49-F238E27FC236}">
                    <a16:creationId xmlns:a16="http://schemas.microsoft.com/office/drawing/2014/main" id="{1D03FF33-0C24-2F0C-3F67-08DA96DF3EA1}"/>
                  </a:ext>
                </a:extLst>
              </p:cNvPr>
              <p:cNvSpPr/>
              <p:nvPr/>
            </p:nvSpPr>
            <p:spPr>
              <a:xfrm>
                <a:off x="0" y="-1"/>
                <a:ext cx="1396128" cy="4705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8" y="2789"/>
                    </a:moveTo>
                    <a:lnTo>
                      <a:pt x="19138" y="1361"/>
                    </a:lnTo>
                    <a:lnTo>
                      <a:pt x="17123" y="1361"/>
                    </a:lnTo>
                    <a:lnTo>
                      <a:pt x="17123" y="0"/>
                    </a:lnTo>
                    <a:lnTo>
                      <a:pt x="3973" y="0"/>
                    </a:lnTo>
                    <a:lnTo>
                      <a:pt x="3973" y="1361"/>
                    </a:lnTo>
                    <a:lnTo>
                      <a:pt x="1959" y="1361"/>
                    </a:lnTo>
                    <a:lnTo>
                      <a:pt x="1959" y="2789"/>
                    </a:lnTo>
                    <a:lnTo>
                      <a:pt x="0" y="278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789"/>
                    </a:lnTo>
                    <a:lnTo>
                      <a:pt x="19138" y="278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0" name="Rectangle 88">
                <a:extLst>
                  <a:ext uri="{FF2B5EF4-FFF2-40B4-BE49-F238E27FC236}">
                    <a16:creationId xmlns:a16="http://schemas.microsoft.com/office/drawing/2014/main" id="{711F72A3-4BD4-DE61-6FEB-F8D92DB5A7A3}"/>
                  </a:ext>
                </a:extLst>
              </p:cNvPr>
              <p:cNvSpPr/>
              <p:nvPr/>
            </p:nvSpPr>
            <p:spPr>
              <a:xfrm>
                <a:off x="191695" y="831889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1" name="Rectangle 89">
                <a:extLst>
                  <a:ext uri="{FF2B5EF4-FFF2-40B4-BE49-F238E27FC236}">
                    <a16:creationId xmlns:a16="http://schemas.microsoft.com/office/drawing/2014/main" id="{DACAD5C1-4D52-90C9-B249-92C529371C9D}"/>
                  </a:ext>
                </a:extLst>
              </p:cNvPr>
              <p:cNvSpPr/>
              <p:nvPr/>
            </p:nvSpPr>
            <p:spPr>
              <a:xfrm>
                <a:off x="462964" y="831889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2" name="Rectangle 90">
                <a:extLst>
                  <a:ext uri="{FF2B5EF4-FFF2-40B4-BE49-F238E27FC236}">
                    <a16:creationId xmlns:a16="http://schemas.microsoft.com/office/drawing/2014/main" id="{EEE40928-F1FA-5956-FDA1-D409E4C62BB3}"/>
                  </a:ext>
                </a:extLst>
              </p:cNvPr>
              <p:cNvSpPr/>
              <p:nvPr/>
            </p:nvSpPr>
            <p:spPr>
              <a:xfrm>
                <a:off x="730615" y="831889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3" name="Rectangle 91">
                <a:extLst>
                  <a:ext uri="{FF2B5EF4-FFF2-40B4-BE49-F238E27FC236}">
                    <a16:creationId xmlns:a16="http://schemas.microsoft.com/office/drawing/2014/main" id="{B5AD6BF1-6E90-37FA-5A6F-AB9F577AD1E3}"/>
                  </a:ext>
                </a:extLst>
              </p:cNvPr>
              <p:cNvSpPr/>
              <p:nvPr/>
            </p:nvSpPr>
            <p:spPr>
              <a:xfrm>
                <a:off x="1001883" y="831889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4" name="Rectangle 92">
                <a:extLst>
                  <a:ext uri="{FF2B5EF4-FFF2-40B4-BE49-F238E27FC236}">
                    <a16:creationId xmlns:a16="http://schemas.microsoft.com/office/drawing/2014/main" id="{488DEEB7-2BD4-FB27-6394-85B102E67CBE}"/>
                  </a:ext>
                </a:extLst>
              </p:cNvPr>
              <p:cNvSpPr/>
              <p:nvPr/>
            </p:nvSpPr>
            <p:spPr>
              <a:xfrm>
                <a:off x="191695" y="1356340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5" name="Rectangle 93">
                <a:extLst>
                  <a:ext uri="{FF2B5EF4-FFF2-40B4-BE49-F238E27FC236}">
                    <a16:creationId xmlns:a16="http://schemas.microsoft.com/office/drawing/2014/main" id="{C15782C5-BEA6-A3B0-57E8-491095FB09F9}"/>
                  </a:ext>
                </a:extLst>
              </p:cNvPr>
              <p:cNvSpPr/>
              <p:nvPr/>
            </p:nvSpPr>
            <p:spPr>
              <a:xfrm>
                <a:off x="462964" y="1356340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6" name="Rectangle 94">
                <a:extLst>
                  <a:ext uri="{FF2B5EF4-FFF2-40B4-BE49-F238E27FC236}">
                    <a16:creationId xmlns:a16="http://schemas.microsoft.com/office/drawing/2014/main" id="{6349ADED-A6BA-D1B1-C141-04519BDE5CE2}"/>
                  </a:ext>
                </a:extLst>
              </p:cNvPr>
              <p:cNvSpPr/>
              <p:nvPr/>
            </p:nvSpPr>
            <p:spPr>
              <a:xfrm>
                <a:off x="730615" y="1356340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7" name="Rectangle 95">
                <a:extLst>
                  <a:ext uri="{FF2B5EF4-FFF2-40B4-BE49-F238E27FC236}">
                    <a16:creationId xmlns:a16="http://schemas.microsoft.com/office/drawing/2014/main" id="{549D951D-2FA2-99F6-D1B9-5CDCAA34062D}"/>
                  </a:ext>
                </a:extLst>
              </p:cNvPr>
              <p:cNvSpPr/>
              <p:nvPr/>
            </p:nvSpPr>
            <p:spPr>
              <a:xfrm>
                <a:off x="1001883" y="1356340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8" name="Rectangle 96">
                <a:extLst>
                  <a:ext uri="{FF2B5EF4-FFF2-40B4-BE49-F238E27FC236}">
                    <a16:creationId xmlns:a16="http://schemas.microsoft.com/office/drawing/2014/main" id="{BDEDD8D6-3667-93B5-18F5-A83977CDE5A6}"/>
                  </a:ext>
                </a:extLst>
              </p:cNvPr>
              <p:cNvSpPr/>
              <p:nvPr/>
            </p:nvSpPr>
            <p:spPr>
              <a:xfrm>
                <a:off x="191695" y="1877175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39" name="Rectangle 97">
                <a:extLst>
                  <a:ext uri="{FF2B5EF4-FFF2-40B4-BE49-F238E27FC236}">
                    <a16:creationId xmlns:a16="http://schemas.microsoft.com/office/drawing/2014/main" id="{B85F60B1-6DF9-151E-FDC7-105C520A9107}"/>
                  </a:ext>
                </a:extLst>
              </p:cNvPr>
              <p:cNvSpPr/>
              <p:nvPr/>
            </p:nvSpPr>
            <p:spPr>
              <a:xfrm>
                <a:off x="462964" y="1877175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0" name="Rectangle 98">
                <a:extLst>
                  <a:ext uri="{FF2B5EF4-FFF2-40B4-BE49-F238E27FC236}">
                    <a16:creationId xmlns:a16="http://schemas.microsoft.com/office/drawing/2014/main" id="{EBB86A96-0A15-D5BB-DF67-78C82F59EB4B}"/>
                  </a:ext>
                </a:extLst>
              </p:cNvPr>
              <p:cNvSpPr/>
              <p:nvPr/>
            </p:nvSpPr>
            <p:spPr>
              <a:xfrm>
                <a:off x="730615" y="1877175"/>
                <a:ext cx="173611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1" name="Rectangle 99">
                <a:extLst>
                  <a:ext uri="{FF2B5EF4-FFF2-40B4-BE49-F238E27FC236}">
                    <a16:creationId xmlns:a16="http://schemas.microsoft.com/office/drawing/2014/main" id="{F0F94DCD-7307-D89F-7B04-0D166692A0CB}"/>
                  </a:ext>
                </a:extLst>
              </p:cNvPr>
              <p:cNvSpPr/>
              <p:nvPr/>
            </p:nvSpPr>
            <p:spPr>
              <a:xfrm>
                <a:off x="1001883" y="1877175"/>
                <a:ext cx="169995" cy="37977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2" name="Rectangle 100">
                <a:extLst>
                  <a:ext uri="{FF2B5EF4-FFF2-40B4-BE49-F238E27FC236}">
                    <a16:creationId xmlns:a16="http://schemas.microsoft.com/office/drawing/2014/main" id="{62DD328E-3702-6454-2475-10F4363811B3}"/>
                  </a:ext>
                </a:extLst>
              </p:cNvPr>
              <p:cNvSpPr/>
              <p:nvPr/>
            </p:nvSpPr>
            <p:spPr>
              <a:xfrm>
                <a:off x="191695" y="2394395"/>
                <a:ext cx="173611" cy="38339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3" name="Rectangle 101">
                <a:extLst>
                  <a:ext uri="{FF2B5EF4-FFF2-40B4-BE49-F238E27FC236}">
                    <a16:creationId xmlns:a16="http://schemas.microsoft.com/office/drawing/2014/main" id="{503C7476-B918-862F-A679-32673BAA7556}"/>
                  </a:ext>
                </a:extLst>
              </p:cNvPr>
              <p:cNvSpPr/>
              <p:nvPr/>
            </p:nvSpPr>
            <p:spPr>
              <a:xfrm>
                <a:off x="462964" y="2394395"/>
                <a:ext cx="169995" cy="38339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4" name="Rectangle 102">
                <a:extLst>
                  <a:ext uri="{FF2B5EF4-FFF2-40B4-BE49-F238E27FC236}">
                    <a16:creationId xmlns:a16="http://schemas.microsoft.com/office/drawing/2014/main" id="{010F1E5D-BCB9-FE3F-ECF4-A09C3D6876A4}"/>
                  </a:ext>
                </a:extLst>
              </p:cNvPr>
              <p:cNvSpPr/>
              <p:nvPr/>
            </p:nvSpPr>
            <p:spPr>
              <a:xfrm>
                <a:off x="730615" y="2394395"/>
                <a:ext cx="173611" cy="38339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5" name="Rectangle 103">
                <a:extLst>
                  <a:ext uri="{FF2B5EF4-FFF2-40B4-BE49-F238E27FC236}">
                    <a16:creationId xmlns:a16="http://schemas.microsoft.com/office/drawing/2014/main" id="{4EF2F094-7AE6-D808-9087-9862DC42FDED}"/>
                  </a:ext>
                </a:extLst>
              </p:cNvPr>
              <p:cNvSpPr/>
              <p:nvPr/>
            </p:nvSpPr>
            <p:spPr>
              <a:xfrm>
                <a:off x="1001883" y="2394395"/>
                <a:ext cx="169995" cy="38339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52" name="Group 23">
              <a:extLst>
                <a:ext uri="{FF2B5EF4-FFF2-40B4-BE49-F238E27FC236}">
                  <a16:creationId xmlns:a16="http://schemas.microsoft.com/office/drawing/2014/main" id="{CE5554D1-A543-80F0-4C07-552FCAF3095B}"/>
                </a:ext>
              </a:extLst>
            </p:cNvPr>
            <p:cNvGrpSpPr/>
            <p:nvPr/>
          </p:nvGrpSpPr>
          <p:grpSpPr>
            <a:xfrm>
              <a:off x="21434824" y="4492544"/>
              <a:ext cx="1139802" cy="2155778"/>
              <a:chOff x="0" y="0"/>
              <a:chExt cx="1139800" cy="2155776"/>
            </a:xfrm>
          </p:grpSpPr>
          <p:sp>
            <p:nvSpPr>
              <p:cNvPr id="547" name="Freeform 149">
                <a:extLst>
                  <a:ext uri="{FF2B5EF4-FFF2-40B4-BE49-F238E27FC236}">
                    <a16:creationId xmlns:a16="http://schemas.microsoft.com/office/drawing/2014/main" id="{646F5072-FDEE-9FC6-DF0E-F65B4CBC241E}"/>
                  </a:ext>
                </a:extLst>
              </p:cNvPr>
              <p:cNvSpPr/>
              <p:nvPr/>
            </p:nvSpPr>
            <p:spPr>
              <a:xfrm>
                <a:off x="0" y="-1"/>
                <a:ext cx="1139801" cy="215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698"/>
                    </a:lnTo>
                    <a:lnTo>
                      <a:pt x="10770" y="0"/>
                    </a:lnTo>
                    <a:lnTo>
                      <a:pt x="21600" y="76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8" name="Rectangle 150">
                <a:extLst>
                  <a:ext uri="{FF2B5EF4-FFF2-40B4-BE49-F238E27FC236}">
                    <a16:creationId xmlns:a16="http://schemas.microsoft.com/office/drawing/2014/main" id="{CA387C2A-9242-68A0-6EDC-D5CBB89C6859}"/>
                  </a:ext>
                </a:extLst>
              </p:cNvPr>
              <p:cNvSpPr/>
              <p:nvPr/>
            </p:nvSpPr>
            <p:spPr>
              <a:xfrm>
                <a:off x="352418" y="57783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49" name="Rectangle 151">
                <a:extLst>
                  <a:ext uri="{FF2B5EF4-FFF2-40B4-BE49-F238E27FC236}">
                    <a16:creationId xmlns:a16="http://schemas.microsoft.com/office/drawing/2014/main" id="{2432BCCB-D317-E525-4CDD-C48ED6966A55}"/>
                  </a:ext>
                </a:extLst>
              </p:cNvPr>
              <p:cNvSpPr/>
              <p:nvPr/>
            </p:nvSpPr>
            <p:spPr>
              <a:xfrm>
                <a:off x="590536" y="57783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0" name="Rectangle 152">
                <a:extLst>
                  <a:ext uri="{FF2B5EF4-FFF2-40B4-BE49-F238E27FC236}">
                    <a16:creationId xmlns:a16="http://schemas.microsoft.com/office/drawing/2014/main" id="{9F7FF2C3-1BC4-BEE7-1874-7FD3C83FA175}"/>
                  </a:ext>
                </a:extLst>
              </p:cNvPr>
              <p:cNvSpPr/>
              <p:nvPr/>
            </p:nvSpPr>
            <p:spPr>
              <a:xfrm>
                <a:off x="352418" y="102232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1" name="Rectangle 153">
                <a:extLst>
                  <a:ext uri="{FF2B5EF4-FFF2-40B4-BE49-F238E27FC236}">
                    <a16:creationId xmlns:a16="http://schemas.microsoft.com/office/drawing/2014/main" id="{DE07943B-F6C2-845E-2FBA-19D02851AA80}"/>
                  </a:ext>
                </a:extLst>
              </p:cNvPr>
              <p:cNvSpPr/>
              <p:nvPr/>
            </p:nvSpPr>
            <p:spPr>
              <a:xfrm>
                <a:off x="590536" y="102232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60" name="Group 24">
              <a:extLst>
                <a:ext uri="{FF2B5EF4-FFF2-40B4-BE49-F238E27FC236}">
                  <a16:creationId xmlns:a16="http://schemas.microsoft.com/office/drawing/2014/main" id="{DCF8B2E0-28A5-C79C-5CB4-C580431113FB}"/>
                </a:ext>
              </a:extLst>
            </p:cNvPr>
            <p:cNvGrpSpPr/>
            <p:nvPr/>
          </p:nvGrpSpPr>
          <p:grpSpPr>
            <a:xfrm>
              <a:off x="20307143" y="4235374"/>
              <a:ext cx="1133452" cy="2412945"/>
              <a:chOff x="0" y="0"/>
              <a:chExt cx="1133450" cy="2412943"/>
            </a:xfrm>
          </p:grpSpPr>
          <p:sp>
            <p:nvSpPr>
              <p:cNvPr id="553" name="Freeform 114">
                <a:extLst>
                  <a:ext uri="{FF2B5EF4-FFF2-40B4-BE49-F238E27FC236}">
                    <a16:creationId xmlns:a16="http://schemas.microsoft.com/office/drawing/2014/main" id="{B8BA57D0-CA50-27D0-D1D5-CC1F6DEF29D8}"/>
                  </a:ext>
                </a:extLst>
              </p:cNvPr>
              <p:cNvSpPr/>
              <p:nvPr/>
            </p:nvSpPr>
            <p:spPr>
              <a:xfrm>
                <a:off x="-1" y="0"/>
                <a:ext cx="1133452" cy="2412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6849"/>
                    </a:lnTo>
                    <a:lnTo>
                      <a:pt x="10830" y="0"/>
                    </a:lnTo>
                    <a:lnTo>
                      <a:pt x="21600" y="684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4" name="Rectangle 115">
                <a:extLst>
                  <a:ext uri="{FF2B5EF4-FFF2-40B4-BE49-F238E27FC236}">
                    <a16:creationId xmlns:a16="http://schemas.microsoft.com/office/drawing/2014/main" id="{F01D425C-B471-D693-D5CE-CE3E431B1ECB}"/>
                  </a:ext>
                </a:extLst>
              </p:cNvPr>
              <p:cNvSpPr/>
              <p:nvPr/>
            </p:nvSpPr>
            <p:spPr>
              <a:xfrm>
                <a:off x="152396" y="1530314"/>
                <a:ext cx="828657" cy="431791"/>
              </a:xfrm>
              <a:prstGeom prst="rect">
                <a:avLst/>
              </a:pr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5" name="Freeform 116">
                <a:extLst>
                  <a:ext uri="{FF2B5EF4-FFF2-40B4-BE49-F238E27FC236}">
                    <a16:creationId xmlns:a16="http://schemas.microsoft.com/office/drawing/2014/main" id="{A92706EF-71EA-7AFF-8251-D4040D52C6F5}"/>
                  </a:ext>
                </a:extLst>
              </p:cNvPr>
              <p:cNvSpPr/>
              <p:nvPr/>
            </p:nvSpPr>
            <p:spPr>
              <a:xfrm>
                <a:off x="57148" y="1308069"/>
                <a:ext cx="1022329" cy="29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5"/>
                    </a:moveTo>
                    <a:cubicBezTo>
                      <a:pt x="20319" y="0"/>
                      <a:pt x="20319" y="0"/>
                      <a:pt x="20319" y="0"/>
                    </a:cubicBezTo>
                    <a:cubicBezTo>
                      <a:pt x="13148" y="0"/>
                      <a:pt x="13148" y="0"/>
                      <a:pt x="13148" y="0"/>
                    </a:cubicBezTo>
                    <a:cubicBezTo>
                      <a:pt x="8708" y="0"/>
                      <a:pt x="8708" y="0"/>
                      <a:pt x="8708" y="0"/>
                    </a:cubicBezTo>
                    <a:cubicBezTo>
                      <a:pt x="1281" y="0"/>
                      <a:pt x="1281" y="0"/>
                      <a:pt x="1281" y="0"/>
                    </a:cubicBezTo>
                    <a:cubicBezTo>
                      <a:pt x="85" y="17805"/>
                      <a:pt x="85" y="17805"/>
                      <a:pt x="85" y="17805"/>
                    </a:cubicBezTo>
                    <a:cubicBezTo>
                      <a:pt x="0" y="18097"/>
                      <a:pt x="0" y="18389"/>
                      <a:pt x="0" y="18681"/>
                    </a:cubicBezTo>
                    <a:cubicBezTo>
                      <a:pt x="0" y="20141"/>
                      <a:pt x="427" y="21600"/>
                      <a:pt x="854" y="21600"/>
                    </a:cubicBezTo>
                    <a:cubicBezTo>
                      <a:pt x="1281" y="21600"/>
                      <a:pt x="1708" y="20141"/>
                      <a:pt x="1708" y="18681"/>
                    </a:cubicBezTo>
                    <a:cubicBezTo>
                      <a:pt x="1708" y="20141"/>
                      <a:pt x="2049" y="21600"/>
                      <a:pt x="2476" y="21600"/>
                    </a:cubicBezTo>
                    <a:cubicBezTo>
                      <a:pt x="2988" y="21600"/>
                      <a:pt x="3330" y="20141"/>
                      <a:pt x="3330" y="18681"/>
                    </a:cubicBezTo>
                    <a:cubicBezTo>
                      <a:pt x="3330" y="20141"/>
                      <a:pt x="3671" y="21600"/>
                      <a:pt x="4183" y="21600"/>
                    </a:cubicBezTo>
                    <a:cubicBezTo>
                      <a:pt x="4610" y="21600"/>
                      <a:pt x="5037" y="20141"/>
                      <a:pt x="5037" y="18681"/>
                    </a:cubicBezTo>
                    <a:cubicBezTo>
                      <a:pt x="5037" y="20141"/>
                      <a:pt x="5379" y="21600"/>
                      <a:pt x="5806" y="21600"/>
                    </a:cubicBezTo>
                    <a:cubicBezTo>
                      <a:pt x="6318" y="21600"/>
                      <a:pt x="6659" y="20141"/>
                      <a:pt x="6659" y="18681"/>
                    </a:cubicBezTo>
                    <a:cubicBezTo>
                      <a:pt x="6659" y="20141"/>
                      <a:pt x="7001" y="21600"/>
                      <a:pt x="7513" y="21600"/>
                    </a:cubicBezTo>
                    <a:cubicBezTo>
                      <a:pt x="7940" y="21600"/>
                      <a:pt x="8367" y="20141"/>
                      <a:pt x="8367" y="18681"/>
                    </a:cubicBezTo>
                    <a:cubicBezTo>
                      <a:pt x="8367" y="20141"/>
                      <a:pt x="8708" y="21600"/>
                      <a:pt x="9135" y="21600"/>
                    </a:cubicBezTo>
                    <a:cubicBezTo>
                      <a:pt x="9647" y="21600"/>
                      <a:pt x="9989" y="20141"/>
                      <a:pt x="9989" y="18681"/>
                    </a:cubicBezTo>
                    <a:cubicBezTo>
                      <a:pt x="9989" y="20141"/>
                      <a:pt x="10330" y="21600"/>
                      <a:pt x="10843" y="21600"/>
                    </a:cubicBezTo>
                    <a:cubicBezTo>
                      <a:pt x="11270" y="21600"/>
                      <a:pt x="11611" y="20141"/>
                      <a:pt x="11611" y="18681"/>
                    </a:cubicBezTo>
                    <a:cubicBezTo>
                      <a:pt x="11611" y="20141"/>
                      <a:pt x="12038" y="21600"/>
                      <a:pt x="12465" y="21600"/>
                    </a:cubicBezTo>
                    <a:cubicBezTo>
                      <a:pt x="12977" y="21600"/>
                      <a:pt x="13319" y="20141"/>
                      <a:pt x="13319" y="18681"/>
                    </a:cubicBezTo>
                    <a:cubicBezTo>
                      <a:pt x="13319" y="20141"/>
                      <a:pt x="13660" y="21600"/>
                      <a:pt x="14172" y="21600"/>
                    </a:cubicBezTo>
                    <a:cubicBezTo>
                      <a:pt x="14599" y="21600"/>
                      <a:pt x="14941" y="20141"/>
                      <a:pt x="14941" y="18681"/>
                    </a:cubicBezTo>
                    <a:cubicBezTo>
                      <a:pt x="14941" y="20141"/>
                      <a:pt x="15368" y="21600"/>
                      <a:pt x="15794" y="21600"/>
                    </a:cubicBezTo>
                    <a:cubicBezTo>
                      <a:pt x="16307" y="21600"/>
                      <a:pt x="16648" y="20141"/>
                      <a:pt x="16648" y="18681"/>
                    </a:cubicBezTo>
                    <a:cubicBezTo>
                      <a:pt x="16648" y="20141"/>
                      <a:pt x="16990" y="21600"/>
                      <a:pt x="17502" y="21600"/>
                    </a:cubicBezTo>
                    <a:cubicBezTo>
                      <a:pt x="17929" y="21600"/>
                      <a:pt x="18270" y="20141"/>
                      <a:pt x="18270" y="18681"/>
                    </a:cubicBezTo>
                    <a:cubicBezTo>
                      <a:pt x="18270" y="20141"/>
                      <a:pt x="18697" y="21600"/>
                      <a:pt x="19124" y="21600"/>
                    </a:cubicBezTo>
                    <a:cubicBezTo>
                      <a:pt x="19551" y="21600"/>
                      <a:pt x="19978" y="20141"/>
                      <a:pt x="19978" y="18681"/>
                    </a:cubicBezTo>
                    <a:cubicBezTo>
                      <a:pt x="19978" y="20141"/>
                      <a:pt x="20319" y="21600"/>
                      <a:pt x="20832" y="21600"/>
                    </a:cubicBezTo>
                    <a:cubicBezTo>
                      <a:pt x="21258" y="21600"/>
                      <a:pt x="21600" y="20141"/>
                      <a:pt x="21600" y="18681"/>
                    </a:cubicBezTo>
                    <a:cubicBezTo>
                      <a:pt x="21600" y="18389"/>
                      <a:pt x="21600" y="18097"/>
                      <a:pt x="21600" y="17805"/>
                    </a:cubicBezTo>
                    <a:close/>
                  </a:path>
                </a:pathLst>
              </a:cu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6" name="Rectangle 117">
                <a:extLst>
                  <a:ext uri="{FF2B5EF4-FFF2-40B4-BE49-F238E27FC236}">
                    <a16:creationId xmlns:a16="http://schemas.microsoft.com/office/drawing/2014/main" id="{85E5C44E-4F48-2DE2-FD56-11007A5EFB76}"/>
                  </a:ext>
                </a:extLst>
              </p:cNvPr>
              <p:cNvSpPr/>
              <p:nvPr/>
            </p:nvSpPr>
            <p:spPr>
              <a:xfrm>
                <a:off x="161922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7" name="Rectangle 118">
                <a:extLst>
                  <a:ext uri="{FF2B5EF4-FFF2-40B4-BE49-F238E27FC236}">
                    <a16:creationId xmlns:a16="http://schemas.microsoft.com/office/drawing/2014/main" id="{FB848DBA-D8CC-769D-6A24-C49A1A2C34FC}"/>
                  </a:ext>
                </a:extLst>
              </p:cNvPr>
              <p:cNvSpPr/>
              <p:nvPr/>
            </p:nvSpPr>
            <p:spPr>
              <a:xfrm>
                <a:off x="371467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8" name="Rectangle 119">
                <a:extLst>
                  <a:ext uri="{FF2B5EF4-FFF2-40B4-BE49-F238E27FC236}">
                    <a16:creationId xmlns:a16="http://schemas.microsoft.com/office/drawing/2014/main" id="{B09980BA-FC11-0F03-4D35-2A3C46034438}"/>
                  </a:ext>
                </a:extLst>
              </p:cNvPr>
              <p:cNvSpPr/>
              <p:nvPr/>
            </p:nvSpPr>
            <p:spPr>
              <a:xfrm>
                <a:off x="581013" y="835004"/>
                <a:ext cx="133347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59" name="Rectangle 120">
                <a:extLst>
                  <a:ext uri="{FF2B5EF4-FFF2-40B4-BE49-F238E27FC236}">
                    <a16:creationId xmlns:a16="http://schemas.microsoft.com/office/drawing/2014/main" id="{383CE01F-761F-34D5-D532-CFA4E88CC8C1}"/>
                  </a:ext>
                </a:extLst>
              </p:cNvPr>
              <p:cNvSpPr/>
              <p:nvPr/>
            </p:nvSpPr>
            <p:spPr>
              <a:xfrm>
                <a:off x="793732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70" name="Group 25">
              <a:extLst>
                <a:ext uri="{FF2B5EF4-FFF2-40B4-BE49-F238E27FC236}">
                  <a16:creationId xmlns:a16="http://schemas.microsoft.com/office/drawing/2014/main" id="{C2D09C94-F27D-C9F4-2AA8-9783EEFAEE3B}"/>
                </a:ext>
              </a:extLst>
            </p:cNvPr>
            <p:cNvGrpSpPr/>
            <p:nvPr/>
          </p:nvGrpSpPr>
          <p:grpSpPr>
            <a:xfrm>
              <a:off x="17379174" y="2411187"/>
              <a:ext cx="1017535" cy="4237132"/>
              <a:chOff x="0" y="0"/>
              <a:chExt cx="1017533" cy="4237131"/>
            </a:xfrm>
          </p:grpSpPr>
          <p:sp>
            <p:nvSpPr>
              <p:cNvPr id="561" name="Freeform 27">
                <a:extLst>
                  <a:ext uri="{FF2B5EF4-FFF2-40B4-BE49-F238E27FC236}">
                    <a16:creationId xmlns:a16="http://schemas.microsoft.com/office/drawing/2014/main" id="{A961B74E-3C86-7DB9-D47B-DA3DBED20352}"/>
                  </a:ext>
                </a:extLst>
              </p:cNvPr>
              <p:cNvSpPr/>
              <p:nvPr/>
            </p:nvSpPr>
            <p:spPr>
              <a:xfrm>
                <a:off x="0" y="0"/>
                <a:ext cx="1017534" cy="4237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37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2" name="Oval 28">
                <a:extLst>
                  <a:ext uri="{FF2B5EF4-FFF2-40B4-BE49-F238E27FC236}">
                    <a16:creationId xmlns:a16="http://schemas.microsoft.com/office/drawing/2014/main" id="{B596A02A-4531-F7F0-24FE-771B69F28167}"/>
                  </a:ext>
                </a:extLst>
              </p:cNvPr>
              <p:cNvSpPr/>
              <p:nvPr/>
            </p:nvSpPr>
            <p:spPr>
              <a:xfrm>
                <a:off x="112626" y="1021415"/>
                <a:ext cx="334001" cy="33788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3" name="Oval 29">
                <a:extLst>
                  <a:ext uri="{FF2B5EF4-FFF2-40B4-BE49-F238E27FC236}">
                    <a16:creationId xmlns:a16="http://schemas.microsoft.com/office/drawing/2014/main" id="{FD5D2F6B-4FF5-17A8-1750-91AAD17F1D0B}"/>
                  </a:ext>
                </a:extLst>
              </p:cNvPr>
              <p:cNvSpPr/>
              <p:nvPr/>
            </p:nvSpPr>
            <p:spPr>
              <a:xfrm>
                <a:off x="570905" y="1021415"/>
                <a:ext cx="337885" cy="33788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4" name="Oval 30">
                <a:extLst>
                  <a:ext uri="{FF2B5EF4-FFF2-40B4-BE49-F238E27FC236}">
                    <a16:creationId xmlns:a16="http://schemas.microsoft.com/office/drawing/2014/main" id="{AFD56215-FD92-F87B-85BB-CEBB1D8B35A1}"/>
                  </a:ext>
                </a:extLst>
              </p:cNvPr>
              <p:cNvSpPr/>
              <p:nvPr/>
            </p:nvSpPr>
            <p:spPr>
              <a:xfrm>
                <a:off x="112626" y="1491345"/>
                <a:ext cx="334001" cy="33400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5" name="Oval 31">
                <a:extLst>
                  <a:ext uri="{FF2B5EF4-FFF2-40B4-BE49-F238E27FC236}">
                    <a16:creationId xmlns:a16="http://schemas.microsoft.com/office/drawing/2014/main" id="{F842292C-45C6-AAEF-E251-DA3A314E079E}"/>
                  </a:ext>
                </a:extLst>
              </p:cNvPr>
              <p:cNvSpPr/>
              <p:nvPr/>
            </p:nvSpPr>
            <p:spPr>
              <a:xfrm>
                <a:off x="570905" y="1491345"/>
                <a:ext cx="337885" cy="33400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6" name="Oval 32">
                <a:extLst>
                  <a:ext uri="{FF2B5EF4-FFF2-40B4-BE49-F238E27FC236}">
                    <a16:creationId xmlns:a16="http://schemas.microsoft.com/office/drawing/2014/main" id="{FEEC328C-2349-F53E-38BF-182A8FCC6DF8}"/>
                  </a:ext>
                </a:extLst>
              </p:cNvPr>
              <p:cNvSpPr/>
              <p:nvPr/>
            </p:nvSpPr>
            <p:spPr>
              <a:xfrm>
                <a:off x="112626" y="1961273"/>
                <a:ext cx="334001" cy="33400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7" name="Oval 33">
                <a:extLst>
                  <a:ext uri="{FF2B5EF4-FFF2-40B4-BE49-F238E27FC236}">
                    <a16:creationId xmlns:a16="http://schemas.microsoft.com/office/drawing/2014/main" id="{88AFB5FC-7111-C960-1780-AC5DD8067C8B}"/>
                  </a:ext>
                </a:extLst>
              </p:cNvPr>
              <p:cNvSpPr/>
              <p:nvPr/>
            </p:nvSpPr>
            <p:spPr>
              <a:xfrm>
                <a:off x="570905" y="1961273"/>
                <a:ext cx="337885" cy="33400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8" name="Oval 34">
                <a:extLst>
                  <a:ext uri="{FF2B5EF4-FFF2-40B4-BE49-F238E27FC236}">
                    <a16:creationId xmlns:a16="http://schemas.microsoft.com/office/drawing/2014/main" id="{4118E09C-10FE-0174-C438-7FEFA88C4A0C}"/>
                  </a:ext>
                </a:extLst>
              </p:cNvPr>
              <p:cNvSpPr/>
              <p:nvPr/>
            </p:nvSpPr>
            <p:spPr>
              <a:xfrm>
                <a:off x="112626" y="2423436"/>
                <a:ext cx="334001" cy="33788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69" name="Oval 35">
                <a:extLst>
                  <a:ext uri="{FF2B5EF4-FFF2-40B4-BE49-F238E27FC236}">
                    <a16:creationId xmlns:a16="http://schemas.microsoft.com/office/drawing/2014/main" id="{98644D9D-4522-C6DC-0497-B9784DF333BF}"/>
                  </a:ext>
                </a:extLst>
              </p:cNvPr>
              <p:cNvSpPr/>
              <p:nvPr/>
            </p:nvSpPr>
            <p:spPr>
              <a:xfrm>
                <a:off x="570905" y="2423436"/>
                <a:ext cx="337885" cy="33788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74" name="Group 26">
              <a:extLst>
                <a:ext uri="{FF2B5EF4-FFF2-40B4-BE49-F238E27FC236}">
                  <a16:creationId xmlns:a16="http://schemas.microsoft.com/office/drawing/2014/main" id="{5C8B7759-15FD-7DBA-BA98-5CD0B6F5C4D1}"/>
                </a:ext>
              </a:extLst>
            </p:cNvPr>
            <p:cNvGrpSpPr/>
            <p:nvPr/>
          </p:nvGrpSpPr>
          <p:grpSpPr>
            <a:xfrm>
              <a:off x="16299349" y="4385741"/>
              <a:ext cx="1302640" cy="2262578"/>
              <a:chOff x="0" y="0"/>
              <a:chExt cx="1302639" cy="2262577"/>
            </a:xfrm>
          </p:grpSpPr>
          <p:sp>
            <p:nvSpPr>
              <p:cNvPr id="571" name="Freeform 170">
                <a:extLst>
                  <a:ext uri="{FF2B5EF4-FFF2-40B4-BE49-F238E27FC236}">
                    <a16:creationId xmlns:a16="http://schemas.microsoft.com/office/drawing/2014/main" id="{E5824769-A87A-12C4-70EC-BBB69995FF5B}"/>
                  </a:ext>
                </a:extLst>
              </p:cNvPr>
              <p:cNvSpPr/>
              <p:nvPr/>
            </p:nvSpPr>
            <p:spPr>
              <a:xfrm>
                <a:off x="-1" y="-1"/>
                <a:ext cx="1302641" cy="2262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346"/>
                    </a:lnTo>
                    <a:lnTo>
                      <a:pt x="4456" y="0"/>
                    </a:lnTo>
                    <a:lnTo>
                      <a:pt x="17015" y="0"/>
                    </a:lnTo>
                    <a:lnTo>
                      <a:pt x="21600" y="334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72" name="Rectangle 171">
                <a:extLst>
                  <a:ext uri="{FF2B5EF4-FFF2-40B4-BE49-F238E27FC236}">
                    <a16:creationId xmlns:a16="http://schemas.microsoft.com/office/drawing/2014/main" id="{E4872C38-1B37-3AD0-296C-57FCD4D0197D}"/>
                  </a:ext>
                </a:extLst>
              </p:cNvPr>
              <p:cNvSpPr/>
              <p:nvPr/>
            </p:nvSpPr>
            <p:spPr>
              <a:xfrm>
                <a:off x="299859" y="457577"/>
                <a:ext cx="702919" cy="323225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73" name="Rectangle 172">
                <a:extLst>
                  <a:ext uri="{FF2B5EF4-FFF2-40B4-BE49-F238E27FC236}">
                    <a16:creationId xmlns:a16="http://schemas.microsoft.com/office/drawing/2014/main" id="{5238AD1A-D63F-B056-C51B-43E2A682AA6E}"/>
                  </a:ext>
                </a:extLst>
              </p:cNvPr>
              <p:cNvSpPr/>
              <p:nvPr/>
            </p:nvSpPr>
            <p:spPr>
              <a:xfrm>
                <a:off x="299859" y="952150"/>
                <a:ext cx="702919" cy="325171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592" name="Group 27">
              <a:extLst>
                <a:ext uri="{FF2B5EF4-FFF2-40B4-BE49-F238E27FC236}">
                  <a16:creationId xmlns:a16="http://schemas.microsoft.com/office/drawing/2014/main" id="{CA4546A8-0213-17D0-980F-9CD9F25F11B0}"/>
                </a:ext>
              </a:extLst>
            </p:cNvPr>
            <p:cNvGrpSpPr/>
            <p:nvPr/>
          </p:nvGrpSpPr>
          <p:grpSpPr>
            <a:xfrm>
              <a:off x="13691156" y="2275675"/>
              <a:ext cx="950343" cy="4372645"/>
              <a:chOff x="0" y="0"/>
              <a:chExt cx="950341" cy="4372643"/>
            </a:xfrm>
          </p:grpSpPr>
          <p:sp>
            <p:nvSpPr>
              <p:cNvPr id="575" name="Rectangle 36">
                <a:extLst>
                  <a:ext uri="{FF2B5EF4-FFF2-40B4-BE49-F238E27FC236}">
                    <a16:creationId xmlns:a16="http://schemas.microsoft.com/office/drawing/2014/main" id="{FC860E54-BBA7-C2B6-6C02-433AFD594E19}"/>
                  </a:ext>
                </a:extLst>
              </p:cNvPr>
              <p:cNvSpPr/>
              <p:nvPr/>
            </p:nvSpPr>
            <p:spPr>
              <a:xfrm>
                <a:off x="0" y="0"/>
                <a:ext cx="950342" cy="4372644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grpSp>
            <p:nvGrpSpPr>
              <p:cNvPr id="591" name="Group 276">
                <a:extLst>
                  <a:ext uri="{FF2B5EF4-FFF2-40B4-BE49-F238E27FC236}">
                    <a16:creationId xmlns:a16="http://schemas.microsoft.com/office/drawing/2014/main" id="{09BD5B09-7DFB-4C70-AF6C-62068B749A7E}"/>
                  </a:ext>
                </a:extLst>
              </p:cNvPr>
              <p:cNvGrpSpPr/>
              <p:nvPr/>
            </p:nvGrpSpPr>
            <p:grpSpPr>
              <a:xfrm>
                <a:off x="96101" y="122795"/>
                <a:ext cx="760809" cy="3649213"/>
                <a:chOff x="0" y="0"/>
                <a:chExt cx="760807" cy="3649212"/>
              </a:xfrm>
            </p:grpSpPr>
            <p:sp>
              <p:nvSpPr>
                <p:cNvPr id="576" name="Rectangle 37">
                  <a:extLst>
                    <a:ext uri="{FF2B5EF4-FFF2-40B4-BE49-F238E27FC236}">
                      <a16:creationId xmlns:a16="http://schemas.microsoft.com/office/drawing/2014/main" id="{47B564FE-CF7A-E2E9-F35C-2ADFD11B91A6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760808" cy="69315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77" name="Rectangle 38">
                  <a:extLst>
                    <a:ext uri="{FF2B5EF4-FFF2-40B4-BE49-F238E27FC236}">
                      <a16:creationId xmlns:a16="http://schemas.microsoft.com/office/drawing/2014/main" id="{5869DCB1-088F-6ABA-2F71-97DD746CDB76}"/>
                    </a:ext>
                  </a:extLst>
                </p:cNvPr>
                <p:cNvSpPr/>
                <p:nvPr/>
              </p:nvSpPr>
              <p:spPr>
                <a:xfrm>
                  <a:off x="0" y="252794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78" name="Rectangle 39">
                  <a:extLst>
                    <a:ext uri="{FF2B5EF4-FFF2-40B4-BE49-F238E27FC236}">
                      <a16:creationId xmlns:a16="http://schemas.microsoft.com/office/drawing/2014/main" id="{20E1D25A-3B3A-3117-6B19-A7DC5B9047F3}"/>
                    </a:ext>
                  </a:extLst>
                </p:cNvPr>
                <p:cNvSpPr/>
                <p:nvPr/>
              </p:nvSpPr>
              <p:spPr>
                <a:xfrm>
                  <a:off x="0" y="509665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79" name="Rectangle 40">
                  <a:extLst>
                    <a:ext uri="{FF2B5EF4-FFF2-40B4-BE49-F238E27FC236}">
                      <a16:creationId xmlns:a16="http://schemas.microsoft.com/office/drawing/2014/main" id="{3BD9BEBE-9355-B954-1F3F-002A3F74828B}"/>
                    </a:ext>
                  </a:extLst>
                </p:cNvPr>
                <p:cNvSpPr/>
                <p:nvPr/>
              </p:nvSpPr>
              <p:spPr>
                <a:xfrm>
                  <a:off x="0" y="766538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0" name="Rectangle 41">
                  <a:extLst>
                    <a:ext uri="{FF2B5EF4-FFF2-40B4-BE49-F238E27FC236}">
                      <a16:creationId xmlns:a16="http://schemas.microsoft.com/office/drawing/2014/main" id="{E4A8819A-3AF5-F7E6-E515-BF92F1F7391C}"/>
                    </a:ext>
                  </a:extLst>
                </p:cNvPr>
                <p:cNvSpPr/>
                <p:nvPr/>
              </p:nvSpPr>
              <p:spPr>
                <a:xfrm>
                  <a:off x="0" y="1019333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1" name="Rectangle 42">
                  <a:extLst>
                    <a:ext uri="{FF2B5EF4-FFF2-40B4-BE49-F238E27FC236}">
                      <a16:creationId xmlns:a16="http://schemas.microsoft.com/office/drawing/2014/main" id="{921F0201-DD57-F5F8-168A-7616C535413F}"/>
                    </a:ext>
                  </a:extLst>
                </p:cNvPr>
                <p:cNvSpPr/>
                <p:nvPr/>
              </p:nvSpPr>
              <p:spPr>
                <a:xfrm>
                  <a:off x="0" y="1272128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2" name="Rectangle 43">
                  <a:extLst>
                    <a:ext uri="{FF2B5EF4-FFF2-40B4-BE49-F238E27FC236}">
                      <a16:creationId xmlns:a16="http://schemas.microsoft.com/office/drawing/2014/main" id="{6C20E93E-EAC0-1B90-BE73-5F4B9EA49E70}"/>
                    </a:ext>
                  </a:extLst>
                </p:cNvPr>
                <p:cNvSpPr/>
                <p:nvPr/>
              </p:nvSpPr>
              <p:spPr>
                <a:xfrm>
                  <a:off x="0" y="1533077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3" name="Rectangle 44">
                  <a:extLst>
                    <a:ext uri="{FF2B5EF4-FFF2-40B4-BE49-F238E27FC236}">
                      <a16:creationId xmlns:a16="http://schemas.microsoft.com/office/drawing/2014/main" id="{035F8045-434A-F2A7-2525-41DB77909BC2}"/>
                    </a:ext>
                  </a:extLst>
                </p:cNvPr>
                <p:cNvSpPr/>
                <p:nvPr/>
              </p:nvSpPr>
              <p:spPr>
                <a:xfrm>
                  <a:off x="0" y="1785872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4" name="Rectangle 45">
                  <a:extLst>
                    <a:ext uri="{FF2B5EF4-FFF2-40B4-BE49-F238E27FC236}">
                      <a16:creationId xmlns:a16="http://schemas.microsoft.com/office/drawing/2014/main" id="{A69256D3-3C7C-3AC2-3010-D3ED6138A131}"/>
                    </a:ext>
                  </a:extLst>
                </p:cNvPr>
                <p:cNvSpPr/>
                <p:nvPr/>
              </p:nvSpPr>
              <p:spPr>
                <a:xfrm>
                  <a:off x="0" y="2042742"/>
                  <a:ext cx="760808" cy="69315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5" name="Rectangle 46">
                  <a:extLst>
                    <a:ext uri="{FF2B5EF4-FFF2-40B4-BE49-F238E27FC236}">
                      <a16:creationId xmlns:a16="http://schemas.microsoft.com/office/drawing/2014/main" id="{20C8D2D8-8B3D-C2AD-C378-BF3D6FE408E5}"/>
                    </a:ext>
                  </a:extLst>
                </p:cNvPr>
                <p:cNvSpPr/>
                <p:nvPr/>
              </p:nvSpPr>
              <p:spPr>
                <a:xfrm>
                  <a:off x="0" y="2295537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6" name="Rectangle 47">
                  <a:extLst>
                    <a:ext uri="{FF2B5EF4-FFF2-40B4-BE49-F238E27FC236}">
                      <a16:creationId xmlns:a16="http://schemas.microsoft.com/office/drawing/2014/main" id="{667C79B3-C619-1862-5C8E-330655D3BD8D}"/>
                    </a:ext>
                  </a:extLst>
                </p:cNvPr>
                <p:cNvSpPr/>
                <p:nvPr/>
              </p:nvSpPr>
              <p:spPr>
                <a:xfrm>
                  <a:off x="0" y="2556486"/>
                  <a:ext cx="760808" cy="69315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7" name="Rectangle 48">
                  <a:extLst>
                    <a:ext uri="{FF2B5EF4-FFF2-40B4-BE49-F238E27FC236}">
                      <a16:creationId xmlns:a16="http://schemas.microsoft.com/office/drawing/2014/main" id="{F7EEA7B3-B95A-99C1-B6CB-583EBA3C65B5}"/>
                    </a:ext>
                  </a:extLst>
                </p:cNvPr>
                <p:cNvSpPr/>
                <p:nvPr/>
              </p:nvSpPr>
              <p:spPr>
                <a:xfrm>
                  <a:off x="0" y="2809281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8" name="Rectangle 49">
                  <a:extLst>
                    <a:ext uri="{FF2B5EF4-FFF2-40B4-BE49-F238E27FC236}">
                      <a16:creationId xmlns:a16="http://schemas.microsoft.com/office/drawing/2014/main" id="{D9CB84FD-B70F-BF18-24CB-9E4122A559E2}"/>
                    </a:ext>
                  </a:extLst>
                </p:cNvPr>
                <p:cNvSpPr/>
                <p:nvPr/>
              </p:nvSpPr>
              <p:spPr>
                <a:xfrm>
                  <a:off x="0" y="3062076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89" name="Rectangle 50">
                  <a:extLst>
                    <a:ext uri="{FF2B5EF4-FFF2-40B4-BE49-F238E27FC236}">
                      <a16:creationId xmlns:a16="http://schemas.microsoft.com/office/drawing/2014/main" id="{7C43A144-BA25-E259-C2BA-A78052005B11}"/>
                    </a:ext>
                  </a:extLst>
                </p:cNvPr>
                <p:cNvSpPr/>
                <p:nvPr/>
              </p:nvSpPr>
              <p:spPr>
                <a:xfrm>
                  <a:off x="0" y="3323025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590" name="Rectangle 51">
                  <a:extLst>
                    <a:ext uri="{FF2B5EF4-FFF2-40B4-BE49-F238E27FC236}">
                      <a16:creationId xmlns:a16="http://schemas.microsoft.com/office/drawing/2014/main" id="{DBE42AAF-CA81-32AB-EEA7-83380AD69769}"/>
                    </a:ext>
                  </a:extLst>
                </p:cNvPr>
                <p:cNvSpPr/>
                <p:nvPr/>
              </p:nvSpPr>
              <p:spPr>
                <a:xfrm>
                  <a:off x="0" y="3575820"/>
                  <a:ext cx="760808" cy="73393"/>
                </a:xfrm>
                <a:prstGeom prst="rect">
                  <a:avLst/>
                </a:pr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</p:grpSp>
        </p:grpSp>
        <p:grpSp>
          <p:nvGrpSpPr>
            <p:cNvPr id="602" name="Group 28">
              <a:extLst>
                <a:ext uri="{FF2B5EF4-FFF2-40B4-BE49-F238E27FC236}">
                  <a16:creationId xmlns:a16="http://schemas.microsoft.com/office/drawing/2014/main" id="{34C13D18-01AD-0599-402D-83CFC79D4D20}"/>
                </a:ext>
              </a:extLst>
            </p:cNvPr>
            <p:cNvGrpSpPr/>
            <p:nvPr/>
          </p:nvGrpSpPr>
          <p:grpSpPr>
            <a:xfrm>
              <a:off x="3450437" y="3184473"/>
              <a:ext cx="831832" cy="3463846"/>
              <a:chOff x="0" y="0"/>
              <a:chExt cx="831831" cy="3463845"/>
            </a:xfrm>
          </p:grpSpPr>
          <p:sp>
            <p:nvSpPr>
              <p:cNvPr id="593" name="Freeform 27">
                <a:extLst>
                  <a:ext uri="{FF2B5EF4-FFF2-40B4-BE49-F238E27FC236}">
                    <a16:creationId xmlns:a16="http://schemas.microsoft.com/office/drawing/2014/main" id="{8AEB8BFF-265F-8196-9592-7E4B7D522858}"/>
                  </a:ext>
                </a:extLst>
              </p:cNvPr>
              <p:cNvSpPr/>
              <p:nvPr/>
            </p:nvSpPr>
            <p:spPr>
              <a:xfrm>
                <a:off x="0" y="-1"/>
                <a:ext cx="831832" cy="346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37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4" name="Oval 28">
                <a:extLst>
                  <a:ext uri="{FF2B5EF4-FFF2-40B4-BE49-F238E27FC236}">
                    <a16:creationId xmlns:a16="http://schemas.microsoft.com/office/drawing/2014/main" id="{DE7473E7-7F90-6C3D-98C6-B086DFF91134}"/>
                  </a:ext>
                </a:extLst>
              </p:cNvPr>
              <p:cNvSpPr/>
              <p:nvPr/>
            </p:nvSpPr>
            <p:spPr>
              <a:xfrm>
                <a:off x="92071" y="835004"/>
                <a:ext cx="273045" cy="27622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5" name="Oval 29">
                <a:extLst>
                  <a:ext uri="{FF2B5EF4-FFF2-40B4-BE49-F238E27FC236}">
                    <a16:creationId xmlns:a16="http://schemas.microsoft.com/office/drawing/2014/main" id="{72B34D7F-5D7D-DED2-A2B8-ECE1771C99E2}"/>
                  </a:ext>
                </a:extLst>
              </p:cNvPr>
              <p:cNvSpPr/>
              <p:nvPr/>
            </p:nvSpPr>
            <p:spPr>
              <a:xfrm>
                <a:off x="466713" y="835004"/>
                <a:ext cx="276221" cy="27622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6" name="Oval 30">
                <a:extLst>
                  <a:ext uri="{FF2B5EF4-FFF2-40B4-BE49-F238E27FC236}">
                    <a16:creationId xmlns:a16="http://schemas.microsoft.com/office/drawing/2014/main" id="{027824EC-9E0D-5CFE-A8F9-960FAC58A855}"/>
                  </a:ext>
                </a:extLst>
              </p:cNvPr>
              <p:cNvSpPr/>
              <p:nvPr/>
            </p:nvSpPr>
            <p:spPr>
              <a:xfrm>
                <a:off x="92071" y="1219171"/>
                <a:ext cx="273045" cy="27304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7" name="Oval 31">
                <a:extLst>
                  <a:ext uri="{FF2B5EF4-FFF2-40B4-BE49-F238E27FC236}">
                    <a16:creationId xmlns:a16="http://schemas.microsoft.com/office/drawing/2014/main" id="{53D2A211-B92C-E932-CD9D-E4DA27B965E0}"/>
                  </a:ext>
                </a:extLst>
              </p:cNvPr>
              <p:cNvSpPr/>
              <p:nvPr/>
            </p:nvSpPr>
            <p:spPr>
              <a:xfrm>
                <a:off x="466713" y="1219171"/>
                <a:ext cx="276221" cy="27304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8" name="Oval 32">
                <a:extLst>
                  <a:ext uri="{FF2B5EF4-FFF2-40B4-BE49-F238E27FC236}">
                    <a16:creationId xmlns:a16="http://schemas.microsoft.com/office/drawing/2014/main" id="{97489102-CF56-B072-2958-85B681BBD965}"/>
                  </a:ext>
                </a:extLst>
              </p:cNvPr>
              <p:cNvSpPr/>
              <p:nvPr/>
            </p:nvSpPr>
            <p:spPr>
              <a:xfrm>
                <a:off x="92071" y="1603336"/>
                <a:ext cx="273045" cy="27304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599" name="Oval 33">
                <a:extLst>
                  <a:ext uri="{FF2B5EF4-FFF2-40B4-BE49-F238E27FC236}">
                    <a16:creationId xmlns:a16="http://schemas.microsoft.com/office/drawing/2014/main" id="{39CAB684-9087-3CCE-08B2-B36F68ED888C}"/>
                  </a:ext>
                </a:extLst>
              </p:cNvPr>
              <p:cNvSpPr/>
              <p:nvPr/>
            </p:nvSpPr>
            <p:spPr>
              <a:xfrm>
                <a:off x="466713" y="1603336"/>
                <a:ext cx="276221" cy="273045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00" name="Oval 34">
                <a:extLst>
                  <a:ext uri="{FF2B5EF4-FFF2-40B4-BE49-F238E27FC236}">
                    <a16:creationId xmlns:a16="http://schemas.microsoft.com/office/drawing/2014/main" id="{0C495972-2D6D-E071-738F-E9A4E9EECC88}"/>
                  </a:ext>
                </a:extLst>
              </p:cNvPr>
              <p:cNvSpPr/>
              <p:nvPr/>
            </p:nvSpPr>
            <p:spPr>
              <a:xfrm>
                <a:off x="92071" y="1981153"/>
                <a:ext cx="273045" cy="27622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01" name="Oval 35">
                <a:extLst>
                  <a:ext uri="{FF2B5EF4-FFF2-40B4-BE49-F238E27FC236}">
                    <a16:creationId xmlns:a16="http://schemas.microsoft.com/office/drawing/2014/main" id="{24E2FCC4-71F6-1F6D-C197-953B9157C388}"/>
                  </a:ext>
                </a:extLst>
              </p:cNvPr>
              <p:cNvSpPr/>
              <p:nvPr/>
            </p:nvSpPr>
            <p:spPr>
              <a:xfrm>
                <a:off x="466713" y="1981153"/>
                <a:ext cx="276221" cy="276221"/>
              </a:xfrm>
              <a:prstGeom prst="ellipse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620" name="Group 29">
              <a:extLst>
                <a:ext uri="{FF2B5EF4-FFF2-40B4-BE49-F238E27FC236}">
                  <a16:creationId xmlns:a16="http://schemas.microsoft.com/office/drawing/2014/main" id="{045BF35F-04FA-D32E-C533-417D98FFFCDC}"/>
                </a:ext>
              </a:extLst>
            </p:cNvPr>
            <p:cNvGrpSpPr/>
            <p:nvPr/>
          </p:nvGrpSpPr>
          <p:grpSpPr>
            <a:xfrm>
              <a:off x="4717013" y="1447790"/>
              <a:ext cx="1130275" cy="5200531"/>
              <a:chOff x="0" y="0"/>
              <a:chExt cx="1130274" cy="5200530"/>
            </a:xfrm>
          </p:grpSpPr>
          <p:sp>
            <p:nvSpPr>
              <p:cNvPr id="603" name="Rectangle 36">
                <a:extLst>
                  <a:ext uri="{FF2B5EF4-FFF2-40B4-BE49-F238E27FC236}">
                    <a16:creationId xmlns:a16="http://schemas.microsoft.com/office/drawing/2014/main" id="{9D49A1ED-B53C-6987-BB72-BFDFBDC90FF7}"/>
                  </a:ext>
                </a:extLst>
              </p:cNvPr>
              <p:cNvSpPr/>
              <p:nvPr/>
            </p:nvSpPr>
            <p:spPr>
              <a:xfrm>
                <a:off x="-1" y="0"/>
                <a:ext cx="1130276" cy="5200531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grpSp>
            <p:nvGrpSpPr>
              <p:cNvPr id="619" name="Group 250">
                <a:extLst>
                  <a:ext uri="{FF2B5EF4-FFF2-40B4-BE49-F238E27FC236}">
                    <a16:creationId xmlns:a16="http://schemas.microsoft.com/office/drawing/2014/main" id="{0AF94C01-1DE7-3E30-62E8-7C0C5F6EF3E2}"/>
                  </a:ext>
                </a:extLst>
              </p:cNvPr>
              <p:cNvGrpSpPr/>
              <p:nvPr/>
            </p:nvGrpSpPr>
            <p:grpSpPr>
              <a:xfrm>
                <a:off x="114297" y="146044"/>
                <a:ext cx="904857" cy="4340128"/>
                <a:chOff x="0" y="0"/>
                <a:chExt cx="904856" cy="4340126"/>
              </a:xfrm>
            </p:grpSpPr>
            <p:sp>
              <p:nvSpPr>
                <p:cNvPr id="604" name="Rectangle 37">
                  <a:extLst>
                    <a:ext uri="{FF2B5EF4-FFF2-40B4-BE49-F238E27FC236}">
                      <a16:creationId xmlns:a16="http://schemas.microsoft.com/office/drawing/2014/main" id="{6C072A66-7A85-0390-A93D-3FAA702C2756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904858" cy="82439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5" name="Rectangle 38">
                  <a:extLst>
                    <a:ext uri="{FF2B5EF4-FFF2-40B4-BE49-F238E27FC236}">
                      <a16:creationId xmlns:a16="http://schemas.microsoft.com/office/drawing/2014/main" id="{D5EB5704-BB61-3057-F6C4-9DBC1870E12D}"/>
                    </a:ext>
                  </a:extLst>
                </p:cNvPr>
                <p:cNvSpPr/>
                <p:nvPr/>
              </p:nvSpPr>
              <p:spPr>
                <a:xfrm>
                  <a:off x="-1" y="300657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6" name="Rectangle 39">
                  <a:extLst>
                    <a:ext uri="{FF2B5EF4-FFF2-40B4-BE49-F238E27FC236}">
                      <a16:creationId xmlns:a16="http://schemas.microsoft.com/office/drawing/2014/main" id="{6C7DBD22-913E-E13A-99C8-9385AE7A3CC7}"/>
                    </a:ext>
                  </a:extLst>
                </p:cNvPr>
                <p:cNvSpPr/>
                <p:nvPr/>
              </p:nvSpPr>
              <p:spPr>
                <a:xfrm>
                  <a:off x="-1" y="606161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7" name="Rectangle 40">
                  <a:extLst>
                    <a:ext uri="{FF2B5EF4-FFF2-40B4-BE49-F238E27FC236}">
                      <a16:creationId xmlns:a16="http://schemas.microsoft.com/office/drawing/2014/main" id="{5703A98D-29DD-AF36-EB4B-5F436228F1D0}"/>
                    </a:ext>
                  </a:extLst>
                </p:cNvPr>
                <p:cNvSpPr/>
                <p:nvPr/>
              </p:nvSpPr>
              <p:spPr>
                <a:xfrm>
                  <a:off x="-1" y="911669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8" name="Rectangle 41">
                  <a:extLst>
                    <a:ext uri="{FF2B5EF4-FFF2-40B4-BE49-F238E27FC236}">
                      <a16:creationId xmlns:a16="http://schemas.microsoft.com/office/drawing/2014/main" id="{08B03A6A-DF3E-1186-41B9-353DCD48861D}"/>
                    </a:ext>
                  </a:extLst>
                </p:cNvPr>
                <p:cNvSpPr/>
                <p:nvPr/>
              </p:nvSpPr>
              <p:spPr>
                <a:xfrm>
                  <a:off x="-1" y="1212326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09" name="Rectangle 42">
                  <a:extLst>
                    <a:ext uri="{FF2B5EF4-FFF2-40B4-BE49-F238E27FC236}">
                      <a16:creationId xmlns:a16="http://schemas.microsoft.com/office/drawing/2014/main" id="{B60BE706-7178-941A-742D-DDE0E18494BB}"/>
                    </a:ext>
                  </a:extLst>
                </p:cNvPr>
                <p:cNvSpPr/>
                <p:nvPr/>
              </p:nvSpPr>
              <p:spPr>
                <a:xfrm>
                  <a:off x="-1" y="1512983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0" name="Rectangle 43">
                  <a:extLst>
                    <a:ext uri="{FF2B5EF4-FFF2-40B4-BE49-F238E27FC236}">
                      <a16:creationId xmlns:a16="http://schemas.microsoft.com/office/drawing/2014/main" id="{F7C249E8-3354-FC61-A031-BC535AC02EAD}"/>
                    </a:ext>
                  </a:extLst>
                </p:cNvPr>
                <p:cNvSpPr/>
                <p:nvPr/>
              </p:nvSpPr>
              <p:spPr>
                <a:xfrm>
                  <a:off x="-1" y="1823339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1" name="Rectangle 44">
                  <a:extLst>
                    <a:ext uri="{FF2B5EF4-FFF2-40B4-BE49-F238E27FC236}">
                      <a16:creationId xmlns:a16="http://schemas.microsoft.com/office/drawing/2014/main" id="{355FF8B4-FA4E-413D-690D-6BBCC28E8668}"/>
                    </a:ext>
                  </a:extLst>
                </p:cNvPr>
                <p:cNvSpPr/>
                <p:nvPr/>
              </p:nvSpPr>
              <p:spPr>
                <a:xfrm>
                  <a:off x="-1" y="2123996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2" name="Rectangle 45">
                  <a:extLst>
                    <a:ext uri="{FF2B5EF4-FFF2-40B4-BE49-F238E27FC236}">
                      <a16:creationId xmlns:a16="http://schemas.microsoft.com/office/drawing/2014/main" id="{DACD2082-4284-B030-58D0-C3D9F7F7F357}"/>
                    </a:ext>
                  </a:extLst>
                </p:cNvPr>
                <p:cNvSpPr/>
                <p:nvPr/>
              </p:nvSpPr>
              <p:spPr>
                <a:xfrm>
                  <a:off x="-1" y="2429501"/>
                  <a:ext cx="904858" cy="82439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3" name="Rectangle 46">
                  <a:extLst>
                    <a:ext uri="{FF2B5EF4-FFF2-40B4-BE49-F238E27FC236}">
                      <a16:creationId xmlns:a16="http://schemas.microsoft.com/office/drawing/2014/main" id="{EE946013-1952-BB8C-BB9F-300A623D2BBB}"/>
                    </a:ext>
                  </a:extLst>
                </p:cNvPr>
                <p:cNvSpPr/>
                <p:nvPr/>
              </p:nvSpPr>
              <p:spPr>
                <a:xfrm>
                  <a:off x="-1" y="2730158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4" name="Rectangle 47">
                  <a:extLst>
                    <a:ext uri="{FF2B5EF4-FFF2-40B4-BE49-F238E27FC236}">
                      <a16:creationId xmlns:a16="http://schemas.microsoft.com/office/drawing/2014/main" id="{E2B9E693-98A4-5220-189C-DE7267D5CFAF}"/>
                    </a:ext>
                  </a:extLst>
                </p:cNvPr>
                <p:cNvSpPr/>
                <p:nvPr/>
              </p:nvSpPr>
              <p:spPr>
                <a:xfrm>
                  <a:off x="-1" y="3040513"/>
                  <a:ext cx="904858" cy="82439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5" name="Rectangle 48">
                  <a:extLst>
                    <a:ext uri="{FF2B5EF4-FFF2-40B4-BE49-F238E27FC236}">
                      <a16:creationId xmlns:a16="http://schemas.microsoft.com/office/drawing/2014/main" id="{07F325EA-936D-78F7-4EB7-03F2CF27B3C5}"/>
                    </a:ext>
                  </a:extLst>
                </p:cNvPr>
                <p:cNvSpPr/>
                <p:nvPr/>
              </p:nvSpPr>
              <p:spPr>
                <a:xfrm>
                  <a:off x="-1" y="3341170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6" name="Rectangle 49">
                  <a:extLst>
                    <a:ext uri="{FF2B5EF4-FFF2-40B4-BE49-F238E27FC236}">
                      <a16:creationId xmlns:a16="http://schemas.microsoft.com/office/drawing/2014/main" id="{97595B4B-B949-8EDF-0F2E-C8FC447D1BF1}"/>
                    </a:ext>
                  </a:extLst>
                </p:cNvPr>
                <p:cNvSpPr/>
                <p:nvPr/>
              </p:nvSpPr>
              <p:spPr>
                <a:xfrm>
                  <a:off x="-1" y="3641828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7" name="Rectangle 50">
                  <a:extLst>
                    <a:ext uri="{FF2B5EF4-FFF2-40B4-BE49-F238E27FC236}">
                      <a16:creationId xmlns:a16="http://schemas.microsoft.com/office/drawing/2014/main" id="{BB84DB7F-1850-2DFC-7E33-5274E28AE5E9}"/>
                    </a:ext>
                  </a:extLst>
                </p:cNvPr>
                <p:cNvSpPr/>
                <p:nvPr/>
              </p:nvSpPr>
              <p:spPr>
                <a:xfrm>
                  <a:off x="-1" y="3952183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18" name="Rectangle 51">
                  <a:extLst>
                    <a:ext uri="{FF2B5EF4-FFF2-40B4-BE49-F238E27FC236}">
                      <a16:creationId xmlns:a16="http://schemas.microsoft.com/office/drawing/2014/main" id="{9EF017CD-5839-F6C1-E371-D51DFDCFC0FE}"/>
                    </a:ext>
                  </a:extLst>
                </p:cNvPr>
                <p:cNvSpPr/>
                <p:nvPr/>
              </p:nvSpPr>
              <p:spPr>
                <a:xfrm>
                  <a:off x="-1" y="4252840"/>
                  <a:ext cx="904858" cy="87287"/>
                </a:xfrm>
                <a:prstGeom prst="rect">
                  <a:avLst/>
                </a:prstGeom>
                <a:solidFill>
                  <a:srgbClr val="87CD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</p:grpSp>
        </p:grpSp>
        <p:grpSp>
          <p:nvGrpSpPr>
            <p:cNvPr id="656" name="Group 30">
              <a:extLst>
                <a:ext uri="{FF2B5EF4-FFF2-40B4-BE49-F238E27FC236}">
                  <a16:creationId xmlns:a16="http://schemas.microsoft.com/office/drawing/2014/main" id="{5359B3D9-A50C-7F5B-1CD2-D6142D074B54}"/>
                </a:ext>
              </a:extLst>
            </p:cNvPr>
            <p:cNvGrpSpPr/>
            <p:nvPr/>
          </p:nvGrpSpPr>
          <p:grpSpPr>
            <a:xfrm>
              <a:off x="8883956" y="2625686"/>
              <a:ext cx="1136625" cy="4022633"/>
              <a:chOff x="0" y="0"/>
              <a:chExt cx="1136624" cy="4022632"/>
            </a:xfrm>
          </p:grpSpPr>
          <p:sp>
            <p:nvSpPr>
              <p:cNvPr id="621" name="Freeform 52">
                <a:extLst>
                  <a:ext uri="{FF2B5EF4-FFF2-40B4-BE49-F238E27FC236}">
                    <a16:creationId xmlns:a16="http://schemas.microsoft.com/office/drawing/2014/main" id="{B1D8AF05-6F48-C221-120A-0CD83DFFBD65}"/>
                  </a:ext>
                </a:extLst>
              </p:cNvPr>
              <p:cNvSpPr/>
              <p:nvPr/>
            </p:nvSpPr>
            <p:spPr>
              <a:xfrm>
                <a:off x="-1" y="0"/>
                <a:ext cx="1136626" cy="4022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13" y="2625"/>
                    </a:moveTo>
                    <a:lnTo>
                      <a:pt x="16713" y="1500"/>
                    </a:lnTo>
                    <a:lnTo>
                      <a:pt x="10740" y="0"/>
                    </a:lnTo>
                    <a:lnTo>
                      <a:pt x="4827" y="1500"/>
                    </a:lnTo>
                    <a:lnTo>
                      <a:pt x="4827" y="2625"/>
                    </a:lnTo>
                    <a:lnTo>
                      <a:pt x="0" y="262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625"/>
                    </a:lnTo>
                    <a:lnTo>
                      <a:pt x="16713" y="2625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2" name="Rectangle 53">
                <a:extLst>
                  <a:ext uri="{FF2B5EF4-FFF2-40B4-BE49-F238E27FC236}">
                    <a16:creationId xmlns:a16="http://schemas.microsoft.com/office/drawing/2014/main" id="{39C28C99-61A3-4AEB-3C65-1F23E6E61FED}"/>
                  </a:ext>
                </a:extLst>
              </p:cNvPr>
              <p:cNvSpPr/>
              <p:nvPr/>
            </p:nvSpPr>
            <p:spPr>
              <a:xfrm>
                <a:off x="403214" y="285743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3" name="Rectangle 54">
                <a:extLst>
                  <a:ext uri="{FF2B5EF4-FFF2-40B4-BE49-F238E27FC236}">
                    <a16:creationId xmlns:a16="http://schemas.microsoft.com/office/drawing/2014/main" id="{7408041F-D669-AABA-7AF3-BD805E4BD14B}"/>
                  </a:ext>
                </a:extLst>
              </p:cNvPr>
              <p:cNvSpPr/>
              <p:nvPr/>
            </p:nvSpPr>
            <p:spPr>
              <a:xfrm>
                <a:off x="619109" y="285743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4" name="Rectangle 55">
                <a:extLst>
                  <a:ext uri="{FF2B5EF4-FFF2-40B4-BE49-F238E27FC236}">
                    <a16:creationId xmlns:a16="http://schemas.microsoft.com/office/drawing/2014/main" id="{29E6E622-BCFE-62B4-B61C-3467D34C362B}"/>
                  </a:ext>
                </a:extLst>
              </p:cNvPr>
              <p:cNvSpPr/>
              <p:nvPr/>
            </p:nvSpPr>
            <p:spPr>
              <a:xfrm>
                <a:off x="193669" y="714357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5" name="Rectangle 56">
                <a:extLst>
                  <a:ext uri="{FF2B5EF4-FFF2-40B4-BE49-F238E27FC236}">
                    <a16:creationId xmlns:a16="http://schemas.microsoft.com/office/drawing/2014/main" id="{FF1E1F73-95D8-1B45-0BC8-4657B946EB8B}"/>
                  </a:ext>
                </a:extLst>
              </p:cNvPr>
              <p:cNvSpPr/>
              <p:nvPr/>
            </p:nvSpPr>
            <p:spPr>
              <a:xfrm>
                <a:off x="409564" y="714357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6" name="Rectangle 57">
                <a:extLst>
                  <a:ext uri="{FF2B5EF4-FFF2-40B4-BE49-F238E27FC236}">
                    <a16:creationId xmlns:a16="http://schemas.microsoft.com/office/drawing/2014/main" id="{37B671F5-E829-F525-E089-C39E7616A9E4}"/>
                  </a:ext>
                </a:extLst>
              </p:cNvPr>
              <p:cNvSpPr/>
              <p:nvPr/>
            </p:nvSpPr>
            <p:spPr>
              <a:xfrm>
                <a:off x="615936" y="714357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7" name="Rectangle 58">
                <a:extLst>
                  <a:ext uri="{FF2B5EF4-FFF2-40B4-BE49-F238E27FC236}">
                    <a16:creationId xmlns:a16="http://schemas.microsoft.com/office/drawing/2014/main" id="{9DEA1EFC-63DD-C186-97A9-471D00A2193B}"/>
                  </a:ext>
                </a:extLst>
              </p:cNvPr>
              <p:cNvSpPr/>
              <p:nvPr/>
            </p:nvSpPr>
            <p:spPr>
              <a:xfrm>
                <a:off x="828655" y="714357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8" name="Rectangle 59">
                <a:extLst>
                  <a:ext uri="{FF2B5EF4-FFF2-40B4-BE49-F238E27FC236}">
                    <a16:creationId xmlns:a16="http://schemas.microsoft.com/office/drawing/2014/main" id="{F1D6F9DC-A218-9747-F491-53CA6BB76963}"/>
                  </a:ext>
                </a:extLst>
              </p:cNvPr>
              <p:cNvSpPr/>
              <p:nvPr/>
            </p:nvSpPr>
            <p:spPr>
              <a:xfrm>
                <a:off x="193669" y="1079474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29" name="Rectangle 60">
                <a:extLst>
                  <a:ext uri="{FF2B5EF4-FFF2-40B4-BE49-F238E27FC236}">
                    <a16:creationId xmlns:a16="http://schemas.microsoft.com/office/drawing/2014/main" id="{844D6B20-B2D7-4160-608D-45B0220373F2}"/>
                  </a:ext>
                </a:extLst>
              </p:cNvPr>
              <p:cNvSpPr/>
              <p:nvPr/>
            </p:nvSpPr>
            <p:spPr>
              <a:xfrm>
                <a:off x="409564" y="1079474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0" name="Rectangle 61">
                <a:extLst>
                  <a:ext uri="{FF2B5EF4-FFF2-40B4-BE49-F238E27FC236}">
                    <a16:creationId xmlns:a16="http://schemas.microsoft.com/office/drawing/2014/main" id="{A7A9CC67-DBB0-FA70-FB53-C17DE43BECCE}"/>
                  </a:ext>
                </a:extLst>
              </p:cNvPr>
              <p:cNvSpPr/>
              <p:nvPr/>
            </p:nvSpPr>
            <p:spPr>
              <a:xfrm>
                <a:off x="615936" y="1079474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1" name="Rectangle 62">
                <a:extLst>
                  <a:ext uri="{FF2B5EF4-FFF2-40B4-BE49-F238E27FC236}">
                    <a16:creationId xmlns:a16="http://schemas.microsoft.com/office/drawing/2014/main" id="{91D7F943-885C-59FC-03A4-907E7DF9B895}"/>
                  </a:ext>
                </a:extLst>
              </p:cNvPr>
              <p:cNvSpPr/>
              <p:nvPr/>
            </p:nvSpPr>
            <p:spPr>
              <a:xfrm>
                <a:off x="828655" y="1079474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2" name="Rectangle 63">
                <a:extLst>
                  <a:ext uri="{FF2B5EF4-FFF2-40B4-BE49-F238E27FC236}">
                    <a16:creationId xmlns:a16="http://schemas.microsoft.com/office/drawing/2014/main" id="{CCF5E792-D7CC-AF3C-90D1-6B4863DB4DA9}"/>
                  </a:ext>
                </a:extLst>
              </p:cNvPr>
              <p:cNvSpPr/>
              <p:nvPr/>
            </p:nvSpPr>
            <p:spPr>
              <a:xfrm>
                <a:off x="193669" y="1444590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3" name="Rectangle 64">
                <a:extLst>
                  <a:ext uri="{FF2B5EF4-FFF2-40B4-BE49-F238E27FC236}">
                    <a16:creationId xmlns:a16="http://schemas.microsoft.com/office/drawing/2014/main" id="{0C2F15A2-9338-0ED9-5F3B-D28825EE9E77}"/>
                  </a:ext>
                </a:extLst>
              </p:cNvPr>
              <p:cNvSpPr/>
              <p:nvPr/>
            </p:nvSpPr>
            <p:spPr>
              <a:xfrm>
                <a:off x="409564" y="1444590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4" name="Rectangle 65">
                <a:extLst>
                  <a:ext uri="{FF2B5EF4-FFF2-40B4-BE49-F238E27FC236}">
                    <a16:creationId xmlns:a16="http://schemas.microsoft.com/office/drawing/2014/main" id="{D38BD3B0-7453-1F7A-788A-6C1B13179E84}"/>
                  </a:ext>
                </a:extLst>
              </p:cNvPr>
              <p:cNvSpPr/>
              <p:nvPr/>
            </p:nvSpPr>
            <p:spPr>
              <a:xfrm>
                <a:off x="615936" y="1444590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5" name="Rectangle 66">
                <a:extLst>
                  <a:ext uri="{FF2B5EF4-FFF2-40B4-BE49-F238E27FC236}">
                    <a16:creationId xmlns:a16="http://schemas.microsoft.com/office/drawing/2014/main" id="{FCBD63A0-358A-2AF6-B8D4-5A1307910147}"/>
                  </a:ext>
                </a:extLst>
              </p:cNvPr>
              <p:cNvSpPr/>
              <p:nvPr/>
            </p:nvSpPr>
            <p:spPr>
              <a:xfrm>
                <a:off x="828655" y="1444590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6" name="Rectangle 67">
                <a:extLst>
                  <a:ext uri="{FF2B5EF4-FFF2-40B4-BE49-F238E27FC236}">
                    <a16:creationId xmlns:a16="http://schemas.microsoft.com/office/drawing/2014/main" id="{17FDF666-7FDE-9BA2-2AE9-3D4D76E3DB2F}"/>
                  </a:ext>
                </a:extLst>
              </p:cNvPr>
              <p:cNvSpPr/>
              <p:nvPr/>
            </p:nvSpPr>
            <p:spPr>
              <a:xfrm>
                <a:off x="193669" y="1809707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7" name="Rectangle 68">
                <a:extLst>
                  <a:ext uri="{FF2B5EF4-FFF2-40B4-BE49-F238E27FC236}">
                    <a16:creationId xmlns:a16="http://schemas.microsoft.com/office/drawing/2014/main" id="{DD5E3E25-9308-13E4-CC3B-137C64CA4E5D}"/>
                  </a:ext>
                </a:extLst>
              </p:cNvPr>
              <p:cNvSpPr/>
              <p:nvPr/>
            </p:nvSpPr>
            <p:spPr>
              <a:xfrm>
                <a:off x="409564" y="1809707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8" name="Rectangle 69">
                <a:extLst>
                  <a:ext uri="{FF2B5EF4-FFF2-40B4-BE49-F238E27FC236}">
                    <a16:creationId xmlns:a16="http://schemas.microsoft.com/office/drawing/2014/main" id="{C55BE625-26C4-12FF-228F-9DB740AAF124}"/>
                  </a:ext>
                </a:extLst>
              </p:cNvPr>
              <p:cNvSpPr/>
              <p:nvPr/>
            </p:nvSpPr>
            <p:spPr>
              <a:xfrm>
                <a:off x="615936" y="1809707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39" name="Rectangle 70">
                <a:extLst>
                  <a:ext uri="{FF2B5EF4-FFF2-40B4-BE49-F238E27FC236}">
                    <a16:creationId xmlns:a16="http://schemas.microsoft.com/office/drawing/2014/main" id="{9843F306-0FF0-8CBD-97FF-1DCFD6C57186}"/>
                  </a:ext>
                </a:extLst>
              </p:cNvPr>
              <p:cNvSpPr/>
              <p:nvPr/>
            </p:nvSpPr>
            <p:spPr>
              <a:xfrm>
                <a:off x="828655" y="1809707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0" name="Rectangle 71">
                <a:extLst>
                  <a:ext uri="{FF2B5EF4-FFF2-40B4-BE49-F238E27FC236}">
                    <a16:creationId xmlns:a16="http://schemas.microsoft.com/office/drawing/2014/main" id="{8C37C933-6A2F-1FB2-EB22-ED884AA508AA}"/>
                  </a:ext>
                </a:extLst>
              </p:cNvPr>
              <p:cNvSpPr/>
              <p:nvPr/>
            </p:nvSpPr>
            <p:spPr>
              <a:xfrm>
                <a:off x="193669" y="2171649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1" name="Rectangle 72">
                <a:extLst>
                  <a:ext uri="{FF2B5EF4-FFF2-40B4-BE49-F238E27FC236}">
                    <a16:creationId xmlns:a16="http://schemas.microsoft.com/office/drawing/2014/main" id="{53B8A34A-887C-C608-F7DC-402CD8DB2765}"/>
                  </a:ext>
                </a:extLst>
              </p:cNvPr>
              <p:cNvSpPr/>
              <p:nvPr/>
            </p:nvSpPr>
            <p:spPr>
              <a:xfrm>
                <a:off x="409564" y="2171649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2" name="Rectangle 73">
                <a:extLst>
                  <a:ext uri="{FF2B5EF4-FFF2-40B4-BE49-F238E27FC236}">
                    <a16:creationId xmlns:a16="http://schemas.microsoft.com/office/drawing/2014/main" id="{BA217D3D-1B6B-EF21-4B49-8A7AFEF06C9C}"/>
                  </a:ext>
                </a:extLst>
              </p:cNvPr>
              <p:cNvSpPr/>
              <p:nvPr/>
            </p:nvSpPr>
            <p:spPr>
              <a:xfrm>
                <a:off x="615936" y="2171649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3" name="Rectangle 74">
                <a:extLst>
                  <a:ext uri="{FF2B5EF4-FFF2-40B4-BE49-F238E27FC236}">
                    <a16:creationId xmlns:a16="http://schemas.microsoft.com/office/drawing/2014/main" id="{4A1742FC-B3B3-38A4-60D6-D9A4A1A813C3}"/>
                  </a:ext>
                </a:extLst>
              </p:cNvPr>
              <p:cNvSpPr/>
              <p:nvPr/>
            </p:nvSpPr>
            <p:spPr>
              <a:xfrm>
                <a:off x="828655" y="2171649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4" name="Rectangle 75">
                <a:extLst>
                  <a:ext uri="{FF2B5EF4-FFF2-40B4-BE49-F238E27FC236}">
                    <a16:creationId xmlns:a16="http://schemas.microsoft.com/office/drawing/2014/main" id="{53F702EC-68B1-6AC5-A745-4B9221246063}"/>
                  </a:ext>
                </a:extLst>
              </p:cNvPr>
              <p:cNvSpPr/>
              <p:nvPr/>
            </p:nvSpPr>
            <p:spPr>
              <a:xfrm>
                <a:off x="193669" y="2539940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5" name="Rectangle 76">
                <a:extLst>
                  <a:ext uri="{FF2B5EF4-FFF2-40B4-BE49-F238E27FC236}">
                    <a16:creationId xmlns:a16="http://schemas.microsoft.com/office/drawing/2014/main" id="{3CF42E37-342F-18C1-3ECC-FA7A03161223}"/>
                  </a:ext>
                </a:extLst>
              </p:cNvPr>
              <p:cNvSpPr/>
              <p:nvPr/>
            </p:nvSpPr>
            <p:spPr>
              <a:xfrm>
                <a:off x="409564" y="2539940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6" name="Rectangle 77">
                <a:extLst>
                  <a:ext uri="{FF2B5EF4-FFF2-40B4-BE49-F238E27FC236}">
                    <a16:creationId xmlns:a16="http://schemas.microsoft.com/office/drawing/2014/main" id="{A28659F0-EA25-14E6-8061-F4D915D2322C}"/>
                  </a:ext>
                </a:extLst>
              </p:cNvPr>
              <p:cNvSpPr/>
              <p:nvPr/>
            </p:nvSpPr>
            <p:spPr>
              <a:xfrm>
                <a:off x="615936" y="2539940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7" name="Rectangle 78">
                <a:extLst>
                  <a:ext uri="{FF2B5EF4-FFF2-40B4-BE49-F238E27FC236}">
                    <a16:creationId xmlns:a16="http://schemas.microsoft.com/office/drawing/2014/main" id="{43DD33A9-BA9B-519D-8008-389653BABFEA}"/>
                  </a:ext>
                </a:extLst>
              </p:cNvPr>
              <p:cNvSpPr/>
              <p:nvPr/>
            </p:nvSpPr>
            <p:spPr>
              <a:xfrm>
                <a:off x="828655" y="2539940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8" name="Rectangle 79">
                <a:extLst>
                  <a:ext uri="{FF2B5EF4-FFF2-40B4-BE49-F238E27FC236}">
                    <a16:creationId xmlns:a16="http://schemas.microsoft.com/office/drawing/2014/main" id="{5C94D54B-4A5A-8256-A5BD-FBA6C1954448}"/>
                  </a:ext>
                </a:extLst>
              </p:cNvPr>
              <p:cNvSpPr/>
              <p:nvPr/>
            </p:nvSpPr>
            <p:spPr>
              <a:xfrm>
                <a:off x="193669" y="2901882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49" name="Rectangle 80">
                <a:extLst>
                  <a:ext uri="{FF2B5EF4-FFF2-40B4-BE49-F238E27FC236}">
                    <a16:creationId xmlns:a16="http://schemas.microsoft.com/office/drawing/2014/main" id="{736BCB6B-0617-20A0-1D5C-F1956964505C}"/>
                  </a:ext>
                </a:extLst>
              </p:cNvPr>
              <p:cNvSpPr/>
              <p:nvPr/>
            </p:nvSpPr>
            <p:spPr>
              <a:xfrm>
                <a:off x="409564" y="2901882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0" name="Rectangle 81">
                <a:extLst>
                  <a:ext uri="{FF2B5EF4-FFF2-40B4-BE49-F238E27FC236}">
                    <a16:creationId xmlns:a16="http://schemas.microsoft.com/office/drawing/2014/main" id="{C5CB3D0C-8723-09C0-F2FE-51DB80C3AF74}"/>
                  </a:ext>
                </a:extLst>
              </p:cNvPr>
              <p:cNvSpPr/>
              <p:nvPr/>
            </p:nvSpPr>
            <p:spPr>
              <a:xfrm>
                <a:off x="615936" y="2901882"/>
                <a:ext cx="111123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1" name="Rectangle 82">
                <a:extLst>
                  <a:ext uri="{FF2B5EF4-FFF2-40B4-BE49-F238E27FC236}">
                    <a16:creationId xmlns:a16="http://schemas.microsoft.com/office/drawing/2014/main" id="{62841F08-988A-D06D-2CA0-2AC6A4C7E114}"/>
                  </a:ext>
                </a:extLst>
              </p:cNvPr>
              <p:cNvSpPr/>
              <p:nvPr/>
            </p:nvSpPr>
            <p:spPr>
              <a:xfrm>
                <a:off x="828655" y="2901882"/>
                <a:ext cx="114297" cy="266693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2" name="Rectangle 83">
                <a:extLst>
                  <a:ext uri="{FF2B5EF4-FFF2-40B4-BE49-F238E27FC236}">
                    <a16:creationId xmlns:a16="http://schemas.microsoft.com/office/drawing/2014/main" id="{8057838F-4CF0-2100-B97E-B2AC5DB9023B}"/>
                  </a:ext>
                </a:extLst>
              </p:cNvPr>
              <p:cNvSpPr/>
              <p:nvPr/>
            </p:nvSpPr>
            <p:spPr>
              <a:xfrm>
                <a:off x="193669" y="3270174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3" name="Rectangle 84">
                <a:extLst>
                  <a:ext uri="{FF2B5EF4-FFF2-40B4-BE49-F238E27FC236}">
                    <a16:creationId xmlns:a16="http://schemas.microsoft.com/office/drawing/2014/main" id="{91901512-7ACB-F24C-FDFB-82AA84B893C8}"/>
                  </a:ext>
                </a:extLst>
              </p:cNvPr>
              <p:cNvSpPr/>
              <p:nvPr/>
            </p:nvSpPr>
            <p:spPr>
              <a:xfrm>
                <a:off x="409564" y="3270174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4" name="Rectangle 85">
                <a:extLst>
                  <a:ext uri="{FF2B5EF4-FFF2-40B4-BE49-F238E27FC236}">
                    <a16:creationId xmlns:a16="http://schemas.microsoft.com/office/drawing/2014/main" id="{2E1451CA-0A28-6DCB-8860-6C811466CDFC}"/>
                  </a:ext>
                </a:extLst>
              </p:cNvPr>
              <p:cNvSpPr/>
              <p:nvPr/>
            </p:nvSpPr>
            <p:spPr>
              <a:xfrm>
                <a:off x="615936" y="3270174"/>
                <a:ext cx="111123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5" name="Rectangle 86">
                <a:extLst>
                  <a:ext uri="{FF2B5EF4-FFF2-40B4-BE49-F238E27FC236}">
                    <a16:creationId xmlns:a16="http://schemas.microsoft.com/office/drawing/2014/main" id="{3933B1FA-9ED9-173F-4A73-A6C15E60032F}"/>
                  </a:ext>
                </a:extLst>
              </p:cNvPr>
              <p:cNvSpPr/>
              <p:nvPr/>
            </p:nvSpPr>
            <p:spPr>
              <a:xfrm>
                <a:off x="828655" y="3270174"/>
                <a:ext cx="114297" cy="26351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674" name="Group 31">
              <a:extLst>
                <a:ext uri="{FF2B5EF4-FFF2-40B4-BE49-F238E27FC236}">
                  <a16:creationId xmlns:a16="http://schemas.microsoft.com/office/drawing/2014/main" id="{0E01F03D-17D0-F240-AF90-D9B7346C3C64}"/>
                </a:ext>
              </a:extLst>
            </p:cNvPr>
            <p:cNvGrpSpPr/>
            <p:nvPr/>
          </p:nvGrpSpPr>
          <p:grpSpPr>
            <a:xfrm>
              <a:off x="7000488" y="2517736"/>
              <a:ext cx="1225522" cy="4130583"/>
              <a:chOff x="0" y="0"/>
              <a:chExt cx="1225520" cy="4130581"/>
            </a:xfrm>
          </p:grpSpPr>
          <p:sp>
            <p:nvSpPr>
              <p:cNvPr id="657" name="Freeform 87">
                <a:extLst>
                  <a:ext uri="{FF2B5EF4-FFF2-40B4-BE49-F238E27FC236}">
                    <a16:creationId xmlns:a16="http://schemas.microsoft.com/office/drawing/2014/main" id="{C2DE70B7-E0F2-96E7-AE3A-4015D81047ED}"/>
                  </a:ext>
                </a:extLst>
              </p:cNvPr>
              <p:cNvSpPr/>
              <p:nvPr/>
            </p:nvSpPr>
            <p:spPr>
              <a:xfrm>
                <a:off x="0" y="-1"/>
                <a:ext cx="1225521" cy="4130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8" y="2789"/>
                    </a:moveTo>
                    <a:lnTo>
                      <a:pt x="19138" y="1361"/>
                    </a:lnTo>
                    <a:lnTo>
                      <a:pt x="17123" y="1361"/>
                    </a:lnTo>
                    <a:lnTo>
                      <a:pt x="17123" y="0"/>
                    </a:lnTo>
                    <a:lnTo>
                      <a:pt x="3973" y="0"/>
                    </a:lnTo>
                    <a:lnTo>
                      <a:pt x="3973" y="1361"/>
                    </a:lnTo>
                    <a:lnTo>
                      <a:pt x="1959" y="1361"/>
                    </a:lnTo>
                    <a:lnTo>
                      <a:pt x="1959" y="2789"/>
                    </a:lnTo>
                    <a:lnTo>
                      <a:pt x="0" y="278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789"/>
                    </a:lnTo>
                    <a:lnTo>
                      <a:pt x="19138" y="278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8" name="Rectangle 88">
                <a:extLst>
                  <a:ext uri="{FF2B5EF4-FFF2-40B4-BE49-F238E27FC236}">
                    <a16:creationId xmlns:a16="http://schemas.microsoft.com/office/drawing/2014/main" id="{662FBFA1-6763-2DAF-7AB1-5B9ABDEB85C2}"/>
                  </a:ext>
                </a:extLst>
              </p:cNvPr>
              <p:cNvSpPr/>
              <p:nvPr/>
            </p:nvSpPr>
            <p:spPr>
              <a:xfrm>
                <a:off x="168270" y="730233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59" name="Rectangle 89">
                <a:extLst>
                  <a:ext uri="{FF2B5EF4-FFF2-40B4-BE49-F238E27FC236}">
                    <a16:creationId xmlns:a16="http://schemas.microsoft.com/office/drawing/2014/main" id="{3A1467A4-06BC-1623-6565-13485A6ECA7C}"/>
                  </a:ext>
                </a:extLst>
              </p:cNvPr>
              <p:cNvSpPr/>
              <p:nvPr/>
            </p:nvSpPr>
            <p:spPr>
              <a:xfrm>
                <a:off x="406390" y="730233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0" name="Rectangle 90">
                <a:extLst>
                  <a:ext uri="{FF2B5EF4-FFF2-40B4-BE49-F238E27FC236}">
                    <a16:creationId xmlns:a16="http://schemas.microsoft.com/office/drawing/2014/main" id="{419D3A1B-4066-FDD0-4F3E-B46FD96D2F12}"/>
                  </a:ext>
                </a:extLst>
              </p:cNvPr>
              <p:cNvSpPr/>
              <p:nvPr/>
            </p:nvSpPr>
            <p:spPr>
              <a:xfrm>
                <a:off x="641334" y="730233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1" name="Rectangle 91">
                <a:extLst>
                  <a:ext uri="{FF2B5EF4-FFF2-40B4-BE49-F238E27FC236}">
                    <a16:creationId xmlns:a16="http://schemas.microsoft.com/office/drawing/2014/main" id="{73690909-D085-5E49-5DA0-C9C7DAD3CD7F}"/>
                  </a:ext>
                </a:extLst>
              </p:cNvPr>
              <p:cNvSpPr/>
              <p:nvPr/>
            </p:nvSpPr>
            <p:spPr>
              <a:xfrm>
                <a:off x="879453" y="730233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2" name="Rectangle 92">
                <a:extLst>
                  <a:ext uri="{FF2B5EF4-FFF2-40B4-BE49-F238E27FC236}">
                    <a16:creationId xmlns:a16="http://schemas.microsoft.com/office/drawing/2014/main" id="{7A88BEC0-C01C-9D59-BFE7-3F2FEF6FEBBB}"/>
                  </a:ext>
                </a:extLst>
              </p:cNvPr>
              <p:cNvSpPr/>
              <p:nvPr/>
            </p:nvSpPr>
            <p:spPr>
              <a:xfrm>
                <a:off x="168270" y="1190596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3" name="Rectangle 93">
                <a:extLst>
                  <a:ext uri="{FF2B5EF4-FFF2-40B4-BE49-F238E27FC236}">
                    <a16:creationId xmlns:a16="http://schemas.microsoft.com/office/drawing/2014/main" id="{3B196789-1562-6EB8-5BC6-480F2DD4590A}"/>
                  </a:ext>
                </a:extLst>
              </p:cNvPr>
              <p:cNvSpPr/>
              <p:nvPr/>
            </p:nvSpPr>
            <p:spPr>
              <a:xfrm>
                <a:off x="406390" y="1190596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4" name="Rectangle 94">
                <a:extLst>
                  <a:ext uri="{FF2B5EF4-FFF2-40B4-BE49-F238E27FC236}">
                    <a16:creationId xmlns:a16="http://schemas.microsoft.com/office/drawing/2014/main" id="{0C02936F-F515-848B-8246-398449EB2D93}"/>
                  </a:ext>
                </a:extLst>
              </p:cNvPr>
              <p:cNvSpPr/>
              <p:nvPr/>
            </p:nvSpPr>
            <p:spPr>
              <a:xfrm>
                <a:off x="641334" y="1190596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5" name="Rectangle 95">
                <a:extLst>
                  <a:ext uri="{FF2B5EF4-FFF2-40B4-BE49-F238E27FC236}">
                    <a16:creationId xmlns:a16="http://schemas.microsoft.com/office/drawing/2014/main" id="{1158663A-E1DE-5160-589C-81586DC21EB5}"/>
                  </a:ext>
                </a:extLst>
              </p:cNvPr>
              <p:cNvSpPr/>
              <p:nvPr/>
            </p:nvSpPr>
            <p:spPr>
              <a:xfrm>
                <a:off x="879453" y="1190596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6" name="Rectangle 96">
                <a:extLst>
                  <a:ext uri="{FF2B5EF4-FFF2-40B4-BE49-F238E27FC236}">
                    <a16:creationId xmlns:a16="http://schemas.microsoft.com/office/drawing/2014/main" id="{7DAEA284-8DB1-3E3C-054C-A9B73BA4DDD2}"/>
                  </a:ext>
                </a:extLst>
              </p:cNvPr>
              <p:cNvSpPr/>
              <p:nvPr/>
            </p:nvSpPr>
            <p:spPr>
              <a:xfrm>
                <a:off x="168270" y="1647786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7" name="Rectangle 97">
                <a:extLst>
                  <a:ext uri="{FF2B5EF4-FFF2-40B4-BE49-F238E27FC236}">
                    <a16:creationId xmlns:a16="http://schemas.microsoft.com/office/drawing/2014/main" id="{A304E43C-E113-C37C-E7DF-0C1E33279E1E}"/>
                  </a:ext>
                </a:extLst>
              </p:cNvPr>
              <p:cNvSpPr/>
              <p:nvPr/>
            </p:nvSpPr>
            <p:spPr>
              <a:xfrm>
                <a:off x="406390" y="1647786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8" name="Rectangle 98">
                <a:extLst>
                  <a:ext uri="{FF2B5EF4-FFF2-40B4-BE49-F238E27FC236}">
                    <a16:creationId xmlns:a16="http://schemas.microsoft.com/office/drawing/2014/main" id="{E2C6A10F-064D-E30D-E616-D3CE0D2F5ED3}"/>
                  </a:ext>
                </a:extLst>
              </p:cNvPr>
              <p:cNvSpPr/>
              <p:nvPr/>
            </p:nvSpPr>
            <p:spPr>
              <a:xfrm>
                <a:off x="641334" y="1647786"/>
                <a:ext cx="152397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69" name="Rectangle 99">
                <a:extLst>
                  <a:ext uri="{FF2B5EF4-FFF2-40B4-BE49-F238E27FC236}">
                    <a16:creationId xmlns:a16="http://schemas.microsoft.com/office/drawing/2014/main" id="{7C0BB772-37DD-0E9B-6BC8-95D571367E41}"/>
                  </a:ext>
                </a:extLst>
              </p:cNvPr>
              <p:cNvSpPr/>
              <p:nvPr/>
            </p:nvSpPr>
            <p:spPr>
              <a:xfrm>
                <a:off x="879453" y="1647786"/>
                <a:ext cx="149223" cy="333369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0" name="Rectangle 100">
                <a:extLst>
                  <a:ext uri="{FF2B5EF4-FFF2-40B4-BE49-F238E27FC236}">
                    <a16:creationId xmlns:a16="http://schemas.microsoft.com/office/drawing/2014/main" id="{5D849E30-AA43-4DF8-A4B4-1A06294EA67D}"/>
                  </a:ext>
                </a:extLst>
              </p:cNvPr>
              <p:cNvSpPr/>
              <p:nvPr/>
            </p:nvSpPr>
            <p:spPr>
              <a:xfrm>
                <a:off x="168270" y="2101802"/>
                <a:ext cx="152397" cy="33654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1" name="Rectangle 101">
                <a:extLst>
                  <a:ext uri="{FF2B5EF4-FFF2-40B4-BE49-F238E27FC236}">
                    <a16:creationId xmlns:a16="http://schemas.microsoft.com/office/drawing/2014/main" id="{66933A2D-6257-4B72-97E0-905B463C5CF4}"/>
                  </a:ext>
                </a:extLst>
              </p:cNvPr>
              <p:cNvSpPr/>
              <p:nvPr/>
            </p:nvSpPr>
            <p:spPr>
              <a:xfrm>
                <a:off x="406390" y="2101802"/>
                <a:ext cx="149223" cy="33654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2" name="Rectangle 102">
                <a:extLst>
                  <a:ext uri="{FF2B5EF4-FFF2-40B4-BE49-F238E27FC236}">
                    <a16:creationId xmlns:a16="http://schemas.microsoft.com/office/drawing/2014/main" id="{A192475F-085B-B8EA-C37A-93C34B9CCF25}"/>
                  </a:ext>
                </a:extLst>
              </p:cNvPr>
              <p:cNvSpPr/>
              <p:nvPr/>
            </p:nvSpPr>
            <p:spPr>
              <a:xfrm>
                <a:off x="641334" y="2101802"/>
                <a:ext cx="152397" cy="33654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3" name="Rectangle 103">
                <a:extLst>
                  <a:ext uri="{FF2B5EF4-FFF2-40B4-BE49-F238E27FC236}">
                    <a16:creationId xmlns:a16="http://schemas.microsoft.com/office/drawing/2014/main" id="{1D267E72-183B-7AD5-52FF-9B1FC5DCCBB7}"/>
                  </a:ext>
                </a:extLst>
              </p:cNvPr>
              <p:cNvSpPr/>
              <p:nvPr/>
            </p:nvSpPr>
            <p:spPr>
              <a:xfrm>
                <a:off x="879453" y="2101802"/>
                <a:ext cx="149223" cy="336543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685" name="Group 32">
              <a:extLst>
                <a:ext uri="{FF2B5EF4-FFF2-40B4-BE49-F238E27FC236}">
                  <a16:creationId xmlns:a16="http://schemas.microsoft.com/office/drawing/2014/main" id="{610924FE-CB29-2BA8-0965-18B20DE23EAF}"/>
                </a:ext>
              </a:extLst>
            </p:cNvPr>
            <p:cNvGrpSpPr/>
            <p:nvPr/>
          </p:nvGrpSpPr>
          <p:grpSpPr>
            <a:xfrm>
              <a:off x="7844881" y="3968679"/>
              <a:ext cx="1133452" cy="2679640"/>
              <a:chOff x="0" y="0"/>
              <a:chExt cx="1133450" cy="2679639"/>
            </a:xfrm>
          </p:grpSpPr>
          <p:sp>
            <p:nvSpPr>
              <p:cNvPr id="675" name="Freeform 104">
                <a:extLst>
                  <a:ext uri="{FF2B5EF4-FFF2-40B4-BE49-F238E27FC236}">
                    <a16:creationId xmlns:a16="http://schemas.microsoft.com/office/drawing/2014/main" id="{526508D7-2C10-4842-A2C9-7A9154376BA5}"/>
                  </a:ext>
                </a:extLst>
              </p:cNvPr>
              <p:cNvSpPr/>
              <p:nvPr/>
            </p:nvSpPr>
            <p:spPr>
              <a:xfrm>
                <a:off x="-1" y="-1"/>
                <a:ext cx="1133452" cy="267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378"/>
                    </a:lnTo>
                    <a:lnTo>
                      <a:pt x="4356" y="0"/>
                    </a:lnTo>
                    <a:lnTo>
                      <a:pt x="17002" y="0"/>
                    </a:lnTo>
                    <a:lnTo>
                      <a:pt x="21600" y="33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6" name="Rectangle 105">
                <a:extLst>
                  <a:ext uri="{FF2B5EF4-FFF2-40B4-BE49-F238E27FC236}">
                    <a16:creationId xmlns:a16="http://schemas.microsoft.com/office/drawing/2014/main" id="{D1BD0EA5-3CE2-DC7F-5EA2-02AD1660D544}"/>
                  </a:ext>
                </a:extLst>
              </p:cNvPr>
              <p:cNvSpPr/>
              <p:nvPr/>
            </p:nvSpPr>
            <p:spPr>
              <a:xfrm>
                <a:off x="253994" y="428614"/>
                <a:ext cx="152397" cy="333369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7" name="Rectangle 106">
                <a:extLst>
                  <a:ext uri="{FF2B5EF4-FFF2-40B4-BE49-F238E27FC236}">
                    <a16:creationId xmlns:a16="http://schemas.microsoft.com/office/drawing/2014/main" id="{6EE38F57-368E-B336-9218-4E631D308E33}"/>
                  </a:ext>
                </a:extLst>
              </p:cNvPr>
              <p:cNvSpPr/>
              <p:nvPr/>
            </p:nvSpPr>
            <p:spPr>
              <a:xfrm>
                <a:off x="492113" y="428614"/>
                <a:ext cx="149223" cy="333369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8" name="Rectangle 107">
                <a:extLst>
                  <a:ext uri="{FF2B5EF4-FFF2-40B4-BE49-F238E27FC236}">
                    <a16:creationId xmlns:a16="http://schemas.microsoft.com/office/drawing/2014/main" id="{0AA1DB7B-296F-977F-1A3F-0CBA23B2A216}"/>
                  </a:ext>
                </a:extLst>
              </p:cNvPr>
              <p:cNvSpPr/>
              <p:nvPr/>
            </p:nvSpPr>
            <p:spPr>
              <a:xfrm>
                <a:off x="727057" y="428614"/>
                <a:ext cx="152397" cy="333369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79" name="Rectangle 108">
                <a:extLst>
                  <a:ext uri="{FF2B5EF4-FFF2-40B4-BE49-F238E27FC236}">
                    <a16:creationId xmlns:a16="http://schemas.microsoft.com/office/drawing/2014/main" id="{20D3B080-B9B7-5B16-68B9-2C493F0FC9C1}"/>
                  </a:ext>
                </a:extLst>
              </p:cNvPr>
              <p:cNvSpPr/>
              <p:nvPr/>
            </p:nvSpPr>
            <p:spPr>
              <a:xfrm>
                <a:off x="253994" y="850880"/>
                <a:ext cx="152397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0" name="Rectangle 109">
                <a:extLst>
                  <a:ext uri="{FF2B5EF4-FFF2-40B4-BE49-F238E27FC236}">
                    <a16:creationId xmlns:a16="http://schemas.microsoft.com/office/drawing/2014/main" id="{DEBAFCEB-2579-9C8A-6A07-602C197EE336}"/>
                  </a:ext>
                </a:extLst>
              </p:cNvPr>
              <p:cNvSpPr/>
              <p:nvPr/>
            </p:nvSpPr>
            <p:spPr>
              <a:xfrm>
                <a:off x="492113" y="850880"/>
                <a:ext cx="149223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1" name="Rectangle 110">
                <a:extLst>
                  <a:ext uri="{FF2B5EF4-FFF2-40B4-BE49-F238E27FC236}">
                    <a16:creationId xmlns:a16="http://schemas.microsoft.com/office/drawing/2014/main" id="{81244BD6-D8C2-809B-AD70-4A149262D794}"/>
                  </a:ext>
                </a:extLst>
              </p:cNvPr>
              <p:cNvSpPr/>
              <p:nvPr/>
            </p:nvSpPr>
            <p:spPr>
              <a:xfrm>
                <a:off x="727057" y="850880"/>
                <a:ext cx="152397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2" name="Rectangle 111">
                <a:extLst>
                  <a:ext uri="{FF2B5EF4-FFF2-40B4-BE49-F238E27FC236}">
                    <a16:creationId xmlns:a16="http://schemas.microsoft.com/office/drawing/2014/main" id="{DCC697BA-FFB4-62E0-70A2-4708B8E54073}"/>
                  </a:ext>
                </a:extLst>
              </p:cNvPr>
              <p:cNvSpPr/>
              <p:nvPr/>
            </p:nvSpPr>
            <p:spPr>
              <a:xfrm>
                <a:off x="253994" y="1269971"/>
                <a:ext cx="152397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3" name="Rectangle 112">
                <a:extLst>
                  <a:ext uri="{FF2B5EF4-FFF2-40B4-BE49-F238E27FC236}">
                    <a16:creationId xmlns:a16="http://schemas.microsoft.com/office/drawing/2014/main" id="{520163FF-4F02-79D7-C8F9-72C0488983A8}"/>
                  </a:ext>
                </a:extLst>
              </p:cNvPr>
              <p:cNvSpPr/>
              <p:nvPr/>
            </p:nvSpPr>
            <p:spPr>
              <a:xfrm>
                <a:off x="492113" y="1269971"/>
                <a:ext cx="149223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84" name="Rectangle 113">
                <a:extLst>
                  <a:ext uri="{FF2B5EF4-FFF2-40B4-BE49-F238E27FC236}">
                    <a16:creationId xmlns:a16="http://schemas.microsoft.com/office/drawing/2014/main" id="{09A251E7-16AD-5910-8B35-2A30BBFAB0E4}"/>
                  </a:ext>
                </a:extLst>
              </p:cNvPr>
              <p:cNvSpPr/>
              <p:nvPr/>
            </p:nvSpPr>
            <p:spPr>
              <a:xfrm>
                <a:off x="727057" y="1269971"/>
                <a:ext cx="152397" cy="3365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696" name="Group 33">
              <a:extLst>
                <a:ext uri="{FF2B5EF4-FFF2-40B4-BE49-F238E27FC236}">
                  <a16:creationId xmlns:a16="http://schemas.microsoft.com/office/drawing/2014/main" id="{5CBE5CFD-C8E0-9F3F-DE4B-AD4F1A71EFF9}"/>
                </a:ext>
              </a:extLst>
            </p:cNvPr>
            <p:cNvGrpSpPr/>
            <p:nvPr/>
          </p:nvGrpSpPr>
          <p:grpSpPr>
            <a:xfrm>
              <a:off x="6279142" y="4492544"/>
              <a:ext cx="1136625" cy="2155778"/>
              <a:chOff x="0" y="0"/>
              <a:chExt cx="1136624" cy="2155776"/>
            </a:xfrm>
          </p:grpSpPr>
          <p:sp>
            <p:nvSpPr>
              <p:cNvPr id="686" name="Freeform 121">
                <a:extLst>
                  <a:ext uri="{FF2B5EF4-FFF2-40B4-BE49-F238E27FC236}">
                    <a16:creationId xmlns:a16="http://schemas.microsoft.com/office/drawing/2014/main" id="{089E36AA-1F3E-C100-0FE4-DD1ACCFEEDCF}"/>
                  </a:ext>
                </a:extLst>
              </p:cNvPr>
              <p:cNvSpPr/>
              <p:nvPr/>
            </p:nvSpPr>
            <p:spPr>
              <a:xfrm>
                <a:off x="-1" y="-1"/>
                <a:ext cx="1136626" cy="215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730"/>
                    </a:lnTo>
                    <a:lnTo>
                      <a:pt x="10740" y="0"/>
                    </a:lnTo>
                    <a:lnTo>
                      <a:pt x="21600" y="773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grpSp>
            <p:nvGrpSpPr>
              <p:cNvPr id="695" name="Group 178">
                <a:extLst>
                  <a:ext uri="{FF2B5EF4-FFF2-40B4-BE49-F238E27FC236}">
                    <a16:creationId xmlns:a16="http://schemas.microsoft.com/office/drawing/2014/main" id="{845AE575-666A-8AD2-6BFB-AE0AA03766B2}"/>
                  </a:ext>
                </a:extLst>
              </p:cNvPr>
              <p:cNvGrpSpPr/>
              <p:nvPr/>
            </p:nvGrpSpPr>
            <p:grpSpPr>
              <a:xfrm>
                <a:off x="142872" y="863580"/>
                <a:ext cx="847706" cy="784209"/>
                <a:chOff x="0" y="0"/>
                <a:chExt cx="847704" cy="784208"/>
              </a:xfrm>
            </p:grpSpPr>
            <p:sp>
              <p:nvSpPr>
                <p:cNvPr id="687" name="Freeform 122">
                  <a:extLst>
                    <a:ext uri="{FF2B5EF4-FFF2-40B4-BE49-F238E27FC236}">
                      <a16:creationId xmlns:a16="http://schemas.microsoft.com/office/drawing/2014/main" id="{B8CB477C-3236-C5B3-2FE1-CFA7C7AAD97C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68274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971" y="0"/>
                        <a:pt x="10800" y="0"/>
                      </a:cubicBezTo>
                      <a:cubicBezTo>
                        <a:pt x="5143" y="0"/>
                        <a:pt x="0" y="2483"/>
                        <a:pt x="0" y="5214"/>
                      </a:cubicBezTo>
                      <a:cubicBezTo>
                        <a:pt x="0" y="5214"/>
                        <a:pt x="514" y="5214"/>
                        <a:pt x="514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88" name="Freeform 123">
                  <a:extLst>
                    <a:ext uri="{FF2B5EF4-FFF2-40B4-BE49-F238E27FC236}">
                      <a16:creationId xmlns:a16="http://schemas.microsoft.com/office/drawing/2014/main" id="{307AF443-3856-34BA-333C-3393396B0785}"/>
                    </a:ext>
                  </a:extLst>
                </p:cNvPr>
                <p:cNvSpPr/>
                <p:nvPr/>
              </p:nvSpPr>
              <p:spPr>
                <a:xfrm>
                  <a:off x="228594" y="-1"/>
                  <a:ext cx="165098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0537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89" name="Freeform 124">
                  <a:extLst>
                    <a:ext uri="{FF2B5EF4-FFF2-40B4-BE49-F238E27FC236}">
                      <a16:creationId xmlns:a16="http://schemas.microsoft.com/office/drawing/2014/main" id="{74833BDD-C3D7-AFFF-849E-E7F77972702E}"/>
                    </a:ext>
                  </a:extLst>
                </p:cNvPr>
                <p:cNvSpPr/>
                <p:nvPr/>
              </p:nvSpPr>
              <p:spPr>
                <a:xfrm>
                  <a:off x="454013" y="-1"/>
                  <a:ext cx="168273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0537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0" name="Freeform 125">
                  <a:extLst>
                    <a:ext uri="{FF2B5EF4-FFF2-40B4-BE49-F238E27FC236}">
                      <a16:creationId xmlns:a16="http://schemas.microsoft.com/office/drawing/2014/main" id="{A29C4EF3-1186-2568-5C43-B3147852A44C}"/>
                    </a:ext>
                  </a:extLst>
                </p:cNvPr>
                <p:cNvSpPr/>
                <p:nvPr/>
              </p:nvSpPr>
              <p:spPr>
                <a:xfrm>
                  <a:off x="682608" y="-1"/>
                  <a:ext cx="165097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1063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1" name="Freeform 126">
                  <a:extLst>
                    <a:ext uri="{FF2B5EF4-FFF2-40B4-BE49-F238E27FC236}">
                      <a16:creationId xmlns:a16="http://schemas.microsoft.com/office/drawing/2014/main" id="{157530CD-FBFF-7250-DE26-83B18AF2F3F5}"/>
                    </a:ext>
                  </a:extLst>
                </p:cNvPr>
                <p:cNvSpPr/>
                <p:nvPr/>
              </p:nvSpPr>
              <p:spPr>
                <a:xfrm>
                  <a:off x="-1" y="431790"/>
                  <a:ext cx="168274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971" y="0"/>
                        <a:pt x="10800" y="0"/>
                      </a:cubicBezTo>
                      <a:cubicBezTo>
                        <a:pt x="5143" y="0"/>
                        <a:pt x="0" y="2234"/>
                        <a:pt x="0" y="5214"/>
                      </a:cubicBezTo>
                      <a:cubicBezTo>
                        <a:pt x="0" y="5214"/>
                        <a:pt x="514" y="5214"/>
                        <a:pt x="514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2" name="Freeform 127">
                  <a:extLst>
                    <a:ext uri="{FF2B5EF4-FFF2-40B4-BE49-F238E27FC236}">
                      <a16:creationId xmlns:a16="http://schemas.microsoft.com/office/drawing/2014/main" id="{8DE66F2E-A5F3-10AD-08E7-9CCD2E877DFE}"/>
                    </a:ext>
                  </a:extLst>
                </p:cNvPr>
                <p:cNvSpPr/>
                <p:nvPr/>
              </p:nvSpPr>
              <p:spPr>
                <a:xfrm>
                  <a:off x="228594" y="431790"/>
                  <a:ext cx="165098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0537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3" name="Freeform 128">
                  <a:extLst>
                    <a:ext uri="{FF2B5EF4-FFF2-40B4-BE49-F238E27FC236}">
                      <a16:creationId xmlns:a16="http://schemas.microsoft.com/office/drawing/2014/main" id="{AB318A1E-988F-7838-23A9-6194CEB615A1}"/>
                    </a:ext>
                  </a:extLst>
                </p:cNvPr>
                <p:cNvSpPr/>
                <p:nvPr/>
              </p:nvSpPr>
              <p:spPr>
                <a:xfrm>
                  <a:off x="454013" y="431790"/>
                  <a:ext cx="168273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0537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694" name="Freeform 129">
                  <a:extLst>
                    <a:ext uri="{FF2B5EF4-FFF2-40B4-BE49-F238E27FC236}">
                      <a16:creationId xmlns:a16="http://schemas.microsoft.com/office/drawing/2014/main" id="{82CA0F82-D1EB-179B-1912-6D4ACCB72D6A}"/>
                    </a:ext>
                  </a:extLst>
                </p:cNvPr>
                <p:cNvSpPr/>
                <p:nvPr/>
              </p:nvSpPr>
              <p:spPr>
                <a:xfrm>
                  <a:off x="682608" y="431790"/>
                  <a:ext cx="165097" cy="3524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1063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</p:grpSp>
        </p:grpSp>
        <p:grpSp>
          <p:nvGrpSpPr>
            <p:cNvPr id="716" name="Group 34">
              <a:extLst>
                <a:ext uri="{FF2B5EF4-FFF2-40B4-BE49-F238E27FC236}">
                  <a16:creationId xmlns:a16="http://schemas.microsoft.com/office/drawing/2014/main" id="{CB390234-9448-C1C9-AC0E-5A0361DF6C93}"/>
                </a:ext>
              </a:extLst>
            </p:cNvPr>
            <p:cNvGrpSpPr/>
            <p:nvPr/>
          </p:nvGrpSpPr>
          <p:grpSpPr>
            <a:xfrm>
              <a:off x="5139344" y="4498890"/>
              <a:ext cx="1139801" cy="2149427"/>
              <a:chOff x="0" y="0"/>
              <a:chExt cx="1139799" cy="2149425"/>
            </a:xfrm>
          </p:grpSpPr>
          <p:sp>
            <p:nvSpPr>
              <p:cNvPr id="697" name="Rectangle 130">
                <a:extLst>
                  <a:ext uri="{FF2B5EF4-FFF2-40B4-BE49-F238E27FC236}">
                    <a16:creationId xmlns:a16="http://schemas.microsoft.com/office/drawing/2014/main" id="{E3A2A410-2807-213F-F1D9-757A8440A644}"/>
                  </a:ext>
                </a:extLst>
              </p:cNvPr>
              <p:cNvSpPr/>
              <p:nvPr/>
            </p:nvSpPr>
            <p:spPr>
              <a:xfrm>
                <a:off x="0" y="0"/>
                <a:ext cx="1139800" cy="2149426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98" name="Rectangle 131">
                <a:extLst>
                  <a:ext uri="{FF2B5EF4-FFF2-40B4-BE49-F238E27FC236}">
                    <a16:creationId xmlns:a16="http://schemas.microsoft.com/office/drawing/2014/main" id="{BD433353-8469-2319-0969-365759383FBF}"/>
                  </a:ext>
                </a:extLst>
              </p:cNvPr>
              <p:cNvSpPr/>
              <p:nvPr/>
            </p:nvSpPr>
            <p:spPr>
              <a:xfrm>
                <a:off x="187319" y="257170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699" name="Rectangle 132">
                <a:extLst>
                  <a:ext uri="{FF2B5EF4-FFF2-40B4-BE49-F238E27FC236}">
                    <a16:creationId xmlns:a16="http://schemas.microsoft.com/office/drawing/2014/main" id="{F0F5C3C6-5524-B834-46C0-E35F588BAE7B}"/>
                  </a:ext>
                </a:extLst>
              </p:cNvPr>
              <p:cNvSpPr/>
              <p:nvPr/>
            </p:nvSpPr>
            <p:spPr>
              <a:xfrm>
                <a:off x="457189" y="257170"/>
                <a:ext cx="225421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0" name="Rectangle 133">
                <a:extLst>
                  <a:ext uri="{FF2B5EF4-FFF2-40B4-BE49-F238E27FC236}">
                    <a16:creationId xmlns:a16="http://schemas.microsoft.com/office/drawing/2014/main" id="{50DED82A-5B79-732F-9980-581454516320}"/>
                  </a:ext>
                </a:extLst>
              </p:cNvPr>
              <p:cNvSpPr/>
              <p:nvPr/>
            </p:nvSpPr>
            <p:spPr>
              <a:xfrm>
                <a:off x="723883" y="257170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1" name="Rectangle 134">
                <a:extLst>
                  <a:ext uri="{FF2B5EF4-FFF2-40B4-BE49-F238E27FC236}">
                    <a16:creationId xmlns:a16="http://schemas.microsoft.com/office/drawing/2014/main" id="{EE590B05-BA6D-4C87-8D3C-E8584C674D20}"/>
                  </a:ext>
                </a:extLst>
              </p:cNvPr>
              <p:cNvSpPr/>
              <p:nvPr/>
            </p:nvSpPr>
            <p:spPr>
              <a:xfrm>
                <a:off x="187319" y="460365"/>
                <a:ext cx="228595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2" name="Rectangle 135">
                <a:extLst>
                  <a:ext uri="{FF2B5EF4-FFF2-40B4-BE49-F238E27FC236}">
                    <a16:creationId xmlns:a16="http://schemas.microsoft.com/office/drawing/2014/main" id="{8A29E0F3-A6FD-DDE9-6872-95DF8A4DBB64}"/>
                  </a:ext>
                </a:extLst>
              </p:cNvPr>
              <p:cNvSpPr/>
              <p:nvPr/>
            </p:nvSpPr>
            <p:spPr>
              <a:xfrm>
                <a:off x="457189" y="460365"/>
                <a:ext cx="225421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3" name="Rectangle 136">
                <a:extLst>
                  <a:ext uri="{FF2B5EF4-FFF2-40B4-BE49-F238E27FC236}">
                    <a16:creationId xmlns:a16="http://schemas.microsoft.com/office/drawing/2014/main" id="{BFD24806-1107-EB67-4B05-284E6FB154BB}"/>
                  </a:ext>
                </a:extLst>
              </p:cNvPr>
              <p:cNvSpPr/>
              <p:nvPr/>
            </p:nvSpPr>
            <p:spPr>
              <a:xfrm>
                <a:off x="723883" y="460365"/>
                <a:ext cx="228595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4" name="Rectangle 137">
                <a:extLst>
                  <a:ext uri="{FF2B5EF4-FFF2-40B4-BE49-F238E27FC236}">
                    <a16:creationId xmlns:a16="http://schemas.microsoft.com/office/drawing/2014/main" id="{360BF377-5456-4CDE-7488-9DEDF09A0822}"/>
                  </a:ext>
                </a:extLst>
              </p:cNvPr>
              <p:cNvSpPr/>
              <p:nvPr/>
            </p:nvSpPr>
            <p:spPr>
              <a:xfrm>
                <a:off x="187319" y="663561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5" name="Rectangle 138">
                <a:extLst>
                  <a:ext uri="{FF2B5EF4-FFF2-40B4-BE49-F238E27FC236}">
                    <a16:creationId xmlns:a16="http://schemas.microsoft.com/office/drawing/2014/main" id="{BFE3EF1F-6728-5679-24D4-1E3BCA6103EE}"/>
                  </a:ext>
                </a:extLst>
              </p:cNvPr>
              <p:cNvSpPr/>
              <p:nvPr/>
            </p:nvSpPr>
            <p:spPr>
              <a:xfrm>
                <a:off x="457189" y="663561"/>
                <a:ext cx="225421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6" name="Rectangle 139">
                <a:extLst>
                  <a:ext uri="{FF2B5EF4-FFF2-40B4-BE49-F238E27FC236}">
                    <a16:creationId xmlns:a16="http://schemas.microsoft.com/office/drawing/2014/main" id="{1BAE552C-5AA9-8D4B-51BE-2A6A9F9A57E2}"/>
                  </a:ext>
                </a:extLst>
              </p:cNvPr>
              <p:cNvSpPr/>
              <p:nvPr/>
            </p:nvSpPr>
            <p:spPr>
              <a:xfrm>
                <a:off x="723883" y="663561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7" name="Rectangle 140">
                <a:extLst>
                  <a:ext uri="{FF2B5EF4-FFF2-40B4-BE49-F238E27FC236}">
                    <a16:creationId xmlns:a16="http://schemas.microsoft.com/office/drawing/2014/main" id="{E546E873-6719-E884-F403-CA096E12F661}"/>
                  </a:ext>
                </a:extLst>
              </p:cNvPr>
              <p:cNvSpPr/>
              <p:nvPr/>
            </p:nvSpPr>
            <p:spPr>
              <a:xfrm>
                <a:off x="187319" y="869930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8" name="Rectangle 141">
                <a:extLst>
                  <a:ext uri="{FF2B5EF4-FFF2-40B4-BE49-F238E27FC236}">
                    <a16:creationId xmlns:a16="http://schemas.microsoft.com/office/drawing/2014/main" id="{64006634-1A03-0B27-3F89-98AD3C66B228}"/>
                  </a:ext>
                </a:extLst>
              </p:cNvPr>
              <p:cNvSpPr/>
              <p:nvPr/>
            </p:nvSpPr>
            <p:spPr>
              <a:xfrm>
                <a:off x="457189" y="869930"/>
                <a:ext cx="225421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09" name="Rectangle 142">
                <a:extLst>
                  <a:ext uri="{FF2B5EF4-FFF2-40B4-BE49-F238E27FC236}">
                    <a16:creationId xmlns:a16="http://schemas.microsoft.com/office/drawing/2014/main" id="{B8BBC56C-9C66-4C53-A6D4-E86A4CA716E0}"/>
                  </a:ext>
                </a:extLst>
              </p:cNvPr>
              <p:cNvSpPr/>
              <p:nvPr/>
            </p:nvSpPr>
            <p:spPr>
              <a:xfrm>
                <a:off x="723883" y="869930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0" name="Rectangle 143">
                <a:extLst>
                  <a:ext uri="{FF2B5EF4-FFF2-40B4-BE49-F238E27FC236}">
                    <a16:creationId xmlns:a16="http://schemas.microsoft.com/office/drawing/2014/main" id="{B2295603-EA3D-83C4-8B98-4C0196B94C7F}"/>
                  </a:ext>
                </a:extLst>
              </p:cNvPr>
              <p:cNvSpPr/>
              <p:nvPr/>
            </p:nvSpPr>
            <p:spPr>
              <a:xfrm>
                <a:off x="187319" y="1073125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1" name="Rectangle 144">
                <a:extLst>
                  <a:ext uri="{FF2B5EF4-FFF2-40B4-BE49-F238E27FC236}">
                    <a16:creationId xmlns:a16="http://schemas.microsoft.com/office/drawing/2014/main" id="{850A8D6F-8D76-7FCB-1B5E-E0BBCD0E0D20}"/>
                  </a:ext>
                </a:extLst>
              </p:cNvPr>
              <p:cNvSpPr/>
              <p:nvPr/>
            </p:nvSpPr>
            <p:spPr>
              <a:xfrm>
                <a:off x="457189" y="1073125"/>
                <a:ext cx="225421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2" name="Rectangle 145">
                <a:extLst>
                  <a:ext uri="{FF2B5EF4-FFF2-40B4-BE49-F238E27FC236}">
                    <a16:creationId xmlns:a16="http://schemas.microsoft.com/office/drawing/2014/main" id="{1B8D1523-CB8A-E65E-827B-1D80110713A8}"/>
                  </a:ext>
                </a:extLst>
              </p:cNvPr>
              <p:cNvSpPr/>
              <p:nvPr/>
            </p:nvSpPr>
            <p:spPr>
              <a:xfrm>
                <a:off x="723883" y="1073125"/>
                <a:ext cx="228595" cy="114297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3" name="Rectangle 146">
                <a:extLst>
                  <a:ext uri="{FF2B5EF4-FFF2-40B4-BE49-F238E27FC236}">
                    <a16:creationId xmlns:a16="http://schemas.microsoft.com/office/drawing/2014/main" id="{7419FD69-B677-2139-A279-B727726DA53B}"/>
                  </a:ext>
                </a:extLst>
              </p:cNvPr>
              <p:cNvSpPr/>
              <p:nvPr/>
            </p:nvSpPr>
            <p:spPr>
              <a:xfrm>
                <a:off x="187319" y="1279497"/>
                <a:ext cx="228595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4" name="Rectangle 147">
                <a:extLst>
                  <a:ext uri="{FF2B5EF4-FFF2-40B4-BE49-F238E27FC236}">
                    <a16:creationId xmlns:a16="http://schemas.microsoft.com/office/drawing/2014/main" id="{B0D44CA8-7C73-0E08-5783-E2366C1761D4}"/>
                  </a:ext>
                </a:extLst>
              </p:cNvPr>
              <p:cNvSpPr/>
              <p:nvPr/>
            </p:nvSpPr>
            <p:spPr>
              <a:xfrm>
                <a:off x="457189" y="1279497"/>
                <a:ext cx="225421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5" name="Rectangle 148">
                <a:extLst>
                  <a:ext uri="{FF2B5EF4-FFF2-40B4-BE49-F238E27FC236}">
                    <a16:creationId xmlns:a16="http://schemas.microsoft.com/office/drawing/2014/main" id="{A2DE43C8-6BD7-57AD-C18B-A839F7ACD2A5}"/>
                  </a:ext>
                </a:extLst>
              </p:cNvPr>
              <p:cNvSpPr/>
              <p:nvPr/>
            </p:nvSpPr>
            <p:spPr>
              <a:xfrm>
                <a:off x="723883" y="1279497"/>
                <a:ext cx="228595" cy="1111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722" name="Group 35">
              <a:extLst>
                <a:ext uri="{FF2B5EF4-FFF2-40B4-BE49-F238E27FC236}">
                  <a16:creationId xmlns:a16="http://schemas.microsoft.com/office/drawing/2014/main" id="{8DF60380-C0A7-FCFD-3151-07D99062E3A1}"/>
                </a:ext>
              </a:extLst>
            </p:cNvPr>
            <p:cNvGrpSpPr/>
            <p:nvPr/>
          </p:nvGrpSpPr>
          <p:grpSpPr>
            <a:xfrm>
              <a:off x="3000965" y="4492544"/>
              <a:ext cx="1139801" cy="2155778"/>
              <a:chOff x="0" y="0"/>
              <a:chExt cx="1139800" cy="2155776"/>
            </a:xfrm>
          </p:grpSpPr>
          <p:sp>
            <p:nvSpPr>
              <p:cNvPr id="717" name="Freeform 149">
                <a:extLst>
                  <a:ext uri="{FF2B5EF4-FFF2-40B4-BE49-F238E27FC236}">
                    <a16:creationId xmlns:a16="http://schemas.microsoft.com/office/drawing/2014/main" id="{DBD9DE25-F700-4D42-CA7C-205DC10AD0E3}"/>
                  </a:ext>
                </a:extLst>
              </p:cNvPr>
              <p:cNvSpPr/>
              <p:nvPr/>
            </p:nvSpPr>
            <p:spPr>
              <a:xfrm>
                <a:off x="0" y="-1"/>
                <a:ext cx="1139801" cy="215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698"/>
                    </a:lnTo>
                    <a:lnTo>
                      <a:pt x="10770" y="0"/>
                    </a:lnTo>
                    <a:lnTo>
                      <a:pt x="21600" y="76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8" name="Rectangle 150">
                <a:extLst>
                  <a:ext uri="{FF2B5EF4-FFF2-40B4-BE49-F238E27FC236}">
                    <a16:creationId xmlns:a16="http://schemas.microsoft.com/office/drawing/2014/main" id="{C1F4B107-18F9-3652-42DC-C2C8A415DBC0}"/>
                  </a:ext>
                </a:extLst>
              </p:cNvPr>
              <p:cNvSpPr/>
              <p:nvPr/>
            </p:nvSpPr>
            <p:spPr>
              <a:xfrm>
                <a:off x="352418" y="57783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19" name="Rectangle 151">
                <a:extLst>
                  <a:ext uri="{FF2B5EF4-FFF2-40B4-BE49-F238E27FC236}">
                    <a16:creationId xmlns:a16="http://schemas.microsoft.com/office/drawing/2014/main" id="{7AB2BCC2-1BC3-7450-C653-432E596E3A64}"/>
                  </a:ext>
                </a:extLst>
              </p:cNvPr>
              <p:cNvSpPr/>
              <p:nvPr/>
            </p:nvSpPr>
            <p:spPr>
              <a:xfrm>
                <a:off x="590536" y="57783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0" name="Rectangle 152">
                <a:extLst>
                  <a:ext uri="{FF2B5EF4-FFF2-40B4-BE49-F238E27FC236}">
                    <a16:creationId xmlns:a16="http://schemas.microsoft.com/office/drawing/2014/main" id="{FFCA7F7B-260D-6ACB-AE02-59904115AF23}"/>
                  </a:ext>
                </a:extLst>
              </p:cNvPr>
              <p:cNvSpPr/>
              <p:nvPr/>
            </p:nvSpPr>
            <p:spPr>
              <a:xfrm>
                <a:off x="352418" y="102232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1" name="Rectangle 153">
                <a:extLst>
                  <a:ext uri="{FF2B5EF4-FFF2-40B4-BE49-F238E27FC236}">
                    <a16:creationId xmlns:a16="http://schemas.microsoft.com/office/drawing/2014/main" id="{CCF3F135-5D38-F09F-248D-15E8D840C818}"/>
                  </a:ext>
                </a:extLst>
              </p:cNvPr>
              <p:cNvSpPr/>
              <p:nvPr/>
            </p:nvSpPr>
            <p:spPr>
              <a:xfrm>
                <a:off x="590536" y="1022326"/>
                <a:ext cx="152397" cy="333369"/>
              </a:xfrm>
              <a:prstGeom prst="rect">
                <a:avLst/>
              </a:prstGeom>
              <a:solidFill>
                <a:srgbClr val="87CD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736" name="Group 36">
              <a:extLst>
                <a:ext uri="{FF2B5EF4-FFF2-40B4-BE49-F238E27FC236}">
                  <a16:creationId xmlns:a16="http://schemas.microsoft.com/office/drawing/2014/main" id="{2BB60DA3-871B-C0D1-4317-5BE5BE93FBDB}"/>
                </a:ext>
              </a:extLst>
            </p:cNvPr>
            <p:cNvGrpSpPr/>
            <p:nvPr/>
          </p:nvGrpSpPr>
          <p:grpSpPr>
            <a:xfrm>
              <a:off x="4047103" y="4451267"/>
              <a:ext cx="1139801" cy="2197052"/>
              <a:chOff x="0" y="0"/>
              <a:chExt cx="1139800" cy="2197050"/>
            </a:xfrm>
          </p:grpSpPr>
          <p:sp>
            <p:nvSpPr>
              <p:cNvPr id="723" name="Freeform 154">
                <a:extLst>
                  <a:ext uri="{FF2B5EF4-FFF2-40B4-BE49-F238E27FC236}">
                    <a16:creationId xmlns:a16="http://schemas.microsoft.com/office/drawing/2014/main" id="{5D386774-D14B-C058-2F9C-759A82941EE3}"/>
                  </a:ext>
                </a:extLst>
              </p:cNvPr>
              <p:cNvSpPr/>
              <p:nvPr/>
            </p:nvSpPr>
            <p:spPr>
              <a:xfrm>
                <a:off x="0" y="-1"/>
                <a:ext cx="1139801" cy="2197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71" y="4183"/>
                    </a:moveTo>
                    <a:lnTo>
                      <a:pt x="18471" y="1966"/>
                    </a:lnTo>
                    <a:lnTo>
                      <a:pt x="16546" y="1966"/>
                    </a:lnTo>
                    <a:lnTo>
                      <a:pt x="16546" y="0"/>
                    </a:lnTo>
                    <a:lnTo>
                      <a:pt x="3971" y="0"/>
                    </a:lnTo>
                    <a:lnTo>
                      <a:pt x="3971" y="1966"/>
                    </a:lnTo>
                    <a:lnTo>
                      <a:pt x="1986" y="1966"/>
                    </a:lnTo>
                    <a:lnTo>
                      <a:pt x="1986" y="4183"/>
                    </a:lnTo>
                    <a:lnTo>
                      <a:pt x="0" y="41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183"/>
                    </a:lnTo>
                    <a:lnTo>
                      <a:pt x="18471" y="4183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4" name="Rectangle 155">
                <a:extLst>
                  <a:ext uri="{FF2B5EF4-FFF2-40B4-BE49-F238E27FC236}">
                    <a16:creationId xmlns:a16="http://schemas.microsoft.com/office/drawing/2014/main" id="{186D5755-8BF1-5322-142E-FD271C1F3283}"/>
                  </a:ext>
                </a:extLst>
              </p:cNvPr>
              <p:cNvSpPr/>
              <p:nvPr/>
            </p:nvSpPr>
            <p:spPr>
              <a:xfrm>
                <a:off x="200019" y="558787"/>
                <a:ext cx="111123" cy="263521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5" name="Rectangle 156">
                <a:extLst>
                  <a:ext uri="{FF2B5EF4-FFF2-40B4-BE49-F238E27FC236}">
                    <a16:creationId xmlns:a16="http://schemas.microsoft.com/office/drawing/2014/main" id="{74F338DF-B987-D981-1FD4-0B0A7BE29188}"/>
                  </a:ext>
                </a:extLst>
              </p:cNvPr>
              <p:cNvSpPr/>
              <p:nvPr/>
            </p:nvSpPr>
            <p:spPr>
              <a:xfrm>
                <a:off x="409564" y="558787"/>
                <a:ext cx="111123" cy="263521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6" name="Rectangle 157">
                <a:extLst>
                  <a:ext uri="{FF2B5EF4-FFF2-40B4-BE49-F238E27FC236}">
                    <a16:creationId xmlns:a16="http://schemas.microsoft.com/office/drawing/2014/main" id="{2659D4D4-13D4-3554-F183-3E452E7AB8DF}"/>
                  </a:ext>
                </a:extLst>
              </p:cNvPr>
              <p:cNvSpPr/>
              <p:nvPr/>
            </p:nvSpPr>
            <p:spPr>
              <a:xfrm>
                <a:off x="619109" y="558787"/>
                <a:ext cx="111123" cy="263521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7" name="Rectangle 158">
                <a:extLst>
                  <a:ext uri="{FF2B5EF4-FFF2-40B4-BE49-F238E27FC236}">
                    <a16:creationId xmlns:a16="http://schemas.microsoft.com/office/drawing/2014/main" id="{57EE592F-3B3E-A2CC-6015-B0F8F1C26AB7}"/>
                  </a:ext>
                </a:extLst>
              </p:cNvPr>
              <p:cNvSpPr/>
              <p:nvPr/>
            </p:nvSpPr>
            <p:spPr>
              <a:xfrm>
                <a:off x="831831" y="558787"/>
                <a:ext cx="114297" cy="263521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8" name="Rectangle 159">
                <a:extLst>
                  <a:ext uri="{FF2B5EF4-FFF2-40B4-BE49-F238E27FC236}">
                    <a16:creationId xmlns:a16="http://schemas.microsoft.com/office/drawing/2014/main" id="{F4A82E56-0F8F-DACA-8899-958314FE7159}"/>
                  </a:ext>
                </a:extLst>
              </p:cNvPr>
              <p:cNvSpPr/>
              <p:nvPr/>
            </p:nvSpPr>
            <p:spPr>
              <a:xfrm>
                <a:off x="200019" y="920729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29" name="Rectangle 160">
                <a:extLst>
                  <a:ext uri="{FF2B5EF4-FFF2-40B4-BE49-F238E27FC236}">
                    <a16:creationId xmlns:a16="http://schemas.microsoft.com/office/drawing/2014/main" id="{DB1BC73A-4D65-1C08-B534-FBF058A6049D}"/>
                  </a:ext>
                </a:extLst>
              </p:cNvPr>
              <p:cNvSpPr/>
              <p:nvPr/>
            </p:nvSpPr>
            <p:spPr>
              <a:xfrm>
                <a:off x="409564" y="920729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0" name="Rectangle 161">
                <a:extLst>
                  <a:ext uri="{FF2B5EF4-FFF2-40B4-BE49-F238E27FC236}">
                    <a16:creationId xmlns:a16="http://schemas.microsoft.com/office/drawing/2014/main" id="{6BC332EF-A2EE-476A-ED42-6EF316C94C58}"/>
                  </a:ext>
                </a:extLst>
              </p:cNvPr>
              <p:cNvSpPr/>
              <p:nvPr/>
            </p:nvSpPr>
            <p:spPr>
              <a:xfrm>
                <a:off x="619109" y="920729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1" name="Rectangle 162">
                <a:extLst>
                  <a:ext uri="{FF2B5EF4-FFF2-40B4-BE49-F238E27FC236}">
                    <a16:creationId xmlns:a16="http://schemas.microsoft.com/office/drawing/2014/main" id="{EBD07925-9CC8-481F-1BAF-565035517810}"/>
                  </a:ext>
                </a:extLst>
              </p:cNvPr>
              <p:cNvSpPr/>
              <p:nvPr/>
            </p:nvSpPr>
            <p:spPr>
              <a:xfrm>
                <a:off x="831831" y="920729"/>
                <a:ext cx="114297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2" name="Rectangle 163">
                <a:extLst>
                  <a:ext uri="{FF2B5EF4-FFF2-40B4-BE49-F238E27FC236}">
                    <a16:creationId xmlns:a16="http://schemas.microsoft.com/office/drawing/2014/main" id="{41D34990-DFE2-3078-97BB-27010357F9E4}"/>
                  </a:ext>
                </a:extLst>
              </p:cNvPr>
              <p:cNvSpPr/>
              <p:nvPr/>
            </p:nvSpPr>
            <p:spPr>
              <a:xfrm>
                <a:off x="200019" y="1285845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3" name="Rectangle 164">
                <a:extLst>
                  <a:ext uri="{FF2B5EF4-FFF2-40B4-BE49-F238E27FC236}">
                    <a16:creationId xmlns:a16="http://schemas.microsoft.com/office/drawing/2014/main" id="{905E5D0F-E036-7AB6-89BB-028BF9411B83}"/>
                  </a:ext>
                </a:extLst>
              </p:cNvPr>
              <p:cNvSpPr/>
              <p:nvPr/>
            </p:nvSpPr>
            <p:spPr>
              <a:xfrm>
                <a:off x="409564" y="1285845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4" name="Rectangle 165">
                <a:extLst>
                  <a:ext uri="{FF2B5EF4-FFF2-40B4-BE49-F238E27FC236}">
                    <a16:creationId xmlns:a16="http://schemas.microsoft.com/office/drawing/2014/main" id="{CC1F6F97-5751-5D4D-DC36-E8EB850B8FA3}"/>
                  </a:ext>
                </a:extLst>
              </p:cNvPr>
              <p:cNvSpPr/>
              <p:nvPr/>
            </p:nvSpPr>
            <p:spPr>
              <a:xfrm>
                <a:off x="619109" y="1285845"/>
                <a:ext cx="111123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35" name="Rectangle 166">
                <a:extLst>
                  <a:ext uri="{FF2B5EF4-FFF2-40B4-BE49-F238E27FC236}">
                    <a16:creationId xmlns:a16="http://schemas.microsoft.com/office/drawing/2014/main" id="{739544CC-A962-7689-9F8C-DCDA7E24A412}"/>
                  </a:ext>
                </a:extLst>
              </p:cNvPr>
              <p:cNvSpPr/>
              <p:nvPr/>
            </p:nvSpPr>
            <p:spPr>
              <a:xfrm>
                <a:off x="831831" y="1285845"/>
                <a:ext cx="114297" cy="266695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pic>
          <p:nvPicPr>
            <p:cNvPr id="737" name="Picture 37" descr="Picture 37">
              <a:extLst>
                <a:ext uri="{FF2B5EF4-FFF2-40B4-BE49-F238E27FC236}">
                  <a16:creationId xmlns:a16="http://schemas.microsoft.com/office/drawing/2014/main" id="{4CE480DF-3592-7AB4-10DD-FCE859D0A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136" y="4833411"/>
              <a:ext cx="865050" cy="1814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8" name="Picture 38" descr="Picture 38">
              <a:extLst>
                <a:ext uri="{FF2B5EF4-FFF2-40B4-BE49-F238E27FC236}">
                  <a16:creationId xmlns:a16="http://schemas.microsoft.com/office/drawing/2014/main" id="{E71526CE-F31C-A49D-51CD-3EA13917D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27" y="5086125"/>
              <a:ext cx="744597" cy="156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Picture 39" descr="Picture 39">
              <a:extLst>
                <a:ext uri="{FF2B5EF4-FFF2-40B4-BE49-F238E27FC236}">
                  <a16:creationId xmlns:a16="http://schemas.microsoft.com/office/drawing/2014/main" id="{3815AF79-10B0-6EA4-1875-0556D2F62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4044" y="4833411"/>
              <a:ext cx="865050" cy="1814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0" name="Picture 40" descr="Picture 40">
              <a:extLst>
                <a:ext uri="{FF2B5EF4-FFF2-40B4-BE49-F238E27FC236}">
                  <a16:creationId xmlns:a16="http://schemas.microsoft.com/office/drawing/2014/main" id="{435C8948-C3F4-A2EE-79C5-ED37DF54B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38685" y="5086125"/>
              <a:ext cx="744597" cy="156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1" name="Picture 41" descr="Picture 41">
              <a:extLst>
                <a:ext uri="{FF2B5EF4-FFF2-40B4-BE49-F238E27FC236}">
                  <a16:creationId xmlns:a16="http://schemas.microsoft.com/office/drawing/2014/main" id="{A43982E3-DC22-9E77-1A1E-9D71C563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30635" y="5086125"/>
              <a:ext cx="744597" cy="156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49" name="Group 42">
              <a:extLst>
                <a:ext uri="{FF2B5EF4-FFF2-40B4-BE49-F238E27FC236}">
                  <a16:creationId xmlns:a16="http://schemas.microsoft.com/office/drawing/2014/main" id="{695E072A-9275-0FC9-1DA8-70C7595C3EC2}"/>
                </a:ext>
              </a:extLst>
            </p:cNvPr>
            <p:cNvGrpSpPr/>
            <p:nvPr/>
          </p:nvGrpSpPr>
          <p:grpSpPr>
            <a:xfrm>
              <a:off x="1873284" y="4235374"/>
              <a:ext cx="1133452" cy="2412945"/>
              <a:chOff x="0" y="0"/>
              <a:chExt cx="1133450" cy="2412943"/>
            </a:xfrm>
          </p:grpSpPr>
          <p:sp>
            <p:nvSpPr>
              <p:cNvPr id="742" name="Freeform 114">
                <a:extLst>
                  <a:ext uri="{FF2B5EF4-FFF2-40B4-BE49-F238E27FC236}">
                    <a16:creationId xmlns:a16="http://schemas.microsoft.com/office/drawing/2014/main" id="{2F4E3756-C863-E4C2-59FC-8C30377693AC}"/>
                  </a:ext>
                </a:extLst>
              </p:cNvPr>
              <p:cNvSpPr/>
              <p:nvPr/>
            </p:nvSpPr>
            <p:spPr>
              <a:xfrm>
                <a:off x="-1" y="0"/>
                <a:ext cx="1133452" cy="2412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6849"/>
                    </a:lnTo>
                    <a:lnTo>
                      <a:pt x="10830" y="0"/>
                    </a:lnTo>
                    <a:lnTo>
                      <a:pt x="21600" y="684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3" name="Rectangle 115">
                <a:extLst>
                  <a:ext uri="{FF2B5EF4-FFF2-40B4-BE49-F238E27FC236}">
                    <a16:creationId xmlns:a16="http://schemas.microsoft.com/office/drawing/2014/main" id="{194E0440-4B87-8ED3-CAE8-39F111D38E2E}"/>
                  </a:ext>
                </a:extLst>
              </p:cNvPr>
              <p:cNvSpPr/>
              <p:nvPr/>
            </p:nvSpPr>
            <p:spPr>
              <a:xfrm>
                <a:off x="152396" y="1530314"/>
                <a:ext cx="828657" cy="431791"/>
              </a:xfrm>
              <a:prstGeom prst="rect">
                <a:avLst/>
              </a:pr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4" name="Freeform 116">
                <a:extLst>
                  <a:ext uri="{FF2B5EF4-FFF2-40B4-BE49-F238E27FC236}">
                    <a16:creationId xmlns:a16="http://schemas.microsoft.com/office/drawing/2014/main" id="{77F2ED43-6632-DD0F-F049-135B9479CC42}"/>
                  </a:ext>
                </a:extLst>
              </p:cNvPr>
              <p:cNvSpPr/>
              <p:nvPr/>
            </p:nvSpPr>
            <p:spPr>
              <a:xfrm>
                <a:off x="57148" y="1308069"/>
                <a:ext cx="1022329" cy="29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5"/>
                    </a:moveTo>
                    <a:cubicBezTo>
                      <a:pt x="20319" y="0"/>
                      <a:pt x="20319" y="0"/>
                      <a:pt x="20319" y="0"/>
                    </a:cubicBezTo>
                    <a:cubicBezTo>
                      <a:pt x="13148" y="0"/>
                      <a:pt x="13148" y="0"/>
                      <a:pt x="13148" y="0"/>
                    </a:cubicBezTo>
                    <a:cubicBezTo>
                      <a:pt x="8708" y="0"/>
                      <a:pt x="8708" y="0"/>
                      <a:pt x="8708" y="0"/>
                    </a:cubicBezTo>
                    <a:cubicBezTo>
                      <a:pt x="1281" y="0"/>
                      <a:pt x="1281" y="0"/>
                      <a:pt x="1281" y="0"/>
                    </a:cubicBezTo>
                    <a:cubicBezTo>
                      <a:pt x="85" y="17805"/>
                      <a:pt x="85" y="17805"/>
                      <a:pt x="85" y="17805"/>
                    </a:cubicBezTo>
                    <a:cubicBezTo>
                      <a:pt x="0" y="18097"/>
                      <a:pt x="0" y="18389"/>
                      <a:pt x="0" y="18681"/>
                    </a:cubicBezTo>
                    <a:cubicBezTo>
                      <a:pt x="0" y="20141"/>
                      <a:pt x="427" y="21600"/>
                      <a:pt x="854" y="21600"/>
                    </a:cubicBezTo>
                    <a:cubicBezTo>
                      <a:pt x="1281" y="21600"/>
                      <a:pt x="1708" y="20141"/>
                      <a:pt x="1708" y="18681"/>
                    </a:cubicBezTo>
                    <a:cubicBezTo>
                      <a:pt x="1708" y="20141"/>
                      <a:pt x="2049" y="21600"/>
                      <a:pt x="2476" y="21600"/>
                    </a:cubicBezTo>
                    <a:cubicBezTo>
                      <a:pt x="2988" y="21600"/>
                      <a:pt x="3330" y="20141"/>
                      <a:pt x="3330" y="18681"/>
                    </a:cubicBezTo>
                    <a:cubicBezTo>
                      <a:pt x="3330" y="20141"/>
                      <a:pt x="3671" y="21600"/>
                      <a:pt x="4183" y="21600"/>
                    </a:cubicBezTo>
                    <a:cubicBezTo>
                      <a:pt x="4610" y="21600"/>
                      <a:pt x="5037" y="20141"/>
                      <a:pt x="5037" y="18681"/>
                    </a:cubicBezTo>
                    <a:cubicBezTo>
                      <a:pt x="5037" y="20141"/>
                      <a:pt x="5379" y="21600"/>
                      <a:pt x="5806" y="21600"/>
                    </a:cubicBezTo>
                    <a:cubicBezTo>
                      <a:pt x="6318" y="21600"/>
                      <a:pt x="6659" y="20141"/>
                      <a:pt x="6659" y="18681"/>
                    </a:cubicBezTo>
                    <a:cubicBezTo>
                      <a:pt x="6659" y="20141"/>
                      <a:pt x="7001" y="21600"/>
                      <a:pt x="7513" y="21600"/>
                    </a:cubicBezTo>
                    <a:cubicBezTo>
                      <a:pt x="7940" y="21600"/>
                      <a:pt x="8367" y="20141"/>
                      <a:pt x="8367" y="18681"/>
                    </a:cubicBezTo>
                    <a:cubicBezTo>
                      <a:pt x="8367" y="20141"/>
                      <a:pt x="8708" y="21600"/>
                      <a:pt x="9135" y="21600"/>
                    </a:cubicBezTo>
                    <a:cubicBezTo>
                      <a:pt x="9647" y="21600"/>
                      <a:pt x="9989" y="20141"/>
                      <a:pt x="9989" y="18681"/>
                    </a:cubicBezTo>
                    <a:cubicBezTo>
                      <a:pt x="9989" y="20141"/>
                      <a:pt x="10330" y="21600"/>
                      <a:pt x="10843" y="21600"/>
                    </a:cubicBezTo>
                    <a:cubicBezTo>
                      <a:pt x="11270" y="21600"/>
                      <a:pt x="11611" y="20141"/>
                      <a:pt x="11611" y="18681"/>
                    </a:cubicBezTo>
                    <a:cubicBezTo>
                      <a:pt x="11611" y="20141"/>
                      <a:pt x="12038" y="21600"/>
                      <a:pt x="12465" y="21600"/>
                    </a:cubicBezTo>
                    <a:cubicBezTo>
                      <a:pt x="12977" y="21600"/>
                      <a:pt x="13319" y="20141"/>
                      <a:pt x="13319" y="18681"/>
                    </a:cubicBezTo>
                    <a:cubicBezTo>
                      <a:pt x="13319" y="20141"/>
                      <a:pt x="13660" y="21600"/>
                      <a:pt x="14172" y="21600"/>
                    </a:cubicBezTo>
                    <a:cubicBezTo>
                      <a:pt x="14599" y="21600"/>
                      <a:pt x="14941" y="20141"/>
                      <a:pt x="14941" y="18681"/>
                    </a:cubicBezTo>
                    <a:cubicBezTo>
                      <a:pt x="14941" y="20141"/>
                      <a:pt x="15368" y="21600"/>
                      <a:pt x="15794" y="21600"/>
                    </a:cubicBezTo>
                    <a:cubicBezTo>
                      <a:pt x="16307" y="21600"/>
                      <a:pt x="16648" y="20141"/>
                      <a:pt x="16648" y="18681"/>
                    </a:cubicBezTo>
                    <a:cubicBezTo>
                      <a:pt x="16648" y="20141"/>
                      <a:pt x="16990" y="21600"/>
                      <a:pt x="17502" y="21600"/>
                    </a:cubicBezTo>
                    <a:cubicBezTo>
                      <a:pt x="17929" y="21600"/>
                      <a:pt x="18270" y="20141"/>
                      <a:pt x="18270" y="18681"/>
                    </a:cubicBezTo>
                    <a:cubicBezTo>
                      <a:pt x="18270" y="20141"/>
                      <a:pt x="18697" y="21600"/>
                      <a:pt x="19124" y="21600"/>
                    </a:cubicBezTo>
                    <a:cubicBezTo>
                      <a:pt x="19551" y="21600"/>
                      <a:pt x="19978" y="20141"/>
                      <a:pt x="19978" y="18681"/>
                    </a:cubicBezTo>
                    <a:cubicBezTo>
                      <a:pt x="19978" y="20141"/>
                      <a:pt x="20319" y="21600"/>
                      <a:pt x="20832" y="21600"/>
                    </a:cubicBezTo>
                    <a:cubicBezTo>
                      <a:pt x="21258" y="21600"/>
                      <a:pt x="21600" y="20141"/>
                      <a:pt x="21600" y="18681"/>
                    </a:cubicBezTo>
                    <a:cubicBezTo>
                      <a:pt x="21600" y="18389"/>
                      <a:pt x="21600" y="18097"/>
                      <a:pt x="21600" y="17805"/>
                    </a:cubicBezTo>
                    <a:close/>
                  </a:path>
                </a:pathLst>
              </a:cu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5" name="Rectangle 117">
                <a:extLst>
                  <a:ext uri="{FF2B5EF4-FFF2-40B4-BE49-F238E27FC236}">
                    <a16:creationId xmlns:a16="http://schemas.microsoft.com/office/drawing/2014/main" id="{1691FC4D-86F3-BAE7-78F1-5354E0A7CAF5}"/>
                  </a:ext>
                </a:extLst>
              </p:cNvPr>
              <p:cNvSpPr/>
              <p:nvPr/>
            </p:nvSpPr>
            <p:spPr>
              <a:xfrm>
                <a:off x="161922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6" name="Rectangle 118">
                <a:extLst>
                  <a:ext uri="{FF2B5EF4-FFF2-40B4-BE49-F238E27FC236}">
                    <a16:creationId xmlns:a16="http://schemas.microsoft.com/office/drawing/2014/main" id="{28F0A621-4F5B-0FCD-3A59-276913466512}"/>
                  </a:ext>
                </a:extLst>
              </p:cNvPr>
              <p:cNvSpPr/>
              <p:nvPr/>
            </p:nvSpPr>
            <p:spPr>
              <a:xfrm>
                <a:off x="371467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7" name="Rectangle 119">
                <a:extLst>
                  <a:ext uri="{FF2B5EF4-FFF2-40B4-BE49-F238E27FC236}">
                    <a16:creationId xmlns:a16="http://schemas.microsoft.com/office/drawing/2014/main" id="{831790DA-8BCF-F93D-23E8-8D8FE1FF9EAE}"/>
                  </a:ext>
                </a:extLst>
              </p:cNvPr>
              <p:cNvSpPr/>
              <p:nvPr/>
            </p:nvSpPr>
            <p:spPr>
              <a:xfrm>
                <a:off x="581013" y="835004"/>
                <a:ext cx="133347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48" name="Rectangle 120">
                <a:extLst>
                  <a:ext uri="{FF2B5EF4-FFF2-40B4-BE49-F238E27FC236}">
                    <a16:creationId xmlns:a16="http://schemas.microsoft.com/office/drawing/2014/main" id="{E234E436-E178-5649-7B5A-02ADF28FA59E}"/>
                  </a:ext>
                </a:extLst>
              </p:cNvPr>
              <p:cNvSpPr/>
              <p:nvPr/>
            </p:nvSpPr>
            <p:spPr>
              <a:xfrm>
                <a:off x="793732" y="835004"/>
                <a:ext cx="130173" cy="298443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pic>
          <p:nvPicPr>
            <p:cNvPr id="750" name="Picture 43" descr="Picture 43">
              <a:extLst>
                <a:ext uri="{FF2B5EF4-FFF2-40B4-BE49-F238E27FC236}">
                  <a16:creationId xmlns:a16="http://schemas.microsoft.com/office/drawing/2014/main" id="{C88D4567-0E77-71F3-BE06-329480D71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776" y="5086125"/>
              <a:ext cx="744597" cy="1562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61" name="Group 62">
              <a:extLst>
                <a:ext uri="{FF2B5EF4-FFF2-40B4-BE49-F238E27FC236}">
                  <a16:creationId xmlns:a16="http://schemas.microsoft.com/office/drawing/2014/main" id="{E58BEE84-2B20-69C8-50E1-A850A45C0AF2}"/>
                </a:ext>
              </a:extLst>
            </p:cNvPr>
            <p:cNvGrpSpPr/>
            <p:nvPr/>
          </p:nvGrpSpPr>
          <p:grpSpPr>
            <a:xfrm>
              <a:off x="11262573" y="4059932"/>
              <a:ext cx="1364715" cy="2588387"/>
              <a:chOff x="0" y="0"/>
              <a:chExt cx="1364714" cy="2588386"/>
            </a:xfrm>
          </p:grpSpPr>
          <p:sp>
            <p:nvSpPr>
              <p:cNvPr id="751" name="Freeform 121">
                <a:extLst>
                  <a:ext uri="{FF2B5EF4-FFF2-40B4-BE49-F238E27FC236}">
                    <a16:creationId xmlns:a16="http://schemas.microsoft.com/office/drawing/2014/main" id="{62291B87-6A2F-E077-F094-6EEBE1476E76}"/>
                  </a:ext>
                </a:extLst>
              </p:cNvPr>
              <p:cNvSpPr/>
              <p:nvPr/>
            </p:nvSpPr>
            <p:spPr>
              <a:xfrm>
                <a:off x="0" y="-1"/>
                <a:ext cx="1364715" cy="258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730"/>
                    </a:lnTo>
                    <a:lnTo>
                      <a:pt x="10740" y="0"/>
                    </a:lnTo>
                    <a:lnTo>
                      <a:pt x="21600" y="773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grpSp>
            <p:nvGrpSpPr>
              <p:cNvPr id="760" name="Group 124">
                <a:extLst>
                  <a:ext uri="{FF2B5EF4-FFF2-40B4-BE49-F238E27FC236}">
                    <a16:creationId xmlns:a16="http://schemas.microsoft.com/office/drawing/2014/main" id="{7E8AD1BB-573E-4B7D-8C3A-8E094A01F79E}"/>
                  </a:ext>
                </a:extLst>
              </p:cNvPr>
              <p:cNvGrpSpPr/>
              <p:nvPr/>
            </p:nvGrpSpPr>
            <p:grpSpPr>
              <a:xfrm>
                <a:off x="171543" y="1036878"/>
                <a:ext cx="1017818" cy="941580"/>
                <a:chOff x="0" y="0"/>
                <a:chExt cx="1017816" cy="941578"/>
              </a:xfrm>
            </p:grpSpPr>
            <p:sp>
              <p:nvSpPr>
                <p:cNvPr id="752" name="Freeform 122">
                  <a:extLst>
                    <a:ext uri="{FF2B5EF4-FFF2-40B4-BE49-F238E27FC236}">
                      <a16:creationId xmlns:a16="http://schemas.microsoft.com/office/drawing/2014/main" id="{4E660D37-FA7F-A1E3-D498-C7350304E43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2041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971" y="0"/>
                        <a:pt x="10800" y="0"/>
                      </a:cubicBezTo>
                      <a:cubicBezTo>
                        <a:pt x="5143" y="0"/>
                        <a:pt x="0" y="2483"/>
                        <a:pt x="0" y="5214"/>
                      </a:cubicBezTo>
                      <a:cubicBezTo>
                        <a:pt x="0" y="5214"/>
                        <a:pt x="514" y="5214"/>
                        <a:pt x="514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3" name="Freeform 123">
                  <a:extLst>
                    <a:ext uri="{FF2B5EF4-FFF2-40B4-BE49-F238E27FC236}">
                      <a16:creationId xmlns:a16="http://schemas.microsoft.com/office/drawing/2014/main" id="{5D3C7F01-821F-6B9F-BB2C-E08BAD614606}"/>
                    </a:ext>
                  </a:extLst>
                </p:cNvPr>
                <p:cNvSpPr/>
                <p:nvPr/>
              </p:nvSpPr>
              <p:spPr>
                <a:xfrm>
                  <a:off x="274467" y="0"/>
                  <a:ext cx="198228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0537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4" name="Freeform 124">
                  <a:extLst>
                    <a:ext uri="{FF2B5EF4-FFF2-40B4-BE49-F238E27FC236}">
                      <a16:creationId xmlns:a16="http://schemas.microsoft.com/office/drawing/2014/main" id="{C1EC297A-5B89-A557-9202-EE3F959B8377}"/>
                    </a:ext>
                  </a:extLst>
                </p:cNvPr>
                <p:cNvSpPr/>
                <p:nvPr/>
              </p:nvSpPr>
              <p:spPr>
                <a:xfrm>
                  <a:off x="545122" y="0"/>
                  <a:ext cx="202041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0537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5" name="Freeform 125">
                  <a:extLst>
                    <a:ext uri="{FF2B5EF4-FFF2-40B4-BE49-F238E27FC236}">
                      <a16:creationId xmlns:a16="http://schemas.microsoft.com/office/drawing/2014/main" id="{A92275BC-AE2F-A606-7E8C-B268AE663C9B}"/>
                    </a:ext>
                  </a:extLst>
                </p:cNvPr>
                <p:cNvSpPr/>
                <p:nvPr/>
              </p:nvSpPr>
              <p:spPr>
                <a:xfrm>
                  <a:off x="819590" y="0"/>
                  <a:ext cx="198227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483"/>
                        <a:pt x="16859" y="0"/>
                        <a:pt x="11063" y="0"/>
                      </a:cubicBezTo>
                      <a:cubicBezTo>
                        <a:pt x="4741" y="0"/>
                        <a:pt x="0" y="2483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6" name="Freeform 126">
                  <a:extLst>
                    <a:ext uri="{FF2B5EF4-FFF2-40B4-BE49-F238E27FC236}">
                      <a16:creationId xmlns:a16="http://schemas.microsoft.com/office/drawing/2014/main" id="{E60B457D-998A-89C8-33AD-F13B04075204}"/>
                    </a:ext>
                  </a:extLst>
                </p:cNvPr>
                <p:cNvSpPr/>
                <p:nvPr/>
              </p:nvSpPr>
              <p:spPr>
                <a:xfrm>
                  <a:off x="0" y="518439"/>
                  <a:ext cx="202041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971" y="0"/>
                        <a:pt x="10800" y="0"/>
                      </a:cubicBezTo>
                      <a:cubicBezTo>
                        <a:pt x="5143" y="0"/>
                        <a:pt x="0" y="2234"/>
                        <a:pt x="0" y="5214"/>
                      </a:cubicBezTo>
                      <a:cubicBezTo>
                        <a:pt x="0" y="5214"/>
                        <a:pt x="514" y="5214"/>
                        <a:pt x="514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7" name="Freeform 127">
                  <a:extLst>
                    <a:ext uri="{FF2B5EF4-FFF2-40B4-BE49-F238E27FC236}">
                      <a16:creationId xmlns:a16="http://schemas.microsoft.com/office/drawing/2014/main" id="{31AA1308-68E8-DDA5-54C2-22B057F63D15}"/>
                    </a:ext>
                  </a:extLst>
                </p:cNvPr>
                <p:cNvSpPr/>
                <p:nvPr/>
              </p:nvSpPr>
              <p:spPr>
                <a:xfrm>
                  <a:off x="274467" y="518439"/>
                  <a:ext cx="198228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0537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8" name="Freeform 128">
                  <a:extLst>
                    <a:ext uri="{FF2B5EF4-FFF2-40B4-BE49-F238E27FC236}">
                      <a16:creationId xmlns:a16="http://schemas.microsoft.com/office/drawing/2014/main" id="{3AF2407F-52AE-6466-A523-AD9EF482CA9A}"/>
                    </a:ext>
                  </a:extLst>
                </p:cNvPr>
                <p:cNvSpPr/>
                <p:nvPr/>
              </p:nvSpPr>
              <p:spPr>
                <a:xfrm>
                  <a:off x="545122" y="518439"/>
                  <a:ext cx="202041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0537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  <p:sp>
              <p:nvSpPr>
                <p:cNvPr id="759" name="Freeform 129">
                  <a:extLst>
                    <a:ext uri="{FF2B5EF4-FFF2-40B4-BE49-F238E27FC236}">
                      <a16:creationId xmlns:a16="http://schemas.microsoft.com/office/drawing/2014/main" id="{053AB33C-AFA8-6E22-D6D9-517CB4B66547}"/>
                    </a:ext>
                  </a:extLst>
                </p:cNvPr>
                <p:cNvSpPr/>
                <p:nvPr/>
              </p:nvSpPr>
              <p:spPr>
                <a:xfrm>
                  <a:off x="819590" y="518439"/>
                  <a:ext cx="198227" cy="423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14"/>
                      </a:moveTo>
                      <a:cubicBezTo>
                        <a:pt x="21600" y="5214"/>
                        <a:pt x="21600" y="5214"/>
                        <a:pt x="21600" y="5214"/>
                      </a:cubicBezTo>
                      <a:cubicBezTo>
                        <a:pt x="21600" y="2234"/>
                        <a:pt x="16859" y="0"/>
                        <a:pt x="11063" y="0"/>
                      </a:cubicBezTo>
                      <a:cubicBezTo>
                        <a:pt x="4741" y="0"/>
                        <a:pt x="0" y="223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5214"/>
                        <a:pt x="0" y="5214"/>
                        <a:pt x="0" y="5214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5214"/>
                        <a:pt x="21600" y="5214"/>
                        <a:pt x="21600" y="5214"/>
                      </a:cubicBezTo>
                      <a:close/>
                    </a:path>
                  </a:pathLst>
                </a:custGeom>
                <a:solidFill>
                  <a:srgbClr val="79CA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 sz="2000"/>
                  </a:pPr>
                  <a:endParaRPr lang="tr-TR" noProof="0" dirty="0"/>
                </a:p>
              </p:txBody>
            </p:sp>
          </p:grpSp>
        </p:grpSp>
        <p:grpSp>
          <p:nvGrpSpPr>
            <p:cNvPr id="781" name="Group 63">
              <a:extLst>
                <a:ext uri="{FF2B5EF4-FFF2-40B4-BE49-F238E27FC236}">
                  <a16:creationId xmlns:a16="http://schemas.microsoft.com/office/drawing/2014/main" id="{F3CC1E8B-EA90-BB49-25EB-DB7D0B83B9E8}"/>
                </a:ext>
              </a:extLst>
            </p:cNvPr>
            <p:cNvGrpSpPr/>
            <p:nvPr/>
          </p:nvGrpSpPr>
          <p:grpSpPr>
            <a:xfrm>
              <a:off x="12559266" y="4067556"/>
              <a:ext cx="1368528" cy="2580761"/>
              <a:chOff x="0" y="0"/>
              <a:chExt cx="1368527" cy="2580759"/>
            </a:xfrm>
          </p:grpSpPr>
          <p:sp>
            <p:nvSpPr>
              <p:cNvPr id="762" name="Rectangle 130">
                <a:extLst>
                  <a:ext uri="{FF2B5EF4-FFF2-40B4-BE49-F238E27FC236}">
                    <a16:creationId xmlns:a16="http://schemas.microsoft.com/office/drawing/2014/main" id="{857F7A1E-4794-0EAD-A387-467F96F4F063}"/>
                  </a:ext>
                </a:extLst>
              </p:cNvPr>
              <p:cNvSpPr/>
              <p:nvPr/>
            </p:nvSpPr>
            <p:spPr>
              <a:xfrm>
                <a:off x="0" y="0"/>
                <a:ext cx="1368528" cy="258076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3" name="Rectangle 131">
                <a:extLst>
                  <a:ext uri="{FF2B5EF4-FFF2-40B4-BE49-F238E27FC236}">
                    <a16:creationId xmlns:a16="http://schemas.microsoft.com/office/drawing/2014/main" id="{4F7ADF39-4D7B-9EB5-8B3C-57F2590D1584}"/>
                  </a:ext>
                </a:extLst>
              </p:cNvPr>
              <p:cNvSpPr/>
              <p:nvPr/>
            </p:nvSpPr>
            <p:spPr>
              <a:xfrm>
                <a:off x="224909" y="308777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4" name="Rectangle 132">
                <a:extLst>
                  <a:ext uri="{FF2B5EF4-FFF2-40B4-BE49-F238E27FC236}">
                    <a16:creationId xmlns:a16="http://schemas.microsoft.com/office/drawing/2014/main" id="{C0AADF9F-E277-10E2-94A5-F36F4859AD75}"/>
                  </a:ext>
                </a:extLst>
              </p:cNvPr>
              <p:cNvSpPr/>
              <p:nvPr/>
            </p:nvSpPr>
            <p:spPr>
              <a:xfrm>
                <a:off x="548935" y="308777"/>
                <a:ext cx="27065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5" name="Rectangle 133">
                <a:extLst>
                  <a:ext uri="{FF2B5EF4-FFF2-40B4-BE49-F238E27FC236}">
                    <a16:creationId xmlns:a16="http://schemas.microsoft.com/office/drawing/2014/main" id="{841046FD-DBCF-136D-C8C1-771950C5BEB5}"/>
                  </a:ext>
                </a:extLst>
              </p:cNvPr>
              <p:cNvSpPr/>
              <p:nvPr/>
            </p:nvSpPr>
            <p:spPr>
              <a:xfrm>
                <a:off x="869148" y="308777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6" name="Rectangle 134">
                <a:extLst>
                  <a:ext uri="{FF2B5EF4-FFF2-40B4-BE49-F238E27FC236}">
                    <a16:creationId xmlns:a16="http://schemas.microsoft.com/office/drawing/2014/main" id="{7833B9CA-BAC7-4041-6691-D0AFEDE08BF9}"/>
                  </a:ext>
                </a:extLst>
              </p:cNvPr>
              <p:cNvSpPr/>
              <p:nvPr/>
            </p:nvSpPr>
            <p:spPr>
              <a:xfrm>
                <a:off x="224909" y="552749"/>
                <a:ext cx="27446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7" name="Rectangle 135">
                <a:extLst>
                  <a:ext uri="{FF2B5EF4-FFF2-40B4-BE49-F238E27FC236}">
                    <a16:creationId xmlns:a16="http://schemas.microsoft.com/office/drawing/2014/main" id="{526BA055-3726-799F-BB6F-B3BD6AB366D7}"/>
                  </a:ext>
                </a:extLst>
              </p:cNvPr>
              <p:cNvSpPr/>
              <p:nvPr/>
            </p:nvSpPr>
            <p:spPr>
              <a:xfrm>
                <a:off x="548935" y="552749"/>
                <a:ext cx="27065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8" name="Rectangle 136">
                <a:extLst>
                  <a:ext uri="{FF2B5EF4-FFF2-40B4-BE49-F238E27FC236}">
                    <a16:creationId xmlns:a16="http://schemas.microsoft.com/office/drawing/2014/main" id="{AA15EC95-FF87-60D2-0F96-8CAE614AFD00}"/>
                  </a:ext>
                </a:extLst>
              </p:cNvPr>
              <p:cNvSpPr/>
              <p:nvPr/>
            </p:nvSpPr>
            <p:spPr>
              <a:xfrm>
                <a:off x="869148" y="552749"/>
                <a:ext cx="27446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69" name="Rectangle 137">
                <a:extLst>
                  <a:ext uri="{FF2B5EF4-FFF2-40B4-BE49-F238E27FC236}">
                    <a16:creationId xmlns:a16="http://schemas.microsoft.com/office/drawing/2014/main" id="{5809081C-C70C-8FB2-2213-3226EF375740}"/>
                  </a:ext>
                </a:extLst>
              </p:cNvPr>
              <p:cNvSpPr/>
              <p:nvPr/>
            </p:nvSpPr>
            <p:spPr>
              <a:xfrm>
                <a:off x="224909" y="796720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0" name="Rectangle 138">
                <a:extLst>
                  <a:ext uri="{FF2B5EF4-FFF2-40B4-BE49-F238E27FC236}">
                    <a16:creationId xmlns:a16="http://schemas.microsoft.com/office/drawing/2014/main" id="{F15CDEB2-2EBB-DC95-51F9-F015712F1B64}"/>
                  </a:ext>
                </a:extLst>
              </p:cNvPr>
              <p:cNvSpPr/>
              <p:nvPr/>
            </p:nvSpPr>
            <p:spPr>
              <a:xfrm>
                <a:off x="548935" y="796720"/>
                <a:ext cx="27065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1" name="Rectangle 139">
                <a:extLst>
                  <a:ext uri="{FF2B5EF4-FFF2-40B4-BE49-F238E27FC236}">
                    <a16:creationId xmlns:a16="http://schemas.microsoft.com/office/drawing/2014/main" id="{445608EF-AA16-97E2-281F-743BD0A7CAF4}"/>
                  </a:ext>
                </a:extLst>
              </p:cNvPr>
              <p:cNvSpPr/>
              <p:nvPr/>
            </p:nvSpPr>
            <p:spPr>
              <a:xfrm>
                <a:off x="869148" y="796720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2" name="Rectangle 140">
                <a:extLst>
                  <a:ext uri="{FF2B5EF4-FFF2-40B4-BE49-F238E27FC236}">
                    <a16:creationId xmlns:a16="http://schemas.microsoft.com/office/drawing/2014/main" id="{4DF02BCC-7942-0238-0EA2-44B6BD8A9731}"/>
                  </a:ext>
                </a:extLst>
              </p:cNvPr>
              <p:cNvSpPr/>
              <p:nvPr/>
            </p:nvSpPr>
            <p:spPr>
              <a:xfrm>
                <a:off x="224909" y="1044502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3" name="Rectangle 141">
                <a:extLst>
                  <a:ext uri="{FF2B5EF4-FFF2-40B4-BE49-F238E27FC236}">
                    <a16:creationId xmlns:a16="http://schemas.microsoft.com/office/drawing/2014/main" id="{663AAA27-B390-68D6-BD10-2A8179516929}"/>
                  </a:ext>
                </a:extLst>
              </p:cNvPr>
              <p:cNvSpPr/>
              <p:nvPr/>
            </p:nvSpPr>
            <p:spPr>
              <a:xfrm>
                <a:off x="548935" y="1044502"/>
                <a:ext cx="27065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4" name="Rectangle 142">
                <a:extLst>
                  <a:ext uri="{FF2B5EF4-FFF2-40B4-BE49-F238E27FC236}">
                    <a16:creationId xmlns:a16="http://schemas.microsoft.com/office/drawing/2014/main" id="{B96FDC90-B637-0FDB-FD31-9618E700AD87}"/>
                  </a:ext>
                </a:extLst>
              </p:cNvPr>
              <p:cNvSpPr/>
              <p:nvPr/>
            </p:nvSpPr>
            <p:spPr>
              <a:xfrm>
                <a:off x="869148" y="1044502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5" name="Rectangle 143">
                <a:extLst>
                  <a:ext uri="{FF2B5EF4-FFF2-40B4-BE49-F238E27FC236}">
                    <a16:creationId xmlns:a16="http://schemas.microsoft.com/office/drawing/2014/main" id="{6D4D3A41-FBE9-EF86-322A-0F59D6A9C7E4}"/>
                  </a:ext>
                </a:extLst>
              </p:cNvPr>
              <p:cNvSpPr/>
              <p:nvPr/>
            </p:nvSpPr>
            <p:spPr>
              <a:xfrm>
                <a:off x="224909" y="1288474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6" name="Rectangle 144">
                <a:extLst>
                  <a:ext uri="{FF2B5EF4-FFF2-40B4-BE49-F238E27FC236}">
                    <a16:creationId xmlns:a16="http://schemas.microsoft.com/office/drawing/2014/main" id="{4767D316-24A6-ED72-198A-4D41BC1B2870}"/>
                  </a:ext>
                </a:extLst>
              </p:cNvPr>
              <p:cNvSpPr/>
              <p:nvPr/>
            </p:nvSpPr>
            <p:spPr>
              <a:xfrm>
                <a:off x="548935" y="1288474"/>
                <a:ext cx="27065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7" name="Rectangle 145">
                <a:extLst>
                  <a:ext uri="{FF2B5EF4-FFF2-40B4-BE49-F238E27FC236}">
                    <a16:creationId xmlns:a16="http://schemas.microsoft.com/office/drawing/2014/main" id="{8F837756-8CDA-74DF-4F8D-1C8F3CF01B83}"/>
                  </a:ext>
                </a:extLst>
              </p:cNvPr>
              <p:cNvSpPr/>
              <p:nvPr/>
            </p:nvSpPr>
            <p:spPr>
              <a:xfrm>
                <a:off x="869148" y="1288474"/>
                <a:ext cx="274467" cy="13723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8" name="Rectangle 146">
                <a:extLst>
                  <a:ext uri="{FF2B5EF4-FFF2-40B4-BE49-F238E27FC236}">
                    <a16:creationId xmlns:a16="http://schemas.microsoft.com/office/drawing/2014/main" id="{B7F35F25-6F6B-0606-8538-47FDA4AC2630}"/>
                  </a:ext>
                </a:extLst>
              </p:cNvPr>
              <p:cNvSpPr/>
              <p:nvPr/>
            </p:nvSpPr>
            <p:spPr>
              <a:xfrm>
                <a:off x="224909" y="1536258"/>
                <a:ext cx="27446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79" name="Rectangle 147">
                <a:extLst>
                  <a:ext uri="{FF2B5EF4-FFF2-40B4-BE49-F238E27FC236}">
                    <a16:creationId xmlns:a16="http://schemas.microsoft.com/office/drawing/2014/main" id="{5DF3C3A9-1B35-EA44-BF41-01CB7B5D369F}"/>
                  </a:ext>
                </a:extLst>
              </p:cNvPr>
              <p:cNvSpPr/>
              <p:nvPr/>
            </p:nvSpPr>
            <p:spPr>
              <a:xfrm>
                <a:off x="548935" y="1536258"/>
                <a:ext cx="27065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0" name="Rectangle 148">
                <a:extLst>
                  <a:ext uri="{FF2B5EF4-FFF2-40B4-BE49-F238E27FC236}">
                    <a16:creationId xmlns:a16="http://schemas.microsoft.com/office/drawing/2014/main" id="{4AC6C3E4-57C9-B36B-7170-D9C52CFEDC77}"/>
                  </a:ext>
                </a:extLst>
              </p:cNvPr>
              <p:cNvSpPr/>
              <p:nvPr/>
            </p:nvSpPr>
            <p:spPr>
              <a:xfrm>
                <a:off x="869148" y="1536258"/>
                <a:ext cx="274467" cy="133423"/>
              </a:xfrm>
              <a:prstGeom prst="rect">
                <a:avLst/>
              </a:prstGeom>
              <a:solidFill>
                <a:srgbClr val="93D0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787" name="Group 64">
              <a:extLst>
                <a:ext uri="{FF2B5EF4-FFF2-40B4-BE49-F238E27FC236}">
                  <a16:creationId xmlns:a16="http://schemas.microsoft.com/office/drawing/2014/main" id="{36A8190F-0895-16AB-D2FE-C021E621B1F5}"/>
                </a:ext>
              </a:extLst>
            </p:cNvPr>
            <p:cNvGrpSpPr/>
            <p:nvPr/>
          </p:nvGrpSpPr>
          <p:grpSpPr>
            <a:xfrm>
              <a:off x="13837784" y="4059932"/>
              <a:ext cx="1368529" cy="2588387"/>
              <a:chOff x="0" y="0"/>
              <a:chExt cx="1368527" cy="2588386"/>
            </a:xfrm>
          </p:grpSpPr>
          <p:sp>
            <p:nvSpPr>
              <p:cNvPr id="782" name="Freeform 149">
                <a:extLst>
                  <a:ext uri="{FF2B5EF4-FFF2-40B4-BE49-F238E27FC236}">
                    <a16:creationId xmlns:a16="http://schemas.microsoft.com/office/drawing/2014/main" id="{4E11F6EE-8522-D3B8-D63B-455354D4EF26}"/>
                  </a:ext>
                </a:extLst>
              </p:cNvPr>
              <p:cNvSpPr/>
              <p:nvPr/>
            </p:nvSpPr>
            <p:spPr>
              <a:xfrm>
                <a:off x="0" y="-1"/>
                <a:ext cx="1368529" cy="258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698"/>
                    </a:lnTo>
                    <a:lnTo>
                      <a:pt x="10770" y="0"/>
                    </a:lnTo>
                    <a:lnTo>
                      <a:pt x="21600" y="76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3" name="Rectangle 150">
                <a:extLst>
                  <a:ext uri="{FF2B5EF4-FFF2-40B4-BE49-F238E27FC236}">
                    <a16:creationId xmlns:a16="http://schemas.microsoft.com/office/drawing/2014/main" id="{4F64B0B4-3249-4CB9-316C-3DE5CB7CE196}"/>
                  </a:ext>
                </a:extLst>
              </p:cNvPr>
              <p:cNvSpPr/>
              <p:nvPr/>
            </p:nvSpPr>
            <p:spPr>
              <a:xfrm>
                <a:off x="423139" y="693793"/>
                <a:ext cx="182979" cy="40026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4" name="Rectangle 151">
                <a:extLst>
                  <a:ext uri="{FF2B5EF4-FFF2-40B4-BE49-F238E27FC236}">
                    <a16:creationId xmlns:a16="http://schemas.microsoft.com/office/drawing/2014/main" id="{63FB5410-74DB-A8A5-DEE0-FE56E99260EE}"/>
                  </a:ext>
                </a:extLst>
              </p:cNvPr>
              <p:cNvSpPr/>
              <p:nvPr/>
            </p:nvSpPr>
            <p:spPr>
              <a:xfrm>
                <a:off x="709041" y="693793"/>
                <a:ext cx="182979" cy="40026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5" name="Rectangle 152">
                <a:extLst>
                  <a:ext uri="{FF2B5EF4-FFF2-40B4-BE49-F238E27FC236}">
                    <a16:creationId xmlns:a16="http://schemas.microsoft.com/office/drawing/2014/main" id="{7AECD59B-FF94-A9D9-83FD-0D7588F82577}"/>
                  </a:ext>
                </a:extLst>
              </p:cNvPr>
              <p:cNvSpPr/>
              <p:nvPr/>
            </p:nvSpPr>
            <p:spPr>
              <a:xfrm>
                <a:off x="423139" y="1227481"/>
                <a:ext cx="182979" cy="40026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6" name="Rectangle 153">
                <a:extLst>
                  <a:ext uri="{FF2B5EF4-FFF2-40B4-BE49-F238E27FC236}">
                    <a16:creationId xmlns:a16="http://schemas.microsoft.com/office/drawing/2014/main" id="{679E08A9-A1B5-266E-32FC-0704FE9121EE}"/>
                  </a:ext>
                </a:extLst>
              </p:cNvPr>
              <p:cNvSpPr/>
              <p:nvPr/>
            </p:nvSpPr>
            <p:spPr>
              <a:xfrm>
                <a:off x="709041" y="1227481"/>
                <a:ext cx="182979" cy="400267"/>
              </a:xfrm>
              <a:prstGeom prst="rect">
                <a:avLst/>
              </a:prstGeom>
              <a:solidFill>
                <a:srgbClr val="4ACB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801" name="Group 65">
              <a:extLst>
                <a:ext uri="{FF2B5EF4-FFF2-40B4-BE49-F238E27FC236}">
                  <a16:creationId xmlns:a16="http://schemas.microsoft.com/office/drawing/2014/main" id="{029A0903-C1E3-55B5-D736-44A7B5012B84}"/>
                </a:ext>
              </a:extLst>
            </p:cNvPr>
            <p:cNvGrpSpPr/>
            <p:nvPr/>
          </p:nvGrpSpPr>
          <p:grpSpPr>
            <a:xfrm>
              <a:off x="14883924" y="3670598"/>
              <a:ext cx="1544802" cy="2977721"/>
              <a:chOff x="0" y="0"/>
              <a:chExt cx="1544801" cy="2977720"/>
            </a:xfrm>
          </p:grpSpPr>
          <p:sp>
            <p:nvSpPr>
              <p:cNvPr id="788" name="Freeform 154">
                <a:extLst>
                  <a:ext uri="{FF2B5EF4-FFF2-40B4-BE49-F238E27FC236}">
                    <a16:creationId xmlns:a16="http://schemas.microsoft.com/office/drawing/2014/main" id="{CA80819E-2124-AAC0-55D9-2A645B38F069}"/>
                  </a:ext>
                </a:extLst>
              </p:cNvPr>
              <p:cNvSpPr/>
              <p:nvPr/>
            </p:nvSpPr>
            <p:spPr>
              <a:xfrm>
                <a:off x="0" y="0"/>
                <a:ext cx="1544802" cy="297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71" y="4183"/>
                    </a:moveTo>
                    <a:lnTo>
                      <a:pt x="18471" y="1966"/>
                    </a:lnTo>
                    <a:lnTo>
                      <a:pt x="16546" y="1966"/>
                    </a:lnTo>
                    <a:lnTo>
                      <a:pt x="16546" y="0"/>
                    </a:lnTo>
                    <a:lnTo>
                      <a:pt x="3971" y="0"/>
                    </a:lnTo>
                    <a:lnTo>
                      <a:pt x="3971" y="1966"/>
                    </a:lnTo>
                    <a:lnTo>
                      <a:pt x="1986" y="1966"/>
                    </a:lnTo>
                    <a:lnTo>
                      <a:pt x="1986" y="4183"/>
                    </a:lnTo>
                    <a:lnTo>
                      <a:pt x="0" y="41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183"/>
                    </a:lnTo>
                    <a:lnTo>
                      <a:pt x="18471" y="4183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89" name="Rectangle 155">
                <a:extLst>
                  <a:ext uri="{FF2B5EF4-FFF2-40B4-BE49-F238E27FC236}">
                    <a16:creationId xmlns:a16="http://schemas.microsoft.com/office/drawing/2014/main" id="{D5687123-D2EA-0D27-D86D-B69956A0F1D9}"/>
                  </a:ext>
                </a:extLst>
              </p:cNvPr>
              <p:cNvSpPr/>
              <p:nvPr/>
            </p:nvSpPr>
            <p:spPr>
              <a:xfrm>
                <a:off x="271091" y="757339"/>
                <a:ext cx="150609" cy="357155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0" name="Rectangle 156">
                <a:extLst>
                  <a:ext uri="{FF2B5EF4-FFF2-40B4-BE49-F238E27FC236}">
                    <a16:creationId xmlns:a16="http://schemas.microsoft.com/office/drawing/2014/main" id="{3B2BE64D-18F9-8DAA-3BD6-E3E65094CE47}"/>
                  </a:ext>
                </a:extLst>
              </p:cNvPr>
              <p:cNvSpPr/>
              <p:nvPr/>
            </p:nvSpPr>
            <p:spPr>
              <a:xfrm>
                <a:off x="555093" y="757339"/>
                <a:ext cx="150609" cy="357155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1" name="Rectangle 157">
                <a:extLst>
                  <a:ext uri="{FF2B5EF4-FFF2-40B4-BE49-F238E27FC236}">
                    <a16:creationId xmlns:a16="http://schemas.microsoft.com/office/drawing/2014/main" id="{8DA93F31-A696-243F-D6A5-17C75E9D6551}"/>
                  </a:ext>
                </a:extLst>
              </p:cNvPr>
              <p:cNvSpPr/>
              <p:nvPr/>
            </p:nvSpPr>
            <p:spPr>
              <a:xfrm>
                <a:off x="839096" y="757339"/>
                <a:ext cx="150609" cy="357155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2" name="Rectangle 158">
                <a:extLst>
                  <a:ext uri="{FF2B5EF4-FFF2-40B4-BE49-F238E27FC236}">
                    <a16:creationId xmlns:a16="http://schemas.microsoft.com/office/drawing/2014/main" id="{E655DE75-A529-D174-B17F-595AD8EF03C1}"/>
                  </a:ext>
                </a:extLst>
              </p:cNvPr>
              <p:cNvSpPr/>
              <p:nvPr/>
            </p:nvSpPr>
            <p:spPr>
              <a:xfrm>
                <a:off x="1127402" y="757339"/>
                <a:ext cx="154911" cy="357155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3" name="Rectangle 159">
                <a:extLst>
                  <a:ext uri="{FF2B5EF4-FFF2-40B4-BE49-F238E27FC236}">
                    <a16:creationId xmlns:a16="http://schemas.microsoft.com/office/drawing/2014/main" id="{D862CF26-BA30-49D9-437D-82D831B645F2}"/>
                  </a:ext>
                </a:extLst>
              </p:cNvPr>
              <p:cNvSpPr/>
              <p:nvPr/>
            </p:nvSpPr>
            <p:spPr>
              <a:xfrm>
                <a:off x="271091" y="1247888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4" name="Rectangle 160">
                <a:extLst>
                  <a:ext uri="{FF2B5EF4-FFF2-40B4-BE49-F238E27FC236}">
                    <a16:creationId xmlns:a16="http://schemas.microsoft.com/office/drawing/2014/main" id="{950C7563-AED2-E451-24E3-8482E23300E1}"/>
                  </a:ext>
                </a:extLst>
              </p:cNvPr>
              <p:cNvSpPr/>
              <p:nvPr/>
            </p:nvSpPr>
            <p:spPr>
              <a:xfrm>
                <a:off x="555093" y="1247888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5" name="Rectangle 161">
                <a:extLst>
                  <a:ext uri="{FF2B5EF4-FFF2-40B4-BE49-F238E27FC236}">
                    <a16:creationId xmlns:a16="http://schemas.microsoft.com/office/drawing/2014/main" id="{8ECD18E3-1F64-3659-A967-CCF128B04B5C}"/>
                  </a:ext>
                </a:extLst>
              </p:cNvPr>
              <p:cNvSpPr/>
              <p:nvPr/>
            </p:nvSpPr>
            <p:spPr>
              <a:xfrm>
                <a:off x="839096" y="1247888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6" name="Rectangle 162">
                <a:extLst>
                  <a:ext uri="{FF2B5EF4-FFF2-40B4-BE49-F238E27FC236}">
                    <a16:creationId xmlns:a16="http://schemas.microsoft.com/office/drawing/2014/main" id="{23A3ED55-CFE1-4917-499A-6014C373022C}"/>
                  </a:ext>
                </a:extLst>
              </p:cNvPr>
              <p:cNvSpPr/>
              <p:nvPr/>
            </p:nvSpPr>
            <p:spPr>
              <a:xfrm>
                <a:off x="1127402" y="1247888"/>
                <a:ext cx="154911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7" name="Rectangle 163">
                <a:extLst>
                  <a:ext uri="{FF2B5EF4-FFF2-40B4-BE49-F238E27FC236}">
                    <a16:creationId xmlns:a16="http://schemas.microsoft.com/office/drawing/2014/main" id="{3E0359B6-0627-F830-F837-AE876903AED8}"/>
                  </a:ext>
                </a:extLst>
              </p:cNvPr>
              <p:cNvSpPr/>
              <p:nvPr/>
            </p:nvSpPr>
            <p:spPr>
              <a:xfrm>
                <a:off x="271091" y="1742739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8" name="Rectangle 164">
                <a:extLst>
                  <a:ext uri="{FF2B5EF4-FFF2-40B4-BE49-F238E27FC236}">
                    <a16:creationId xmlns:a16="http://schemas.microsoft.com/office/drawing/2014/main" id="{CC28A0D3-4EC4-D3E7-5708-BA8BE134DDCB}"/>
                  </a:ext>
                </a:extLst>
              </p:cNvPr>
              <p:cNvSpPr/>
              <p:nvPr/>
            </p:nvSpPr>
            <p:spPr>
              <a:xfrm>
                <a:off x="555093" y="1742739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799" name="Rectangle 165">
                <a:extLst>
                  <a:ext uri="{FF2B5EF4-FFF2-40B4-BE49-F238E27FC236}">
                    <a16:creationId xmlns:a16="http://schemas.microsoft.com/office/drawing/2014/main" id="{F9341CBA-3E95-5E33-3FE8-3D6E8FE83B80}"/>
                  </a:ext>
                </a:extLst>
              </p:cNvPr>
              <p:cNvSpPr/>
              <p:nvPr/>
            </p:nvSpPr>
            <p:spPr>
              <a:xfrm>
                <a:off x="839096" y="1742739"/>
                <a:ext cx="150609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0" name="Rectangle 166">
                <a:extLst>
                  <a:ext uri="{FF2B5EF4-FFF2-40B4-BE49-F238E27FC236}">
                    <a16:creationId xmlns:a16="http://schemas.microsoft.com/office/drawing/2014/main" id="{C323453F-0D5A-1B89-82DC-7B222E345F7E}"/>
                  </a:ext>
                </a:extLst>
              </p:cNvPr>
              <p:cNvSpPr/>
              <p:nvPr/>
            </p:nvSpPr>
            <p:spPr>
              <a:xfrm>
                <a:off x="1127402" y="1742739"/>
                <a:ext cx="154911" cy="361457"/>
              </a:xfrm>
              <a:prstGeom prst="rect">
                <a:avLst/>
              </a:prstGeom>
              <a:solidFill>
                <a:srgbClr val="A3D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grpSp>
          <p:nvGrpSpPr>
            <p:cNvPr id="809" name="Group 66">
              <a:extLst>
                <a:ext uri="{FF2B5EF4-FFF2-40B4-BE49-F238E27FC236}">
                  <a16:creationId xmlns:a16="http://schemas.microsoft.com/office/drawing/2014/main" id="{28446EE4-ADAC-A0C0-7CAA-CF2D7938C6CF}"/>
                </a:ext>
              </a:extLst>
            </p:cNvPr>
            <p:cNvGrpSpPr/>
            <p:nvPr/>
          </p:nvGrpSpPr>
          <p:grpSpPr>
            <a:xfrm>
              <a:off x="9903866" y="3751156"/>
              <a:ext cx="1360905" cy="2897163"/>
              <a:chOff x="0" y="0"/>
              <a:chExt cx="1360904" cy="2897162"/>
            </a:xfrm>
          </p:grpSpPr>
          <p:sp>
            <p:nvSpPr>
              <p:cNvPr id="802" name="Freeform 114">
                <a:extLst>
                  <a:ext uri="{FF2B5EF4-FFF2-40B4-BE49-F238E27FC236}">
                    <a16:creationId xmlns:a16="http://schemas.microsoft.com/office/drawing/2014/main" id="{F01B9F91-59B6-1DD0-8934-82115643394C}"/>
                  </a:ext>
                </a:extLst>
              </p:cNvPr>
              <p:cNvSpPr/>
              <p:nvPr/>
            </p:nvSpPr>
            <p:spPr>
              <a:xfrm>
                <a:off x="0" y="-1"/>
                <a:ext cx="1360905" cy="289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6849"/>
                    </a:lnTo>
                    <a:lnTo>
                      <a:pt x="10830" y="0"/>
                    </a:lnTo>
                    <a:lnTo>
                      <a:pt x="21600" y="684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3" name="Rectangle 115">
                <a:extLst>
                  <a:ext uri="{FF2B5EF4-FFF2-40B4-BE49-F238E27FC236}">
                    <a16:creationId xmlns:a16="http://schemas.microsoft.com/office/drawing/2014/main" id="{24BDEB88-AEED-374D-1D37-6F32D4EE4A35}"/>
                  </a:ext>
                </a:extLst>
              </p:cNvPr>
              <p:cNvSpPr/>
              <p:nvPr/>
            </p:nvSpPr>
            <p:spPr>
              <a:xfrm>
                <a:off x="182978" y="1837410"/>
                <a:ext cx="994947" cy="518439"/>
              </a:xfrm>
              <a:prstGeom prst="rect">
                <a:avLst/>
              </a:pr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4" name="Freeform 116">
                <a:extLst>
                  <a:ext uri="{FF2B5EF4-FFF2-40B4-BE49-F238E27FC236}">
                    <a16:creationId xmlns:a16="http://schemas.microsoft.com/office/drawing/2014/main" id="{5EF0EC82-B0A5-A035-08CC-90DE91FD3784}"/>
                  </a:ext>
                </a:extLst>
              </p:cNvPr>
              <p:cNvSpPr/>
              <p:nvPr/>
            </p:nvSpPr>
            <p:spPr>
              <a:xfrm>
                <a:off x="68616" y="1570566"/>
                <a:ext cx="1227483" cy="358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5"/>
                    </a:moveTo>
                    <a:cubicBezTo>
                      <a:pt x="20319" y="0"/>
                      <a:pt x="20319" y="0"/>
                      <a:pt x="20319" y="0"/>
                    </a:cubicBezTo>
                    <a:cubicBezTo>
                      <a:pt x="13148" y="0"/>
                      <a:pt x="13148" y="0"/>
                      <a:pt x="13148" y="0"/>
                    </a:cubicBezTo>
                    <a:cubicBezTo>
                      <a:pt x="8708" y="0"/>
                      <a:pt x="8708" y="0"/>
                      <a:pt x="8708" y="0"/>
                    </a:cubicBezTo>
                    <a:cubicBezTo>
                      <a:pt x="1281" y="0"/>
                      <a:pt x="1281" y="0"/>
                      <a:pt x="1281" y="0"/>
                    </a:cubicBezTo>
                    <a:cubicBezTo>
                      <a:pt x="85" y="17805"/>
                      <a:pt x="85" y="17805"/>
                      <a:pt x="85" y="17805"/>
                    </a:cubicBezTo>
                    <a:cubicBezTo>
                      <a:pt x="0" y="18097"/>
                      <a:pt x="0" y="18389"/>
                      <a:pt x="0" y="18681"/>
                    </a:cubicBezTo>
                    <a:cubicBezTo>
                      <a:pt x="0" y="20141"/>
                      <a:pt x="427" y="21600"/>
                      <a:pt x="854" y="21600"/>
                    </a:cubicBezTo>
                    <a:cubicBezTo>
                      <a:pt x="1281" y="21600"/>
                      <a:pt x="1708" y="20141"/>
                      <a:pt x="1708" y="18681"/>
                    </a:cubicBezTo>
                    <a:cubicBezTo>
                      <a:pt x="1708" y="20141"/>
                      <a:pt x="2049" y="21600"/>
                      <a:pt x="2476" y="21600"/>
                    </a:cubicBezTo>
                    <a:cubicBezTo>
                      <a:pt x="2988" y="21600"/>
                      <a:pt x="3330" y="20141"/>
                      <a:pt x="3330" y="18681"/>
                    </a:cubicBezTo>
                    <a:cubicBezTo>
                      <a:pt x="3330" y="20141"/>
                      <a:pt x="3671" y="21600"/>
                      <a:pt x="4183" y="21600"/>
                    </a:cubicBezTo>
                    <a:cubicBezTo>
                      <a:pt x="4610" y="21600"/>
                      <a:pt x="5037" y="20141"/>
                      <a:pt x="5037" y="18681"/>
                    </a:cubicBezTo>
                    <a:cubicBezTo>
                      <a:pt x="5037" y="20141"/>
                      <a:pt x="5379" y="21600"/>
                      <a:pt x="5806" y="21600"/>
                    </a:cubicBezTo>
                    <a:cubicBezTo>
                      <a:pt x="6318" y="21600"/>
                      <a:pt x="6659" y="20141"/>
                      <a:pt x="6659" y="18681"/>
                    </a:cubicBezTo>
                    <a:cubicBezTo>
                      <a:pt x="6659" y="20141"/>
                      <a:pt x="7001" y="21600"/>
                      <a:pt x="7513" y="21600"/>
                    </a:cubicBezTo>
                    <a:cubicBezTo>
                      <a:pt x="7940" y="21600"/>
                      <a:pt x="8367" y="20141"/>
                      <a:pt x="8367" y="18681"/>
                    </a:cubicBezTo>
                    <a:cubicBezTo>
                      <a:pt x="8367" y="20141"/>
                      <a:pt x="8708" y="21600"/>
                      <a:pt x="9135" y="21600"/>
                    </a:cubicBezTo>
                    <a:cubicBezTo>
                      <a:pt x="9647" y="21600"/>
                      <a:pt x="9989" y="20141"/>
                      <a:pt x="9989" y="18681"/>
                    </a:cubicBezTo>
                    <a:cubicBezTo>
                      <a:pt x="9989" y="20141"/>
                      <a:pt x="10330" y="21600"/>
                      <a:pt x="10843" y="21600"/>
                    </a:cubicBezTo>
                    <a:cubicBezTo>
                      <a:pt x="11270" y="21600"/>
                      <a:pt x="11611" y="20141"/>
                      <a:pt x="11611" y="18681"/>
                    </a:cubicBezTo>
                    <a:cubicBezTo>
                      <a:pt x="11611" y="20141"/>
                      <a:pt x="12038" y="21600"/>
                      <a:pt x="12465" y="21600"/>
                    </a:cubicBezTo>
                    <a:cubicBezTo>
                      <a:pt x="12977" y="21600"/>
                      <a:pt x="13319" y="20141"/>
                      <a:pt x="13319" y="18681"/>
                    </a:cubicBezTo>
                    <a:cubicBezTo>
                      <a:pt x="13319" y="20141"/>
                      <a:pt x="13660" y="21600"/>
                      <a:pt x="14172" y="21600"/>
                    </a:cubicBezTo>
                    <a:cubicBezTo>
                      <a:pt x="14599" y="21600"/>
                      <a:pt x="14941" y="20141"/>
                      <a:pt x="14941" y="18681"/>
                    </a:cubicBezTo>
                    <a:cubicBezTo>
                      <a:pt x="14941" y="20141"/>
                      <a:pt x="15368" y="21600"/>
                      <a:pt x="15794" y="21600"/>
                    </a:cubicBezTo>
                    <a:cubicBezTo>
                      <a:pt x="16307" y="21600"/>
                      <a:pt x="16648" y="20141"/>
                      <a:pt x="16648" y="18681"/>
                    </a:cubicBezTo>
                    <a:cubicBezTo>
                      <a:pt x="16648" y="20141"/>
                      <a:pt x="16990" y="21600"/>
                      <a:pt x="17502" y="21600"/>
                    </a:cubicBezTo>
                    <a:cubicBezTo>
                      <a:pt x="17929" y="21600"/>
                      <a:pt x="18270" y="20141"/>
                      <a:pt x="18270" y="18681"/>
                    </a:cubicBezTo>
                    <a:cubicBezTo>
                      <a:pt x="18270" y="20141"/>
                      <a:pt x="18697" y="21600"/>
                      <a:pt x="19124" y="21600"/>
                    </a:cubicBezTo>
                    <a:cubicBezTo>
                      <a:pt x="19551" y="21600"/>
                      <a:pt x="19978" y="20141"/>
                      <a:pt x="19978" y="18681"/>
                    </a:cubicBezTo>
                    <a:cubicBezTo>
                      <a:pt x="19978" y="20141"/>
                      <a:pt x="20319" y="21600"/>
                      <a:pt x="20832" y="21600"/>
                    </a:cubicBezTo>
                    <a:cubicBezTo>
                      <a:pt x="21258" y="21600"/>
                      <a:pt x="21600" y="20141"/>
                      <a:pt x="21600" y="18681"/>
                    </a:cubicBezTo>
                    <a:cubicBezTo>
                      <a:pt x="21600" y="18389"/>
                      <a:pt x="21600" y="18097"/>
                      <a:pt x="21600" y="17805"/>
                    </a:cubicBezTo>
                    <a:close/>
                  </a:path>
                </a:pathLst>
              </a:cu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5" name="Rectangle 117">
                <a:extLst>
                  <a:ext uri="{FF2B5EF4-FFF2-40B4-BE49-F238E27FC236}">
                    <a16:creationId xmlns:a16="http://schemas.microsoft.com/office/drawing/2014/main" id="{03E4C09F-C12A-9568-6E9F-8AA1B4ACF42C}"/>
                  </a:ext>
                </a:extLst>
              </p:cNvPr>
              <p:cNvSpPr/>
              <p:nvPr/>
            </p:nvSpPr>
            <p:spPr>
              <a:xfrm>
                <a:off x="194415" y="1002569"/>
                <a:ext cx="156295" cy="358333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6" name="Rectangle 118">
                <a:extLst>
                  <a:ext uri="{FF2B5EF4-FFF2-40B4-BE49-F238E27FC236}">
                    <a16:creationId xmlns:a16="http://schemas.microsoft.com/office/drawing/2014/main" id="{921CCD8D-831F-F717-DC8D-A38205A04849}"/>
                  </a:ext>
                </a:extLst>
              </p:cNvPr>
              <p:cNvSpPr/>
              <p:nvPr/>
            </p:nvSpPr>
            <p:spPr>
              <a:xfrm>
                <a:off x="446011" y="1002569"/>
                <a:ext cx="156295" cy="358333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7" name="Rectangle 119">
                <a:extLst>
                  <a:ext uri="{FF2B5EF4-FFF2-40B4-BE49-F238E27FC236}">
                    <a16:creationId xmlns:a16="http://schemas.microsoft.com/office/drawing/2014/main" id="{EFBEAE88-22DB-CB1F-90B9-8B9043FBC821}"/>
                  </a:ext>
                </a:extLst>
              </p:cNvPr>
              <p:cNvSpPr/>
              <p:nvPr/>
            </p:nvSpPr>
            <p:spPr>
              <a:xfrm>
                <a:off x="697607" y="1002569"/>
                <a:ext cx="160107" cy="358333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08" name="Rectangle 120">
                <a:extLst>
                  <a:ext uri="{FF2B5EF4-FFF2-40B4-BE49-F238E27FC236}">
                    <a16:creationId xmlns:a16="http://schemas.microsoft.com/office/drawing/2014/main" id="{6885567A-C7E9-85AB-20C3-065ADE3E9A06}"/>
                  </a:ext>
                </a:extLst>
              </p:cNvPr>
              <p:cNvSpPr/>
              <p:nvPr/>
            </p:nvSpPr>
            <p:spPr>
              <a:xfrm>
                <a:off x="953013" y="1002569"/>
                <a:ext cx="156295" cy="358333"/>
              </a:xfrm>
              <a:prstGeom prst="rect">
                <a:avLst/>
              </a:prstGeom>
              <a:solidFill>
                <a:srgbClr val="6AC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  <p:pic>
          <p:nvPicPr>
            <p:cNvPr id="810" name="Picture 67" descr="Picture 67">
              <a:extLst>
                <a:ext uri="{FF2B5EF4-FFF2-40B4-BE49-F238E27FC236}">
                  <a16:creationId xmlns:a16="http://schemas.microsoft.com/office/drawing/2014/main" id="{6AA4837B-2A66-1BA1-2806-2434D0C9D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0314" y="5438026"/>
              <a:ext cx="576870" cy="1210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1" name="Picture 68" descr="Picture 68">
              <a:extLst>
                <a:ext uri="{FF2B5EF4-FFF2-40B4-BE49-F238E27FC236}">
                  <a16:creationId xmlns:a16="http://schemas.microsoft.com/office/drawing/2014/main" id="{04D7A668-F607-AC86-3CF2-6446218CF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6679" y="5438026"/>
              <a:ext cx="576870" cy="1210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2" name="Picture 69" descr="Picture 69">
              <a:extLst>
                <a:ext uri="{FF2B5EF4-FFF2-40B4-BE49-F238E27FC236}">
                  <a16:creationId xmlns:a16="http://schemas.microsoft.com/office/drawing/2014/main" id="{3426638E-4B7C-2122-66DB-47C99B51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89539" y="5438026"/>
              <a:ext cx="576870" cy="1210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3" name="Picture 70" descr="Picture 70">
              <a:extLst>
                <a:ext uri="{FF2B5EF4-FFF2-40B4-BE49-F238E27FC236}">
                  <a16:creationId xmlns:a16="http://schemas.microsoft.com/office/drawing/2014/main" id="{156F5E79-86F5-8349-907A-463E2A187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0595" y="5438026"/>
              <a:ext cx="576870" cy="1210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21" name="Group 71">
              <a:extLst>
                <a:ext uri="{FF2B5EF4-FFF2-40B4-BE49-F238E27FC236}">
                  <a16:creationId xmlns:a16="http://schemas.microsoft.com/office/drawing/2014/main" id="{A170F31B-3978-8224-0422-5351EDA72A39}"/>
                </a:ext>
              </a:extLst>
            </p:cNvPr>
            <p:cNvGrpSpPr/>
            <p:nvPr/>
          </p:nvGrpSpPr>
          <p:grpSpPr>
            <a:xfrm>
              <a:off x="18389703" y="4401533"/>
              <a:ext cx="1180937" cy="2246786"/>
              <a:chOff x="0" y="0"/>
              <a:chExt cx="1180935" cy="2246785"/>
            </a:xfrm>
          </p:grpSpPr>
          <p:sp>
            <p:nvSpPr>
              <p:cNvPr id="814" name="Freeform 173">
                <a:extLst>
                  <a:ext uri="{FF2B5EF4-FFF2-40B4-BE49-F238E27FC236}">
                    <a16:creationId xmlns:a16="http://schemas.microsoft.com/office/drawing/2014/main" id="{4DDA80EC-2294-BF9B-DE1B-36DDF218CA82}"/>
                  </a:ext>
                </a:extLst>
              </p:cNvPr>
              <p:cNvSpPr/>
              <p:nvPr/>
            </p:nvSpPr>
            <p:spPr>
              <a:xfrm>
                <a:off x="-1" y="-1"/>
                <a:ext cx="1180937" cy="224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7677"/>
                    </a:lnTo>
                    <a:lnTo>
                      <a:pt x="10816" y="0"/>
                    </a:lnTo>
                    <a:lnTo>
                      <a:pt x="21600" y="767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5" name="Oval 174">
                <a:extLst>
                  <a:ext uri="{FF2B5EF4-FFF2-40B4-BE49-F238E27FC236}">
                    <a16:creationId xmlns:a16="http://schemas.microsoft.com/office/drawing/2014/main" id="{C51A4850-B47B-AB41-A06F-240A44978057}"/>
                  </a:ext>
                </a:extLst>
              </p:cNvPr>
              <p:cNvSpPr/>
              <p:nvPr/>
            </p:nvSpPr>
            <p:spPr>
              <a:xfrm>
                <a:off x="239020" y="764863"/>
                <a:ext cx="285053" cy="286825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6" name="Oval 175">
                <a:extLst>
                  <a:ext uri="{FF2B5EF4-FFF2-40B4-BE49-F238E27FC236}">
                    <a16:creationId xmlns:a16="http://schemas.microsoft.com/office/drawing/2014/main" id="{5464D237-6739-EE2E-A417-48B8AFAB1734}"/>
                  </a:ext>
                </a:extLst>
              </p:cNvPr>
              <p:cNvSpPr/>
              <p:nvPr/>
            </p:nvSpPr>
            <p:spPr>
              <a:xfrm>
                <a:off x="655091" y="764863"/>
                <a:ext cx="285053" cy="286825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7" name="Oval 176">
                <a:extLst>
                  <a:ext uri="{FF2B5EF4-FFF2-40B4-BE49-F238E27FC236}">
                    <a16:creationId xmlns:a16="http://schemas.microsoft.com/office/drawing/2014/main" id="{FB91C1C7-31FF-BF82-2A5F-E20473E17F41}"/>
                  </a:ext>
                </a:extLst>
              </p:cNvPr>
              <p:cNvSpPr/>
              <p:nvPr/>
            </p:nvSpPr>
            <p:spPr>
              <a:xfrm>
                <a:off x="239020" y="1170311"/>
                <a:ext cx="285053" cy="285053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8" name="Oval 177">
                <a:extLst>
                  <a:ext uri="{FF2B5EF4-FFF2-40B4-BE49-F238E27FC236}">
                    <a16:creationId xmlns:a16="http://schemas.microsoft.com/office/drawing/2014/main" id="{BB19D4AB-9D74-E5A6-589A-C2DBB6907236}"/>
                  </a:ext>
                </a:extLst>
              </p:cNvPr>
              <p:cNvSpPr/>
              <p:nvPr/>
            </p:nvSpPr>
            <p:spPr>
              <a:xfrm>
                <a:off x="655091" y="1170311"/>
                <a:ext cx="285053" cy="285053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19" name="Oval 178">
                <a:extLst>
                  <a:ext uri="{FF2B5EF4-FFF2-40B4-BE49-F238E27FC236}">
                    <a16:creationId xmlns:a16="http://schemas.microsoft.com/office/drawing/2014/main" id="{4C5C5E70-73F9-6F0A-A4AD-C9803A22A10D}"/>
                  </a:ext>
                </a:extLst>
              </p:cNvPr>
              <p:cNvSpPr/>
              <p:nvPr/>
            </p:nvSpPr>
            <p:spPr>
              <a:xfrm>
                <a:off x="239020" y="1577529"/>
                <a:ext cx="285053" cy="286825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  <p:sp>
            <p:nvSpPr>
              <p:cNvPr id="820" name="Oval 179">
                <a:extLst>
                  <a:ext uri="{FF2B5EF4-FFF2-40B4-BE49-F238E27FC236}">
                    <a16:creationId xmlns:a16="http://schemas.microsoft.com/office/drawing/2014/main" id="{E75B11EA-E577-C177-82CD-9A295726C8D0}"/>
                  </a:ext>
                </a:extLst>
              </p:cNvPr>
              <p:cNvSpPr/>
              <p:nvPr/>
            </p:nvSpPr>
            <p:spPr>
              <a:xfrm>
                <a:off x="655091" y="1577529"/>
                <a:ext cx="285053" cy="286825"/>
              </a:xfrm>
              <a:prstGeom prst="ellipse">
                <a:avLst/>
              </a:prstGeom>
              <a:solidFill>
                <a:srgbClr val="79CA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 sz="2000"/>
                </a:pPr>
                <a:endParaRPr lang="tr-TR" noProof="0" dirty="0"/>
              </a:p>
            </p:txBody>
          </p:sp>
        </p:grpSp>
      </p:grpSp>
      <p:sp>
        <p:nvSpPr>
          <p:cNvPr id="824" name="This slide is designed to showcase key points or critical data in a visually compelling way. Use the headline to grab attention and the supporting text to provide essential context.">
            <a:extLst>
              <a:ext uri="{FF2B5EF4-FFF2-40B4-BE49-F238E27FC236}">
                <a16:creationId xmlns:a16="http://schemas.microsoft.com/office/drawing/2014/main" id="{8B865DB2-BDC3-DA68-2FC0-F7CEBEB0E1A7}"/>
              </a:ext>
            </a:extLst>
          </p:cNvPr>
          <p:cNvSpPr txBox="1"/>
          <p:nvPr/>
        </p:nvSpPr>
        <p:spPr>
          <a:xfrm>
            <a:off x="2603282" y="3780903"/>
            <a:ext cx="19177436" cy="12105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3251118">
              <a:lnSpc>
                <a:spcPct val="90000"/>
              </a:lnSpc>
              <a:defRPr sz="5000" spc="-250">
                <a:solidFill>
                  <a:srgbClr val="2F3237"/>
                </a:solidFill>
                <a:latin typeface="Gontserrat-Medium"/>
                <a:ea typeface="Gontserrat-Medium"/>
                <a:cs typeface="Gontserrat-Medium"/>
                <a:sym typeface="Gontserrat-Medium"/>
              </a:defRPr>
            </a:lvl1pPr>
          </a:lstStyle>
          <a:p>
            <a:pPr>
              <a:defRPr sz="8000" cap="all">
                <a:latin typeface="Gontserrat Bold"/>
                <a:ea typeface="Gontserrat Bold"/>
                <a:cs typeface="Gontserrat Bold"/>
                <a:sym typeface="Gontserrat Bold"/>
              </a:defRPr>
            </a:pPr>
            <a:r>
              <a:rPr lang="en-GB" sz="8000" cap="all" dirty="0">
                <a:latin typeface="Gontserrat Bold"/>
              </a:rPr>
              <a:t>GEF </a:t>
            </a:r>
            <a:r>
              <a:rPr lang="tr-TR" sz="8000" cap="all" dirty="0">
                <a:latin typeface="Gontserrat Bold"/>
              </a:rPr>
              <a:t>Proje </a:t>
            </a:r>
            <a:r>
              <a:rPr lang="tr-TR" sz="8000" cap="all" noProof="0" dirty="0">
                <a:latin typeface="Gontserrat Bold"/>
              </a:rPr>
              <a:t>Geliştirme</a:t>
            </a:r>
            <a:r>
              <a:rPr lang="tr-TR" sz="8000" cap="all" dirty="0">
                <a:latin typeface="Gontserrat Bold"/>
              </a:rPr>
              <a:t> Temel İlkeleri</a:t>
            </a:r>
          </a:p>
        </p:txBody>
      </p:sp>
    </p:spTree>
    <p:extLst>
      <p:ext uri="{BB962C8B-B14F-4D97-AF65-F5344CB8AC3E}">
        <p14:creationId xmlns:p14="http://schemas.microsoft.com/office/powerpoint/2010/main" val="29604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3FEC-9B84-C904-60C0-13596588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85" y="720184"/>
            <a:ext cx="21031200" cy="2651126"/>
          </a:xfrm>
        </p:spPr>
        <p:txBody>
          <a:bodyPr>
            <a:normAutofit/>
          </a:bodyPr>
          <a:lstStyle/>
          <a:p>
            <a:pPr algn="ctr"/>
            <a:r>
              <a:rPr lang="tr-TR" sz="8000" cap="all" noProof="0" dirty="0">
                <a:latin typeface="Gontserrat Bold"/>
              </a:rPr>
              <a:t>PROJE </a:t>
            </a:r>
            <a:r>
              <a:rPr lang="tr-TR" sz="8000" noProof="0" dirty="0">
                <a:latin typeface="Gontserrat Bold"/>
              </a:rPr>
              <a:t>HAZIRLI</a:t>
            </a:r>
            <a:r>
              <a:rPr lang="tr-TR" sz="8000" b="0" i="0" u="none" kern="1200" noProof="0" dirty="0">
                <a:solidFill>
                  <a:srgbClr val="656D78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Calibri"/>
                <a:cs typeface="Calibri"/>
              </a:rPr>
              <a:t>Ğ</a:t>
            </a:r>
            <a:r>
              <a:rPr lang="tr-TR" sz="8000" cap="all" noProof="0" dirty="0">
                <a:latin typeface="Gontserrat Bold"/>
              </a:rPr>
              <a:t>ININ TEMEL UNSURLARI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D85958-B205-2FB0-FDDB-8234B5EEB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094237"/>
              </p:ext>
            </p:extLst>
          </p:nvPr>
        </p:nvGraphicFramePr>
        <p:xfrm>
          <a:off x="1955915" y="3371310"/>
          <a:ext cx="20472170" cy="858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sset 12GEM LOGO.png" descr="Asset 12GEM LOGO.png">
            <a:extLst>
              <a:ext uri="{FF2B5EF4-FFF2-40B4-BE49-F238E27FC236}">
                <a16:creationId xmlns:a16="http://schemas.microsoft.com/office/drawing/2014/main" id="{8F7C8A6D-ACB4-1A35-C0E0-B39C1D37A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66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C628-8163-2883-0E7D-54207252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36" y="864185"/>
            <a:ext cx="21031200" cy="2651126"/>
          </a:xfrm>
        </p:spPr>
        <p:txBody>
          <a:bodyPr/>
          <a:lstStyle/>
          <a:p>
            <a:pPr algn="ctr"/>
            <a:r>
              <a:rPr lang="tr-TR" sz="8000" cap="all" dirty="0">
                <a:latin typeface="Gontserrat Bold"/>
              </a:rPr>
              <a:t>Kurumsal düzenlemeler</a:t>
            </a:r>
            <a:endParaRPr lang="tr-TR" sz="8000" cap="all" noProof="0" dirty="0">
              <a:latin typeface="Gontserrat Bold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0A7376F-207F-63FB-DE9D-BE7CECB54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979810"/>
              </p:ext>
            </p:extLst>
          </p:nvPr>
        </p:nvGraphicFramePr>
        <p:xfrm>
          <a:off x="1957137" y="3340768"/>
          <a:ext cx="20469726" cy="840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Asset 12GEM LOGO.png" descr="Asset 12GEM LOGO.png">
            <a:extLst>
              <a:ext uri="{FF2B5EF4-FFF2-40B4-BE49-F238E27FC236}">
                <a16:creationId xmlns:a16="http://schemas.microsoft.com/office/drawing/2014/main" id="{DB752752-4F5E-A6CF-3986-FEBAEA3C0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44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A9706-EE7E-EE9E-C693-BF27558A3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sset 6banner-4.png" descr="Asset 6banner-4.png">
            <a:extLst>
              <a:ext uri="{FF2B5EF4-FFF2-40B4-BE49-F238E27FC236}">
                <a16:creationId xmlns:a16="http://schemas.microsoft.com/office/drawing/2014/main" id="{09963458-44BC-5D8D-B9C4-BE6F855EB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00530"/>
            <a:ext cx="24384000" cy="5137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Asset 14GEM LOGO.png" descr="Asset 14GEM LOGO.png">
            <a:extLst>
              <a:ext uri="{FF2B5EF4-FFF2-40B4-BE49-F238E27FC236}">
                <a16:creationId xmlns:a16="http://schemas.microsoft.com/office/drawing/2014/main" id="{1D6EF0E6-7FAF-8504-439E-1F7853572E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" b="27"/>
          <a:stretch>
            <a:fillRect/>
          </a:stretch>
        </p:blipFill>
        <p:spPr>
          <a:xfrm>
            <a:off x="595312" y="12012584"/>
            <a:ext cx="3496781" cy="108245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Box 53">
            <a:extLst>
              <a:ext uri="{FF2B5EF4-FFF2-40B4-BE49-F238E27FC236}">
                <a16:creationId xmlns:a16="http://schemas.microsoft.com/office/drawing/2014/main" id="{EFF7E979-828B-FBB7-A4E5-3091A6448D1B}"/>
              </a:ext>
            </a:extLst>
          </p:cNvPr>
          <p:cNvSpPr txBox="1"/>
          <p:nvPr/>
        </p:nvSpPr>
        <p:spPr>
          <a:xfrm>
            <a:off x="2009578" y="816248"/>
            <a:ext cx="20554044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8000" cap="all">
                <a:latin typeface="Gontserrat Bold"/>
                <a:ea typeface="Gontserrat Bold"/>
                <a:cs typeface="Gontserrat Bold"/>
                <a:sym typeface="Gontserrat Bold"/>
              </a:defRPr>
            </a:pPr>
            <a:r>
              <a:rPr lang="tr-TR" sz="8000" cap="all" noProof="0" dirty="0">
                <a:latin typeface="Gontserrat Bold"/>
              </a:rPr>
              <a:t>KURUMSAL </a:t>
            </a:r>
            <a:r>
              <a:rPr lang="tr-TR" sz="8000" cap="all" dirty="0">
                <a:latin typeface="Gontserrat Bold"/>
              </a:rPr>
              <a:t>DE</a:t>
            </a:r>
            <a:r>
              <a:rPr lang="en-GB" sz="8000" cap="all" dirty="0" err="1">
                <a:latin typeface="Gontserrat Bold"/>
              </a:rPr>
              <a:t>ğ</a:t>
            </a:r>
            <a:r>
              <a:rPr lang="tr-TR" sz="8000" cap="all" noProof="0" dirty="0" err="1">
                <a:latin typeface="Gontserrat Bold"/>
              </a:rPr>
              <a:t>ERLENDiRME</a:t>
            </a:r>
            <a:r>
              <a:rPr lang="tr-TR" sz="8000" cap="all" noProof="0" dirty="0">
                <a:latin typeface="Gontserrat Bold"/>
              </a:rPr>
              <a:t> </a:t>
            </a:r>
            <a:endParaRPr lang="tr-TR" noProof="0" dirty="0">
              <a:solidFill>
                <a:srgbClr val="098E3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3E7E7E-2331-E840-F4D8-6E72023DCA79}"/>
              </a:ext>
            </a:extLst>
          </p:cNvPr>
          <p:cNvSpPr txBox="1">
            <a:spLocks/>
          </p:cNvSpPr>
          <p:nvPr/>
        </p:nvSpPr>
        <p:spPr>
          <a:xfrm>
            <a:off x="1311442" y="3470918"/>
            <a:ext cx="21761116" cy="718960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990600" marR="0" indent="-5334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554479" marR="0" indent="-640079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082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5400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656D7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 hangingPunct="1"/>
            <a:r>
              <a:rPr lang="tr-TR" sz="4800" b="1" noProof="0" dirty="0">
                <a:solidFill>
                  <a:srgbClr val="000000"/>
                </a:solidFill>
                <a:latin typeface="Gontserrat-Light"/>
              </a:rPr>
              <a:t>GEF Ajanslarının Tarafından Yapılan İnceleme: </a:t>
            </a:r>
            <a:r>
              <a:rPr lang="tr-TR" sz="4800" noProof="0" dirty="0">
                <a:solidFill>
                  <a:srgbClr val="000000"/>
                </a:solidFill>
                <a:latin typeface="Gontserrat-Light"/>
              </a:rPr>
              <a:t>Hazırlık sürecinin bir parçası olarak, GEF Ajansları, Proje Yürütme Kuruluşlarını (PEE) değerlendirerek projenin özel gerekliliklerine uygunluğunu belirler.</a:t>
            </a:r>
          </a:p>
          <a:p>
            <a:pPr algn="just" hangingPunct="1"/>
            <a:r>
              <a:rPr lang="tr-TR" sz="4800" b="1" noProof="0" dirty="0">
                <a:solidFill>
                  <a:srgbClr val="000000"/>
                </a:solidFill>
                <a:latin typeface="Gontserrat-Light"/>
              </a:rPr>
              <a:t>Dahili Kapasite Değerlendirmesi: </a:t>
            </a:r>
            <a:r>
              <a:rPr lang="tr-TR" sz="4800" noProof="0" dirty="0">
                <a:solidFill>
                  <a:srgbClr val="000000"/>
                </a:solidFill>
                <a:latin typeface="Gontserrat-Light"/>
              </a:rPr>
              <a:t>Bu değerlendirme, projenin sorunsuz bir şekilde uygulanması için gerekli olan iç kapasiteyi ve kurumsal yapıyı incelemeyi kapsar.</a:t>
            </a:r>
          </a:p>
          <a:p>
            <a:pPr algn="just" hangingPunct="1"/>
            <a:r>
              <a:rPr lang="tr-TR" sz="4800" b="1" noProof="0" dirty="0">
                <a:solidFill>
                  <a:srgbClr val="000000"/>
                </a:solidFill>
                <a:latin typeface="Gontserrat-Light"/>
              </a:rPr>
              <a:t>Mevcut Değerlendirmeler: </a:t>
            </a:r>
            <a:r>
              <a:rPr lang="tr-TR" sz="4800" noProof="0" dirty="0">
                <a:solidFill>
                  <a:srgbClr val="000000"/>
                </a:solidFill>
                <a:latin typeface="Gontserrat-Light"/>
              </a:rPr>
              <a:t>Daha önce yapılan değerlendirmeler süreci hızlandırabilir, gözden geçirme sürecine katkı sağlayabilir ve destek gerektiren alanları belirlemeye yardımcı olabilir.</a:t>
            </a:r>
          </a:p>
        </p:txBody>
      </p:sp>
    </p:spTree>
    <p:extLst>
      <p:ext uri="{BB962C8B-B14F-4D97-AF65-F5344CB8AC3E}">
        <p14:creationId xmlns:p14="http://schemas.microsoft.com/office/powerpoint/2010/main" val="10789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656D78"/>
      </a:dk1>
      <a:lt1>
        <a:srgbClr val="FFFFFF"/>
      </a:lt1>
      <a:dk2>
        <a:srgbClr val="A7A7A7"/>
      </a:dk2>
      <a:lt2>
        <a:srgbClr val="535353"/>
      </a:lt2>
      <a:accent1>
        <a:srgbClr val="66BB6A"/>
      </a:accent1>
      <a:accent2>
        <a:srgbClr val="4CAF50"/>
      </a:accent2>
      <a:accent3>
        <a:srgbClr val="43A047"/>
      </a:accent3>
      <a:accent4>
        <a:srgbClr val="388E3C"/>
      </a:accent4>
      <a:accent5>
        <a:srgbClr val="2E7D32"/>
      </a:accent5>
      <a:accent6>
        <a:srgbClr val="1B5E2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56D7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56D7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BB6A"/>
      </a:accent1>
      <a:accent2>
        <a:srgbClr val="4CAF50"/>
      </a:accent2>
      <a:accent3>
        <a:srgbClr val="43A047"/>
      </a:accent3>
      <a:accent4>
        <a:srgbClr val="388E3C"/>
      </a:accent4>
      <a:accent5>
        <a:srgbClr val="2E7D32"/>
      </a:accent5>
      <a:accent6>
        <a:srgbClr val="1B5E2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56D7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56D7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E1E288392DF43AD8EA87A6DCCE79C" ma:contentTypeVersion="12" ma:contentTypeDescription="Create a new document." ma:contentTypeScope="" ma:versionID="4132bd55bbe5f79ddd6c8ff3aa747f88">
  <xsd:schema xmlns:xsd="http://www.w3.org/2001/XMLSchema" xmlns:xs="http://www.w3.org/2001/XMLSchema" xmlns:p="http://schemas.microsoft.com/office/2006/metadata/properties" xmlns:ns2="f299dd8b-8b7b-4751-990f-cdabd10b30cb" xmlns:ns3="978b12fb-8900-4632-8560-8b66e6a4accd" targetNamespace="http://schemas.microsoft.com/office/2006/metadata/properties" ma:root="true" ma:fieldsID="a5e9b32fd3ca0dfbdb19c17514f109d3" ns2:_="" ns3:_="">
    <xsd:import namespace="f299dd8b-8b7b-4751-990f-cdabd10b30cb"/>
    <xsd:import namespace="978b12fb-8900-4632-8560-8b66e6a4a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9dd8b-8b7b-4751-990f-cdabd10b3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9766bea-2dee-4e4c-990d-bda01a0b7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b12fb-8900-4632-8560-8b66e6a4acc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d33f1d-9179-44ee-8cf4-bd597e5067a2}" ma:internalName="TaxCatchAll" ma:showField="CatchAllData" ma:web="978b12fb-8900-4632-8560-8b66e6a4a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8b12fb-8900-4632-8560-8b66e6a4accd" xsi:nil="true"/>
    <lcf76f155ced4ddcb4097134ff3c332f xmlns="f299dd8b-8b7b-4751-990f-cdabd10b30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C405D-3C72-4636-8B4D-94FAC028AB1E}">
  <ds:schemaRefs>
    <ds:schemaRef ds:uri="978b12fb-8900-4632-8560-8b66e6a4accd"/>
    <ds:schemaRef ds:uri="f299dd8b-8b7b-4751-990f-cdabd10b30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98DBE3-B700-48C5-AF50-CE54843429CB}">
  <ds:schemaRefs>
    <ds:schemaRef ds:uri="http://purl.org/dc/dcmitype/"/>
    <ds:schemaRef ds:uri="http://purl.org/dc/elements/1.1/"/>
    <ds:schemaRef ds:uri="http://schemas.microsoft.com/office/2006/documentManagement/types"/>
    <ds:schemaRef ds:uri="f299dd8b-8b7b-4751-990f-cdabd10b30cb"/>
    <ds:schemaRef ds:uri="http://schemas.microsoft.com/office/infopath/2007/PartnerControls"/>
    <ds:schemaRef ds:uri="http://purl.org/dc/terms/"/>
    <ds:schemaRef ds:uri="978b12fb-8900-4632-8560-8b66e6a4accd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A74C3C-FEFC-446E-BE23-49893D1DBB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1408</Words>
  <Application>Microsoft Macintosh PowerPoint</Application>
  <PresentationFormat>Custom</PresentationFormat>
  <Paragraphs>176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-webkit-standard</vt:lpstr>
      <vt:lpstr>Aptos</vt:lpstr>
      <vt:lpstr>Arial</vt:lpstr>
      <vt:lpstr>Calibri</vt:lpstr>
      <vt:lpstr>Calibri Light</vt:lpstr>
      <vt:lpstr>Gontserrat Bold</vt:lpstr>
      <vt:lpstr>Gontserrat-Light</vt:lpstr>
      <vt:lpstr>Google Sans</vt:lpstr>
      <vt:lpstr>Wingdings</vt:lpstr>
      <vt:lpstr>Office Theme</vt:lpstr>
      <vt:lpstr>PowerPoint Presentation</vt:lpstr>
      <vt:lpstr>PowerPoint Presentation</vt:lpstr>
      <vt:lpstr>Zaman Çizelgesi </vt:lpstr>
      <vt:lpstr>PowerPoint Presentation</vt:lpstr>
      <vt:lpstr>CEO PAKETi</vt:lpstr>
      <vt:lpstr>PowerPoint Presentation</vt:lpstr>
      <vt:lpstr>PROJE HAZIRLIĞININ TEMEL UNSURLARI</vt:lpstr>
      <vt:lpstr>Kurumsal düzenlemeler</vt:lpstr>
      <vt:lpstr>PowerPoint Presentation</vt:lpstr>
      <vt:lpstr>Eş FiNANSMAN</vt:lpstr>
      <vt:lpstr>PROJE DÖNGÜSÜNDE Eş FiNANSMAN</vt:lpstr>
      <vt:lpstr>KONSEPT Aşamasında ÖNGÖRÜLEN Eş FiNANSMAN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Duygu Aladag Baldauf</cp:lastModifiedBy>
  <cp:revision>14</cp:revision>
  <dcterms:modified xsi:type="dcterms:W3CDTF">2025-02-04T14:27:22Z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0x010100B49E1E288392DF43AD8EA87A6DCCE79C</vt:lpwstr>
  </property>
  <property fmtid="{D5CDD505-2E9C-101B-9397-08002B2CF9AE}" pid="3" name="MediaServiceImageTags">
    <vt:lpwstr/>
  </property>
</Properties>
</file>