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63137-4C64-4917-945B-B5ABA2CF4D34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A988B-3E87-4DBC-9EBB-F3961F21B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1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75601AA-86CB-4590-A8F2-92C3E31422C2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2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B760-1DA6-4466-87B0-62DDF2368BD2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BCD5-AF5C-41B3-9CE1-AA7DEAAAC804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5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263-40CD-4F03-983E-BE7DE77ED7FC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2C7370-DD5C-49F0-B159-54D4BDD0317E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5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F532-261A-4240-9A98-F2D2960CD59F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318-4B93-42DA-8EAC-D24FD3155280}" type="datetime1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3EDC-6B07-4EDD-B8E6-1A80C47E7297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A730-95DF-49C0-AF72-C1A923588BFE}" type="datetime1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1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1C5445E-4B14-4C58-A472-17464EDBE70A}" type="datetime1">
              <a:rPr lang="en-US" smtClean="0"/>
              <a:t>6/3/2021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A908E77-ACCF-4F2A-AD9F-5D6D25CA2DF7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34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9128D9-FE4C-499C-9E0F-58A9C3279477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err="1"/>
              <a:t>Çanakkale</a:t>
            </a:r>
            <a:r>
              <a:rPr lang="en-US" dirty="0"/>
              <a:t> </a:t>
            </a:r>
            <a:r>
              <a:rPr lang="en-US" dirty="0" err="1"/>
              <a:t>Zaferi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</a:t>
            </a:r>
            <a:r>
              <a:rPr lang="en-US" dirty="0" err="1"/>
              <a:t>Şehitlere</a:t>
            </a:r>
            <a:r>
              <a:rPr lang="en-US" dirty="0"/>
              <a:t> Saygı Sürüşü Bisiklet Turu - 21 Mart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yut küpler arka planı">
            <a:extLst>
              <a:ext uri="{FF2B5EF4-FFF2-40B4-BE49-F238E27FC236}">
                <a16:creationId xmlns:a16="http://schemas.microsoft.com/office/drawing/2014/main" xmlns="" id="{CAE0AB37-2CBD-4360-B64B-A528CF213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9"/>
          <a:stretch/>
        </p:blipFill>
        <p:spPr>
          <a:xfrm>
            <a:off x="-6331" y="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F4E2BB4-15EC-4596-8B77-5E5F2185F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72" y="2104008"/>
            <a:ext cx="5120639" cy="1876915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5 Haziran Dünya Çevre Günü ‘Şehitlere Saygı Sürüşü’</a:t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Bisiklet Turu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297F411-BF46-4A62-9A6D-2D1132965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4282373"/>
            <a:ext cx="4775075" cy="559656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12 Haziran 2021, Cumartesi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887FA2EF-0A61-474C-AC13-3B625196A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99" y="1833044"/>
            <a:ext cx="1397243" cy="1225543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1AD31BB5-F34B-4C2E-8B41-2A8BF3228EB6}"/>
              </a:ext>
            </a:extLst>
          </p:cNvPr>
          <p:cNvSpPr txBox="1"/>
          <p:nvPr/>
        </p:nvSpPr>
        <p:spPr>
          <a:xfrm>
            <a:off x="9858920" y="3123623"/>
            <a:ext cx="21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2060"/>
                </a:solidFill>
              </a:rPr>
              <a:t>T.C.</a:t>
            </a:r>
          </a:p>
          <a:p>
            <a:pPr algn="ctr"/>
            <a:r>
              <a:rPr lang="tr-TR" sz="1400" b="1" dirty="0">
                <a:solidFill>
                  <a:srgbClr val="002060"/>
                </a:solidFill>
              </a:rPr>
              <a:t>Çanakkale Valiliği</a:t>
            </a:r>
          </a:p>
          <a:p>
            <a:pPr algn="ctr"/>
            <a:r>
              <a:rPr lang="tr-TR" sz="1400" b="1" dirty="0">
                <a:solidFill>
                  <a:srgbClr val="002060"/>
                </a:solidFill>
              </a:rPr>
              <a:t>Çevre ve Şehircilik İl Müdürlüğü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EFA19A0F-EAC6-4E8A-B669-8DF9D1C2F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27" y="4636583"/>
            <a:ext cx="1804086" cy="729708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37" y="1921605"/>
            <a:ext cx="1419249" cy="2156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0367" y="4636583"/>
            <a:ext cx="1528875" cy="729708"/>
          </a:xfrm>
          <a:prstGeom prst="rect">
            <a:avLst/>
          </a:prstGeom>
        </p:spPr>
      </p:pic>
      <p:pic>
        <p:nvPicPr>
          <p:cNvPr id="14" name="Resi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58" y="378941"/>
            <a:ext cx="1441171" cy="11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B2FB739-AB95-4FDD-9774-DCB6182D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i="0" dirty="0">
                <a:latin typeface="Arial" panose="020B0604020202020204" pitchFamily="34" charset="0"/>
                <a:cs typeface="Arial" panose="020B0604020202020204" pitchFamily="34" charset="0"/>
              </a:rPr>
              <a:t>Buluşma Noktası</a:t>
            </a:r>
            <a:endParaRPr lang="en-US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7B7292F-357B-407A-8312-749BA2D7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Katılımcılar GESTAŞ feribotuyla Çanakkale’den </a:t>
            </a:r>
            <a:r>
              <a:rPr lang="tr-TR" dirty="0" err="1"/>
              <a:t>Kilitbahir’e</a:t>
            </a:r>
            <a:r>
              <a:rPr lang="tr-TR" dirty="0"/>
              <a:t> geçmek üzere GESTAŞ Çanakkale Feribot İskelesi’nde saat 08:00’da buluşacaktır.</a:t>
            </a:r>
          </a:p>
          <a:p>
            <a:r>
              <a:rPr lang="tr-TR" dirty="0" err="1"/>
              <a:t>Kilitbahir’de</a:t>
            </a:r>
            <a:r>
              <a:rPr lang="tr-TR" dirty="0"/>
              <a:t> tüm bisikletli katılımcıların </a:t>
            </a:r>
            <a:r>
              <a:rPr lang="tr-TR" dirty="0" err="1"/>
              <a:t>Kilitbahir</a:t>
            </a:r>
            <a:r>
              <a:rPr lang="tr-TR" dirty="0"/>
              <a:t> Kalesi önünde toplanmasıyla tur saat 09:00’da başlayacaktır.</a:t>
            </a:r>
          </a:p>
          <a:p>
            <a:r>
              <a:rPr lang="tr-TR" dirty="0"/>
              <a:t>Çıkış noktasında Çanakkale Kepez Limanı’nın sponsorluğunda katılımcılara çanta, yelek, su ve yol için uygun nitelikte yiyecek dağıtılacaktır.</a:t>
            </a:r>
          </a:p>
          <a:p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5D3B4FC-3BFE-4270-9901-B520C47B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>
                <a:solidFill>
                  <a:srgbClr val="002060"/>
                </a:solidFill>
              </a:rPr>
              <a:t>5 Haziran Çevre Günü </a:t>
            </a:r>
            <a:r>
              <a:rPr lang="en-US" sz="1200" dirty="0">
                <a:solidFill>
                  <a:srgbClr val="002060"/>
                </a:solidFill>
              </a:rPr>
              <a:t>Şehitler</a:t>
            </a:r>
            <a:r>
              <a:rPr lang="tr-TR" sz="1200" dirty="0">
                <a:solidFill>
                  <a:srgbClr val="002060"/>
                </a:solidFill>
              </a:rPr>
              <a:t>e</a:t>
            </a:r>
            <a:r>
              <a:rPr lang="en-US" sz="1200" dirty="0">
                <a:solidFill>
                  <a:srgbClr val="002060"/>
                </a:solidFill>
              </a:rPr>
              <a:t> Saygı Sürüşü Bisiklet Turu – </a:t>
            </a:r>
            <a:r>
              <a:rPr lang="tr-TR" sz="1200" dirty="0">
                <a:solidFill>
                  <a:srgbClr val="002060"/>
                </a:solidFill>
              </a:rPr>
              <a:t>12 Haziran</a:t>
            </a:r>
            <a:r>
              <a:rPr lang="en-US" sz="1200" dirty="0">
                <a:solidFill>
                  <a:srgbClr val="00206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5987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103C47-17D9-47E5-ABD3-93B502B0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8368"/>
          </a:xfrm>
        </p:spPr>
        <p:txBody>
          <a:bodyPr>
            <a:normAutofit fontScale="90000"/>
          </a:bodyPr>
          <a:lstStyle/>
          <a:p>
            <a:r>
              <a:rPr lang="tr-TR" sz="3600" i="0" dirty="0">
                <a:latin typeface="Arial" panose="020B0604020202020204" pitchFamily="34" charset="0"/>
                <a:cs typeface="Arial" panose="020B0604020202020204" pitchFamily="34" charset="0"/>
              </a:rPr>
              <a:t>Güzergah</a:t>
            </a:r>
            <a:endParaRPr lang="en-US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771" y="997602"/>
            <a:ext cx="7365359" cy="494270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2E997133-E274-496E-A07C-779BDBE4FF56}"/>
              </a:ext>
            </a:extLst>
          </p:cNvPr>
          <p:cNvSpPr txBox="1"/>
          <p:nvPr/>
        </p:nvSpPr>
        <p:spPr>
          <a:xfrm>
            <a:off x="4742914" y="3317959"/>
            <a:ext cx="117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Mesafe: 24,5 km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B71890B-3A55-4B9D-800E-EC1E2B88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/>
          <a:lstStyle/>
          <a:p>
            <a:r>
              <a:rPr lang="tr-TR" sz="1200" dirty="0">
                <a:solidFill>
                  <a:srgbClr val="002060"/>
                </a:solidFill>
              </a:rPr>
              <a:t>5 Haziran Çevre Günü </a:t>
            </a:r>
            <a:r>
              <a:rPr lang="en-US" sz="1200" dirty="0">
                <a:solidFill>
                  <a:srgbClr val="002060"/>
                </a:solidFill>
              </a:rPr>
              <a:t>Şehitler</a:t>
            </a:r>
            <a:r>
              <a:rPr lang="tr-TR" sz="1200" dirty="0">
                <a:solidFill>
                  <a:srgbClr val="002060"/>
                </a:solidFill>
              </a:rPr>
              <a:t>e</a:t>
            </a:r>
            <a:r>
              <a:rPr lang="en-US" sz="1200" dirty="0">
                <a:solidFill>
                  <a:srgbClr val="002060"/>
                </a:solidFill>
              </a:rPr>
              <a:t> Saygı Sürüşü Bisiklet Turu – </a:t>
            </a:r>
            <a:r>
              <a:rPr lang="tr-TR" sz="1200" dirty="0">
                <a:solidFill>
                  <a:srgbClr val="002060"/>
                </a:solidFill>
              </a:rPr>
              <a:t>12 Haziran</a:t>
            </a:r>
            <a:r>
              <a:rPr lang="en-US" sz="1200" dirty="0">
                <a:solidFill>
                  <a:srgbClr val="00206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45376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B2FB739-AB95-4FDD-9774-DCB6182D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i="0" dirty="0">
                <a:latin typeface="Arial" panose="020B0604020202020204" pitchFamily="34" charset="0"/>
                <a:cs typeface="Arial" panose="020B0604020202020204" pitchFamily="34" charset="0"/>
              </a:rPr>
              <a:t>Su İkmal Noktası</a:t>
            </a:r>
            <a:endParaRPr lang="en-US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7B7292F-357B-407A-8312-749BA2D7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Parkurun tam ortasında bisikletçilerin su ihtiyaçları için </a:t>
            </a:r>
            <a:r>
              <a:rPr lang="tr-TR" dirty="0" err="1"/>
              <a:t>Şahindere</a:t>
            </a:r>
            <a:r>
              <a:rPr lang="tr-TR" dirty="0"/>
              <a:t> Şehitliği ikmal noktası oluşturulacaktır.</a:t>
            </a:r>
          </a:p>
          <a:p>
            <a:r>
              <a:rPr lang="tr-TR" dirty="0"/>
              <a:t>Su vs. ihtiyaç duyulacak malzemelerin tedariki Çanakkale Kepez Limanı’nın sponsorluğunda sağlanacaktır.</a:t>
            </a:r>
          </a:p>
          <a:p>
            <a:endParaRPr lang="en-US" dirty="0"/>
          </a:p>
        </p:txBody>
      </p:sp>
      <p:sp>
        <p:nvSpPr>
          <p:cNvPr id="5" name="Alt Bilgi Yer Tutucusu 5">
            <a:extLst>
              <a:ext uri="{FF2B5EF4-FFF2-40B4-BE49-F238E27FC236}">
                <a16:creationId xmlns:a16="http://schemas.microsoft.com/office/drawing/2014/main" xmlns="" id="{7FBAC1A5-977E-440E-90A0-51B5CC57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/>
          <a:lstStyle/>
          <a:p>
            <a:r>
              <a:rPr lang="tr-TR" sz="1200" dirty="0">
                <a:solidFill>
                  <a:srgbClr val="002060"/>
                </a:solidFill>
              </a:rPr>
              <a:t>5 Haziran Çevre Günü </a:t>
            </a:r>
            <a:r>
              <a:rPr lang="en-US" sz="1200" dirty="0">
                <a:solidFill>
                  <a:srgbClr val="002060"/>
                </a:solidFill>
              </a:rPr>
              <a:t>Şehitler</a:t>
            </a:r>
            <a:r>
              <a:rPr lang="tr-TR" sz="1200" dirty="0">
                <a:solidFill>
                  <a:srgbClr val="002060"/>
                </a:solidFill>
              </a:rPr>
              <a:t>e</a:t>
            </a:r>
            <a:r>
              <a:rPr lang="en-US" sz="1200" dirty="0">
                <a:solidFill>
                  <a:srgbClr val="002060"/>
                </a:solidFill>
              </a:rPr>
              <a:t> Saygı Sürüşü Bisiklet Turu – </a:t>
            </a:r>
            <a:r>
              <a:rPr lang="tr-TR" sz="1200" dirty="0">
                <a:solidFill>
                  <a:srgbClr val="002060"/>
                </a:solidFill>
              </a:rPr>
              <a:t>12 Haziran</a:t>
            </a:r>
            <a:r>
              <a:rPr lang="en-US" sz="1200" dirty="0">
                <a:solidFill>
                  <a:srgbClr val="00206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5500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B2FB739-AB95-4FDD-9774-DCB6182D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i="0" dirty="0">
                <a:latin typeface="Arial" panose="020B0604020202020204" pitchFamily="34" charset="0"/>
                <a:cs typeface="Arial" panose="020B0604020202020204" pitchFamily="34" charset="0"/>
              </a:rPr>
              <a:t>Bitiş</a:t>
            </a:r>
            <a:endParaRPr lang="en-US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7B7292F-357B-407A-8312-749BA2D7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8276"/>
            <a:ext cx="10058400" cy="4376763"/>
          </a:xfrm>
        </p:spPr>
        <p:txBody>
          <a:bodyPr/>
          <a:lstStyle/>
          <a:p>
            <a:r>
              <a:rPr lang="tr-TR" dirty="0"/>
              <a:t>Tur Çanakkale Şehitler Abidesi’nde sona erecektir.</a:t>
            </a:r>
          </a:p>
          <a:p>
            <a:r>
              <a:rPr lang="tr-TR" dirty="0"/>
              <a:t>Şehitler Abidesi’nde şehitlik ziyareti gerçekleştirilecektir.</a:t>
            </a:r>
          </a:p>
          <a:p>
            <a:r>
              <a:rPr lang="tr-TR" dirty="0"/>
              <a:t>Katılımcılara varış noktasında Çanakkale Kepez Limanı’nın sponsorluğunda katılım sertifikası ile paketli yiyecek ve içecek ikramı gerçekleştirilecektir.</a:t>
            </a:r>
          </a:p>
          <a:p>
            <a:r>
              <a:rPr lang="tr-TR" dirty="0"/>
              <a:t> Bitiş Noktasına Tahmini Varış Saati: 11:30</a:t>
            </a:r>
          </a:p>
          <a:p>
            <a:r>
              <a:rPr lang="tr-TR" dirty="0"/>
              <a:t>İsteyenler bitişten başlangıç noktasına yeniden bisikletle gidebilecektir. </a:t>
            </a:r>
          </a:p>
          <a:p>
            <a:r>
              <a:rPr lang="tr-TR" dirty="0"/>
              <a:t>Başlangıçtan bitişe kadar olduğu gibi bisikletle dönüş yapmak isteyenler için </a:t>
            </a:r>
            <a:r>
              <a:rPr lang="tr-TR" dirty="0" err="1"/>
              <a:t>Kilitbahir’e</a:t>
            </a:r>
            <a:r>
              <a:rPr lang="tr-TR" dirty="0"/>
              <a:t> kadar yol yardımı ve yol ortasındaki ikmal hizmetleri aynı şekilde sağlanacaktır.</a:t>
            </a:r>
          </a:p>
          <a:p>
            <a:r>
              <a:rPr lang="tr-TR" dirty="0"/>
              <a:t>Bisikletle dönmek istemeyenler için bisikletler ve yolculara yönelik araç hizmeti Çanakkale Kepez Limanı’nın sponsorluğunda sağlanacaktır.</a:t>
            </a:r>
          </a:p>
          <a:p>
            <a:r>
              <a:rPr lang="tr-TR" dirty="0"/>
              <a:t>Şehitlikte Çevre Temizliği Etkinliğine katılmak isteyenler ile programa devam edilecektir.</a:t>
            </a:r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5" name="Alt Bilgi Yer Tutucusu 5">
            <a:extLst>
              <a:ext uri="{FF2B5EF4-FFF2-40B4-BE49-F238E27FC236}">
                <a16:creationId xmlns:a16="http://schemas.microsoft.com/office/drawing/2014/main" xmlns="" id="{D197CAF6-0805-4094-86EE-7F72E70B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/>
          <a:lstStyle/>
          <a:p>
            <a:r>
              <a:rPr lang="tr-TR" sz="1200" dirty="0">
                <a:solidFill>
                  <a:srgbClr val="002060"/>
                </a:solidFill>
              </a:rPr>
              <a:t>5 Haziran Çevre Günü </a:t>
            </a:r>
            <a:r>
              <a:rPr lang="en-US" sz="1200" dirty="0">
                <a:solidFill>
                  <a:srgbClr val="002060"/>
                </a:solidFill>
              </a:rPr>
              <a:t>Şehitler</a:t>
            </a:r>
            <a:r>
              <a:rPr lang="tr-TR" sz="1200" dirty="0">
                <a:solidFill>
                  <a:srgbClr val="002060"/>
                </a:solidFill>
              </a:rPr>
              <a:t>e</a:t>
            </a:r>
            <a:r>
              <a:rPr lang="en-US" sz="1200" dirty="0">
                <a:solidFill>
                  <a:srgbClr val="002060"/>
                </a:solidFill>
              </a:rPr>
              <a:t> Saygı Sürüşü Bisiklet Turu – </a:t>
            </a:r>
            <a:r>
              <a:rPr lang="tr-TR" sz="1200" dirty="0">
                <a:solidFill>
                  <a:srgbClr val="002060"/>
                </a:solidFill>
              </a:rPr>
              <a:t>12 Haziran</a:t>
            </a:r>
            <a:r>
              <a:rPr lang="en-US" sz="1200" dirty="0">
                <a:solidFill>
                  <a:srgbClr val="00206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80844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261</Words>
  <Application>Microsoft Office PowerPoint</Application>
  <PresentationFormat>Geniş ekran</PresentationFormat>
  <Paragraphs>28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Goudy Old Style</vt:lpstr>
      <vt:lpstr>SavonVTI</vt:lpstr>
      <vt:lpstr>5 Haziran Dünya Çevre Günü ‘Şehitlere Saygı Sürüşü’ Bisiklet Turu</vt:lpstr>
      <vt:lpstr>Buluşma Noktası</vt:lpstr>
      <vt:lpstr>Güzergah</vt:lpstr>
      <vt:lpstr>Su İkmal Noktası</vt:lpstr>
      <vt:lpstr>Bitiş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Çanakkale Zaferi Anısına Şehitlere Saygı Sürüşü</dc:title>
  <dc:creator>Evren Beceren</dc:creator>
  <cp:lastModifiedBy>Güneş DERMENCİ</cp:lastModifiedBy>
  <cp:revision>37</cp:revision>
  <cp:lastPrinted>2021-06-01T11:38:45Z</cp:lastPrinted>
  <dcterms:created xsi:type="dcterms:W3CDTF">2021-03-15T13:57:57Z</dcterms:created>
  <dcterms:modified xsi:type="dcterms:W3CDTF">2021-06-03T08:52:44Z</dcterms:modified>
</cp:coreProperties>
</file>