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14.06.2023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3059832" y="620688"/>
            <a:ext cx="295232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Çevre, Şehircilik ve İklim Değişikliği İl Müdürü</a:t>
            </a:r>
          </a:p>
          <a:p>
            <a:pPr algn="ctr"/>
            <a:r>
              <a:rPr lang="tr-TR" sz="1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Mehmet Ersan AYTAÇ</a:t>
            </a:r>
            <a:endParaRPr lang="tr-TR" sz="11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03968" y="1484783"/>
            <a:ext cx="1260934" cy="3492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 Müdür Yardımcısı</a:t>
            </a:r>
          </a:p>
          <a:p>
            <a:pPr algn="ctr"/>
            <a:r>
              <a:rPr lang="tr-TR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Abdullah BEYAZ</a:t>
            </a:r>
          </a:p>
        </p:txBody>
      </p:sp>
      <p:sp>
        <p:nvSpPr>
          <p:cNvPr id="7" name="6 Dikdörtgen"/>
          <p:cNvSpPr/>
          <p:nvPr/>
        </p:nvSpPr>
        <p:spPr>
          <a:xfrm>
            <a:off x="4427984" y="1509935"/>
            <a:ext cx="1225306" cy="3240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 Müdür Yardımcısı</a:t>
            </a:r>
          </a:p>
          <a:p>
            <a:pPr algn="ctr"/>
            <a:r>
              <a:rPr lang="tr-TR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Selçuk Ziya NAMLI</a:t>
            </a:r>
          </a:p>
        </p:txBody>
      </p:sp>
      <p:sp>
        <p:nvSpPr>
          <p:cNvPr id="9" name="8 Dikdörtgen"/>
          <p:cNvSpPr/>
          <p:nvPr/>
        </p:nvSpPr>
        <p:spPr>
          <a:xfrm>
            <a:off x="3123170" y="3142732"/>
            <a:ext cx="972129" cy="7895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Yapım </a:t>
            </a:r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İşleri Şube Müdürü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Ogün EKİN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25 Dikdörtgen"/>
          <p:cNvSpPr/>
          <p:nvPr/>
        </p:nvSpPr>
        <p:spPr>
          <a:xfrm>
            <a:off x="3121647" y="4091864"/>
            <a:ext cx="1008113" cy="595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Proje </a:t>
            </a:r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İşleri </a:t>
            </a:r>
            <a:endParaRPr lang="tr-TR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Şube Müdürü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Ogün EKİN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26 Dikdörtgen"/>
          <p:cNvSpPr/>
          <p:nvPr/>
        </p:nvSpPr>
        <p:spPr>
          <a:xfrm>
            <a:off x="500992" y="3938945"/>
            <a:ext cx="977239" cy="8862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İnsan Kaynakları Şube Müdürü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Fatih KÖROĞLU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36 Düz Bağlayıcı"/>
          <p:cNvCxnSpPr/>
          <p:nvPr/>
        </p:nvCxnSpPr>
        <p:spPr>
          <a:xfrm flipH="1">
            <a:off x="154236" y="1196752"/>
            <a:ext cx="8018165" cy="182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Düz Bağlayıcı"/>
          <p:cNvCxnSpPr/>
          <p:nvPr/>
        </p:nvCxnSpPr>
        <p:spPr>
          <a:xfrm flipH="1">
            <a:off x="319084" y="2060849"/>
            <a:ext cx="659972" cy="250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Düz Bağlayıcı"/>
          <p:cNvCxnSpPr/>
          <p:nvPr/>
        </p:nvCxnSpPr>
        <p:spPr>
          <a:xfrm flipH="1" flipV="1">
            <a:off x="5633436" y="2065089"/>
            <a:ext cx="810772" cy="42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Düz Bağlayıcı"/>
          <p:cNvCxnSpPr/>
          <p:nvPr/>
        </p:nvCxnSpPr>
        <p:spPr>
          <a:xfrm>
            <a:off x="5633436" y="2050449"/>
            <a:ext cx="19854" cy="14693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Düz Bağlayıcı"/>
          <p:cNvCxnSpPr/>
          <p:nvPr/>
        </p:nvCxnSpPr>
        <p:spPr>
          <a:xfrm flipH="1">
            <a:off x="319084" y="2053587"/>
            <a:ext cx="4444" cy="15049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Düz Bağlayıcı"/>
          <p:cNvCxnSpPr/>
          <p:nvPr/>
        </p:nvCxnSpPr>
        <p:spPr>
          <a:xfrm>
            <a:off x="1763688" y="2069331"/>
            <a:ext cx="0" cy="15255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Dikdörtgen"/>
          <p:cNvSpPr/>
          <p:nvPr/>
        </p:nvSpPr>
        <p:spPr>
          <a:xfrm>
            <a:off x="1835696" y="2241968"/>
            <a:ext cx="936104" cy="7916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Tabiat Varlıklarını</a:t>
            </a:r>
          </a:p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Koruma </a:t>
            </a:r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Şube Müdürü</a:t>
            </a:r>
          </a:p>
          <a:p>
            <a:pPr algn="ctr"/>
            <a:r>
              <a:rPr lang="tr-TR" sz="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S.Çiğdem</a:t>
            </a:r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SOLAY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49 Dikdörtgen"/>
          <p:cNvSpPr/>
          <p:nvPr/>
        </p:nvSpPr>
        <p:spPr>
          <a:xfrm>
            <a:off x="502481" y="2174513"/>
            <a:ext cx="100574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Altyapı ve Kentsel Dönüşüm</a:t>
            </a: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Hizmetleri </a:t>
            </a:r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Şube </a:t>
            </a:r>
            <a:r>
              <a:rPr lang="tr-TR" sz="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Müdürü </a:t>
            </a:r>
            <a:endParaRPr lang="tr-TR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Abdullah BEYAZ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51 Dikdörtgen"/>
          <p:cNvSpPr/>
          <p:nvPr/>
        </p:nvSpPr>
        <p:spPr>
          <a:xfrm>
            <a:off x="4383990" y="3081824"/>
            <a:ext cx="936104" cy="7916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</a:t>
            </a: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Malzemeleri  </a:t>
            </a:r>
            <a:endParaRPr lang="tr-TR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Şube Müdürü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Fatih KARAGÖZ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52 Dikdörtgen"/>
          <p:cNvSpPr/>
          <p:nvPr/>
        </p:nvSpPr>
        <p:spPr>
          <a:xfrm>
            <a:off x="1841095" y="3115339"/>
            <a:ext cx="930705" cy="7963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İmar ve </a:t>
            </a:r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Planlama</a:t>
            </a:r>
            <a:endParaRPr lang="tr-TR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Şube Müdürü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Ali EKİNCİ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53 Dikdörtgen"/>
          <p:cNvSpPr/>
          <p:nvPr/>
        </p:nvSpPr>
        <p:spPr>
          <a:xfrm>
            <a:off x="5870043" y="3127371"/>
            <a:ext cx="977239" cy="772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ÇED ve Çevre İzinlerinden</a:t>
            </a: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Şube Müdürü 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Pınar IŞIK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57 Dikdörtgen"/>
          <p:cNvSpPr/>
          <p:nvPr/>
        </p:nvSpPr>
        <p:spPr>
          <a:xfrm>
            <a:off x="5883580" y="2226689"/>
            <a:ext cx="977239" cy="8062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Çevre</a:t>
            </a:r>
          </a:p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Yönetimi ve Denetiminden</a:t>
            </a: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Şube Müdürü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Mehmet KANDEMİR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74 Dikdörtgen"/>
          <p:cNvSpPr/>
          <p:nvPr/>
        </p:nvSpPr>
        <p:spPr>
          <a:xfrm>
            <a:off x="5724128" y="1509935"/>
            <a:ext cx="1440160" cy="3265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 Müdür Yardımcısı</a:t>
            </a:r>
          </a:p>
          <a:p>
            <a:pPr algn="ctr"/>
            <a:r>
              <a:rPr lang="tr-TR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Selçuk YALÇIN</a:t>
            </a:r>
          </a:p>
        </p:txBody>
      </p:sp>
      <p:cxnSp>
        <p:nvCxnSpPr>
          <p:cNvPr id="76" name="75 Düz Bağlayıcı"/>
          <p:cNvCxnSpPr/>
          <p:nvPr/>
        </p:nvCxnSpPr>
        <p:spPr>
          <a:xfrm>
            <a:off x="6423140" y="1816332"/>
            <a:ext cx="0" cy="2445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Düz Bağlayıcı"/>
          <p:cNvCxnSpPr/>
          <p:nvPr/>
        </p:nvCxnSpPr>
        <p:spPr>
          <a:xfrm>
            <a:off x="6372200" y="1207107"/>
            <a:ext cx="8881" cy="28974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Düz Bağlayıcı"/>
          <p:cNvCxnSpPr/>
          <p:nvPr/>
        </p:nvCxnSpPr>
        <p:spPr>
          <a:xfrm>
            <a:off x="4427984" y="980728"/>
            <a:ext cx="0" cy="22637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158 Metin kutusu"/>
          <p:cNvSpPr txBox="1"/>
          <p:nvPr/>
        </p:nvSpPr>
        <p:spPr>
          <a:xfrm>
            <a:off x="1" y="44624"/>
            <a:ext cx="910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/>
              <a:t>BURSA ÇEVRE, ŞEHİRCİLİK VE </a:t>
            </a:r>
            <a:r>
              <a:rPr lang="tr-TR" sz="1200" b="1" smtClean="0"/>
              <a:t>İKLİM DEĞİŞİKLİĞİ </a:t>
            </a:r>
            <a:r>
              <a:rPr lang="tr-TR" sz="1200" b="1" dirty="0" smtClean="0"/>
              <a:t>İL MÜDÜRLÜĞÜ (B TİPİ)</a:t>
            </a:r>
          </a:p>
          <a:p>
            <a:pPr algn="ctr"/>
            <a:r>
              <a:rPr lang="tr-TR" sz="1200" b="1" dirty="0" smtClean="0"/>
              <a:t> ORGANİZASYON ŞEMASI</a:t>
            </a:r>
            <a:endParaRPr lang="tr-TR" sz="1200" b="1" dirty="0"/>
          </a:p>
        </p:txBody>
      </p:sp>
      <p:sp>
        <p:nvSpPr>
          <p:cNvPr id="198" name="26 Dikdörtgen"/>
          <p:cNvSpPr/>
          <p:nvPr/>
        </p:nvSpPr>
        <p:spPr>
          <a:xfrm>
            <a:off x="4427984" y="2197293"/>
            <a:ext cx="930705" cy="78863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Yapı</a:t>
            </a: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Denetimi Şube Müdürü</a:t>
            </a:r>
          </a:p>
          <a:p>
            <a:pPr algn="ctr"/>
            <a:r>
              <a:rPr lang="tr-TR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Mesut </a:t>
            </a:r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ERTUĞRUL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0" name="59 Düz Bağlayıcı"/>
          <p:cNvCxnSpPr/>
          <p:nvPr/>
        </p:nvCxnSpPr>
        <p:spPr>
          <a:xfrm>
            <a:off x="4182376" y="2053587"/>
            <a:ext cx="0" cy="14240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59 Düz Bağlayıcı"/>
          <p:cNvCxnSpPr/>
          <p:nvPr/>
        </p:nvCxnSpPr>
        <p:spPr>
          <a:xfrm>
            <a:off x="971600" y="1836341"/>
            <a:ext cx="4956" cy="224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40 Düz Bağlayıcı"/>
          <p:cNvCxnSpPr/>
          <p:nvPr/>
        </p:nvCxnSpPr>
        <p:spPr>
          <a:xfrm>
            <a:off x="4929943" y="1496053"/>
            <a:ext cx="0" cy="7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40 Düz Bağlayıcı"/>
          <p:cNvCxnSpPr/>
          <p:nvPr/>
        </p:nvCxnSpPr>
        <p:spPr>
          <a:xfrm flipV="1">
            <a:off x="4929943" y="1196752"/>
            <a:ext cx="0" cy="2752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5 Düz Bağlayıcı"/>
          <p:cNvCxnSpPr/>
          <p:nvPr/>
        </p:nvCxnSpPr>
        <p:spPr>
          <a:xfrm flipH="1" flipV="1">
            <a:off x="4171392" y="2067210"/>
            <a:ext cx="758552" cy="112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75 Düz Bağlayıcı"/>
          <p:cNvCxnSpPr/>
          <p:nvPr/>
        </p:nvCxnSpPr>
        <p:spPr>
          <a:xfrm>
            <a:off x="4933709" y="1833986"/>
            <a:ext cx="0" cy="24451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 Dikdörtgen"/>
          <p:cNvSpPr/>
          <p:nvPr/>
        </p:nvSpPr>
        <p:spPr>
          <a:xfrm>
            <a:off x="1647304" y="1516553"/>
            <a:ext cx="1270346" cy="309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 Müdür Yardımcısı</a:t>
            </a:r>
          </a:p>
          <a:p>
            <a:pPr algn="ctr"/>
            <a:r>
              <a:rPr lang="tr-TR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Kemal KARADUMAN</a:t>
            </a:r>
          </a:p>
        </p:txBody>
      </p:sp>
      <p:cxnSp>
        <p:nvCxnSpPr>
          <p:cNvPr id="57" name="55 Düz Bağlayıcı"/>
          <p:cNvCxnSpPr/>
          <p:nvPr/>
        </p:nvCxnSpPr>
        <p:spPr>
          <a:xfrm flipH="1">
            <a:off x="1763688" y="2059826"/>
            <a:ext cx="654195" cy="130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59 Düz Bağlayıcı"/>
          <p:cNvCxnSpPr/>
          <p:nvPr/>
        </p:nvCxnSpPr>
        <p:spPr>
          <a:xfrm flipH="1">
            <a:off x="2411760" y="1780816"/>
            <a:ext cx="6122" cy="2620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26 Dikdörtgen"/>
          <p:cNvSpPr/>
          <p:nvPr/>
        </p:nvSpPr>
        <p:spPr>
          <a:xfrm>
            <a:off x="7111251" y="2032974"/>
            <a:ext cx="821401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Denetim Bürosu</a:t>
            </a:r>
            <a:endParaRPr lang="tr-TR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74 Dikdörtgen"/>
          <p:cNvSpPr/>
          <p:nvPr/>
        </p:nvSpPr>
        <p:spPr>
          <a:xfrm>
            <a:off x="7380312" y="1484052"/>
            <a:ext cx="1541220" cy="3147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Milli Emlak Daire Başkanı</a:t>
            </a:r>
          </a:p>
          <a:p>
            <a:pPr algn="ctr"/>
            <a:r>
              <a:rPr lang="tr-TR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Ahmet ARIN</a:t>
            </a:r>
          </a:p>
        </p:txBody>
      </p:sp>
      <p:cxnSp>
        <p:nvCxnSpPr>
          <p:cNvPr id="81" name="84 Düz Bağlayıcı"/>
          <p:cNvCxnSpPr>
            <a:endCxn id="79" idx="0"/>
          </p:cNvCxnSpPr>
          <p:nvPr/>
        </p:nvCxnSpPr>
        <p:spPr>
          <a:xfrm>
            <a:off x="8150922" y="1204878"/>
            <a:ext cx="0" cy="2791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26 Dikdörtgen"/>
          <p:cNvSpPr/>
          <p:nvPr/>
        </p:nvSpPr>
        <p:spPr>
          <a:xfrm>
            <a:off x="7124672" y="3246710"/>
            <a:ext cx="821401" cy="434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Ertuğrulgazi</a:t>
            </a:r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Emlak Müdürlüğü</a:t>
            </a:r>
            <a:endParaRPr lang="tr-TR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26 Dikdörtgen"/>
          <p:cNvSpPr/>
          <p:nvPr/>
        </p:nvSpPr>
        <p:spPr>
          <a:xfrm>
            <a:off x="7124672" y="3683658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Osmangazi Emlak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Müdürlüğü</a:t>
            </a:r>
          </a:p>
        </p:txBody>
      </p:sp>
      <p:sp>
        <p:nvSpPr>
          <p:cNvPr id="84" name="26 Dikdörtgen"/>
          <p:cNvSpPr/>
          <p:nvPr/>
        </p:nvSpPr>
        <p:spPr>
          <a:xfrm>
            <a:off x="7111249" y="4536745"/>
            <a:ext cx="821401" cy="4174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Gemlik Milli Emlak Müdürlüğü</a:t>
            </a:r>
          </a:p>
        </p:txBody>
      </p:sp>
      <p:sp>
        <p:nvSpPr>
          <p:cNvPr id="86" name="26 Dikdörtgen"/>
          <p:cNvSpPr/>
          <p:nvPr/>
        </p:nvSpPr>
        <p:spPr>
          <a:xfrm>
            <a:off x="7114188" y="4954236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Mudanya Milli Emlak Müdürlüğü</a:t>
            </a:r>
          </a:p>
        </p:txBody>
      </p:sp>
      <p:sp>
        <p:nvSpPr>
          <p:cNvPr id="87" name="26 Dikdörtgen"/>
          <p:cNvSpPr/>
          <p:nvPr/>
        </p:nvSpPr>
        <p:spPr>
          <a:xfrm>
            <a:off x="8252023" y="1991689"/>
            <a:ext cx="821401" cy="427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Kestel Milli Emlak Şefliği</a:t>
            </a:r>
            <a:endParaRPr lang="tr-TR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26 Dikdörtgen"/>
          <p:cNvSpPr/>
          <p:nvPr/>
        </p:nvSpPr>
        <p:spPr>
          <a:xfrm>
            <a:off x="8252023" y="2855786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İnegöl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sp>
        <p:nvSpPr>
          <p:cNvPr id="89" name="26 Dikdörtgen"/>
          <p:cNvSpPr/>
          <p:nvPr/>
        </p:nvSpPr>
        <p:spPr>
          <a:xfrm>
            <a:off x="8252022" y="3287834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Karacabey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sp>
        <p:nvSpPr>
          <p:cNvPr id="91" name="26 Dikdörtgen"/>
          <p:cNvSpPr/>
          <p:nvPr/>
        </p:nvSpPr>
        <p:spPr>
          <a:xfrm>
            <a:off x="8252023" y="3719882"/>
            <a:ext cx="821401" cy="429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M.Kemalpaşa</a:t>
            </a:r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sp>
        <p:nvSpPr>
          <p:cNvPr id="100" name="26 Dikdörtgen"/>
          <p:cNvSpPr/>
          <p:nvPr/>
        </p:nvSpPr>
        <p:spPr>
          <a:xfrm>
            <a:off x="8252023" y="4149080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Keles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sp>
        <p:nvSpPr>
          <p:cNvPr id="101" name="26 Dikdörtgen"/>
          <p:cNvSpPr/>
          <p:nvPr/>
        </p:nvSpPr>
        <p:spPr>
          <a:xfrm>
            <a:off x="8252023" y="4581128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Orhaneli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sp>
        <p:nvSpPr>
          <p:cNvPr id="102" name="26 Dikdörtgen"/>
          <p:cNvSpPr/>
          <p:nvPr/>
        </p:nvSpPr>
        <p:spPr>
          <a:xfrm>
            <a:off x="8244824" y="2423738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İznik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Milli Emlak Şefliği</a:t>
            </a:r>
          </a:p>
        </p:txBody>
      </p:sp>
      <p:cxnSp>
        <p:nvCxnSpPr>
          <p:cNvPr id="103" name="40 Düz Bağlayıcı"/>
          <p:cNvCxnSpPr/>
          <p:nvPr/>
        </p:nvCxnSpPr>
        <p:spPr>
          <a:xfrm flipV="1">
            <a:off x="2411760" y="1206836"/>
            <a:ext cx="0" cy="2752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40 Düz Bağlayıcı"/>
          <p:cNvCxnSpPr/>
          <p:nvPr/>
        </p:nvCxnSpPr>
        <p:spPr>
          <a:xfrm flipV="1">
            <a:off x="971600" y="1196752"/>
            <a:ext cx="0" cy="2752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55 Düz Bağlayıcı"/>
          <p:cNvCxnSpPr/>
          <p:nvPr/>
        </p:nvCxnSpPr>
        <p:spPr>
          <a:xfrm flipH="1">
            <a:off x="6948264" y="1916832"/>
            <a:ext cx="11521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75 Düz Bağlayıcı"/>
          <p:cNvCxnSpPr/>
          <p:nvPr/>
        </p:nvCxnSpPr>
        <p:spPr>
          <a:xfrm>
            <a:off x="6948264" y="1916832"/>
            <a:ext cx="0" cy="32534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26 Dikdörtgen"/>
          <p:cNvSpPr/>
          <p:nvPr/>
        </p:nvSpPr>
        <p:spPr>
          <a:xfrm>
            <a:off x="8244408" y="5013176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Orhangazi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sp>
        <p:nvSpPr>
          <p:cNvPr id="112" name="26 Dikdörtgen"/>
          <p:cNvSpPr/>
          <p:nvPr/>
        </p:nvSpPr>
        <p:spPr>
          <a:xfrm>
            <a:off x="7124672" y="4126717"/>
            <a:ext cx="821401" cy="401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Uludağ Emlak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Müdürlüğü</a:t>
            </a:r>
          </a:p>
        </p:txBody>
      </p:sp>
      <p:sp>
        <p:nvSpPr>
          <p:cNvPr id="113" name="26 Dikdörtgen"/>
          <p:cNvSpPr/>
          <p:nvPr/>
        </p:nvSpPr>
        <p:spPr>
          <a:xfrm>
            <a:off x="8255014" y="5445224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Yenişehir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sp>
        <p:nvSpPr>
          <p:cNvPr id="114" name="26 Dikdörtgen"/>
          <p:cNvSpPr/>
          <p:nvPr/>
        </p:nvSpPr>
        <p:spPr>
          <a:xfrm>
            <a:off x="8257654" y="6309320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Büyükorhan</a:t>
            </a:r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sp>
        <p:nvSpPr>
          <p:cNvPr id="115" name="26 Dikdörtgen"/>
          <p:cNvSpPr/>
          <p:nvPr/>
        </p:nvSpPr>
        <p:spPr>
          <a:xfrm>
            <a:off x="8244407" y="5877272"/>
            <a:ext cx="821401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Harmancık Milli </a:t>
            </a:r>
            <a:r>
              <a:rPr lang="tr-TR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Emlak Şefliği</a:t>
            </a:r>
          </a:p>
        </p:txBody>
      </p:sp>
      <p:cxnSp>
        <p:nvCxnSpPr>
          <p:cNvPr id="119" name="55 Düz Bağlayıcı"/>
          <p:cNvCxnSpPr/>
          <p:nvPr/>
        </p:nvCxnSpPr>
        <p:spPr>
          <a:xfrm flipH="1" flipV="1">
            <a:off x="6967235" y="2172591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55 Düz Bağlayıcı"/>
          <p:cNvCxnSpPr/>
          <p:nvPr/>
        </p:nvCxnSpPr>
        <p:spPr>
          <a:xfrm flipH="1" flipV="1">
            <a:off x="6967235" y="2559921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55 Düz Bağlayıcı"/>
          <p:cNvCxnSpPr/>
          <p:nvPr/>
        </p:nvCxnSpPr>
        <p:spPr>
          <a:xfrm flipH="1" flipV="1">
            <a:off x="6948264" y="2994380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55 Düz Bağlayıcı"/>
          <p:cNvCxnSpPr/>
          <p:nvPr/>
        </p:nvCxnSpPr>
        <p:spPr>
          <a:xfrm flipH="1" flipV="1">
            <a:off x="6948264" y="3429001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55 Düz Bağlayıcı"/>
          <p:cNvCxnSpPr/>
          <p:nvPr/>
        </p:nvCxnSpPr>
        <p:spPr>
          <a:xfrm flipH="1" flipV="1">
            <a:off x="6948264" y="3857491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55 Düz Bağlayıcı"/>
          <p:cNvCxnSpPr/>
          <p:nvPr/>
        </p:nvCxnSpPr>
        <p:spPr>
          <a:xfrm flipH="1" flipV="1">
            <a:off x="6948264" y="4288114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55 Düz Bağlayıcı"/>
          <p:cNvCxnSpPr>
            <a:stCxn id="9" idx="1"/>
          </p:cNvCxnSpPr>
          <p:nvPr/>
        </p:nvCxnSpPr>
        <p:spPr>
          <a:xfrm flipH="1">
            <a:off x="2932408" y="3537490"/>
            <a:ext cx="1907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55 Düz Bağlayıcı"/>
          <p:cNvCxnSpPr/>
          <p:nvPr/>
        </p:nvCxnSpPr>
        <p:spPr>
          <a:xfrm flipH="1">
            <a:off x="303968" y="2667474"/>
            <a:ext cx="1950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51 Dikdörtgen"/>
          <p:cNvSpPr/>
          <p:nvPr/>
        </p:nvSpPr>
        <p:spPr>
          <a:xfrm>
            <a:off x="509436" y="3101722"/>
            <a:ext cx="943248" cy="7916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Yerel Yönetimler  </a:t>
            </a:r>
            <a:endParaRPr lang="tr-TR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Şube Müdürü</a:t>
            </a:r>
          </a:p>
          <a:p>
            <a:pPr algn="ctr"/>
            <a:r>
              <a:rPr lang="tr-TR" sz="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Divane SOLMAZ</a:t>
            </a:r>
          </a:p>
        </p:txBody>
      </p:sp>
      <p:cxnSp>
        <p:nvCxnSpPr>
          <p:cNvPr id="143" name="55 Düz Bağlayıcı"/>
          <p:cNvCxnSpPr/>
          <p:nvPr/>
        </p:nvCxnSpPr>
        <p:spPr>
          <a:xfrm flipH="1" flipV="1">
            <a:off x="1763688" y="3594863"/>
            <a:ext cx="72008" cy="7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55 Düz Bağlayıcı"/>
          <p:cNvCxnSpPr/>
          <p:nvPr/>
        </p:nvCxnSpPr>
        <p:spPr>
          <a:xfrm flipH="1">
            <a:off x="1763688" y="2594589"/>
            <a:ext cx="1120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55 Düz Bağlayıcı"/>
          <p:cNvCxnSpPr/>
          <p:nvPr/>
        </p:nvCxnSpPr>
        <p:spPr>
          <a:xfrm flipH="1">
            <a:off x="2915814" y="4408564"/>
            <a:ext cx="2241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55 Düz Bağlayıcı"/>
          <p:cNvCxnSpPr>
            <a:stCxn id="198" idx="1"/>
          </p:cNvCxnSpPr>
          <p:nvPr/>
        </p:nvCxnSpPr>
        <p:spPr>
          <a:xfrm flipH="1">
            <a:off x="4196106" y="2591610"/>
            <a:ext cx="23187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55 Düz Bağlayıcı"/>
          <p:cNvCxnSpPr>
            <a:stCxn id="54" idx="1"/>
          </p:cNvCxnSpPr>
          <p:nvPr/>
        </p:nvCxnSpPr>
        <p:spPr>
          <a:xfrm flipH="1" flipV="1">
            <a:off x="5643363" y="3513525"/>
            <a:ext cx="226680" cy="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75 Düz Bağlayıcı"/>
          <p:cNvCxnSpPr/>
          <p:nvPr/>
        </p:nvCxnSpPr>
        <p:spPr>
          <a:xfrm>
            <a:off x="8100392" y="1833986"/>
            <a:ext cx="0" cy="46913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55 Düz Bağlayıcı"/>
          <p:cNvCxnSpPr/>
          <p:nvPr/>
        </p:nvCxnSpPr>
        <p:spPr>
          <a:xfrm flipH="1" flipV="1">
            <a:off x="8117412" y="2629791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55 Düz Bağlayıcı"/>
          <p:cNvCxnSpPr/>
          <p:nvPr/>
        </p:nvCxnSpPr>
        <p:spPr>
          <a:xfrm flipH="1" flipV="1">
            <a:off x="8102430" y="3083918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55 Düz Bağlayıcı"/>
          <p:cNvCxnSpPr/>
          <p:nvPr/>
        </p:nvCxnSpPr>
        <p:spPr>
          <a:xfrm flipH="1" flipV="1">
            <a:off x="8108235" y="3519783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55 Düz Bağlayıcı"/>
          <p:cNvCxnSpPr/>
          <p:nvPr/>
        </p:nvCxnSpPr>
        <p:spPr>
          <a:xfrm flipH="1" flipV="1">
            <a:off x="8111666" y="3934481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55 Düz Bağlayıcı"/>
          <p:cNvCxnSpPr/>
          <p:nvPr/>
        </p:nvCxnSpPr>
        <p:spPr>
          <a:xfrm flipH="1" flipV="1">
            <a:off x="8108234" y="4341185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55 Düz Bağlayıcı"/>
          <p:cNvCxnSpPr/>
          <p:nvPr/>
        </p:nvCxnSpPr>
        <p:spPr>
          <a:xfrm flipH="1" flipV="1">
            <a:off x="8108236" y="2211569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55 Düz Bağlayıcı"/>
          <p:cNvCxnSpPr/>
          <p:nvPr/>
        </p:nvCxnSpPr>
        <p:spPr>
          <a:xfrm flipH="1" flipV="1">
            <a:off x="8117411" y="5229200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55 Düz Bağlayıcı"/>
          <p:cNvCxnSpPr/>
          <p:nvPr/>
        </p:nvCxnSpPr>
        <p:spPr>
          <a:xfrm flipH="1" flipV="1">
            <a:off x="8108236" y="4807735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55 Düz Bağlayıcı"/>
          <p:cNvCxnSpPr/>
          <p:nvPr/>
        </p:nvCxnSpPr>
        <p:spPr>
          <a:xfrm flipH="1" flipV="1">
            <a:off x="8085577" y="5659115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55 Düz Bağlayıcı"/>
          <p:cNvCxnSpPr/>
          <p:nvPr/>
        </p:nvCxnSpPr>
        <p:spPr>
          <a:xfrm flipH="1" flipV="1">
            <a:off x="8085578" y="6082344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55 Düz Bağlayıcı"/>
          <p:cNvCxnSpPr/>
          <p:nvPr/>
        </p:nvCxnSpPr>
        <p:spPr>
          <a:xfrm flipH="1" flipV="1">
            <a:off x="8127415" y="6523211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26 Dikdörtgen"/>
          <p:cNvSpPr/>
          <p:nvPr/>
        </p:nvSpPr>
        <p:spPr>
          <a:xfrm>
            <a:off x="7124672" y="2381326"/>
            <a:ext cx="821401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Kayyumluk Bürosu</a:t>
            </a:r>
            <a:endParaRPr lang="tr-TR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26 Dikdörtgen"/>
          <p:cNvSpPr/>
          <p:nvPr/>
        </p:nvSpPr>
        <p:spPr>
          <a:xfrm>
            <a:off x="7124672" y="2725145"/>
            <a:ext cx="895547" cy="5215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Muradiye Emlak Müdürlüğü</a:t>
            </a:r>
            <a:endParaRPr lang="tr-TR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9" name="55 Düz Bağlayıcı"/>
          <p:cNvCxnSpPr/>
          <p:nvPr/>
        </p:nvCxnSpPr>
        <p:spPr>
          <a:xfrm flipH="1" flipV="1">
            <a:off x="6968715" y="4734077"/>
            <a:ext cx="157437" cy="213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55 Düz Bağlayıcı"/>
          <p:cNvCxnSpPr/>
          <p:nvPr/>
        </p:nvCxnSpPr>
        <p:spPr>
          <a:xfrm flipH="1" flipV="1">
            <a:off x="6948264" y="5170260"/>
            <a:ext cx="162986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55 Düz Bağlayıcı"/>
          <p:cNvCxnSpPr/>
          <p:nvPr/>
        </p:nvCxnSpPr>
        <p:spPr>
          <a:xfrm flipH="1">
            <a:off x="4196106" y="3464159"/>
            <a:ext cx="1878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5 Dikdörtgen"/>
          <p:cNvSpPr/>
          <p:nvPr/>
        </p:nvSpPr>
        <p:spPr>
          <a:xfrm>
            <a:off x="2998030" y="1509935"/>
            <a:ext cx="1368152" cy="3063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 Müdür Yardımcısı</a:t>
            </a:r>
          </a:p>
          <a:p>
            <a:pPr algn="ctr"/>
            <a:r>
              <a:rPr lang="tr-TR" sz="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Cemalleddin</a:t>
            </a:r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BAŞARAN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1" name="40 Düz Bağlayıcı"/>
          <p:cNvCxnSpPr/>
          <p:nvPr/>
        </p:nvCxnSpPr>
        <p:spPr>
          <a:xfrm flipV="1">
            <a:off x="3686252" y="1196752"/>
            <a:ext cx="0" cy="27525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66 Düz Bağlayıcı"/>
          <p:cNvCxnSpPr/>
          <p:nvPr/>
        </p:nvCxnSpPr>
        <p:spPr>
          <a:xfrm>
            <a:off x="2915814" y="1959189"/>
            <a:ext cx="2" cy="26418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55 Düz Bağlayıcı"/>
          <p:cNvCxnSpPr/>
          <p:nvPr/>
        </p:nvCxnSpPr>
        <p:spPr>
          <a:xfrm flipH="1" flipV="1">
            <a:off x="2915814" y="1991690"/>
            <a:ext cx="766292" cy="21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55 Düz Bağlayıcı"/>
          <p:cNvCxnSpPr>
            <a:stCxn id="58" idx="1"/>
          </p:cNvCxnSpPr>
          <p:nvPr/>
        </p:nvCxnSpPr>
        <p:spPr>
          <a:xfrm flipH="1">
            <a:off x="5646974" y="2629791"/>
            <a:ext cx="236606" cy="8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75 Düz Bağlayıcı"/>
          <p:cNvCxnSpPr>
            <a:stCxn id="104" idx="2"/>
          </p:cNvCxnSpPr>
          <p:nvPr/>
        </p:nvCxnSpPr>
        <p:spPr>
          <a:xfrm>
            <a:off x="3682106" y="1816332"/>
            <a:ext cx="0" cy="18727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25 Dikdörtgen"/>
          <p:cNvSpPr/>
          <p:nvPr/>
        </p:nvSpPr>
        <p:spPr>
          <a:xfrm>
            <a:off x="3136323" y="4817823"/>
            <a:ext cx="1008113" cy="6033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Afet Koor. Ve İskan Şube Müdürü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Ahmet MERAL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49 Dikdörtgen"/>
          <p:cNvSpPr/>
          <p:nvPr/>
        </p:nvSpPr>
        <p:spPr>
          <a:xfrm>
            <a:off x="484035" y="4973513"/>
            <a:ext cx="1041603" cy="3579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Hukuk Birimi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9" name="55 Düz Bağlayıcı"/>
          <p:cNvCxnSpPr/>
          <p:nvPr/>
        </p:nvCxnSpPr>
        <p:spPr>
          <a:xfrm flipH="1">
            <a:off x="146284" y="5156592"/>
            <a:ext cx="343656" cy="12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65 Düz Bağlayıcı"/>
          <p:cNvCxnSpPr/>
          <p:nvPr/>
        </p:nvCxnSpPr>
        <p:spPr>
          <a:xfrm>
            <a:off x="157110" y="1214990"/>
            <a:ext cx="17958" cy="37981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26 Dikdörtgen"/>
          <p:cNvSpPr/>
          <p:nvPr/>
        </p:nvSpPr>
        <p:spPr>
          <a:xfrm>
            <a:off x="3109409" y="2176747"/>
            <a:ext cx="977239" cy="8862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Bilgi </a:t>
            </a:r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Tekn.ve </a:t>
            </a:r>
            <a:r>
              <a:rPr lang="tr-TR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Destek</a:t>
            </a: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Hizmetleri</a:t>
            </a:r>
            <a:endParaRPr lang="tr-TR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Şube Müdürü</a:t>
            </a:r>
          </a:p>
          <a:p>
            <a:pPr algn="ctr"/>
            <a:r>
              <a:rPr lang="tr-TR" sz="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Emrah AKALIN</a:t>
            </a:r>
            <a:endParaRPr lang="tr-TR" sz="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7" name="55 Düz Bağlayıcı"/>
          <p:cNvCxnSpPr/>
          <p:nvPr/>
        </p:nvCxnSpPr>
        <p:spPr>
          <a:xfrm flipH="1">
            <a:off x="2912206" y="5159222"/>
            <a:ext cx="2241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55 Düz Bağlayıcı"/>
          <p:cNvCxnSpPr/>
          <p:nvPr/>
        </p:nvCxnSpPr>
        <p:spPr>
          <a:xfrm flipH="1">
            <a:off x="2889828" y="2573204"/>
            <a:ext cx="2241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66 Düz Bağlayıcı"/>
          <p:cNvCxnSpPr/>
          <p:nvPr/>
        </p:nvCxnSpPr>
        <p:spPr>
          <a:xfrm>
            <a:off x="2921116" y="2536543"/>
            <a:ext cx="2" cy="26418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55 Düz Bağlayıcı"/>
          <p:cNvCxnSpPr/>
          <p:nvPr/>
        </p:nvCxnSpPr>
        <p:spPr>
          <a:xfrm flipH="1">
            <a:off x="321551" y="4321144"/>
            <a:ext cx="1950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65 Düz Bağlayıcı"/>
          <p:cNvCxnSpPr/>
          <p:nvPr/>
        </p:nvCxnSpPr>
        <p:spPr>
          <a:xfrm flipH="1">
            <a:off x="312465" y="2832097"/>
            <a:ext cx="4444" cy="15049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55 Düz Bağlayıcı"/>
          <p:cNvCxnSpPr/>
          <p:nvPr/>
        </p:nvCxnSpPr>
        <p:spPr>
          <a:xfrm flipH="1">
            <a:off x="321551" y="3435337"/>
            <a:ext cx="1950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65 Düz Bağlayıcı"/>
          <p:cNvCxnSpPr/>
          <p:nvPr/>
        </p:nvCxnSpPr>
        <p:spPr>
          <a:xfrm>
            <a:off x="161031" y="1361036"/>
            <a:ext cx="17958" cy="37981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06358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227</Words>
  <Application>Microsoft Office PowerPoint</Application>
  <PresentationFormat>Ekran Gösterisi (4:3)</PresentationFormat>
  <Paragraphs>75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samet karslı</dc:creator>
  <cp:lastModifiedBy>Baykal Konyar</cp:lastModifiedBy>
  <cp:revision>93</cp:revision>
  <cp:lastPrinted>2018-10-02T09:02:01Z</cp:lastPrinted>
  <dcterms:created xsi:type="dcterms:W3CDTF">2011-10-18T11:16:27Z</dcterms:created>
  <dcterms:modified xsi:type="dcterms:W3CDTF">2023-06-14T08:30:51Z</dcterms:modified>
</cp:coreProperties>
</file>