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1" r:id="rId2"/>
    <p:sldMasterId id="2147483731" r:id="rId3"/>
    <p:sldMasterId id="2147483749" r:id="rId4"/>
    <p:sldMasterId id="2147483767" r:id="rId5"/>
    <p:sldMasterId id="2147483803" r:id="rId6"/>
    <p:sldMasterId id="2147483839" r:id="rId7"/>
  </p:sldMasterIdLst>
  <p:notesMasterIdLst>
    <p:notesMasterId r:id="rId46"/>
  </p:notesMasterIdLst>
  <p:sldIdLst>
    <p:sldId id="373" r:id="rId8"/>
    <p:sldId id="568" r:id="rId9"/>
    <p:sldId id="566" r:id="rId10"/>
    <p:sldId id="567" r:id="rId11"/>
    <p:sldId id="589" r:id="rId12"/>
    <p:sldId id="579" r:id="rId13"/>
    <p:sldId id="569" r:id="rId14"/>
    <p:sldId id="544" r:id="rId15"/>
    <p:sldId id="578" r:id="rId16"/>
    <p:sldId id="571" r:id="rId17"/>
    <p:sldId id="491" r:id="rId18"/>
    <p:sldId id="582" r:id="rId19"/>
    <p:sldId id="585" r:id="rId20"/>
    <p:sldId id="494" r:id="rId21"/>
    <p:sldId id="497" r:id="rId22"/>
    <p:sldId id="586" r:id="rId23"/>
    <p:sldId id="598" r:id="rId24"/>
    <p:sldId id="545" r:id="rId25"/>
    <p:sldId id="546" r:id="rId26"/>
    <p:sldId id="523" r:id="rId27"/>
    <p:sldId id="602" r:id="rId28"/>
    <p:sldId id="547" r:id="rId29"/>
    <p:sldId id="548" r:id="rId30"/>
    <p:sldId id="593" r:id="rId31"/>
    <p:sldId id="502" r:id="rId32"/>
    <p:sldId id="540" r:id="rId33"/>
    <p:sldId id="539" r:id="rId34"/>
    <p:sldId id="561" r:id="rId35"/>
    <p:sldId id="429" r:id="rId36"/>
    <p:sldId id="535" r:id="rId37"/>
    <p:sldId id="536" r:id="rId38"/>
    <p:sldId id="560" r:id="rId39"/>
    <p:sldId id="516" r:id="rId40"/>
    <p:sldId id="599" r:id="rId41"/>
    <p:sldId id="600" r:id="rId42"/>
    <p:sldId id="601" r:id="rId43"/>
    <p:sldId id="549" r:id="rId44"/>
    <p:sldId id="376" r:id="rId45"/>
  </p:sldIdLst>
  <p:sldSz cx="9144000" cy="5143500" type="screen16x9"/>
  <p:notesSz cx="6858000" cy="9144000"/>
  <p:defaultTextStyle>
    <a:defPPr>
      <a:defRPr lang="tr-T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33CC"/>
    <a:srgbClr val="7CAD7D"/>
    <a:srgbClr val="00FFFF"/>
    <a:srgbClr val="FFFFFF"/>
    <a:srgbClr val="FFA7E2"/>
    <a:srgbClr val="97E4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89964" autoAdjust="0"/>
  </p:normalViewPr>
  <p:slideViewPr>
    <p:cSldViewPr>
      <p:cViewPr varScale="1">
        <p:scale>
          <a:sx n="69" d="100"/>
          <a:sy n="69" d="100"/>
        </p:scale>
        <p:origin x="60" y="618"/>
      </p:cViewPr>
      <p:guideLst>
        <p:guide orient="horz" pos="1620"/>
        <p:guide pos="2880"/>
      </p:guideLst>
    </p:cSldViewPr>
  </p:slideViewPr>
  <p:notesTextViewPr>
    <p:cViewPr>
      <p:scale>
        <a:sx n="1" d="1"/>
        <a:sy n="1" d="1"/>
      </p:scale>
      <p:origin x="0" y="0"/>
    </p:cViewPr>
  </p:notesTextViewPr>
  <p:notesViewPr>
    <p:cSldViewPr>
      <p:cViewPr varScale="1">
        <p:scale>
          <a:sx n="67" d="100"/>
          <a:sy n="67" d="100"/>
        </p:scale>
        <p:origin x="-279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8035A4-72A5-484C-89BE-D956C23FDF23}" type="doc">
      <dgm:prSet loTypeId="urn:microsoft.com/office/officeart/2005/8/layout/arrow4" loCatId="process" qsTypeId="urn:microsoft.com/office/officeart/2005/8/quickstyle/3d7" qsCatId="3D" csTypeId="urn:microsoft.com/office/officeart/2005/8/colors/accent3_3" csCatId="accent3" phldr="1"/>
      <dgm:spPr/>
      <dgm:t>
        <a:bodyPr/>
        <a:lstStyle/>
        <a:p>
          <a:endParaRPr lang="tr-TR"/>
        </a:p>
      </dgm:t>
    </dgm:pt>
    <dgm:pt modelId="{053FE1B3-B59C-4FF9-A61C-A06A8037B2C5}">
      <dgm:prSet phldrT="[Metin]" custT="1"/>
      <dgm:spPr/>
      <dgm:t>
        <a:bodyPr/>
        <a:lstStyle/>
        <a:p>
          <a:r>
            <a:rPr lang="tr-TR" sz="2500" b="1" dirty="0" smtClean="0">
              <a:latin typeface="+mj-lt"/>
            </a:rPr>
            <a:t>NÜFUS </a:t>
          </a:r>
        </a:p>
        <a:p>
          <a:r>
            <a:rPr lang="tr-TR" sz="2500" b="1" dirty="0" smtClean="0">
              <a:latin typeface="+mj-lt"/>
            </a:rPr>
            <a:t>SANAYİLEŞME</a:t>
          </a:r>
        </a:p>
        <a:p>
          <a:r>
            <a:rPr lang="tr-TR" sz="2500" b="1" dirty="0" smtClean="0">
              <a:latin typeface="+mj-lt"/>
            </a:rPr>
            <a:t>KENTLEŞME </a:t>
          </a:r>
        </a:p>
        <a:p>
          <a:r>
            <a:rPr lang="tr-TR" sz="2500" b="1" dirty="0" smtClean="0">
              <a:latin typeface="+mj-lt"/>
            </a:rPr>
            <a:t>TÜKETİM</a:t>
          </a:r>
          <a:endParaRPr lang="tr-TR" sz="2500" b="1" dirty="0">
            <a:latin typeface="+mj-lt"/>
          </a:endParaRPr>
        </a:p>
      </dgm:t>
    </dgm:pt>
    <dgm:pt modelId="{25F583EA-4B10-49C6-B9D6-A208D53666A5}" type="sibTrans" cxnId="{04A4C05F-14D2-4189-B099-0441917D82E5}">
      <dgm:prSet/>
      <dgm:spPr/>
      <dgm:t>
        <a:bodyPr/>
        <a:lstStyle/>
        <a:p>
          <a:endParaRPr lang="tr-TR"/>
        </a:p>
      </dgm:t>
    </dgm:pt>
    <dgm:pt modelId="{7DAA538D-5414-45A9-AF12-76573CE0C0B4}" type="parTrans" cxnId="{04A4C05F-14D2-4189-B099-0441917D82E5}">
      <dgm:prSet/>
      <dgm:spPr/>
      <dgm:t>
        <a:bodyPr/>
        <a:lstStyle/>
        <a:p>
          <a:endParaRPr lang="tr-TR"/>
        </a:p>
      </dgm:t>
    </dgm:pt>
    <dgm:pt modelId="{D6F759F8-834C-1B4D-A983-CB59E28F98CA}">
      <dgm:prSet phldrT="[Metin]" custT="1"/>
      <dgm:spPr/>
      <dgm:t>
        <a:bodyPr/>
        <a:lstStyle/>
        <a:p>
          <a:r>
            <a:rPr lang="tr-TR" sz="2500" b="1" dirty="0" smtClean="0">
              <a:latin typeface="+mj-lt"/>
            </a:rPr>
            <a:t>KAYNAKLAR</a:t>
          </a:r>
          <a:endParaRPr lang="tr-TR" sz="2500" b="1" dirty="0">
            <a:latin typeface="+mj-lt"/>
          </a:endParaRPr>
        </a:p>
      </dgm:t>
    </dgm:pt>
    <dgm:pt modelId="{75133492-181D-7240-BE19-A1C9567AD030}" type="parTrans" cxnId="{2A7DB62F-7854-2444-BB7D-A89B404CD4C8}">
      <dgm:prSet/>
      <dgm:spPr/>
      <dgm:t>
        <a:bodyPr/>
        <a:lstStyle/>
        <a:p>
          <a:endParaRPr lang="tr-TR"/>
        </a:p>
      </dgm:t>
    </dgm:pt>
    <dgm:pt modelId="{47EBEC39-8138-8E4E-857E-E588BA05206A}" type="sibTrans" cxnId="{2A7DB62F-7854-2444-BB7D-A89B404CD4C8}">
      <dgm:prSet/>
      <dgm:spPr/>
      <dgm:t>
        <a:bodyPr/>
        <a:lstStyle/>
        <a:p>
          <a:endParaRPr lang="tr-TR"/>
        </a:p>
      </dgm:t>
    </dgm:pt>
    <dgm:pt modelId="{6025D8C1-A00C-A045-B9A4-5D643E9EF4C2}" type="pres">
      <dgm:prSet presAssocID="{178035A4-72A5-484C-89BE-D956C23FDF23}" presName="compositeShape" presStyleCnt="0">
        <dgm:presLayoutVars>
          <dgm:chMax val="2"/>
          <dgm:dir/>
          <dgm:resizeHandles val="exact"/>
        </dgm:presLayoutVars>
      </dgm:prSet>
      <dgm:spPr/>
      <dgm:t>
        <a:bodyPr/>
        <a:lstStyle/>
        <a:p>
          <a:endParaRPr lang="tr-TR"/>
        </a:p>
      </dgm:t>
    </dgm:pt>
    <dgm:pt modelId="{93CAEB79-E3CD-BF4F-B2EE-BD67AEA32D2B}" type="pres">
      <dgm:prSet presAssocID="{053FE1B3-B59C-4FF9-A61C-A06A8037B2C5}" presName="upArrow" presStyleLbl="node1" presStyleIdx="0" presStyleCnt="2" custLinFactNeighborX="3754" custLinFactNeighborY="2121"/>
      <dgm:spPr/>
      <dgm:t>
        <a:bodyPr/>
        <a:lstStyle/>
        <a:p>
          <a:endParaRPr lang="tr-TR"/>
        </a:p>
      </dgm:t>
    </dgm:pt>
    <dgm:pt modelId="{D8541537-5482-1541-88D4-BC7F6C2CB858}" type="pres">
      <dgm:prSet presAssocID="{053FE1B3-B59C-4FF9-A61C-A06A8037B2C5}" presName="upArrowText" presStyleLbl="revTx" presStyleIdx="0" presStyleCnt="2">
        <dgm:presLayoutVars>
          <dgm:chMax val="0"/>
          <dgm:bulletEnabled val="1"/>
        </dgm:presLayoutVars>
      </dgm:prSet>
      <dgm:spPr/>
      <dgm:t>
        <a:bodyPr/>
        <a:lstStyle/>
        <a:p>
          <a:endParaRPr lang="tr-TR"/>
        </a:p>
      </dgm:t>
    </dgm:pt>
    <dgm:pt modelId="{B628FBC9-3669-2D49-B35B-88588E5E2F95}" type="pres">
      <dgm:prSet presAssocID="{D6F759F8-834C-1B4D-A983-CB59E28F98CA}" presName="downArrow" presStyleLbl="node1" presStyleIdx="1" presStyleCnt="2" custLinFactNeighborX="-25432"/>
      <dgm:spPr/>
      <dgm:t>
        <a:bodyPr/>
        <a:lstStyle/>
        <a:p>
          <a:endParaRPr lang="tr-TR"/>
        </a:p>
      </dgm:t>
    </dgm:pt>
    <dgm:pt modelId="{25C153DB-232C-5548-BAEF-D10EA935E407}" type="pres">
      <dgm:prSet presAssocID="{D6F759F8-834C-1B4D-A983-CB59E28F98CA}" presName="downArrowText" presStyleLbl="revTx" presStyleIdx="1" presStyleCnt="2">
        <dgm:presLayoutVars>
          <dgm:chMax val="0"/>
          <dgm:bulletEnabled val="1"/>
        </dgm:presLayoutVars>
      </dgm:prSet>
      <dgm:spPr/>
      <dgm:t>
        <a:bodyPr/>
        <a:lstStyle/>
        <a:p>
          <a:endParaRPr lang="tr-TR"/>
        </a:p>
      </dgm:t>
    </dgm:pt>
  </dgm:ptLst>
  <dgm:cxnLst>
    <dgm:cxn modelId="{025DB282-00BA-4414-92E0-A83B7EA99904}" type="presOf" srcId="{178035A4-72A5-484C-89BE-D956C23FDF23}" destId="{6025D8C1-A00C-A045-B9A4-5D643E9EF4C2}" srcOrd="0" destOrd="0" presId="urn:microsoft.com/office/officeart/2005/8/layout/arrow4"/>
    <dgm:cxn modelId="{78088568-1CDB-4C71-AAD8-AD3A87CE0432}" type="presOf" srcId="{D6F759F8-834C-1B4D-A983-CB59E28F98CA}" destId="{25C153DB-232C-5548-BAEF-D10EA935E407}" srcOrd="0" destOrd="0" presId="urn:microsoft.com/office/officeart/2005/8/layout/arrow4"/>
    <dgm:cxn modelId="{2A7DB62F-7854-2444-BB7D-A89B404CD4C8}" srcId="{178035A4-72A5-484C-89BE-D956C23FDF23}" destId="{D6F759F8-834C-1B4D-A983-CB59E28F98CA}" srcOrd="1" destOrd="0" parTransId="{75133492-181D-7240-BE19-A1C9567AD030}" sibTransId="{47EBEC39-8138-8E4E-857E-E588BA05206A}"/>
    <dgm:cxn modelId="{28F5AE11-4A94-47E5-B811-4E453B097416}" type="presOf" srcId="{053FE1B3-B59C-4FF9-A61C-A06A8037B2C5}" destId="{D8541537-5482-1541-88D4-BC7F6C2CB858}" srcOrd="0" destOrd="0" presId="urn:microsoft.com/office/officeart/2005/8/layout/arrow4"/>
    <dgm:cxn modelId="{04A4C05F-14D2-4189-B099-0441917D82E5}" srcId="{178035A4-72A5-484C-89BE-D956C23FDF23}" destId="{053FE1B3-B59C-4FF9-A61C-A06A8037B2C5}" srcOrd="0" destOrd="0" parTransId="{7DAA538D-5414-45A9-AF12-76573CE0C0B4}" sibTransId="{25F583EA-4B10-49C6-B9D6-A208D53666A5}"/>
    <dgm:cxn modelId="{9AAF5637-55E1-433E-A42E-370D3CD33C15}" type="presParOf" srcId="{6025D8C1-A00C-A045-B9A4-5D643E9EF4C2}" destId="{93CAEB79-E3CD-BF4F-B2EE-BD67AEA32D2B}" srcOrd="0" destOrd="0" presId="urn:microsoft.com/office/officeart/2005/8/layout/arrow4"/>
    <dgm:cxn modelId="{0BDED3AF-3E02-4038-9F57-8ADD134D1D23}" type="presParOf" srcId="{6025D8C1-A00C-A045-B9A4-5D643E9EF4C2}" destId="{D8541537-5482-1541-88D4-BC7F6C2CB858}" srcOrd="1" destOrd="0" presId="urn:microsoft.com/office/officeart/2005/8/layout/arrow4"/>
    <dgm:cxn modelId="{F401DA0B-C89A-45D4-9EF7-C3E64080F95F}" type="presParOf" srcId="{6025D8C1-A00C-A045-B9A4-5D643E9EF4C2}" destId="{B628FBC9-3669-2D49-B35B-88588E5E2F95}" srcOrd="2" destOrd="0" presId="urn:microsoft.com/office/officeart/2005/8/layout/arrow4"/>
    <dgm:cxn modelId="{846A88B3-C939-4FCA-85DD-467B5C2799FE}" type="presParOf" srcId="{6025D8C1-A00C-A045-B9A4-5D643E9EF4C2}" destId="{25C153DB-232C-5548-BAEF-D10EA935E407}" srcOrd="3" destOrd="0" presId="urn:microsoft.com/office/officeart/2005/8/layout/arrow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2E7555-E29C-4706-942E-1E9EB8178ABB}" type="doc">
      <dgm:prSet loTypeId="urn:microsoft.com/office/officeart/2005/8/layout/lProcess3" loCatId="process" qsTypeId="urn:microsoft.com/office/officeart/2009/2/quickstyle/3d8" qsCatId="3D" csTypeId="urn:microsoft.com/office/officeart/2005/8/colors/accent1_4" csCatId="accent1" phldr="1"/>
      <dgm:spPr/>
      <dgm:t>
        <a:bodyPr/>
        <a:lstStyle/>
        <a:p>
          <a:endParaRPr lang="tr-TR"/>
        </a:p>
      </dgm:t>
    </dgm:pt>
    <dgm:pt modelId="{109261FA-0D67-4663-9D98-90C3FF237120}">
      <dgm:prSet phldrT="[Metin]" custT="1"/>
      <dgm:spPr/>
      <dgm:t>
        <a:bodyPr/>
        <a:lstStyle/>
        <a:p>
          <a:r>
            <a:rPr lang="tr-TR" sz="3200" dirty="0" smtClean="0"/>
            <a:t>Bitkisel Atık Yağ</a:t>
          </a:r>
          <a:endParaRPr lang="tr-TR" sz="3200" dirty="0"/>
        </a:p>
      </dgm:t>
    </dgm:pt>
    <dgm:pt modelId="{2A2F2EA9-FBA4-4294-A515-9D7CEC37C9B7}" type="parTrans" cxnId="{1F735283-EED9-4FC5-9BB9-03E349FCB254}">
      <dgm:prSet/>
      <dgm:spPr/>
      <dgm:t>
        <a:bodyPr/>
        <a:lstStyle/>
        <a:p>
          <a:endParaRPr lang="tr-TR"/>
        </a:p>
      </dgm:t>
    </dgm:pt>
    <dgm:pt modelId="{07A0FC51-6AC9-4DFD-A473-63BC0BADDAEA}" type="sibTrans" cxnId="{1F735283-EED9-4FC5-9BB9-03E349FCB254}">
      <dgm:prSet/>
      <dgm:spPr/>
      <dgm:t>
        <a:bodyPr/>
        <a:lstStyle/>
        <a:p>
          <a:endParaRPr lang="tr-TR"/>
        </a:p>
      </dgm:t>
    </dgm:pt>
    <dgm:pt modelId="{186C00FA-AA69-4375-867B-811077AB274C}">
      <dgm:prSet phldrT="[Metin]" custT="1"/>
      <dgm:spPr/>
      <dgm:t>
        <a:bodyPr/>
        <a:lstStyle/>
        <a:p>
          <a:r>
            <a:rPr lang="tr-TR" sz="2800" dirty="0" err="1" smtClean="0"/>
            <a:t>Biyodizel</a:t>
          </a:r>
          <a:endParaRPr lang="tr-TR" sz="2800" dirty="0"/>
        </a:p>
      </dgm:t>
    </dgm:pt>
    <dgm:pt modelId="{156B9125-6EE6-43A1-847C-DFDEF4F3F9EF}" type="parTrans" cxnId="{5762AC9F-97B2-4C7C-BF9A-DDD85A6310DB}">
      <dgm:prSet/>
      <dgm:spPr/>
      <dgm:t>
        <a:bodyPr/>
        <a:lstStyle/>
        <a:p>
          <a:endParaRPr lang="tr-TR"/>
        </a:p>
      </dgm:t>
    </dgm:pt>
    <dgm:pt modelId="{06F081EA-BA3F-4C25-916F-EBED37187F6D}" type="sibTrans" cxnId="{5762AC9F-97B2-4C7C-BF9A-DDD85A6310DB}">
      <dgm:prSet/>
      <dgm:spPr/>
      <dgm:t>
        <a:bodyPr/>
        <a:lstStyle/>
        <a:p>
          <a:endParaRPr lang="tr-TR"/>
        </a:p>
      </dgm:t>
    </dgm:pt>
    <dgm:pt modelId="{E0FAB40C-5635-49C0-94C7-323FFB8B37B7}" type="pres">
      <dgm:prSet presAssocID="{372E7555-E29C-4706-942E-1E9EB8178ABB}" presName="Name0" presStyleCnt="0">
        <dgm:presLayoutVars>
          <dgm:chPref val="3"/>
          <dgm:dir/>
          <dgm:animLvl val="lvl"/>
          <dgm:resizeHandles/>
        </dgm:presLayoutVars>
      </dgm:prSet>
      <dgm:spPr/>
      <dgm:t>
        <a:bodyPr/>
        <a:lstStyle/>
        <a:p>
          <a:endParaRPr lang="tr-TR"/>
        </a:p>
      </dgm:t>
    </dgm:pt>
    <dgm:pt modelId="{AE2EB9F5-D007-4816-ACB3-8386C4A99D41}" type="pres">
      <dgm:prSet presAssocID="{109261FA-0D67-4663-9D98-90C3FF237120}" presName="horFlow" presStyleCnt="0"/>
      <dgm:spPr/>
      <dgm:t>
        <a:bodyPr/>
        <a:lstStyle/>
        <a:p>
          <a:endParaRPr lang="tr-TR"/>
        </a:p>
      </dgm:t>
    </dgm:pt>
    <dgm:pt modelId="{980708C0-9B28-4320-A399-5C215F448850}" type="pres">
      <dgm:prSet presAssocID="{109261FA-0D67-4663-9D98-90C3FF237120}" presName="bigChev" presStyleLbl="node1" presStyleIdx="0" presStyleCnt="1" custScaleX="143309" custScaleY="160387" custLinFactNeighborX="20963" custLinFactNeighborY="8516"/>
      <dgm:spPr/>
      <dgm:t>
        <a:bodyPr/>
        <a:lstStyle/>
        <a:p>
          <a:endParaRPr lang="tr-TR"/>
        </a:p>
      </dgm:t>
    </dgm:pt>
    <dgm:pt modelId="{AB6E98F5-D1ED-43FF-85F4-A6CE81DB77C0}" type="pres">
      <dgm:prSet presAssocID="{156B9125-6EE6-43A1-847C-DFDEF4F3F9EF}" presName="parTrans" presStyleCnt="0"/>
      <dgm:spPr/>
      <dgm:t>
        <a:bodyPr/>
        <a:lstStyle/>
        <a:p>
          <a:endParaRPr lang="tr-TR"/>
        </a:p>
      </dgm:t>
    </dgm:pt>
    <dgm:pt modelId="{DC472C97-10E8-449A-ACFF-D9790FD42FAA}" type="pres">
      <dgm:prSet presAssocID="{186C00FA-AA69-4375-867B-811077AB274C}" presName="node" presStyleLbl="alignAccFollowNode1" presStyleIdx="0" presStyleCnt="1" custScaleX="166280" custScaleY="170762" custLinFactNeighborX="94866" custLinFactNeighborY="0">
        <dgm:presLayoutVars>
          <dgm:bulletEnabled val="1"/>
        </dgm:presLayoutVars>
      </dgm:prSet>
      <dgm:spPr/>
      <dgm:t>
        <a:bodyPr/>
        <a:lstStyle/>
        <a:p>
          <a:endParaRPr lang="tr-TR"/>
        </a:p>
      </dgm:t>
    </dgm:pt>
  </dgm:ptLst>
  <dgm:cxnLst>
    <dgm:cxn modelId="{3AAAFE1C-7277-4584-B286-60AFED4A8691}" type="presOf" srcId="{186C00FA-AA69-4375-867B-811077AB274C}" destId="{DC472C97-10E8-449A-ACFF-D9790FD42FAA}" srcOrd="0" destOrd="0" presId="urn:microsoft.com/office/officeart/2005/8/layout/lProcess3"/>
    <dgm:cxn modelId="{CA29FBC7-6AA5-4598-8298-DE004A446287}" type="presOf" srcId="{372E7555-E29C-4706-942E-1E9EB8178ABB}" destId="{E0FAB40C-5635-49C0-94C7-323FFB8B37B7}" srcOrd="0" destOrd="0" presId="urn:microsoft.com/office/officeart/2005/8/layout/lProcess3"/>
    <dgm:cxn modelId="{5762AC9F-97B2-4C7C-BF9A-DDD85A6310DB}" srcId="{109261FA-0D67-4663-9D98-90C3FF237120}" destId="{186C00FA-AA69-4375-867B-811077AB274C}" srcOrd="0" destOrd="0" parTransId="{156B9125-6EE6-43A1-847C-DFDEF4F3F9EF}" sibTransId="{06F081EA-BA3F-4C25-916F-EBED37187F6D}"/>
    <dgm:cxn modelId="{E0C422FE-33FF-416C-BA40-2F490A741B10}" type="presOf" srcId="{109261FA-0D67-4663-9D98-90C3FF237120}" destId="{980708C0-9B28-4320-A399-5C215F448850}" srcOrd="0" destOrd="0" presId="urn:microsoft.com/office/officeart/2005/8/layout/lProcess3"/>
    <dgm:cxn modelId="{1F735283-EED9-4FC5-9BB9-03E349FCB254}" srcId="{372E7555-E29C-4706-942E-1E9EB8178ABB}" destId="{109261FA-0D67-4663-9D98-90C3FF237120}" srcOrd="0" destOrd="0" parTransId="{2A2F2EA9-FBA4-4294-A515-9D7CEC37C9B7}" sibTransId="{07A0FC51-6AC9-4DFD-A473-63BC0BADDAEA}"/>
    <dgm:cxn modelId="{C3172936-2ECB-45CD-AB0B-5FE751E85C2D}" type="presParOf" srcId="{E0FAB40C-5635-49C0-94C7-323FFB8B37B7}" destId="{AE2EB9F5-D007-4816-ACB3-8386C4A99D41}" srcOrd="0" destOrd="0" presId="urn:microsoft.com/office/officeart/2005/8/layout/lProcess3"/>
    <dgm:cxn modelId="{6957F237-9ECB-4DC5-9CB6-74795A798D53}" type="presParOf" srcId="{AE2EB9F5-D007-4816-ACB3-8386C4A99D41}" destId="{980708C0-9B28-4320-A399-5C215F448850}" srcOrd="0" destOrd="0" presId="urn:microsoft.com/office/officeart/2005/8/layout/lProcess3"/>
    <dgm:cxn modelId="{FDDDA946-EAD2-4EB1-87F1-387D6B28F499}" type="presParOf" srcId="{AE2EB9F5-D007-4816-ACB3-8386C4A99D41}" destId="{AB6E98F5-D1ED-43FF-85F4-A6CE81DB77C0}" srcOrd="1" destOrd="0" presId="urn:microsoft.com/office/officeart/2005/8/layout/lProcess3"/>
    <dgm:cxn modelId="{ACD73827-1675-4CD8-8AB4-2AA1C9168885}" type="presParOf" srcId="{AE2EB9F5-D007-4816-ACB3-8386C4A99D41}" destId="{DC472C97-10E8-449A-ACFF-D9790FD42FAA}"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527B277-B502-49F4-A342-13A8D6903AEE}" type="doc">
      <dgm:prSet loTypeId="urn:microsoft.com/office/officeart/2005/8/layout/hProcess3" loCatId="process" qsTypeId="urn:microsoft.com/office/officeart/2005/8/quickstyle/simple1" qsCatId="simple" csTypeId="urn:microsoft.com/office/officeart/2005/8/colors/accent1_2" csCatId="accent1" phldr="1"/>
      <dgm:spPr/>
      <dgm:t>
        <a:bodyPr/>
        <a:lstStyle/>
        <a:p>
          <a:endParaRPr lang="tr-TR"/>
        </a:p>
      </dgm:t>
    </dgm:pt>
    <dgm:pt modelId="{FD4219BE-B16A-4EC8-A8AF-2D03B2EBB44A}">
      <dgm:prSet custT="1"/>
      <dgm:spPr/>
      <dgm:t>
        <a:bodyPr/>
        <a:lstStyle/>
        <a:p>
          <a:pPr rtl="0"/>
          <a:r>
            <a:rPr lang="tr-TR" sz="1600" b="1" dirty="0" smtClean="0">
              <a:solidFill>
                <a:srgbClr val="FFFF00"/>
              </a:solidFill>
              <a:latin typeface="Comic Sans MS" panose="030F0702030302020204" pitchFamily="66" charset="0"/>
            </a:rPr>
            <a:t>Mikroorganizma adı verilen ve çoğunluğu gözle görülmeyen canlıların, ortamın oksijenini kullanarak çöp içerisindeki organik maddeleri biyokimyasal yollarla ayrıştırmasıdır.</a:t>
          </a:r>
          <a:endParaRPr lang="tr-TR" sz="1600" b="1" dirty="0">
            <a:solidFill>
              <a:srgbClr val="FFFF00"/>
            </a:solidFill>
            <a:latin typeface="Comic Sans MS" panose="030F0702030302020204" pitchFamily="66" charset="0"/>
          </a:endParaRPr>
        </a:p>
      </dgm:t>
    </dgm:pt>
    <dgm:pt modelId="{4F4EDA4C-E748-4417-B271-6F9984B70625}" type="parTrans" cxnId="{7AD1F6E3-CC35-46D3-A026-C77DBB8BD96D}">
      <dgm:prSet/>
      <dgm:spPr/>
      <dgm:t>
        <a:bodyPr/>
        <a:lstStyle/>
        <a:p>
          <a:endParaRPr lang="tr-TR"/>
        </a:p>
      </dgm:t>
    </dgm:pt>
    <dgm:pt modelId="{1D584CF8-EA41-433F-9733-665862968322}" type="sibTrans" cxnId="{7AD1F6E3-CC35-46D3-A026-C77DBB8BD96D}">
      <dgm:prSet/>
      <dgm:spPr/>
      <dgm:t>
        <a:bodyPr/>
        <a:lstStyle/>
        <a:p>
          <a:endParaRPr lang="tr-TR"/>
        </a:p>
      </dgm:t>
    </dgm:pt>
    <dgm:pt modelId="{E3714EC8-A680-4152-BA5E-DC6A0EC0CC1D}" type="pres">
      <dgm:prSet presAssocID="{2527B277-B502-49F4-A342-13A8D6903AEE}" presName="Name0" presStyleCnt="0">
        <dgm:presLayoutVars>
          <dgm:dir/>
          <dgm:animLvl val="lvl"/>
          <dgm:resizeHandles val="exact"/>
        </dgm:presLayoutVars>
      </dgm:prSet>
      <dgm:spPr/>
      <dgm:t>
        <a:bodyPr/>
        <a:lstStyle/>
        <a:p>
          <a:endParaRPr lang="tr-TR"/>
        </a:p>
      </dgm:t>
    </dgm:pt>
    <dgm:pt modelId="{49920D6D-AB4B-4918-8451-CE64FFED75B9}" type="pres">
      <dgm:prSet presAssocID="{2527B277-B502-49F4-A342-13A8D6903AEE}" presName="dummy" presStyleCnt="0"/>
      <dgm:spPr/>
    </dgm:pt>
    <dgm:pt modelId="{8393947B-5CD1-493F-9DA9-E008542932A1}" type="pres">
      <dgm:prSet presAssocID="{2527B277-B502-49F4-A342-13A8D6903AEE}" presName="linH" presStyleCnt="0"/>
      <dgm:spPr/>
    </dgm:pt>
    <dgm:pt modelId="{9A41997E-3EFB-47C3-8FD0-5D13EED5921A}" type="pres">
      <dgm:prSet presAssocID="{2527B277-B502-49F4-A342-13A8D6903AEE}" presName="padding1" presStyleCnt="0"/>
      <dgm:spPr/>
    </dgm:pt>
    <dgm:pt modelId="{63D0F884-A36C-44AE-B62F-3519B8E87773}" type="pres">
      <dgm:prSet presAssocID="{FD4219BE-B16A-4EC8-A8AF-2D03B2EBB44A}" presName="linV" presStyleCnt="0"/>
      <dgm:spPr/>
    </dgm:pt>
    <dgm:pt modelId="{2A7FBA62-2B65-4BDC-8A55-4D8751A571C1}" type="pres">
      <dgm:prSet presAssocID="{FD4219BE-B16A-4EC8-A8AF-2D03B2EBB44A}" presName="spVertical1" presStyleCnt="0"/>
      <dgm:spPr/>
    </dgm:pt>
    <dgm:pt modelId="{1311A649-6B70-46BA-A594-6F6BC3DB71DF}" type="pres">
      <dgm:prSet presAssocID="{FD4219BE-B16A-4EC8-A8AF-2D03B2EBB44A}" presName="parTx" presStyleLbl="revTx" presStyleIdx="0" presStyleCnt="1" custScaleX="144068" custScaleY="384788">
        <dgm:presLayoutVars>
          <dgm:chMax val="0"/>
          <dgm:chPref val="0"/>
          <dgm:bulletEnabled val="1"/>
        </dgm:presLayoutVars>
      </dgm:prSet>
      <dgm:spPr/>
      <dgm:t>
        <a:bodyPr/>
        <a:lstStyle/>
        <a:p>
          <a:endParaRPr lang="tr-TR"/>
        </a:p>
      </dgm:t>
    </dgm:pt>
    <dgm:pt modelId="{B6EA6CB5-FF62-4CD8-932E-501E92AE25FE}" type="pres">
      <dgm:prSet presAssocID="{FD4219BE-B16A-4EC8-A8AF-2D03B2EBB44A}" presName="spVertical2" presStyleCnt="0"/>
      <dgm:spPr/>
    </dgm:pt>
    <dgm:pt modelId="{0454349A-63B8-4970-8FF9-1A8A6AE22BA1}" type="pres">
      <dgm:prSet presAssocID="{FD4219BE-B16A-4EC8-A8AF-2D03B2EBB44A}" presName="spVertical3" presStyleCnt="0"/>
      <dgm:spPr/>
    </dgm:pt>
    <dgm:pt modelId="{3F99B5A0-E04B-414F-8EE0-BFBE2F88FFA0}" type="pres">
      <dgm:prSet presAssocID="{2527B277-B502-49F4-A342-13A8D6903AEE}" presName="padding2" presStyleCnt="0"/>
      <dgm:spPr/>
    </dgm:pt>
    <dgm:pt modelId="{B3A3E291-CB40-4B63-9D28-8E56DC1E7D5E}" type="pres">
      <dgm:prSet presAssocID="{2527B277-B502-49F4-A342-13A8D6903AEE}" presName="negArrow" presStyleCnt="0"/>
      <dgm:spPr/>
    </dgm:pt>
    <dgm:pt modelId="{78C853C8-BF67-4C4A-B872-47613F0D2A07}" type="pres">
      <dgm:prSet presAssocID="{2527B277-B502-49F4-A342-13A8D6903AEE}" presName="backgroundArrow" presStyleLbl="node1" presStyleIdx="0" presStyleCnt="1" custScaleY="193966" custLinFactNeighborX="4870" custLinFactNeighborY="25733"/>
      <dgm:spPr/>
    </dgm:pt>
  </dgm:ptLst>
  <dgm:cxnLst>
    <dgm:cxn modelId="{039CE127-C723-4291-9EC7-7CB8C6FA483A}" type="presOf" srcId="{2527B277-B502-49F4-A342-13A8D6903AEE}" destId="{E3714EC8-A680-4152-BA5E-DC6A0EC0CC1D}" srcOrd="0" destOrd="0" presId="urn:microsoft.com/office/officeart/2005/8/layout/hProcess3"/>
    <dgm:cxn modelId="{7AD1F6E3-CC35-46D3-A026-C77DBB8BD96D}" srcId="{2527B277-B502-49F4-A342-13A8D6903AEE}" destId="{FD4219BE-B16A-4EC8-A8AF-2D03B2EBB44A}" srcOrd="0" destOrd="0" parTransId="{4F4EDA4C-E748-4417-B271-6F9984B70625}" sibTransId="{1D584CF8-EA41-433F-9733-665862968322}"/>
    <dgm:cxn modelId="{14AE29ED-B801-4469-A0B5-D31621F91805}" type="presOf" srcId="{FD4219BE-B16A-4EC8-A8AF-2D03B2EBB44A}" destId="{1311A649-6B70-46BA-A594-6F6BC3DB71DF}" srcOrd="0" destOrd="0" presId="urn:microsoft.com/office/officeart/2005/8/layout/hProcess3"/>
    <dgm:cxn modelId="{402F9E90-2DA1-48B8-AC2B-14964A35C420}" type="presParOf" srcId="{E3714EC8-A680-4152-BA5E-DC6A0EC0CC1D}" destId="{49920D6D-AB4B-4918-8451-CE64FFED75B9}" srcOrd="0" destOrd="0" presId="urn:microsoft.com/office/officeart/2005/8/layout/hProcess3"/>
    <dgm:cxn modelId="{7B4E7A1B-669E-4152-8DD2-9AA75B1547C0}" type="presParOf" srcId="{E3714EC8-A680-4152-BA5E-DC6A0EC0CC1D}" destId="{8393947B-5CD1-493F-9DA9-E008542932A1}" srcOrd="1" destOrd="0" presId="urn:microsoft.com/office/officeart/2005/8/layout/hProcess3"/>
    <dgm:cxn modelId="{34E432FE-4261-48E8-86B3-5F25FB229995}" type="presParOf" srcId="{8393947B-5CD1-493F-9DA9-E008542932A1}" destId="{9A41997E-3EFB-47C3-8FD0-5D13EED5921A}" srcOrd="0" destOrd="0" presId="urn:microsoft.com/office/officeart/2005/8/layout/hProcess3"/>
    <dgm:cxn modelId="{F5DCA9C8-F5A5-4824-94E5-C31B825F0930}" type="presParOf" srcId="{8393947B-5CD1-493F-9DA9-E008542932A1}" destId="{63D0F884-A36C-44AE-B62F-3519B8E87773}" srcOrd="1" destOrd="0" presId="urn:microsoft.com/office/officeart/2005/8/layout/hProcess3"/>
    <dgm:cxn modelId="{B36535FA-23C9-4913-B64D-73FF7CBF7715}" type="presParOf" srcId="{63D0F884-A36C-44AE-B62F-3519B8E87773}" destId="{2A7FBA62-2B65-4BDC-8A55-4D8751A571C1}" srcOrd="0" destOrd="0" presId="urn:microsoft.com/office/officeart/2005/8/layout/hProcess3"/>
    <dgm:cxn modelId="{B731167F-26FE-4EEC-8ABF-4948DB94C4DD}" type="presParOf" srcId="{63D0F884-A36C-44AE-B62F-3519B8E87773}" destId="{1311A649-6B70-46BA-A594-6F6BC3DB71DF}" srcOrd="1" destOrd="0" presId="urn:microsoft.com/office/officeart/2005/8/layout/hProcess3"/>
    <dgm:cxn modelId="{EE9DE516-A8D1-4256-8647-CEB7C2C5E8FD}" type="presParOf" srcId="{63D0F884-A36C-44AE-B62F-3519B8E87773}" destId="{B6EA6CB5-FF62-4CD8-932E-501E92AE25FE}" srcOrd="2" destOrd="0" presId="urn:microsoft.com/office/officeart/2005/8/layout/hProcess3"/>
    <dgm:cxn modelId="{EC261E2E-6736-4401-BCEC-F483B43D2051}" type="presParOf" srcId="{63D0F884-A36C-44AE-B62F-3519B8E87773}" destId="{0454349A-63B8-4970-8FF9-1A8A6AE22BA1}" srcOrd="3" destOrd="0" presId="urn:microsoft.com/office/officeart/2005/8/layout/hProcess3"/>
    <dgm:cxn modelId="{DAAE1221-90B0-4388-A76F-1718FB552FC5}" type="presParOf" srcId="{8393947B-5CD1-493F-9DA9-E008542932A1}" destId="{3F99B5A0-E04B-414F-8EE0-BFBE2F88FFA0}" srcOrd="2" destOrd="0" presId="urn:microsoft.com/office/officeart/2005/8/layout/hProcess3"/>
    <dgm:cxn modelId="{31AD63A6-CA4D-4C71-B10E-D9D8E5BD0F03}" type="presParOf" srcId="{8393947B-5CD1-493F-9DA9-E008542932A1}" destId="{B3A3E291-CB40-4B63-9D28-8E56DC1E7D5E}" srcOrd="3" destOrd="0" presId="urn:microsoft.com/office/officeart/2005/8/layout/hProcess3"/>
    <dgm:cxn modelId="{AF65A18E-2647-41DE-86E7-A0944E63B59E}" type="presParOf" srcId="{8393947B-5CD1-493F-9DA9-E008542932A1}" destId="{78C853C8-BF67-4C4A-B872-47613F0D2A07}" srcOrd="4" destOrd="0" presId="urn:microsoft.com/office/officeart/2005/8/layout/h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87EDCCE-5802-4B3F-855D-5B1D41494DA4}"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tr-TR"/>
        </a:p>
      </dgm:t>
    </dgm:pt>
    <dgm:pt modelId="{E92FE990-EC4C-4C91-AC95-98204FF896CC}">
      <dgm:prSet/>
      <dgm:spPr/>
      <dgm:t>
        <a:bodyPr/>
        <a:lstStyle/>
        <a:p>
          <a:pPr rtl="0"/>
          <a:r>
            <a:rPr lang="tr-TR" b="1" u="sng" dirty="0" smtClean="0">
              <a:solidFill>
                <a:srgbClr val="FFFF00"/>
              </a:solidFill>
              <a:latin typeface="Comic Sans MS" panose="030F0702030302020204" pitchFamily="66" charset="0"/>
            </a:rPr>
            <a:t>Atık piller</a:t>
          </a:r>
          <a:r>
            <a:rPr lang="tr-TR" b="1" dirty="0" smtClean="0">
              <a:solidFill>
                <a:srgbClr val="FFFF00"/>
              </a:solidFill>
              <a:latin typeface="Comic Sans MS" panose="030F0702030302020204" pitchFamily="66" charset="0"/>
            </a:rPr>
            <a:t>, içeriğinde bulunan ağır metaller nedeniyle çevre ve insan sağlığına zararlı etkilerde bulunabilecek atıklardandır ve ayrı toplanması gereklidir.</a:t>
          </a:r>
          <a:endParaRPr lang="tr-TR" b="1" dirty="0">
            <a:solidFill>
              <a:srgbClr val="FFFF00"/>
            </a:solidFill>
            <a:latin typeface="Comic Sans MS" panose="030F0702030302020204" pitchFamily="66" charset="0"/>
          </a:endParaRPr>
        </a:p>
      </dgm:t>
    </dgm:pt>
    <dgm:pt modelId="{4F88BA87-C999-4A16-959F-717A83BDB03F}" type="sibTrans" cxnId="{7FF42221-C1F4-439F-A634-0A760400B13F}">
      <dgm:prSet/>
      <dgm:spPr/>
      <dgm:t>
        <a:bodyPr/>
        <a:lstStyle/>
        <a:p>
          <a:endParaRPr lang="tr-TR"/>
        </a:p>
      </dgm:t>
    </dgm:pt>
    <dgm:pt modelId="{B542701C-785D-4C67-B3F2-3B03466E2AE6}" type="parTrans" cxnId="{7FF42221-C1F4-439F-A634-0A760400B13F}">
      <dgm:prSet/>
      <dgm:spPr/>
      <dgm:t>
        <a:bodyPr/>
        <a:lstStyle/>
        <a:p>
          <a:endParaRPr lang="tr-TR"/>
        </a:p>
      </dgm:t>
    </dgm:pt>
    <dgm:pt modelId="{B435431A-0F95-442D-A104-2C13D43C6021}" type="pres">
      <dgm:prSet presAssocID="{987EDCCE-5802-4B3F-855D-5B1D41494DA4}" presName="linear" presStyleCnt="0">
        <dgm:presLayoutVars>
          <dgm:animLvl val="lvl"/>
          <dgm:resizeHandles val="exact"/>
        </dgm:presLayoutVars>
      </dgm:prSet>
      <dgm:spPr/>
      <dgm:t>
        <a:bodyPr/>
        <a:lstStyle/>
        <a:p>
          <a:endParaRPr lang="tr-TR"/>
        </a:p>
      </dgm:t>
    </dgm:pt>
    <dgm:pt modelId="{19394E0E-2255-4A0D-B998-BDF4F329ED93}" type="pres">
      <dgm:prSet presAssocID="{E92FE990-EC4C-4C91-AC95-98204FF896CC}" presName="parentText" presStyleLbl="node1" presStyleIdx="0" presStyleCnt="1">
        <dgm:presLayoutVars>
          <dgm:chMax val="0"/>
          <dgm:bulletEnabled val="1"/>
        </dgm:presLayoutVars>
      </dgm:prSet>
      <dgm:spPr/>
      <dgm:t>
        <a:bodyPr/>
        <a:lstStyle/>
        <a:p>
          <a:endParaRPr lang="tr-TR"/>
        </a:p>
      </dgm:t>
    </dgm:pt>
  </dgm:ptLst>
  <dgm:cxnLst>
    <dgm:cxn modelId="{7FF42221-C1F4-439F-A634-0A760400B13F}" srcId="{987EDCCE-5802-4B3F-855D-5B1D41494DA4}" destId="{E92FE990-EC4C-4C91-AC95-98204FF896CC}" srcOrd="0" destOrd="0" parTransId="{B542701C-785D-4C67-B3F2-3B03466E2AE6}" sibTransId="{4F88BA87-C999-4A16-959F-717A83BDB03F}"/>
    <dgm:cxn modelId="{FB9C35E7-15EC-4B5A-BCCB-44D43685ED8E}" type="presOf" srcId="{987EDCCE-5802-4B3F-855D-5B1D41494DA4}" destId="{B435431A-0F95-442D-A104-2C13D43C6021}" srcOrd="0" destOrd="0" presId="urn:microsoft.com/office/officeart/2005/8/layout/vList2"/>
    <dgm:cxn modelId="{31B9B557-9CDC-41D2-A5D8-EABB6004E1FA}" type="presOf" srcId="{E92FE990-EC4C-4C91-AC95-98204FF896CC}" destId="{19394E0E-2255-4A0D-B998-BDF4F329ED93}" srcOrd="0" destOrd="0" presId="urn:microsoft.com/office/officeart/2005/8/layout/vList2"/>
    <dgm:cxn modelId="{E77F3661-7172-460B-9E6A-56CBCA95619E}" type="presParOf" srcId="{B435431A-0F95-442D-A104-2C13D43C6021}" destId="{19394E0E-2255-4A0D-B998-BDF4F329ED93}"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CAEB79-E3CD-BF4F-B2EE-BD67AEA32D2B}">
      <dsp:nvSpPr>
        <dsp:cNvPr id="0" name=""/>
        <dsp:cNvSpPr/>
      </dsp:nvSpPr>
      <dsp:spPr>
        <a:xfrm>
          <a:off x="59625" y="39483"/>
          <a:ext cx="1520808" cy="1861530"/>
        </a:xfrm>
        <a:prstGeom prst="upArrow">
          <a:avLst/>
        </a:prstGeom>
        <a:solidFill>
          <a:schemeClr val="accent3">
            <a:shade val="80000"/>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D8541537-5482-1541-88D4-BC7F6C2CB858}">
      <dsp:nvSpPr>
        <dsp:cNvPr id="0" name=""/>
        <dsp:cNvSpPr/>
      </dsp:nvSpPr>
      <dsp:spPr>
        <a:xfrm>
          <a:off x="1568967" y="0"/>
          <a:ext cx="2580766" cy="1861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0" rIns="177800" bIns="177800" numCol="1" spcCol="1270" anchor="ctr" anchorCtr="0">
          <a:noAutofit/>
        </a:bodyPr>
        <a:lstStyle/>
        <a:p>
          <a:pPr lvl="0" algn="l" defTabSz="1111250">
            <a:lnSpc>
              <a:spcPct val="90000"/>
            </a:lnSpc>
            <a:spcBef>
              <a:spcPct val="0"/>
            </a:spcBef>
            <a:spcAft>
              <a:spcPct val="35000"/>
            </a:spcAft>
          </a:pPr>
          <a:r>
            <a:rPr lang="tr-TR" sz="2500" b="1" kern="1200" dirty="0" smtClean="0">
              <a:latin typeface="+mj-lt"/>
            </a:rPr>
            <a:t>NÜFUS </a:t>
          </a:r>
        </a:p>
        <a:p>
          <a:pPr lvl="0" algn="l" defTabSz="1111250">
            <a:lnSpc>
              <a:spcPct val="90000"/>
            </a:lnSpc>
            <a:spcBef>
              <a:spcPct val="0"/>
            </a:spcBef>
            <a:spcAft>
              <a:spcPct val="35000"/>
            </a:spcAft>
          </a:pPr>
          <a:r>
            <a:rPr lang="tr-TR" sz="2500" b="1" kern="1200" dirty="0" smtClean="0">
              <a:latin typeface="+mj-lt"/>
            </a:rPr>
            <a:t>SANAYİLEŞME</a:t>
          </a:r>
        </a:p>
        <a:p>
          <a:pPr lvl="0" algn="l" defTabSz="1111250">
            <a:lnSpc>
              <a:spcPct val="90000"/>
            </a:lnSpc>
            <a:spcBef>
              <a:spcPct val="0"/>
            </a:spcBef>
            <a:spcAft>
              <a:spcPct val="35000"/>
            </a:spcAft>
          </a:pPr>
          <a:r>
            <a:rPr lang="tr-TR" sz="2500" b="1" kern="1200" dirty="0" smtClean="0">
              <a:latin typeface="+mj-lt"/>
            </a:rPr>
            <a:t>KENTLEŞME </a:t>
          </a:r>
        </a:p>
        <a:p>
          <a:pPr lvl="0" algn="l" defTabSz="1111250">
            <a:lnSpc>
              <a:spcPct val="90000"/>
            </a:lnSpc>
            <a:spcBef>
              <a:spcPct val="0"/>
            </a:spcBef>
            <a:spcAft>
              <a:spcPct val="35000"/>
            </a:spcAft>
          </a:pPr>
          <a:r>
            <a:rPr lang="tr-TR" sz="2500" b="1" kern="1200" dirty="0" smtClean="0">
              <a:latin typeface="+mj-lt"/>
            </a:rPr>
            <a:t>TÜKETİM</a:t>
          </a:r>
          <a:endParaRPr lang="tr-TR" sz="2500" b="1" kern="1200" dirty="0">
            <a:latin typeface="+mj-lt"/>
          </a:endParaRPr>
        </a:p>
      </dsp:txBody>
      <dsp:txXfrm>
        <a:off x="1568967" y="0"/>
        <a:ext cx="2580766" cy="1861530"/>
      </dsp:txXfrm>
    </dsp:sp>
    <dsp:sp modelId="{B628FBC9-3669-2D49-B35B-88588E5E2F95}">
      <dsp:nvSpPr>
        <dsp:cNvPr id="0" name=""/>
        <dsp:cNvSpPr/>
      </dsp:nvSpPr>
      <dsp:spPr>
        <a:xfrm>
          <a:off x="72005" y="2016657"/>
          <a:ext cx="1520808" cy="1861530"/>
        </a:xfrm>
        <a:prstGeom prst="downArrow">
          <a:avLst/>
        </a:prstGeom>
        <a:solidFill>
          <a:schemeClr val="accent3">
            <a:shade val="80000"/>
            <a:hueOff val="218907"/>
            <a:satOff val="-1431"/>
            <a:lumOff val="24554"/>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25C153DB-232C-5548-BAEF-D10EA935E407}">
      <dsp:nvSpPr>
        <dsp:cNvPr id="0" name=""/>
        <dsp:cNvSpPr/>
      </dsp:nvSpPr>
      <dsp:spPr>
        <a:xfrm>
          <a:off x="2025210" y="2016657"/>
          <a:ext cx="2580766" cy="1861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0" rIns="177800" bIns="177800" numCol="1" spcCol="1270" anchor="ctr" anchorCtr="0">
          <a:noAutofit/>
        </a:bodyPr>
        <a:lstStyle/>
        <a:p>
          <a:pPr lvl="0" algn="l" defTabSz="1111250">
            <a:lnSpc>
              <a:spcPct val="90000"/>
            </a:lnSpc>
            <a:spcBef>
              <a:spcPct val="0"/>
            </a:spcBef>
            <a:spcAft>
              <a:spcPct val="35000"/>
            </a:spcAft>
          </a:pPr>
          <a:r>
            <a:rPr lang="tr-TR" sz="2500" b="1" kern="1200" dirty="0" smtClean="0">
              <a:latin typeface="+mj-lt"/>
            </a:rPr>
            <a:t>KAYNAKLAR</a:t>
          </a:r>
          <a:endParaRPr lang="tr-TR" sz="2500" b="1" kern="1200" dirty="0">
            <a:latin typeface="+mj-lt"/>
          </a:endParaRPr>
        </a:p>
      </dsp:txBody>
      <dsp:txXfrm>
        <a:off x="2025210" y="2016657"/>
        <a:ext cx="2580766" cy="18615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0708C0-9B28-4320-A399-5C215F448850}">
      <dsp:nvSpPr>
        <dsp:cNvPr id="0" name=""/>
        <dsp:cNvSpPr/>
      </dsp:nvSpPr>
      <dsp:spPr>
        <a:xfrm>
          <a:off x="52555" y="651594"/>
          <a:ext cx="2717478" cy="1216526"/>
        </a:xfrm>
        <a:prstGeom prst="chevron">
          <a:avLst/>
        </a:prstGeom>
        <a:solidFill>
          <a:schemeClr val="accent1">
            <a:shade val="50000"/>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40640" tIns="20320" rIns="0" bIns="20320" numCol="1" spcCol="1270" anchor="ctr" anchorCtr="0">
          <a:noAutofit/>
        </a:bodyPr>
        <a:lstStyle/>
        <a:p>
          <a:pPr lvl="0" algn="ctr" defTabSz="1422400">
            <a:lnSpc>
              <a:spcPct val="90000"/>
            </a:lnSpc>
            <a:spcBef>
              <a:spcPct val="0"/>
            </a:spcBef>
            <a:spcAft>
              <a:spcPct val="35000"/>
            </a:spcAft>
          </a:pPr>
          <a:r>
            <a:rPr lang="tr-TR" sz="3200" kern="1200" dirty="0" smtClean="0"/>
            <a:t>Bitkisel Atık Yağ</a:t>
          </a:r>
          <a:endParaRPr lang="tr-TR" sz="3200" kern="1200" dirty="0"/>
        </a:p>
      </dsp:txBody>
      <dsp:txXfrm>
        <a:off x="660818" y="651594"/>
        <a:ext cx="1500952" cy="1216526"/>
      </dsp:txXfrm>
    </dsp:sp>
    <dsp:sp modelId="{DC472C97-10E8-449A-ACFF-D9790FD42FAA}">
      <dsp:nvSpPr>
        <dsp:cNvPr id="0" name=""/>
        <dsp:cNvSpPr/>
      </dsp:nvSpPr>
      <dsp:spPr>
        <a:xfrm>
          <a:off x="2472726" y="657747"/>
          <a:ext cx="2617041" cy="1075033"/>
        </a:xfrm>
        <a:prstGeom prst="chevron">
          <a:avLst/>
        </a:prstGeom>
        <a:solidFill>
          <a:schemeClr val="accent1">
            <a:alpha val="90000"/>
            <a:tint val="55000"/>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dsp:style>
      <dsp:txBody>
        <a:bodyPr spcFirstLastPara="0" vert="horz" wrap="square" lIns="35560" tIns="17780" rIns="0" bIns="17780" numCol="1" spcCol="1270" anchor="ctr" anchorCtr="0">
          <a:noAutofit/>
        </a:bodyPr>
        <a:lstStyle/>
        <a:p>
          <a:pPr lvl="0" algn="ctr" defTabSz="1244600">
            <a:lnSpc>
              <a:spcPct val="90000"/>
            </a:lnSpc>
            <a:spcBef>
              <a:spcPct val="0"/>
            </a:spcBef>
            <a:spcAft>
              <a:spcPct val="35000"/>
            </a:spcAft>
          </a:pPr>
          <a:r>
            <a:rPr lang="tr-TR" sz="2800" kern="1200" dirty="0" err="1" smtClean="0"/>
            <a:t>Biyodizel</a:t>
          </a:r>
          <a:endParaRPr lang="tr-TR" sz="2800" kern="1200" dirty="0"/>
        </a:p>
      </dsp:txBody>
      <dsp:txXfrm>
        <a:off x="3010243" y="657747"/>
        <a:ext cx="1542008" cy="10750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C853C8-BF67-4C4A-B872-47613F0D2A07}">
      <dsp:nvSpPr>
        <dsp:cNvPr id="0" name=""/>
        <dsp:cNvSpPr/>
      </dsp:nvSpPr>
      <dsp:spPr>
        <a:xfrm>
          <a:off x="8574" y="0"/>
          <a:ext cx="4383913" cy="3502200"/>
        </a:xfrm>
        <a:prstGeom prst="right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11A649-6B70-46BA-A594-6F6BC3DB71DF}">
      <dsp:nvSpPr>
        <dsp:cNvPr id="0" name=""/>
        <dsp:cNvSpPr/>
      </dsp:nvSpPr>
      <dsp:spPr>
        <a:xfrm>
          <a:off x="360156" y="213158"/>
          <a:ext cx="3589653" cy="3074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2560" rIns="0" bIns="162560" numCol="1" spcCol="1270" anchor="ctr" anchorCtr="0">
          <a:noAutofit/>
        </a:bodyPr>
        <a:lstStyle/>
        <a:p>
          <a:pPr lvl="0" algn="ctr" defTabSz="711200" rtl="0">
            <a:lnSpc>
              <a:spcPct val="90000"/>
            </a:lnSpc>
            <a:spcBef>
              <a:spcPct val="0"/>
            </a:spcBef>
            <a:spcAft>
              <a:spcPct val="35000"/>
            </a:spcAft>
          </a:pPr>
          <a:r>
            <a:rPr lang="tr-TR" sz="1600" b="1" kern="1200" dirty="0" smtClean="0">
              <a:solidFill>
                <a:srgbClr val="FFFF00"/>
              </a:solidFill>
              <a:latin typeface="Comic Sans MS" panose="030F0702030302020204" pitchFamily="66" charset="0"/>
            </a:rPr>
            <a:t>Mikroorganizma adı verilen ve çoğunluğu gözle görülmeyen canlıların, ortamın oksijenini kullanarak çöp içerisindeki organik maddeleri biyokimyasal yollarla ayrıştırmasıdır.</a:t>
          </a:r>
          <a:endParaRPr lang="tr-TR" sz="1600" b="1" kern="1200" dirty="0">
            <a:solidFill>
              <a:srgbClr val="FFFF00"/>
            </a:solidFill>
            <a:latin typeface="Comic Sans MS" panose="030F0702030302020204" pitchFamily="66" charset="0"/>
          </a:endParaRPr>
        </a:p>
      </dsp:txBody>
      <dsp:txXfrm>
        <a:off x="360156" y="213158"/>
        <a:ext cx="3589653" cy="30746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394E0E-2255-4A0D-B998-BDF4F329ED93}">
      <dsp:nvSpPr>
        <dsp:cNvPr id="0" name=""/>
        <dsp:cNvSpPr/>
      </dsp:nvSpPr>
      <dsp:spPr>
        <a:xfrm>
          <a:off x="0" y="19385"/>
          <a:ext cx="7344990" cy="12402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tr-TR" sz="2000" b="1" u="sng" kern="1200" dirty="0" smtClean="0">
              <a:solidFill>
                <a:srgbClr val="FFFF00"/>
              </a:solidFill>
              <a:latin typeface="Comic Sans MS" panose="030F0702030302020204" pitchFamily="66" charset="0"/>
            </a:rPr>
            <a:t>Atık piller</a:t>
          </a:r>
          <a:r>
            <a:rPr lang="tr-TR" sz="2000" b="1" kern="1200" dirty="0" smtClean="0">
              <a:solidFill>
                <a:srgbClr val="FFFF00"/>
              </a:solidFill>
              <a:latin typeface="Comic Sans MS" panose="030F0702030302020204" pitchFamily="66" charset="0"/>
            </a:rPr>
            <a:t>, içeriğinde bulunan ağır metaller nedeniyle çevre ve insan sağlığına zararlı etkilerde bulunabilecek atıklardandır ve ayrı toplanması gereklidir.</a:t>
          </a:r>
          <a:endParaRPr lang="tr-TR" sz="2000" b="1" kern="1200" dirty="0">
            <a:solidFill>
              <a:srgbClr val="FFFF00"/>
            </a:solidFill>
            <a:latin typeface="Comic Sans MS" panose="030F0702030302020204" pitchFamily="66" charset="0"/>
          </a:endParaRPr>
        </a:p>
      </dsp:txBody>
      <dsp:txXfrm>
        <a:off x="60542" y="79927"/>
        <a:ext cx="7223906" cy="1119116"/>
      </dsp:txXfrm>
    </dsp:sp>
  </dsp:spTree>
</dsp:drawing>
</file>

<file path=ppt/diagrams/layout1.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3A1B9637-82F3-4C14-8450-9F8A249D25D1}" type="datetimeFigureOut">
              <a:rPr lang="tr-TR"/>
              <a:pPr>
                <a:defRPr/>
              </a:pPr>
              <a:t>9.03.2022</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tr-TR" noProof="0"/>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noProof="0" smtClean="0"/>
              <a:t>Ana metin stillerini düzenlemek için tıklayın</a:t>
            </a:r>
          </a:p>
          <a:p>
            <a:pPr lvl="1"/>
            <a:r>
              <a:rPr lang="tr-TR" noProof="0" smtClean="0"/>
              <a:t>İkinci düzey</a:t>
            </a:r>
          </a:p>
          <a:p>
            <a:pPr lvl="2"/>
            <a:r>
              <a:rPr lang="tr-TR" noProof="0" smtClean="0"/>
              <a:t>Üçüncü düzey</a:t>
            </a:r>
          </a:p>
          <a:p>
            <a:pPr lvl="3"/>
            <a:r>
              <a:rPr lang="tr-TR" noProof="0" smtClean="0"/>
              <a:t>Dördüncü düzey</a:t>
            </a:r>
          </a:p>
          <a:p>
            <a:pPr lvl="4"/>
            <a:r>
              <a:rPr lang="tr-TR" noProof="0" smtClean="0"/>
              <a:t>Beşinci düzey</a:t>
            </a:r>
            <a:endParaRPr lang="tr-TR" noProof="0"/>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BD463710-49D1-47E8-8110-1D984F848F8D}" type="slidenum">
              <a:rPr lang="tr-TR"/>
              <a:pPr>
                <a:defRPr/>
              </a:pPr>
              <a:t>‹#›</a:t>
            </a:fld>
            <a:endParaRPr lang="tr-TR"/>
          </a:p>
        </p:txBody>
      </p:sp>
    </p:spTree>
    <p:extLst>
      <p:ext uri="{BB962C8B-B14F-4D97-AF65-F5344CB8AC3E}">
        <p14:creationId xmlns:p14="http://schemas.microsoft.com/office/powerpoint/2010/main" val="386421237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t>Sağlıklı ve sürdürülebilir bir atık yönetim sistemi, atıkların diğer atıklarla karışmadan kaynağında ayrı toplanması ve organize bir yapı içerisinde geri kazanım sürecinin gerçekleştirilmesi ile sağlanabilmektedir. </a:t>
            </a:r>
          </a:p>
          <a:p>
            <a:endParaRPr lang="tr-TR" dirty="0"/>
          </a:p>
        </p:txBody>
      </p:sp>
      <p:sp>
        <p:nvSpPr>
          <p:cNvPr id="4" name="Slayt Numarası Yer Tutucusu 3"/>
          <p:cNvSpPr>
            <a:spLocks noGrp="1"/>
          </p:cNvSpPr>
          <p:nvPr>
            <p:ph type="sldNum" sz="quarter" idx="10"/>
          </p:nvPr>
        </p:nvSpPr>
        <p:spPr/>
        <p:txBody>
          <a:bodyPr/>
          <a:lstStyle/>
          <a:p>
            <a:fld id="{7FDCB0CA-FCC4-4148-B355-FD2BBC55A350}" type="slidenum">
              <a:rPr lang="tr-TR" smtClean="0"/>
              <a:pPr/>
              <a:t>14</a:t>
            </a:fld>
            <a:endParaRPr lang="tr-TR"/>
          </a:p>
        </p:txBody>
      </p:sp>
    </p:spTree>
    <p:extLst>
      <p:ext uri="{BB962C8B-B14F-4D97-AF65-F5344CB8AC3E}">
        <p14:creationId xmlns:p14="http://schemas.microsoft.com/office/powerpoint/2010/main" val="2654281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ayt Görüntüsü Yer Tutucusu 1"/>
          <p:cNvSpPr>
            <a:spLocks noGrp="1" noRot="1" noChangeAspect="1" noTextEdit="1"/>
          </p:cNvSpPr>
          <p:nvPr>
            <p:ph type="sldImg"/>
          </p:nvPr>
        </p:nvSpPr>
        <p:spPr>
          <a:ln/>
        </p:spPr>
      </p:sp>
      <p:sp>
        <p:nvSpPr>
          <p:cNvPr id="30723" name="Not Yer Tutucusu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Arial" panose="020B0604020202020204" pitchFamily="34" charset="0"/>
              <a:cs typeface="Arial" panose="020B0604020202020204" pitchFamily="34" charset="0"/>
            </a:endParaRPr>
          </a:p>
        </p:txBody>
      </p:sp>
      <p:sp>
        <p:nvSpPr>
          <p:cNvPr id="30724" name="Slayt Numarası Yer Tutucus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270AE7-CEC3-4F83-8873-AC473ACDD07F}" type="slidenum">
              <a:rPr kumimoji="0" lang="tr-TR" altLang="tr-T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tr-TR" altLang="tr-T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90017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effectLst/>
                <a:latin typeface="+mn-lt"/>
                <a:ea typeface="+mn-ea"/>
                <a:cs typeface="+mn-cs"/>
              </a:rPr>
              <a:t>Ülkemizde kişi başına ortalama bitkisel yağ tüketimi 20 kg olup, yıllık yaklaşık 1,5 milyon ton bitkisel yağ gıda amaçlı olarak piyasaya sürülmektedir. Buna karşılık </a:t>
            </a:r>
            <a:r>
              <a:rPr lang="tr-TR" sz="1200" kern="1200" dirty="0" err="1" smtClean="0">
                <a:solidFill>
                  <a:schemeClr val="tx1"/>
                </a:solidFill>
                <a:effectLst/>
                <a:latin typeface="+mn-lt"/>
                <a:ea typeface="+mn-ea"/>
                <a:cs typeface="+mn-cs"/>
              </a:rPr>
              <a:t>rafinasyon</a:t>
            </a:r>
            <a:r>
              <a:rPr lang="tr-TR" sz="1200" kern="1200" dirty="0" smtClean="0">
                <a:solidFill>
                  <a:schemeClr val="tx1"/>
                </a:solidFill>
                <a:effectLst/>
                <a:latin typeface="+mn-lt"/>
                <a:ea typeface="+mn-ea"/>
                <a:cs typeface="+mn-cs"/>
              </a:rPr>
              <a:t> tesislerinden kaynaklanan </a:t>
            </a:r>
            <a:r>
              <a:rPr lang="tr-TR" sz="1200" kern="1200" dirty="0" err="1" smtClean="0">
                <a:solidFill>
                  <a:schemeClr val="tx1"/>
                </a:solidFill>
                <a:effectLst/>
                <a:latin typeface="+mn-lt"/>
                <a:ea typeface="+mn-ea"/>
                <a:cs typeface="+mn-cs"/>
              </a:rPr>
              <a:t>soap-stock</a:t>
            </a:r>
            <a:r>
              <a:rPr lang="tr-TR" sz="1200" kern="1200" dirty="0" smtClean="0">
                <a:solidFill>
                  <a:schemeClr val="tx1"/>
                </a:solidFill>
                <a:effectLst/>
                <a:latin typeface="+mn-lt"/>
                <a:ea typeface="+mn-ea"/>
                <a:cs typeface="+mn-cs"/>
              </a:rPr>
              <a:t>, tank dibi tortu, yağlı toprak gibi bitkisel atık yağlarla birlikte yaklaşık 350.000 ton atık yağın oluştuğu düşünülmektedir. Kişi başı 2 kg kullanılmış kızartmalık yağ oluşumu öngörüsüyle, bu miktarın yaklaşık 150.000 tonunun kullanılmış kızartmalık yağ olduğu tahmin edilmektedir. Son zamanlarda ülkemizdeki </a:t>
            </a:r>
            <a:r>
              <a:rPr lang="tr-TR" sz="1200" kern="1200" dirty="0" err="1" smtClean="0">
                <a:solidFill>
                  <a:schemeClr val="tx1"/>
                </a:solidFill>
                <a:effectLst/>
                <a:latin typeface="+mn-lt"/>
                <a:ea typeface="+mn-ea"/>
                <a:cs typeface="+mn-cs"/>
              </a:rPr>
              <a:t>fast-food</a:t>
            </a:r>
            <a:r>
              <a:rPr lang="tr-TR" sz="1200" kern="1200" dirty="0" smtClean="0">
                <a:solidFill>
                  <a:schemeClr val="tx1"/>
                </a:solidFill>
                <a:effectLst/>
                <a:latin typeface="+mn-lt"/>
                <a:ea typeface="+mn-ea"/>
                <a:cs typeface="+mn-cs"/>
              </a:rPr>
              <a:t> türü gıdaların tüketimindeki artışlarla beraber, kullanılmış kızartmalık yağ miktarında da artışlar olmuştur.</a:t>
            </a:r>
          </a:p>
        </p:txBody>
      </p:sp>
      <p:sp>
        <p:nvSpPr>
          <p:cNvPr id="4" name="Slayt Numarası Yer Tutucusu 3"/>
          <p:cNvSpPr>
            <a:spLocks noGrp="1"/>
          </p:cNvSpPr>
          <p:nvPr>
            <p:ph type="sldNum" sz="quarter" idx="10"/>
          </p:nvPr>
        </p:nvSpPr>
        <p:spPr/>
        <p:txBody>
          <a:bodyPr/>
          <a:lstStyle/>
          <a:p>
            <a:fld id="{7FDCB0CA-FCC4-4148-B355-FD2BBC55A350}" type="slidenum">
              <a:rPr lang="tr-TR" smtClean="0"/>
              <a:pPr/>
              <a:t>25</a:t>
            </a:fld>
            <a:endParaRPr lang="tr-TR"/>
          </a:p>
        </p:txBody>
      </p:sp>
    </p:spTree>
    <p:extLst>
      <p:ext uri="{BB962C8B-B14F-4D97-AF65-F5344CB8AC3E}">
        <p14:creationId xmlns:p14="http://schemas.microsoft.com/office/powerpoint/2010/main" val="631812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ayt Görüntüsü Yer Tutucusu 1"/>
          <p:cNvSpPr>
            <a:spLocks noGrp="1" noRot="1" noChangeAspect="1" noTextEdit="1"/>
          </p:cNvSpPr>
          <p:nvPr>
            <p:ph type="sldImg"/>
          </p:nvPr>
        </p:nvSpPr>
        <p:spPr>
          <a:xfrm>
            <a:off x="685800" y="1143000"/>
            <a:ext cx="5486400" cy="3086100"/>
          </a:xfrm>
          <a:ln/>
        </p:spPr>
      </p:sp>
      <p:sp>
        <p:nvSpPr>
          <p:cNvPr id="94211" name="Not Yer Tutucusu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tr-TR" altLang="tr-TR" smtClean="0"/>
              <a:t>Farklı bir resim konulabilir. Kullılmayan cihazlardaki piller hemen cihazlardan çıkartılmalı ve ayrı toplanmalıdır. Son kısma yönelik özel resimler bulunup ayrı sayfada yazılmalıdır.</a:t>
            </a:r>
          </a:p>
        </p:txBody>
      </p:sp>
      <p:sp>
        <p:nvSpPr>
          <p:cNvPr id="94212" name="Slayt Numarası Yer Tutucus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fld id="{D8FCAE50-55E1-413F-9DAC-0C5093305046}" type="slidenum">
              <a:rPr lang="en-US" altLang="tr-TR" sz="1200"/>
              <a:pPr/>
              <a:t>30</a:t>
            </a:fld>
            <a:endParaRPr lang="en-US" altLang="tr-TR" sz="1200"/>
          </a:p>
        </p:txBody>
      </p:sp>
    </p:spTree>
    <p:extLst>
      <p:ext uri="{BB962C8B-B14F-4D97-AF65-F5344CB8AC3E}">
        <p14:creationId xmlns:p14="http://schemas.microsoft.com/office/powerpoint/2010/main" val="1289577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ayt Görüntüsü Yer Tutucusu 1"/>
          <p:cNvSpPr>
            <a:spLocks noGrp="1" noRot="1" noChangeAspect="1" noTextEdit="1"/>
          </p:cNvSpPr>
          <p:nvPr>
            <p:ph type="sldImg"/>
          </p:nvPr>
        </p:nvSpPr>
        <p:spPr>
          <a:xfrm>
            <a:off x="685800" y="1143000"/>
            <a:ext cx="5486400" cy="3086100"/>
          </a:xfrm>
          <a:ln/>
        </p:spPr>
      </p:sp>
      <p:sp>
        <p:nvSpPr>
          <p:cNvPr id="96259" name="Not Yer Tutucusu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p>
        </p:txBody>
      </p:sp>
      <p:sp>
        <p:nvSpPr>
          <p:cNvPr id="96260" name="Slayt Numarası Yer Tutucus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fld id="{680E0513-779E-494D-BF1A-890B9A521959}" type="slidenum">
              <a:rPr lang="en-US" altLang="tr-TR" sz="1200"/>
              <a:pPr/>
              <a:t>31</a:t>
            </a:fld>
            <a:endParaRPr lang="en-US" altLang="tr-TR" sz="1200"/>
          </a:p>
        </p:txBody>
      </p:sp>
    </p:spTree>
    <p:extLst>
      <p:ext uri="{BB962C8B-B14F-4D97-AF65-F5344CB8AC3E}">
        <p14:creationId xmlns:p14="http://schemas.microsoft.com/office/powerpoint/2010/main" val="3871356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smtClean="0">
                <a:solidFill>
                  <a:schemeClr val="tx1"/>
                </a:solidFill>
                <a:effectLst/>
                <a:latin typeface="+mn-lt"/>
                <a:ea typeface="+mn-ea"/>
                <a:cs typeface="+mn-cs"/>
              </a:rPr>
              <a:t>Elektrikli ve elektronik atıkların geri dönüşümü sadece atıkların </a:t>
            </a:r>
            <a:r>
              <a:rPr lang="tr-TR" sz="1200" kern="1200" dirty="0" err="1" smtClean="0">
                <a:solidFill>
                  <a:schemeClr val="tx1"/>
                </a:solidFill>
                <a:effectLst/>
                <a:latin typeface="+mn-lt"/>
                <a:ea typeface="+mn-ea"/>
                <a:cs typeface="+mn-cs"/>
              </a:rPr>
              <a:t>bertarafı</a:t>
            </a:r>
            <a:r>
              <a:rPr lang="tr-TR" sz="1200" kern="1200" dirty="0" smtClean="0">
                <a:solidFill>
                  <a:schemeClr val="tx1"/>
                </a:solidFill>
                <a:effectLst/>
                <a:latin typeface="+mn-lt"/>
                <a:ea typeface="+mn-ea"/>
                <a:cs typeface="+mn-cs"/>
              </a:rPr>
              <a:t> açısından değil aynı zamanda bakır, alüminyum, altın gibi değerli materyallerin geri kazanımı açısından da önemlidir. Bunun yanında doğru olarak işlenmez ise tekrar kazanım veya kullanım için söküldüklerinde, parçalandıklarında, yakıldıklarında veya kimyasal işleme tabi tutulduklarında içerdikleri kurşun, kadmiyum, cıva gibi zehirli metaller açığa çıkabilmekte, bu atıklar önemli birer </a:t>
            </a:r>
            <a:r>
              <a:rPr lang="tr-TR" sz="1200" kern="1200" dirty="0" err="1" smtClean="0">
                <a:solidFill>
                  <a:schemeClr val="tx1"/>
                </a:solidFill>
                <a:effectLst/>
                <a:latin typeface="+mn-lt"/>
                <a:ea typeface="+mn-ea"/>
                <a:cs typeface="+mn-cs"/>
              </a:rPr>
              <a:t>toksik</a:t>
            </a:r>
            <a:r>
              <a:rPr lang="tr-TR" sz="1200" kern="1200" dirty="0" smtClean="0">
                <a:solidFill>
                  <a:schemeClr val="tx1"/>
                </a:solidFill>
                <a:effectLst/>
                <a:latin typeface="+mn-lt"/>
                <a:ea typeface="+mn-ea"/>
                <a:cs typeface="+mn-cs"/>
              </a:rPr>
              <a:t> madde kaynağına dönüşerek çevre ve insan sağlığı açısından büyük sorunlara sebep olabilmektedir. </a:t>
            </a:r>
            <a:endParaRPr lang="tr-TR" dirty="0"/>
          </a:p>
        </p:txBody>
      </p:sp>
      <p:sp>
        <p:nvSpPr>
          <p:cNvPr id="4" name="Slayt Numarası Yer Tutucusu 3"/>
          <p:cNvSpPr>
            <a:spLocks noGrp="1"/>
          </p:cNvSpPr>
          <p:nvPr>
            <p:ph type="sldNum" sz="quarter" idx="10"/>
          </p:nvPr>
        </p:nvSpPr>
        <p:spPr/>
        <p:txBody>
          <a:bodyPr/>
          <a:lstStyle/>
          <a:p>
            <a:fld id="{7FDCB0CA-FCC4-4148-B355-FD2BBC55A350}" type="slidenum">
              <a:rPr lang="tr-TR" smtClean="0"/>
              <a:pPr/>
              <a:t>33</a:t>
            </a:fld>
            <a:endParaRPr lang="tr-TR"/>
          </a:p>
        </p:txBody>
      </p:sp>
    </p:spTree>
    <p:extLst>
      <p:ext uri="{BB962C8B-B14F-4D97-AF65-F5344CB8AC3E}">
        <p14:creationId xmlns:p14="http://schemas.microsoft.com/office/powerpoint/2010/main" val="3265575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r>
              <a:rPr lang="tr-TR" dirty="0" smtClean="0"/>
              <a:t> 2,5 litrelik bir plastik şişe geri kazanılıp üretimde kullanıldığında 60 </a:t>
            </a:r>
            <a:r>
              <a:rPr lang="tr-TR" dirty="0" err="1" smtClean="0"/>
              <a:t>Watt’lık</a:t>
            </a:r>
            <a:r>
              <a:rPr lang="tr-TR" dirty="0" smtClean="0"/>
              <a:t> bir lambanın 6 saatte tükettiği kadar enerji tasarruf ediliyor.</a:t>
            </a:r>
          </a:p>
          <a:p>
            <a:endParaRPr lang="tr-TR" dirty="0" smtClean="0"/>
          </a:p>
          <a:p>
            <a:r>
              <a:rPr lang="tr-TR" dirty="0" smtClean="0"/>
              <a:t>25 adet geri kazanılmış pet şişeden bir plastik mont elde ediliyor.</a:t>
            </a:r>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4B580D-4192-4B1F-A6BF-FD27232585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76930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pic>
        <p:nvPicPr>
          <p:cNvPr id="4" name="Resim 7"/>
          <p:cNvPicPr>
            <a:picLocks noChangeAspect="1"/>
          </p:cNvPicPr>
          <p:nvPr/>
        </p:nvPicPr>
        <p:blipFill>
          <a:blip r:embed="rId2" cstate="print"/>
          <a:srcRect/>
          <a:stretch>
            <a:fillRect/>
          </a:stretch>
        </p:blipFill>
        <p:spPr bwMode="auto">
          <a:xfrm>
            <a:off x="619125" y="338138"/>
            <a:ext cx="1906588" cy="1243012"/>
          </a:xfrm>
          <a:prstGeom prst="rect">
            <a:avLst/>
          </a:prstGeom>
          <a:noFill/>
          <a:ln w="9525">
            <a:noFill/>
            <a:miter lim="800000"/>
            <a:headEnd/>
            <a:tailEnd/>
          </a:ln>
        </p:spPr>
      </p:pic>
      <p:sp>
        <p:nvSpPr>
          <p:cNvPr id="2" name="Başlık 1"/>
          <p:cNvSpPr>
            <a:spLocks noGrp="1"/>
          </p:cNvSpPr>
          <p:nvPr>
            <p:ph type="ctrTitle"/>
          </p:nvPr>
        </p:nvSpPr>
        <p:spPr>
          <a:xfrm>
            <a:off x="685800" y="1869672"/>
            <a:ext cx="7772400" cy="1782198"/>
          </a:xfrm>
        </p:spPr>
        <p:txBody>
          <a:bodyPr/>
          <a:lstStyle>
            <a:lvl1pPr algn="l">
              <a:defRPr sz="3600">
                <a:latin typeface="Calibri"/>
                <a:cs typeface="Calibri"/>
              </a:defRPr>
            </a:lvl1pPr>
          </a:lstStyle>
          <a:p>
            <a:r>
              <a:rPr lang="tr-TR" smtClean="0"/>
              <a:t>Asıl başlık stili için tıklatın</a:t>
            </a:r>
            <a:endParaRPr lang="tr-TR"/>
          </a:p>
        </p:txBody>
      </p:sp>
      <p:sp>
        <p:nvSpPr>
          <p:cNvPr id="3" name="Alt Başlık 2"/>
          <p:cNvSpPr>
            <a:spLocks noGrp="1"/>
          </p:cNvSpPr>
          <p:nvPr>
            <p:ph type="subTitle" idx="1"/>
          </p:nvPr>
        </p:nvSpPr>
        <p:spPr>
          <a:xfrm>
            <a:off x="685800" y="3975906"/>
            <a:ext cx="7772400" cy="577230"/>
          </a:xfrm>
        </p:spPr>
        <p:txBody>
          <a:bodyPr>
            <a:normAutofit/>
          </a:bodyPr>
          <a:lstStyle>
            <a:lvl1pPr marL="0" indent="0" algn="l">
              <a:buNone/>
              <a:defRPr sz="2000">
                <a:solidFill>
                  <a:schemeClr val="tx2"/>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5" name="Veri Yer Tutucusu 3"/>
          <p:cNvSpPr>
            <a:spLocks noGrp="1"/>
          </p:cNvSpPr>
          <p:nvPr>
            <p:ph type="dt" sz="half" idx="10"/>
          </p:nvPr>
        </p:nvSpPr>
        <p:spPr/>
        <p:txBody>
          <a:bodyPr/>
          <a:lstStyle>
            <a:lvl1pPr>
              <a:defRPr smtClean="0">
                <a:latin typeface="Calibri"/>
                <a:cs typeface="Calibri"/>
              </a:defRPr>
            </a:lvl1pPr>
          </a:lstStyle>
          <a:p>
            <a:pPr>
              <a:defRPr/>
            </a:pPr>
            <a:fld id="{6CBF28C9-55CF-40D7-9CB2-BDB02994CC1A}" type="datetimeFigureOut">
              <a:rPr lang="tr-TR"/>
              <a:pPr>
                <a:defRPr/>
              </a:pPr>
              <a:t>9.03.2022</a:t>
            </a:fld>
            <a:endParaRPr lang="tr-TR"/>
          </a:p>
        </p:txBody>
      </p:sp>
      <p:sp>
        <p:nvSpPr>
          <p:cNvPr id="6" name="Altbilgi Yer Tutucusu 4"/>
          <p:cNvSpPr>
            <a:spLocks noGrp="1"/>
          </p:cNvSpPr>
          <p:nvPr>
            <p:ph type="ftr" sz="quarter" idx="11"/>
          </p:nvPr>
        </p:nvSpPr>
        <p:spPr/>
        <p:txBody>
          <a:bodyPr/>
          <a:lstStyle>
            <a:lvl1pPr>
              <a:defRPr>
                <a:latin typeface="Calibri"/>
                <a:cs typeface="Calibri"/>
              </a:defRPr>
            </a:lvl1pPr>
          </a:lstStyle>
          <a:p>
            <a:pPr>
              <a:defRPr/>
            </a:pPr>
            <a:endParaRPr lang="tr-TR"/>
          </a:p>
        </p:txBody>
      </p:sp>
      <p:sp>
        <p:nvSpPr>
          <p:cNvPr id="7" name="Slayt Numarası Yer Tutucusu 5"/>
          <p:cNvSpPr>
            <a:spLocks noGrp="1"/>
          </p:cNvSpPr>
          <p:nvPr>
            <p:ph type="sldNum" sz="quarter" idx="12"/>
          </p:nvPr>
        </p:nvSpPr>
        <p:spPr/>
        <p:txBody>
          <a:bodyPr/>
          <a:lstStyle>
            <a:lvl1pPr>
              <a:defRPr smtClean="0">
                <a:latin typeface="Calibri"/>
                <a:cs typeface="Calibri"/>
              </a:defRPr>
            </a:lvl1pPr>
          </a:lstStyle>
          <a:p>
            <a:pPr>
              <a:defRPr/>
            </a:pPr>
            <a:fld id="{CAA6CD78-7CBB-4578-8923-80E3F8492AE9}" type="slidenum">
              <a:rPr lang="tr-TR"/>
              <a:pPr>
                <a:defRPr/>
              </a:pPr>
              <a:t>‹#›</a:t>
            </a:fld>
            <a:endParaRPr lang="tr-TR"/>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pic>
        <p:nvPicPr>
          <p:cNvPr id="5" name="Resim 9"/>
          <p:cNvPicPr>
            <a:picLocks noChangeAspect="1"/>
          </p:cNvPicPr>
          <p:nvPr/>
        </p:nvPicPr>
        <p:blipFill>
          <a:blip r:embed="rId2" cstate="print"/>
          <a:srcRect/>
          <a:stretch>
            <a:fillRect/>
          </a:stretch>
        </p:blipFill>
        <p:spPr bwMode="auto">
          <a:xfrm>
            <a:off x="269875" y="109538"/>
            <a:ext cx="1125538" cy="735012"/>
          </a:xfrm>
          <a:prstGeom prst="rect">
            <a:avLst/>
          </a:prstGeom>
          <a:noFill/>
          <a:ln w="9525">
            <a:noFill/>
            <a:miter lim="800000"/>
            <a:headEnd/>
            <a:tailEnd/>
          </a:ln>
        </p:spPr>
      </p:pic>
      <p:sp>
        <p:nvSpPr>
          <p:cNvPr id="2" name="Başlık 1"/>
          <p:cNvSpPr>
            <a:spLocks noGrp="1"/>
          </p:cNvSpPr>
          <p:nvPr>
            <p:ph type="title"/>
          </p:nvPr>
        </p:nvSpPr>
        <p:spPr>
          <a:xfrm>
            <a:off x="251521" y="735546"/>
            <a:ext cx="3213993" cy="540060"/>
          </a:xfrm>
        </p:spPr>
        <p:txBody>
          <a:bodyPr anchor="b"/>
          <a:lstStyle>
            <a:lvl1pPr algn="l">
              <a:defRPr sz="1800" b="1"/>
            </a:lvl1pPr>
          </a:lstStyle>
          <a:p>
            <a:r>
              <a:rPr lang="tr-TR" smtClean="0"/>
              <a:t>Asıl başlık stili için tıklatın</a:t>
            </a:r>
            <a:endParaRPr lang="tr-TR" dirty="0"/>
          </a:p>
        </p:txBody>
      </p:sp>
      <p:sp>
        <p:nvSpPr>
          <p:cNvPr id="3" name="İçerik Yer Tutucusu 2"/>
          <p:cNvSpPr>
            <a:spLocks noGrp="1"/>
          </p:cNvSpPr>
          <p:nvPr>
            <p:ph idx="1"/>
          </p:nvPr>
        </p:nvSpPr>
        <p:spPr>
          <a:xfrm>
            <a:off x="3575050" y="735546"/>
            <a:ext cx="5317430" cy="405045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251521" y="1275606"/>
            <a:ext cx="3213993" cy="351039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6" name="Veri Yer Tutucusu 4"/>
          <p:cNvSpPr>
            <a:spLocks noGrp="1"/>
          </p:cNvSpPr>
          <p:nvPr>
            <p:ph type="dt" sz="half" idx="10"/>
          </p:nvPr>
        </p:nvSpPr>
        <p:spPr/>
        <p:txBody>
          <a:bodyPr/>
          <a:lstStyle>
            <a:lvl1pPr>
              <a:defRPr smtClean="0"/>
            </a:lvl1pPr>
          </a:lstStyle>
          <a:p>
            <a:pPr>
              <a:defRPr/>
            </a:pPr>
            <a:fld id="{E2B2EE3E-F392-44C8-9B45-DCCDECFE984E}" type="datetimeFigureOut">
              <a:rPr lang="tr-TR"/>
              <a:pPr>
                <a:defRPr/>
              </a:pPr>
              <a:t>9.03.2022</a:t>
            </a:fld>
            <a:endParaRPr lang="tr-TR"/>
          </a:p>
        </p:txBody>
      </p:sp>
      <p:sp>
        <p:nvSpPr>
          <p:cNvPr id="7" name="Altbilgi Yer Tutucusu 5"/>
          <p:cNvSpPr>
            <a:spLocks noGrp="1"/>
          </p:cNvSpPr>
          <p:nvPr>
            <p:ph type="ftr" sz="quarter" idx="11"/>
          </p:nvPr>
        </p:nvSpPr>
        <p:spPr/>
        <p:txBody>
          <a:bodyPr/>
          <a:lstStyle>
            <a:lvl1pPr>
              <a:defRPr/>
            </a:lvl1pPr>
          </a:lstStyle>
          <a:p>
            <a:pPr>
              <a:defRPr/>
            </a:pPr>
            <a:endParaRPr lang="tr-TR"/>
          </a:p>
        </p:txBody>
      </p:sp>
      <p:sp>
        <p:nvSpPr>
          <p:cNvPr id="8" name="Slayt Numarası Yer Tutucusu 6"/>
          <p:cNvSpPr>
            <a:spLocks noGrp="1"/>
          </p:cNvSpPr>
          <p:nvPr>
            <p:ph type="sldNum" sz="quarter" idx="12"/>
          </p:nvPr>
        </p:nvSpPr>
        <p:spPr/>
        <p:txBody>
          <a:bodyPr/>
          <a:lstStyle>
            <a:lvl1pPr>
              <a:defRPr smtClean="0"/>
            </a:lvl1pPr>
          </a:lstStyle>
          <a:p>
            <a:pPr>
              <a:defRPr/>
            </a:pPr>
            <a:fld id="{115ACFC4-1DE5-4BD3-A63C-15C97821CB2F}" type="slidenum">
              <a:rPr lang="tr-TR"/>
              <a:pPr>
                <a:defRPr/>
              </a:pPr>
              <a:t>‹#›</a:t>
            </a:fld>
            <a:endParaRPr lang="tr-TR"/>
          </a:p>
        </p:txBody>
      </p:sp>
    </p:spTree>
  </p:cSld>
  <p:clrMapOvr>
    <a:masterClrMapping/>
  </p:clrMapOvr>
  <p:transition spd="slow">
    <p:wip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fld id="{694124A0-A9AE-449D-B7C3-3F4A50573E14}" type="slidenum">
              <a:rPr lang="tr-TR" altLang="tr-TR"/>
              <a:pPr/>
              <a:t>‹#›</a:t>
            </a:fld>
            <a:endParaRPr lang="tr-TR" altLang="tr-TR"/>
          </a:p>
        </p:txBody>
      </p:sp>
    </p:spTree>
    <p:extLst>
      <p:ext uri="{BB962C8B-B14F-4D97-AF65-F5344CB8AC3E}">
        <p14:creationId xmlns:p14="http://schemas.microsoft.com/office/powerpoint/2010/main" val="3276477488"/>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3305176"/>
            <a:ext cx="7772400" cy="1021556"/>
          </a:xfrm>
        </p:spPr>
        <p:txBody>
          <a:bodyPr anchor="t"/>
          <a:lstStyle>
            <a:lvl1pPr algn="l">
              <a:defRPr sz="3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tr-TR" smtClean="0"/>
              <a:t>Asıl metin stillerini düzenlemek için tıklatın</a:t>
            </a: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fld id="{44755F28-A5FD-40CE-822D-855328197444}" type="slidenum">
              <a:rPr lang="tr-TR" altLang="tr-TR"/>
              <a:pPr/>
              <a:t>‹#›</a:t>
            </a:fld>
            <a:endParaRPr lang="tr-TR" altLang="tr-TR"/>
          </a:p>
        </p:txBody>
      </p:sp>
    </p:spTree>
    <p:extLst>
      <p:ext uri="{BB962C8B-B14F-4D97-AF65-F5344CB8AC3E}">
        <p14:creationId xmlns:p14="http://schemas.microsoft.com/office/powerpoint/2010/main" val="2457034924"/>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6858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fld id="{0115CC0B-79CC-42F7-8BED-628C8A059F5A}" type="slidenum">
              <a:rPr lang="tr-TR" altLang="tr-TR"/>
              <a:pPr/>
              <a:t>‹#›</a:t>
            </a:fld>
            <a:endParaRPr lang="tr-TR" altLang="tr-TR"/>
          </a:p>
        </p:txBody>
      </p:sp>
    </p:spTree>
    <p:extLst>
      <p:ext uri="{BB962C8B-B14F-4D97-AF65-F5344CB8AC3E}">
        <p14:creationId xmlns:p14="http://schemas.microsoft.com/office/powerpoint/2010/main" val="2648353597"/>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05979"/>
            <a:ext cx="8229600" cy="857250"/>
          </a:xfrm>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4"/>
          <p:cNvSpPr>
            <a:spLocks noGrp="1" noChangeArrowheads="1"/>
          </p:cNvSpPr>
          <p:nvPr>
            <p:ph type="dt" sz="half" idx="10"/>
          </p:nvPr>
        </p:nvSpPr>
        <p:spPr>
          <a:ln/>
        </p:spPr>
        <p:txBody>
          <a:bodyPr/>
          <a:lstStyle>
            <a:lvl1pPr>
              <a:defRPr/>
            </a:lvl1pPr>
          </a:lstStyle>
          <a:p>
            <a:pPr>
              <a:defRPr/>
            </a:pPr>
            <a:endParaRPr lang="tr-TR"/>
          </a:p>
        </p:txBody>
      </p:sp>
      <p:sp>
        <p:nvSpPr>
          <p:cNvPr id="8" name="Rectangle 5"/>
          <p:cNvSpPr>
            <a:spLocks noGrp="1" noChangeArrowheads="1"/>
          </p:cNvSpPr>
          <p:nvPr>
            <p:ph type="ftr" sz="quarter" idx="11"/>
          </p:nvPr>
        </p:nvSpPr>
        <p:spPr>
          <a:ln/>
        </p:spPr>
        <p:txBody>
          <a:bodyPr/>
          <a:lstStyle>
            <a:lvl1pPr>
              <a:defRPr/>
            </a:lvl1pPr>
          </a:lstStyle>
          <a:p>
            <a:pPr>
              <a:defRPr/>
            </a:pPr>
            <a:endParaRPr lang="tr-TR"/>
          </a:p>
        </p:txBody>
      </p:sp>
      <p:sp>
        <p:nvSpPr>
          <p:cNvPr id="9" name="Rectangle 6"/>
          <p:cNvSpPr>
            <a:spLocks noGrp="1" noChangeArrowheads="1"/>
          </p:cNvSpPr>
          <p:nvPr>
            <p:ph type="sldNum" sz="quarter" idx="12"/>
          </p:nvPr>
        </p:nvSpPr>
        <p:spPr>
          <a:ln/>
        </p:spPr>
        <p:txBody>
          <a:bodyPr/>
          <a:lstStyle>
            <a:lvl1pPr>
              <a:defRPr/>
            </a:lvl1pPr>
          </a:lstStyle>
          <a:p>
            <a:fld id="{7964E6BD-758C-4439-82DC-BE7FD36BD0CB}" type="slidenum">
              <a:rPr lang="tr-TR" altLang="tr-TR"/>
              <a:pPr/>
              <a:t>‹#›</a:t>
            </a:fld>
            <a:endParaRPr lang="tr-TR" altLang="tr-TR"/>
          </a:p>
        </p:txBody>
      </p:sp>
    </p:spTree>
    <p:extLst>
      <p:ext uri="{BB962C8B-B14F-4D97-AF65-F5344CB8AC3E}">
        <p14:creationId xmlns:p14="http://schemas.microsoft.com/office/powerpoint/2010/main" val="3843482620"/>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Rectangle 4"/>
          <p:cNvSpPr>
            <a:spLocks noGrp="1" noChangeArrowheads="1"/>
          </p:cNvSpPr>
          <p:nvPr>
            <p:ph type="dt" sz="half" idx="10"/>
          </p:nvPr>
        </p:nvSpPr>
        <p:spPr>
          <a:ln/>
        </p:spPr>
        <p:txBody>
          <a:bodyPr/>
          <a:lstStyle>
            <a:lvl1pPr>
              <a:defRPr/>
            </a:lvl1pPr>
          </a:lstStyle>
          <a:p>
            <a:pPr>
              <a:defRPr/>
            </a:pPr>
            <a:endParaRPr lang="tr-TR"/>
          </a:p>
        </p:txBody>
      </p:sp>
      <p:sp>
        <p:nvSpPr>
          <p:cNvPr id="4" name="Rectangle 5"/>
          <p:cNvSpPr>
            <a:spLocks noGrp="1" noChangeArrowheads="1"/>
          </p:cNvSpPr>
          <p:nvPr>
            <p:ph type="ftr" sz="quarter" idx="11"/>
          </p:nvPr>
        </p:nvSpPr>
        <p:spPr>
          <a:ln/>
        </p:spPr>
        <p:txBody>
          <a:bodyPr/>
          <a:lstStyle>
            <a:lvl1pPr>
              <a:defRPr/>
            </a:lvl1pPr>
          </a:lstStyle>
          <a:p>
            <a:pPr>
              <a:defRPr/>
            </a:pPr>
            <a:endParaRPr lang="tr-TR"/>
          </a:p>
        </p:txBody>
      </p:sp>
      <p:sp>
        <p:nvSpPr>
          <p:cNvPr id="5" name="Rectangle 6"/>
          <p:cNvSpPr>
            <a:spLocks noGrp="1" noChangeArrowheads="1"/>
          </p:cNvSpPr>
          <p:nvPr>
            <p:ph type="sldNum" sz="quarter" idx="12"/>
          </p:nvPr>
        </p:nvSpPr>
        <p:spPr>
          <a:ln/>
        </p:spPr>
        <p:txBody>
          <a:bodyPr/>
          <a:lstStyle>
            <a:lvl1pPr>
              <a:defRPr/>
            </a:lvl1pPr>
          </a:lstStyle>
          <a:p>
            <a:fld id="{0398C97D-1076-465B-A25A-B70B95088FEA}" type="slidenum">
              <a:rPr lang="tr-TR" altLang="tr-TR"/>
              <a:pPr/>
              <a:t>‹#›</a:t>
            </a:fld>
            <a:endParaRPr lang="tr-TR" altLang="tr-TR"/>
          </a:p>
        </p:txBody>
      </p:sp>
    </p:spTree>
    <p:extLst>
      <p:ext uri="{BB962C8B-B14F-4D97-AF65-F5344CB8AC3E}">
        <p14:creationId xmlns:p14="http://schemas.microsoft.com/office/powerpoint/2010/main" val="280492027"/>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tr-TR"/>
          </a:p>
        </p:txBody>
      </p:sp>
      <p:sp>
        <p:nvSpPr>
          <p:cNvPr id="3" name="Rectangle 5"/>
          <p:cNvSpPr>
            <a:spLocks noGrp="1" noChangeArrowheads="1"/>
          </p:cNvSpPr>
          <p:nvPr>
            <p:ph type="ftr" sz="quarter" idx="11"/>
          </p:nvPr>
        </p:nvSpPr>
        <p:spPr>
          <a:ln/>
        </p:spPr>
        <p:txBody>
          <a:bodyPr/>
          <a:lstStyle>
            <a:lvl1pPr>
              <a:defRPr/>
            </a:lvl1pPr>
          </a:lstStyle>
          <a:p>
            <a:pPr>
              <a:defRPr/>
            </a:pPr>
            <a:endParaRPr lang="tr-TR"/>
          </a:p>
        </p:txBody>
      </p:sp>
      <p:sp>
        <p:nvSpPr>
          <p:cNvPr id="4" name="Rectangle 6"/>
          <p:cNvSpPr>
            <a:spLocks noGrp="1" noChangeArrowheads="1"/>
          </p:cNvSpPr>
          <p:nvPr>
            <p:ph type="sldNum" sz="quarter" idx="12"/>
          </p:nvPr>
        </p:nvSpPr>
        <p:spPr>
          <a:ln/>
        </p:spPr>
        <p:txBody>
          <a:bodyPr/>
          <a:lstStyle>
            <a:lvl1pPr>
              <a:defRPr/>
            </a:lvl1pPr>
          </a:lstStyle>
          <a:p>
            <a:fld id="{A2A47B3E-B82A-4FF8-99B8-052675A525DE}" type="slidenum">
              <a:rPr lang="tr-TR" altLang="tr-TR"/>
              <a:pPr/>
              <a:t>‹#›</a:t>
            </a:fld>
            <a:endParaRPr lang="tr-TR" altLang="tr-TR"/>
          </a:p>
        </p:txBody>
      </p:sp>
    </p:spTree>
    <p:extLst>
      <p:ext uri="{BB962C8B-B14F-4D97-AF65-F5344CB8AC3E}">
        <p14:creationId xmlns:p14="http://schemas.microsoft.com/office/powerpoint/2010/main" val="958146083"/>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1" y="204787"/>
            <a:ext cx="3008313" cy="871538"/>
          </a:xfrm>
        </p:spPr>
        <p:txBody>
          <a:bodyPr anchor="b"/>
          <a:lstStyle>
            <a:lvl1pPr algn="l">
              <a:defRPr sz="1500" b="1"/>
            </a:lvl1pPr>
          </a:lstStyle>
          <a:p>
            <a:r>
              <a:rPr lang="tr-TR" smtClean="0"/>
              <a:t>Asıl başlık stili için tıklatın</a:t>
            </a:r>
            <a:endParaRPr lang="tr-TR"/>
          </a:p>
        </p:txBody>
      </p:sp>
      <p:sp>
        <p:nvSpPr>
          <p:cNvPr id="3" name="İçerik Yer Tutucusu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tr-TR" smtClean="0"/>
              <a:t>Asıl metin stillerini düzenlemek için tıklatın</a:t>
            </a: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fld id="{D14D9669-6CA7-40B8-AFE7-DF79ADD542D5}" type="slidenum">
              <a:rPr lang="tr-TR" altLang="tr-TR"/>
              <a:pPr/>
              <a:t>‹#›</a:t>
            </a:fld>
            <a:endParaRPr lang="tr-TR" altLang="tr-TR"/>
          </a:p>
        </p:txBody>
      </p:sp>
    </p:spTree>
    <p:extLst>
      <p:ext uri="{BB962C8B-B14F-4D97-AF65-F5344CB8AC3E}">
        <p14:creationId xmlns:p14="http://schemas.microsoft.com/office/powerpoint/2010/main" val="3206013910"/>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3600450"/>
            <a:ext cx="5486400" cy="425054"/>
          </a:xfrm>
        </p:spPr>
        <p:txBody>
          <a:bodyPr anchor="b"/>
          <a:lstStyle>
            <a:lvl1pPr algn="l">
              <a:defRPr sz="15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tr-TR" noProof="0" smtClean="0"/>
          </a:p>
        </p:txBody>
      </p:sp>
      <p:sp>
        <p:nvSpPr>
          <p:cNvPr id="4" name="Metin Yer Tutucusu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tr-TR" smtClean="0"/>
              <a:t>Asıl metin stillerini düzenlemek için tıklatın</a:t>
            </a: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fld id="{C6B967AC-A603-46CA-96E3-616AE7AB7E0B}" type="slidenum">
              <a:rPr lang="tr-TR" altLang="tr-TR"/>
              <a:pPr/>
              <a:t>‹#›</a:t>
            </a:fld>
            <a:endParaRPr lang="tr-TR" altLang="tr-TR"/>
          </a:p>
        </p:txBody>
      </p:sp>
    </p:spTree>
    <p:extLst>
      <p:ext uri="{BB962C8B-B14F-4D97-AF65-F5344CB8AC3E}">
        <p14:creationId xmlns:p14="http://schemas.microsoft.com/office/powerpoint/2010/main" val="3856662441"/>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fld id="{DEA4671B-118B-4812-A2B9-6BA112AC9ADF}" type="slidenum">
              <a:rPr lang="tr-TR" altLang="tr-TR"/>
              <a:pPr/>
              <a:t>‹#›</a:t>
            </a:fld>
            <a:endParaRPr lang="tr-TR" altLang="tr-TR"/>
          </a:p>
        </p:txBody>
      </p:sp>
    </p:spTree>
    <p:extLst>
      <p:ext uri="{BB962C8B-B14F-4D97-AF65-F5344CB8AC3E}">
        <p14:creationId xmlns:p14="http://schemas.microsoft.com/office/powerpoint/2010/main" val="1992250716"/>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515100" y="457200"/>
            <a:ext cx="1943100" cy="4114800"/>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685800" y="457200"/>
            <a:ext cx="5676900" cy="4114800"/>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fld id="{F2AF8D3B-F06F-4DC5-B709-6C0F396E09B8}" type="slidenum">
              <a:rPr lang="tr-TR" altLang="tr-TR"/>
              <a:pPr/>
              <a:t>‹#›</a:t>
            </a:fld>
            <a:endParaRPr lang="tr-TR" altLang="tr-TR"/>
          </a:p>
        </p:txBody>
      </p:sp>
    </p:spTree>
    <p:extLst>
      <p:ext uri="{BB962C8B-B14F-4D97-AF65-F5344CB8AC3E}">
        <p14:creationId xmlns:p14="http://schemas.microsoft.com/office/powerpoint/2010/main" val="207451517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pic>
        <p:nvPicPr>
          <p:cNvPr id="5" name="Resim 9"/>
          <p:cNvPicPr>
            <a:picLocks noChangeAspect="1"/>
          </p:cNvPicPr>
          <p:nvPr/>
        </p:nvPicPr>
        <p:blipFill>
          <a:blip r:embed="rId2" cstate="print"/>
          <a:srcRect/>
          <a:stretch>
            <a:fillRect/>
          </a:stretch>
        </p:blipFill>
        <p:spPr bwMode="auto">
          <a:xfrm>
            <a:off x="269875" y="109538"/>
            <a:ext cx="1125538" cy="735012"/>
          </a:xfrm>
          <a:prstGeom prst="rect">
            <a:avLst/>
          </a:prstGeom>
          <a:noFill/>
          <a:ln w="9525">
            <a:noFill/>
            <a:miter lim="800000"/>
            <a:headEnd/>
            <a:tailEnd/>
          </a:ln>
        </p:spPr>
      </p:pic>
      <p:sp>
        <p:nvSpPr>
          <p:cNvPr id="2" name="Başlık 1"/>
          <p:cNvSpPr>
            <a:spLocks noGrp="1"/>
          </p:cNvSpPr>
          <p:nvPr>
            <p:ph type="title"/>
          </p:nvPr>
        </p:nvSpPr>
        <p:spPr>
          <a:xfrm>
            <a:off x="1691680" y="3757296"/>
            <a:ext cx="5760640" cy="425054"/>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05980" y="459581"/>
            <a:ext cx="5732040" cy="3224273"/>
          </a:xfrm>
        </p:spPr>
        <p:style>
          <a:lnRef idx="2">
            <a:schemeClr val="accent3"/>
          </a:lnRef>
          <a:fillRef idx="1">
            <a:schemeClr val="lt1"/>
          </a:fillRef>
          <a:effectRef idx="0">
            <a:schemeClr val="accent3"/>
          </a:effectRef>
          <a:fontRef idx="none"/>
        </p:style>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tr-TR" noProof="0" smtClean="0"/>
              <a:t>Resim eklemek için simgeyi tıklatın</a:t>
            </a:r>
            <a:endParaRPr lang="tr-TR" noProof="0" dirty="0"/>
          </a:p>
        </p:txBody>
      </p:sp>
      <p:sp>
        <p:nvSpPr>
          <p:cNvPr id="4" name="Metin Yer Tutucusu 3"/>
          <p:cNvSpPr>
            <a:spLocks noGrp="1"/>
          </p:cNvSpPr>
          <p:nvPr>
            <p:ph type="body" sz="half" idx="2"/>
          </p:nvPr>
        </p:nvSpPr>
        <p:spPr>
          <a:xfrm>
            <a:off x="1691680" y="4182349"/>
            <a:ext cx="576064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6" name="Veri Yer Tutucusu 4"/>
          <p:cNvSpPr>
            <a:spLocks noGrp="1"/>
          </p:cNvSpPr>
          <p:nvPr>
            <p:ph type="dt" sz="half" idx="10"/>
          </p:nvPr>
        </p:nvSpPr>
        <p:spPr/>
        <p:txBody>
          <a:bodyPr/>
          <a:lstStyle>
            <a:lvl1pPr>
              <a:defRPr smtClean="0"/>
            </a:lvl1pPr>
          </a:lstStyle>
          <a:p>
            <a:pPr>
              <a:defRPr/>
            </a:pPr>
            <a:fld id="{29DAB140-2F0C-43A8-AD62-EB4984B53D8D}" type="datetimeFigureOut">
              <a:rPr lang="tr-TR"/>
              <a:pPr>
                <a:defRPr/>
              </a:pPr>
              <a:t>9.03.2022</a:t>
            </a:fld>
            <a:endParaRPr lang="tr-TR"/>
          </a:p>
        </p:txBody>
      </p:sp>
      <p:sp>
        <p:nvSpPr>
          <p:cNvPr id="7" name="Altbilgi Yer Tutucusu 5"/>
          <p:cNvSpPr>
            <a:spLocks noGrp="1"/>
          </p:cNvSpPr>
          <p:nvPr>
            <p:ph type="ftr" sz="quarter" idx="11"/>
          </p:nvPr>
        </p:nvSpPr>
        <p:spPr/>
        <p:txBody>
          <a:bodyPr/>
          <a:lstStyle>
            <a:lvl1pPr>
              <a:defRPr/>
            </a:lvl1pPr>
          </a:lstStyle>
          <a:p>
            <a:pPr>
              <a:defRPr/>
            </a:pPr>
            <a:endParaRPr lang="tr-TR"/>
          </a:p>
        </p:txBody>
      </p:sp>
      <p:sp>
        <p:nvSpPr>
          <p:cNvPr id="8" name="Slayt Numarası Yer Tutucusu 6"/>
          <p:cNvSpPr>
            <a:spLocks noGrp="1"/>
          </p:cNvSpPr>
          <p:nvPr>
            <p:ph type="sldNum" sz="quarter" idx="12"/>
          </p:nvPr>
        </p:nvSpPr>
        <p:spPr/>
        <p:txBody>
          <a:bodyPr/>
          <a:lstStyle>
            <a:lvl1pPr>
              <a:defRPr smtClean="0"/>
            </a:lvl1pPr>
          </a:lstStyle>
          <a:p>
            <a:pPr>
              <a:defRPr/>
            </a:pPr>
            <a:fld id="{1E3431DF-865B-4914-9D2F-0A2554ECF354}" type="slidenum">
              <a:rPr lang="tr-TR"/>
              <a:pPr>
                <a:defRPr/>
              </a:pPr>
              <a:t>‹#›</a:t>
            </a:fld>
            <a:endParaRPr lang="tr-TR"/>
          </a:p>
        </p:txBody>
      </p:sp>
    </p:spTree>
  </p:cSld>
  <p:clrMapOvr>
    <a:masterClrMapping/>
  </p:clrMapOvr>
  <p:transition spd="slow">
    <p:wip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xAndObj" preserve="1">
  <p:cSld name="Başlık, Metin ve İçerik">
    <p:spTree>
      <p:nvGrpSpPr>
        <p:cNvPr id="1" name=""/>
        <p:cNvGrpSpPr/>
        <p:nvPr/>
      </p:nvGrpSpPr>
      <p:grpSpPr>
        <a:xfrm>
          <a:off x="0" y="0"/>
          <a:ext cx="0" cy="0"/>
          <a:chOff x="0" y="0"/>
          <a:chExt cx="0" cy="0"/>
        </a:xfrm>
      </p:grpSpPr>
      <p:sp>
        <p:nvSpPr>
          <p:cNvPr id="2" name="Başlık 1"/>
          <p:cNvSpPr>
            <a:spLocks noGrp="1"/>
          </p:cNvSpPr>
          <p:nvPr>
            <p:ph type="title"/>
          </p:nvPr>
        </p:nvSpPr>
        <p:spPr>
          <a:xfrm>
            <a:off x="685800" y="457200"/>
            <a:ext cx="7772400" cy="857250"/>
          </a:xfrm>
        </p:spPr>
        <p:txBody>
          <a:bodyPr/>
          <a:lstStyle/>
          <a:p>
            <a:r>
              <a:rPr lang="tr-TR" smtClean="0"/>
              <a:t>Asıl başlık stili için tıklatın</a:t>
            </a:r>
            <a:endParaRPr lang="tr-TR"/>
          </a:p>
        </p:txBody>
      </p:sp>
      <p:sp>
        <p:nvSpPr>
          <p:cNvPr id="3" name="Metin Yer Tutucusu 2"/>
          <p:cNvSpPr>
            <a:spLocks noGrp="1"/>
          </p:cNvSpPr>
          <p:nvPr>
            <p:ph type="body" sz="half" idx="1"/>
          </p:nvPr>
        </p:nvSpPr>
        <p:spPr>
          <a:xfrm>
            <a:off x="685800" y="1485900"/>
            <a:ext cx="3810000" cy="30861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485900"/>
            <a:ext cx="3810000" cy="30861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fld id="{ADDE1E44-AF93-41C0-ACB8-2E297A956D29}" type="slidenum">
              <a:rPr lang="tr-TR" altLang="tr-TR"/>
              <a:pPr/>
              <a:t>‹#›</a:t>
            </a:fld>
            <a:endParaRPr lang="tr-TR" altLang="tr-TR"/>
          </a:p>
        </p:txBody>
      </p:sp>
    </p:spTree>
    <p:extLst>
      <p:ext uri="{BB962C8B-B14F-4D97-AF65-F5344CB8AC3E}">
        <p14:creationId xmlns:p14="http://schemas.microsoft.com/office/powerpoint/2010/main" val="237519981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x" preserve="1">
  <p:cSld name="Başlık, Dikey Metin">
    <p:spTree>
      <p:nvGrpSpPr>
        <p:cNvPr id="1" name=""/>
        <p:cNvGrpSpPr/>
        <p:nvPr/>
      </p:nvGrpSpPr>
      <p:grpSpPr>
        <a:xfrm>
          <a:off x="0" y="0"/>
          <a:ext cx="0" cy="0"/>
          <a:chOff x="0" y="0"/>
          <a:chExt cx="0" cy="0"/>
        </a:xfrm>
      </p:grpSpPr>
      <p:pic>
        <p:nvPicPr>
          <p:cNvPr id="4" name="Resim 8"/>
          <p:cNvPicPr>
            <a:picLocks noChangeAspect="1"/>
          </p:cNvPicPr>
          <p:nvPr/>
        </p:nvPicPr>
        <p:blipFill>
          <a:blip r:embed="rId2" cstate="print"/>
          <a:srcRect/>
          <a:stretch>
            <a:fillRect/>
          </a:stretch>
        </p:blipFill>
        <p:spPr bwMode="auto">
          <a:xfrm>
            <a:off x="269875" y="109538"/>
            <a:ext cx="1125538" cy="735012"/>
          </a:xfrm>
          <a:prstGeom prst="rect">
            <a:avLst/>
          </a:prstGeom>
          <a:noFill/>
          <a:ln w="9525">
            <a:noFill/>
            <a:miter lim="800000"/>
            <a:headEnd/>
            <a:tailEnd/>
          </a:ln>
        </p:spPr>
      </p:pic>
      <p:sp>
        <p:nvSpPr>
          <p:cNvPr id="2" name="Başlık 1"/>
          <p:cNvSpPr>
            <a:spLocks noGrp="1"/>
          </p:cNvSpPr>
          <p:nvPr>
            <p:ph type="title"/>
          </p:nvPr>
        </p:nvSpPr>
        <p:spPr>
          <a:xfrm>
            <a:off x="1403351" y="195262"/>
            <a:ext cx="7489824" cy="515541"/>
          </a:xfrm>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3"/>
          <p:cNvSpPr>
            <a:spLocks noGrp="1"/>
          </p:cNvSpPr>
          <p:nvPr>
            <p:ph type="dt" sz="half" idx="10"/>
          </p:nvPr>
        </p:nvSpPr>
        <p:spPr/>
        <p:txBody>
          <a:bodyPr/>
          <a:lstStyle>
            <a:lvl1pPr>
              <a:defRPr smtClean="0"/>
            </a:lvl1pPr>
          </a:lstStyle>
          <a:p>
            <a:pPr>
              <a:defRPr/>
            </a:pPr>
            <a:fld id="{8EC244E8-2DA1-4A95-8BBB-674CE98D14C5}" type="datetimeFigureOut">
              <a:rPr lang="tr-TR"/>
              <a:pPr>
                <a:defRPr/>
              </a:pPr>
              <a:t>9.03.2022</a:t>
            </a:fld>
            <a:endParaRPr lang="tr-TR"/>
          </a:p>
        </p:txBody>
      </p:sp>
      <p:sp>
        <p:nvSpPr>
          <p:cNvPr id="6" name="Altbilgi Yer Tutucusu 4"/>
          <p:cNvSpPr>
            <a:spLocks noGrp="1"/>
          </p:cNvSpPr>
          <p:nvPr>
            <p:ph type="ftr" sz="quarter" idx="11"/>
          </p:nvPr>
        </p:nvSpPr>
        <p:spPr/>
        <p:txBody>
          <a:bodyPr/>
          <a:lstStyle>
            <a:lvl1pPr>
              <a:defRPr/>
            </a:lvl1pPr>
          </a:lstStyle>
          <a:p>
            <a:pPr>
              <a:defRPr/>
            </a:pPr>
            <a:endParaRPr lang="tr-TR"/>
          </a:p>
        </p:txBody>
      </p:sp>
      <p:sp>
        <p:nvSpPr>
          <p:cNvPr id="7" name="Slayt Numarası Yer Tutucusu 5"/>
          <p:cNvSpPr>
            <a:spLocks noGrp="1"/>
          </p:cNvSpPr>
          <p:nvPr>
            <p:ph type="sldNum" sz="quarter" idx="12"/>
          </p:nvPr>
        </p:nvSpPr>
        <p:spPr/>
        <p:txBody>
          <a:bodyPr/>
          <a:lstStyle>
            <a:lvl1pPr>
              <a:defRPr smtClean="0"/>
            </a:lvl1pPr>
          </a:lstStyle>
          <a:p>
            <a:pPr>
              <a:defRPr/>
            </a:pPr>
            <a:fld id="{DB1318DC-0653-44B6-82EF-1FD2F5EDFEED}" type="slidenum">
              <a:rPr lang="tr-TR"/>
              <a:pPr>
                <a:defRPr/>
              </a:pPr>
              <a:t>‹#›</a:t>
            </a:fld>
            <a:endParaRPr lang="tr-TR"/>
          </a:p>
        </p:txBody>
      </p:sp>
    </p:spTree>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pic>
        <p:nvPicPr>
          <p:cNvPr id="4" name="Resim 8"/>
          <p:cNvPicPr>
            <a:picLocks noChangeAspect="1"/>
          </p:cNvPicPr>
          <p:nvPr/>
        </p:nvPicPr>
        <p:blipFill>
          <a:blip r:embed="rId2" cstate="print"/>
          <a:srcRect/>
          <a:stretch>
            <a:fillRect/>
          </a:stretch>
        </p:blipFill>
        <p:spPr bwMode="auto">
          <a:xfrm>
            <a:off x="269875" y="109538"/>
            <a:ext cx="1125538" cy="735012"/>
          </a:xfrm>
          <a:prstGeom prst="rect">
            <a:avLst/>
          </a:prstGeom>
          <a:noFill/>
          <a:ln w="9525">
            <a:noFill/>
            <a:miter lim="800000"/>
            <a:headEnd/>
            <a:tailEnd/>
          </a:ln>
        </p:spPr>
      </p:pic>
      <p:sp>
        <p:nvSpPr>
          <p:cNvPr id="2" name="Dikey Başlık 1"/>
          <p:cNvSpPr>
            <a:spLocks noGrp="1"/>
          </p:cNvSpPr>
          <p:nvPr>
            <p:ph type="title" orient="vert"/>
          </p:nvPr>
        </p:nvSpPr>
        <p:spPr>
          <a:xfrm>
            <a:off x="6804248" y="195486"/>
            <a:ext cx="2057400" cy="4590510"/>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1331640" y="195486"/>
            <a:ext cx="5320208" cy="4590510"/>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3"/>
          <p:cNvSpPr>
            <a:spLocks noGrp="1"/>
          </p:cNvSpPr>
          <p:nvPr>
            <p:ph type="dt" sz="half" idx="10"/>
          </p:nvPr>
        </p:nvSpPr>
        <p:spPr/>
        <p:txBody>
          <a:bodyPr/>
          <a:lstStyle>
            <a:lvl1pPr>
              <a:defRPr smtClean="0"/>
            </a:lvl1pPr>
          </a:lstStyle>
          <a:p>
            <a:pPr>
              <a:defRPr/>
            </a:pPr>
            <a:fld id="{A6653EC9-9938-4C4A-9AC7-3EFFEA9688DD}" type="datetimeFigureOut">
              <a:rPr lang="tr-TR"/>
              <a:pPr>
                <a:defRPr/>
              </a:pPr>
              <a:t>9.03.2022</a:t>
            </a:fld>
            <a:endParaRPr lang="tr-TR"/>
          </a:p>
        </p:txBody>
      </p:sp>
      <p:sp>
        <p:nvSpPr>
          <p:cNvPr id="6" name="Altbilgi Yer Tutucusu 4"/>
          <p:cNvSpPr>
            <a:spLocks noGrp="1"/>
          </p:cNvSpPr>
          <p:nvPr>
            <p:ph type="ftr" sz="quarter" idx="11"/>
          </p:nvPr>
        </p:nvSpPr>
        <p:spPr/>
        <p:txBody>
          <a:bodyPr/>
          <a:lstStyle>
            <a:lvl1pPr>
              <a:defRPr/>
            </a:lvl1pPr>
          </a:lstStyle>
          <a:p>
            <a:pPr>
              <a:defRPr/>
            </a:pPr>
            <a:endParaRPr lang="tr-TR"/>
          </a:p>
        </p:txBody>
      </p:sp>
      <p:sp>
        <p:nvSpPr>
          <p:cNvPr id="7" name="Slayt Numarası Yer Tutucusu 5"/>
          <p:cNvSpPr>
            <a:spLocks noGrp="1"/>
          </p:cNvSpPr>
          <p:nvPr>
            <p:ph type="sldNum" sz="quarter" idx="12"/>
          </p:nvPr>
        </p:nvSpPr>
        <p:spPr/>
        <p:txBody>
          <a:bodyPr/>
          <a:lstStyle>
            <a:lvl1pPr>
              <a:defRPr smtClean="0"/>
            </a:lvl1pPr>
          </a:lstStyle>
          <a:p>
            <a:pPr>
              <a:defRPr/>
            </a:pPr>
            <a:fld id="{BFFBCD7B-24A8-4E57-A67A-F223256AD947}" type="slidenum">
              <a:rPr lang="tr-TR"/>
              <a:pPr>
                <a:defRPr/>
              </a:pPr>
              <a:t>‹#›</a:t>
            </a:fld>
            <a:endParaRPr lang="tr-TR"/>
          </a:p>
        </p:txBody>
      </p:sp>
    </p:spTree>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4" name="Group 15"/>
          <p:cNvGrpSpPr>
            <a:grpSpLocks/>
          </p:cNvGrpSpPr>
          <p:nvPr/>
        </p:nvGrpSpPr>
        <p:grpSpPr bwMode="auto">
          <a:xfrm>
            <a:off x="4335464" y="877492"/>
            <a:ext cx="4814887" cy="3745706"/>
            <a:chOff x="4334933" y="1169931"/>
            <a:chExt cx="4814835" cy="4993802"/>
          </a:xfrm>
        </p:grpSpPr>
        <p:cxnSp>
          <p:nvCxnSpPr>
            <p:cNvPr id="5" name="Straight Connector 16"/>
            <p:cNvCxnSpPr/>
            <p:nvPr/>
          </p:nvCxnSpPr>
          <p:spPr>
            <a:xfrm flipH="1">
              <a:off x="6009727" y="1169931"/>
              <a:ext cx="3133691" cy="313501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18"/>
            <p:cNvCxnSpPr/>
            <p:nvPr/>
          </p:nvCxnSpPr>
          <p:spPr>
            <a:xfrm flipH="1">
              <a:off x="4334933" y="1349301"/>
              <a:ext cx="4814835" cy="481443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20"/>
            <p:cNvCxnSpPr/>
            <p:nvPr/>
          </p:nvCxnSpPr>
          <p:spPr>
            <a:xfrm flipH="1">
              <a:off x="5225510" y="1469940"/>
              <a:ext cx="3911558" cy="391123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21"/>
            <p:cNvCxnSpPr/>
            <p:nvPr/>
          </p:nvCxnSpPr>
          <p:spPr>
            <a:xfrm flipH="1">
              <a:off x="5304885" y="1308030"/>
              <a:ext cx="3838534" cy="38397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22"/>
            <p:cNvCxnSpPr/>
            <p:nvPr/>
          </p:nvCxnSpPr>
          <p:spPr>
            <a:xfrm flipH="1">
              <a:off x="5706518" y="1769949"/>
              <a:ext cx="3430550" cy="343026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400050"/>
            <a:ext cx="6154713" cy="2343151"/>
          </a:xfrm>
        </p:spPr>
        <p:txBody>
          <a:bodyPr anchor="b"/>
          <a:lstStyle>
            <a:lvl1pPr algn="l">
              <a:defRPr sz="3300">
                <a:effectLst/>
              </a:defRPr>
            </a:lvl1pPr>
          </a:lstStyle>
          <a:p>
            <a:r>
              <a:rPr lang="tr-TR" smtClean="0"/>
              <a:t>Asıl başlık stili için tıklatın</a:t>
            </a:r>
            <a:endParaRPr lang="en-US" dirty="0"/>
          </a:p>
        </p:txBody>
      </p:sp>
      <p:sp>
        <p:nvSpPr>
          <p:cNvPr id="3" name="Subtitle 2"/>
          <p:cNvSpPr>
            <a:spLocks noGrp="1"/>
          </p:cNvSpPr>
          <p:nvPr>
            <p:ph type="subTitle" idx="1"/>
          </p:nvPr>
        </p:nvSpPr>
        <p:spPr>
          <a:xfrm>
            <a:off x="533400" y="2882901"/>
            <a:ext cx="4954250" cy="1435100"/>
          </a:xfrm>
        </p:spPr>
        <p:txBody>
          <a:bodyPr anchor="t">
            <a:normAutofit/>
          </a:bodyPr>
          <a:lstStyle>
            <a:lvl1pPr marL="0" indent="0" algn="l">
              <a:buNone/>
              <a:defRPr sz="1500">
                <a:solidFill>
                  <a:schemeClr val="bg2">
                    <a:lumMod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10" name="Date Placeholder 3"/>
          <p:cNvSpPr>
            <a:spLocks noGrp="1"/>
          </p:cNvSpPr>
          <p:nvPr>
            <p:ph type="dt" sz="half" idx="10"/>
          </p:nvPr>
        </p:nvSpPr>
        <p:spPr/>
        <p:txBody>
          <a:bodyPr/>
          <a:lstStyle>
            <a:lvl1pPr>
              <a:defRPr/>
            </a:lvl1pPr>
          </a:lstStyle>
          <a:p>
            <a:pPr defTabSz="685800">
              <a:defRPr/>
            </a:pPr>
            <a:endParaRPr lang="tr-TR">
              <a:solidFill>
                <a:srgbClr val="537D0B">
                  <a:lumMod val="50000"/>
                </a:srgbClr>
              </a:solidFill>
            </a:endParaRPr>
          </a:p>
        </p:txBody>
      </p:sp>
      <p:sp>
        <p:nvSpPr>
          <p:cNvPr id="11" name="Footer Placeholder 4"/>
          <p:cNvSpPr>
            <a:spLocks noGrp="1"/>
          </p:cNvSpPr>
          <p:nvPr>
            <p:ph type="ftr" sz="quarter" idx="11"/>
          </p:nvPr>
        </p:nvSpPr>
        <p:spPr/>
        <p:txBody>
          <a:bodyPr/>
          <a:lstStyle>
            <a:lvl1pPr>
              <a:defRPr/>
            </a:lvl1pPr>
          </a:lstStyle>
          <a:p>
            <a:pPr defTabSz="685800">
              <a:defRPr/>
            </a:pPr>
            <a:endParaRPr lang="tr-TR">
              <a:solidFill>
                <a:srgbClr val="537D0B">
                  <a:lumMod val="50000"/>
                </a:srgbClr>
              </a:solidFill>
            </a:endParaRPr>
          </a:p>
        </p:txBody>
      </p:sp>
      <p:sp>
        <p:nvSpPr>
          <p:cNvPr id="12" name="Slide Number Placeholder 5"/>
          <p:cNvSpPr>
            <a:spLocks noGrp="1"/>
          </p:cNvSpPr>
          <p:nvPr>
            <p:ph type="sldNum" sz="quarter" idx="12"/>
          </p:nvPr>
        </p:nvSpPr>
        <p:spPr/>
        <p:txBody>
          <a:bodyPr/>
          <a:lstStyle>
            <a:lvl1pPr>
              <a:defRPr/>
            </a:lvl1pPr>
          </a:lstStyle>
          <a:p>
            <a:pPr defTabSz="685800"/>
            <a:fld id="{7551C3F7-59BE-4EBD-8100-759BD83B62AE}"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3172789935"/>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a:xfrm>
            <a:off x="533401" y="3371850"/>
            <a:ext cx="6554867" cy="1143000"/>
          </a:xfrm>
        </p:spPr>
        <p:txBody>
          <a:bodyPr/>
          <a:lstStyle/>
          <a:p>
            <a:r>
              <a:rPr lang="tr-TR" smtClean="0"/>
              <a:t>Asıl başlık stili için tıklatın</a:t>
            </a:r>
            <a:endParaRPr lang="en-US" dirty="0"/>
          </a:p>
        </p:txBody>
      </p:sp>
      <p:sp>
        <p:nvSpPr>
          <p:cNvPr id="3" name="Content Placeholder 2"/>
          <p:cNvSpPr>
            <a:spLocks noGrp="1"/>
          </p:cNvSpPr>
          <p:nvPr>
            <p:ph idx="1"/>
          </p:nvPr>
        </p:nvSpPr>
        <p:spPr>
          <a:xfrm>
            <a:off x="533401" y="400050"/>
            <a:ext cx="6554867" cy="282575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defTabSz="685800">
              <a:defRPr/>
            </a:pPr>
            <a:endParaRPr lang="tr-TR">
              <a:solidFill>
                <a:srgbClr val="537D0B">
                  <a:lumMod val="50000"/>
                </a:srgbClr>
              </a:solidFill>
            </a:endParaRPr>
          </a:p>
        </p:txBody>
      </p:sp>
      <p:sp>
        <p:nvSpPr>
          <p:cNvPr id="5" name="Footer Placeholder 4"/>
          <p:cNvSpPr>
            <a:spLocks noGrp="1"/>
          </p:cNvSpPr>
          <p:nvPr>
            <p:ph type="ftr" sz="quarter" idx="11"/>
          </p:nvPr>
        </p:nvSpPr>
        <p:spPr/>
        <p:txBody>
          <a:bodyPr/>
          <a:lstStyle>
            <a:lvl1pPr>
              <a:defRPr/>
            </a:lvl1pPr>
          </a:lstStyle>
          <a:p>
            <a:pPr defTabSz="685800">
              <a:defRPr/>
            </a:pPr>
            <a:endParaRPr lang="tr-TR">
              <a:solidFill>
                <a:srgbClr val="537D0B">
                  <a:lumMod val="50000"/>
                </a:srgbClr>
              </a:solidFill>
            </a:endParaRPr>
          </a:p>
        </p:txBody>
      </p:sp>
      <p:sp>
        <p:nvSpPr>
          <p:cNvPr id="6" name="Slide Number Placeholder 5"/>
          <p:cNvSpPr>
            <a:spLocks noGrp="1"/>
          </p:cNvSpPr>
          <p:nvPr>
            <p:ph type="sldNum" sz="quarter" idx="12"/>
          </p:nvPr>
        </p:nvSpPr>
        <p:spPr/>
        <p:txBody>
          <a:bodyPr/>
          <a:lstStyle>
            <a:lvl1pPr>
              <a:defRPr/>
            </a:lvl1pPr>
          </a:lstStyle>
          <a:p>
            <a:pPr defTabSz="685800"/>
            <a:fld id="{E629C8A0-D584-4900-A757-4A18F215C83A}"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2896044240"/>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533400" y="1485900"/>
            <a:ext cx="6402468" cy="1739900"/>
          </a:xfrm>
        </p:spPr>
        <p:txBody>
          <a:bodyPr anchor="b"/>
          <a:lstStyle>
            <a:lvl1pPr algn="l">
              <a:defRPr sz="2400" b="0" cap="all"/>
            </a:lvl1pPr>
          </a:lstStyle>
          <a:p>
            <a:r>
              <a:rPr lang="tr-TR" smtClean="0"/>
              <a:t>Asıl başlık stili için tıklatın</a:t>
            </a:r>
            <a:endParaRPr lang="en-US" dirty="0"/>
          </a:p>
        </p:txBody>
      </p:sp>
      <p:sp>
        <p:nvSpPr>
          <p:cNvPr id="3" name="Text Placeholder 2"/>
          <p:cNvSpPr>
            <a:spLocks noGrp="1"/>
          </p:cNvSpPr>
          <p:nvPr>
            <p:ph type="body" idx="1"/>
          </p:nvPr>
        </p:nvSpPr>
        <p:spPr>
          <a:xfrm>
            <a:off x="533401" y="3365500"/>
            <a:ext cx="6402467" cy="1149350"/>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lvl1pPr>
              <a:defRPr/>
            </a:lvl1pPr>
          </a:lstStyle>
          <a:p>
            <a:pPr defTabSz="685800">
              <a:defRPr/>
            </a:pPr>
            <a:endParaRPr lang="tr-TR">
              <a:solidFill>
                <a:srgbClr val="537D0B">
                  <a:lumMod val="50000"/>
                </a:srgbClr>
              </a:solidFill>
            </a:endParaRPr>
          </a:p>
        </p:txBody>
      </p:sp>
      <p:sp>
        <p:nvSpPr>
          <p:cNvPr id="5" name="Footer Placeholder 4"/>
          <p:cNvSpPr>
            <a:spLocks noGrp="1"/>
          </p:cNvSpPr>
          <p:nvPr>
            <p:ph type="ftr" sz="quarter" idx="11"/>
          </p:nvPr>
        </p:nvSpPr>
        <p:spPr/>
        <p:txBody>
          <a:bodyPr/>
          <a:lstStyle>
            <a:lvl1pPr>
              <a:defRPr/>
            </a:lvl1pPr>
          </a:lstStyle>
          <a:p>
            <a:pPr defTabSz="685800">
              <a:defRPr/>
            </a:pPr>
            <a:endParaRPr lang="tr-TR">
              <a:solidFill>
                <a:srgbClr val="537D0B">
                  <a:lumMod val="50000"/>
                </a:srgbClr>
              </a:solidFill>
            </a:endParaRPr>
          </a:p>
        </p:txBody>
      </p:sp>
      <p:sp>
        <p:nvSpPr>
          <p:cNvPr id="6" name="Slide Number Placeholder 5"/>
          <p:cNvSpPr>
            <a:spLocks noGrp="1"/>
          </p:cNvSpPr>
          <p:nvPr>
            <p:ph type="sldNum" sz="quarter" idx="12"/>
          </p:nvPr>
        </p:nvSpPr>
        <p:spPr/>
        <p:txBody>
          <a:bodyPr/>
          <a:lstStyle>
            <a:lvl1pPr>
              <a:defRPr/>
            </a:lvl1pPr>
          </a:lstStyle>
          <a:p>
            <a:pPr defTabSz="685800"/>
            <a:fld id="{F6EF97DD-DB4F-47D0-96AD-976E475CA7CF}"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1655414090"/>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533401" y="3371850"/>
            <a:ext cx="6554867" cy="1143000"/>
          </a:xfrm>
        </p:spPr>
        <p:txBody>
          <a:bodyPr/>
          <a:lstStyle>
            <a:lvl1pPr>
              <a:defRPr sz="2400"/>
            </a:lvl1pPr>
          </a:lstStyle>
          <a:p>
            <a:r>
              <a:rPr lang="tr-TR" smtClean="0"/>
              <a:t>Asıl başlık stili için tıklatın</a:t>
            </a:r>
            <a:endParaRPr lang="en-US" dirty="0"/>
          </a:p>
        </p:txBody>
      </p:sp>
      <p:sp>
        <p:nvSpPr>
          <p:cNvPr id="11" name="Content Placeholder 3"/>
          <p:cNvSpPr>
            <a:spLocks noGrp="1"/>
          </p:cNvSpPr>
          <p:nvPr>
            <p:ph sz="half" idx="13"/>
          </p:nvPr>
        </p:nvSpPr>
        <p:spPr>
          <a:xfrm>
            <a:off x="533401" y="400050"/>
            <a:ext cx="3949967" cy="2825750"/>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12" name="Content Placeholder 5"/>
          <p:cNvSpPr>
            <a:spLocks noGrp="1"/>
          </p:cNvSpPr>
          <p:nvPr>
            <p:ph sz="quarter" idx="4"/>
          </p:nvPr>
        </p:nvSpPr>
        <p:spPr>
          <a:xfrm>
            <a:off x="4662362" y="400050"/>
            <a:ext cx="3948238" cy="2819400"/>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3"/>
          <p:cNvSpPr>
            <a:spLocks noGrp="1"/>
          </p:cNvSpPr>
          <p:nvPr>
            <p:ph type="dt" sz="half" idx="14"/>
          </p:nvPr>
        </p:nvSpPr>
        <p:spPr/>
        <p:txBody>
          <a:bodyPr/>
          <a:lstStyle>
            <a:lvl1pPr>
              <a:defRPr/>
            </a:lvl1pPr>
          </a:lstStyle>
          <a:p>
            <a:pPr defTabSz="685800">
              <a:defRPr/>
            </a:pPr>
            <a:endParaRPr lang="tr-TR">
              <a:solidFill>
                <a:srgbClr val="537D0B">
                  <a:lumMod val="50000"/>
                </a:srgbClr>
              </a:solidFill>
            </a:endParaRPr>
          </a:p>
        </p:txBody>
      </p:sp>
      <p:sp>
        <p:nvSpPr>
          <p:cNvPr id="6" name="Footer Placeholder 4"/>
          <p:cNvSpPr>
            <a:spLocks noGrp="1"/>
          </p:cNvSpPr>
          <p:nvPr>
            <p:ph type="ftr" sz="quarter" idx="15"/>
          </p:nvPr>
        </p:nvSpPr>
        <p:spPr/>
        <p:txBody>
          <a:bodyPr/>
          <a:lstStyle>
            <a:lvl1pPr>
              <a:defRPr/>
            </a:lvl1pPr>
          </a:lstStyle>
          <a:p>
            <a:pPr defTabSz="685800">
              <a:defRPr/>
            </a:pPr>
            <a:endParaRPr lang="tr-TR">
              <a:solidFill>
                <a:srgbClr val="537D0B">
                  <a:lumMod val="50000"/>
                </a:srgbClr>
              </a:solidFill>
            </a:endParaRPr>
          </a:p>
        </p:txBody>
      </p:sp>
      <p:sp>
        <p:nvSpPr>
          <p:cNvPr id="7" name="Slide Number Placeholder 5"/>
          <p:cNvSpPr>
            <a:spLocks noGrp="1"/>
          </p:cNvSpPr>
          <p:nvPr>
            <p:ph type="sldNum" sz="quarter" idx="16"/>
          </p:nvPr>
        </p:nvSpPr>
        <p:spPr/>
        <p:txBody>
          <a:bodyPr/>
          <a:lstStyle>
            <a:lvl1pPr>
              <a:defRPr/>
            </a:lvl1pPr>
          </a:lstStyle>
          <a:p>
            <a:pPr defTabSz="685800"/>
            <a:fld id="{BF8C924A-4D06-4500-9CCE-C121F653E541}"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2688127540"/>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533401" y="3371850"/>
            <a:ext cx="6554867" cy="1143000"/>
          </a:xfrm>
        </p:spPr>
        <p:txBody>
          <a:bodyPr/>
          <a:lstStyle>
            <a:lvl1pPr>
              <a:defRPr sz="2400"/>
            </a:lvl1pPr>
          </a:lstStyle>
          <a:p>
            <a:r>
              <a:rPr lang="tr-TR" smtClean="0"/>
              <a:t>Asıl başlık stili için tıklatın</a:t>
            </a:r>
            <a:endParaRPr lang="en-US" dirty="0"/>
          </a:p>
        </p:txBody>
      </p:sp>
      <p:sp>
        <p:nvSpPr>
          <p:cNvPr id="3" name="Text Placeholder 2"/>
          <p:cNvSpPr>
            <a:spLocks noGrp="1"/>
          </p:cNvSpPr>
          <p:nvPr>
            <p:ph type="body" idx="1"/>
          </p:nvPr>
        </p:nvSpPr>
        <p:spPr>
          <a:xfrm>
            <a:off x="762001" y="400050"/>
            <a:ext cx="3716866" cy="457200"/>
          </a:xfrm>
        </p:spPr>
        <p:txBody>
          <a:bodyPr anchor="b">
            <a:noAutofit/>
          </a:bodyPr>
          <a:lstStyle>
            <a:lvl1pPr marL="0" indent="0">
              <a:buNone/>
              <a:defRPr sz="1800" b="0" cap="all">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smtClean="0"/>
              <a:t>Asıl metin stillerini düzenlemek için tıklatın</a:t>
            </a:r>
          </a:p>
        </p:txBody>
      </p:sp>
      <p:sp>
        <p:nvSpPr>
          <p:cNvPr id="4" name="Content Placeholder 3"/>
          <p:cNvSpPr>
            <a:spLocks noGrp="1"/>
          </p:cNvSpPr>
          <p:nvPr>
            <p:ph sz="half" idx="2"/>
          </p:nvPr>
        </p:nvSpPr>
        <p:spPr>
          <a:xfrm>
            <a:off x="533400" y="857251"/>
            <a:ext cx="3945467" cy="2368550"/>
          </a:xfrm>
        </p:spPr>
        <p:txBody>
          <a:bodyPr anchor="t">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855017" y="425053"/>
            <a:ext cx="3764051" cy="432197"/>
          </a:xfrm>
        </p:spPr>
        <p:txBody>
          <a:bodyPr anchor="b">
            <a:noAutofit/>
          </a:bodyPr>
          <a:lstStyle>
            <a:lvl1pPr marL="0" indent="0">
              <a:buNone/>
              <a:defRPr sz="1800" b="0" cap="all">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smtClean="0"/>
              <a:t>Asıl metin stillerini düzenlemek için tıklatın</a:t>
            </a:r>
          </a:p>
        </p:txBody>
      </p:sp>
      <p:sp>
        <p:nvSpPr>
          <p:cNvPr id="6" name="Content Placeholder 5"/>
          <p:cNvSpPr>
            <a:spLocks noGrp="1"/>
          </p:cNvSpPr>
          <p:nvPr>
            <p:ph sz="quarter" idx="4"/>
          </p:nvPr>
        </p:nvSpPr>
        <p:spPr>
          <a:xfrm>
            <a:off x="4662363" y="857250"/>
            <a:ext cx="3956705" cy="2362200"/>
          </a:xfrm>
        </p:spPr>
        <p:txBody>
          <a:bodyPr anchor="t">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3"/>
          <p:cNvSpPr>
            <a:spLocks noGrp="1"/>
          </p:cNvSpPr>
          <p:nvPr>
            <p:ph type="dt" sz="half" idx="10"/>
          </p:nvPr>
        </p:nvSpPr>
        <p:spPr/>
        <p:txBody>
          <a:bodyPr/>
          <a:lstStyle>
            <a:lvl1pPr>
              <a:defRPr/>
            </a:lvl1pPr>
          </a:lstStyle>
          <a:p>
            <a:pPr defTabSz="685800">
              <a:defRPr/>
            </a:pPr>
            <a:endParaRPr lang="tr-TR">
              <a:solidFill>
                <a:srgbClr val="537D0B">
                  <a:lumMod val="50000"/>
                </a:srgbClr>
              </a:solidFill>
            </a:endParaRPr>
          </a:p>
        </p:txBody>
      </p:sp>
      <p:sp>
        <p:nvSpPr>
          <p:cNvPr id="8" name="Footer Placeholder 4"/>
          <p:cNvSpPr>
            <a:spLocks noGrp="1"/>
          </p:cNvSpPr>
          <p:nvPr>
            <p:ph type="ftr" sz="quarter" idx="11"/>
          </p:nvPr>
        </p:nvSpPr>
        <p:spPr/>
        <p:txBody>
          <a:bodyPr/>
          <a:lstStyle>
            <a:lvl1pPr>
              <a:defRPr/>
            </a:lvl1pPr>
          </a:lstStyle>
          <a:p>
            <a:pPr defTabSz="685800">
              <a:defRPr/>
            </a:pPr>
            <a:endParaRPr lang="tr-TR">
              <a:solidFill>
                <a:srgbClr val="537D0B">
                  <a:lumMod val="50000"/>
                </a:srgbClr>
              </a:solidFill>
            </a:endParaRPr>
          </a:p>
        </p:txBody>
      </p:sp>
      <p:sp>
        <p:nvSpPr>
          <p:cNvPr id="9" name="Slide Number Placeholder 5"/>
          <p:cNvSpPr>
            <a:spLocks noGrp="1"/>
          </p:cNvSpPr>
          <p:nvPr>
            <p:ph type="sldNum" sz="quarter" idx="12"/>
          </p:nvPr>
        </p:nvSpPr>
        <p:spPr/>
        <p:txBody>
          <a:bodyPr/>
          <a:lstStyle>
            <a:lvl1pPr>
              <a:defRPr/>
            </a:lvl1pPr>
          </a:lstStyle>
          <a:p>
            <a:pPr defTabSz="685800"/>
            <a:fld id="{9D81DBB5-D5AB-4338-9186-83F906F7E219}"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3572533298"/>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533401" y="3371850"/>
            <a:ext cx="6554867" cy="1143000"/>
          </a:xfrm>
        </p:spPr>
        <p:txBody>
          <a:bodyPr/>
          <a:lstStyle>
            <a:lvl1pPr>
              <a:defRPr sz="2400"/>
            </a:lvl1pPr>
          </a:lstStyle>
          <a:p>
            <a:r>
              <a:rPr lang="tr-TR" smtClean="0"/>
              <a:t>Asıl başlık stili için tıklatın</a:t>
            </a:r>
            <a:endParaRPr lang="en-US" dirty="0"/>
          </a:p>
        </p:txBody>
      </p:sp>
      <p:sp>
        <p:nvSpPr>
          <p:cNvPr id="3" name="Date Placeholder 3"/>
          <p:cNvSpPr>
            <a:spLocks noGrp="1"/>
          </p:cNvSpPr>
          <p:nvPr>
            <p:ph type="dt" sz="half" idx="10"/>
          </p:nvPr>
        </p:nvSpPr>
        <p:spPr/>
        <p:txBody>
          <a:bodyPr/>
          <a:lstStyle>
            <a:lvl1pPr>
              <a:defRPr/>
            </a:lvl1pPr>
          </a:lstStyle>
          <a:p>
            <a:pPr defTabSz="685800">
              <a:defRPr/>
            </a:pPr>
            <a:endParaRPr lang="tr-TR">
              <a:solidFill>
                <a:srgbClr val="537D0B">
                  <a:lumMod val="50000"/>
                </a:srgbClr>
              </a:solidFill>
            </a:endParaRPr>
          </a:p>
        </p:txBody>
      </p:sp>
      <p:sp>
        <p:nvSpPr>
          <p:cNvPr id="4" name="Footer Placeholder 4"/>
          <p:cNvSpPr>
            <a:spLocks noGrp="1"/>
          </p:cNvSpPr>
          <p:nvPr>
            <p:ph type="ftr" sz="quarter" idx="11"/>
          </p:nvPr>
        </p:nvSpPr>
        <p:spPr/>
        <p:txBody>
          <a:bodyPr/>
          <a:lstStyle>
            <a:lvl1pPr>
              <a:defRPr/>
            </a:lvl1pPr>
          </a:lstStyle>
          <a:p>
            <a:pPr defTabSz="685800">
              <a:defRPr/>
            </a:pPr>
            <a:endParaRPr lang="tr-TR">
              <a:solidFill>
                <a:srgbClr val="537D0B">
                  <a:lumMod val="50000"/>
                </a:srgbClr>
              </a:solidFill>
            </a:endParaRPr>
          </a:p>
        </p:txBody>
      </p:sp>
      <p:sp>
        <p:nvSpPr>
          <p:cNvPr id="5" name="Slide Number Placeholder 5"/>
          <p:cNvSpPr>
            <a:spLocks noGrp="1"/>
          </p:cNvSpPr>
          <p:nvPr>
            <p:ph type="sldNum" sz="quarter" idx="12"/>
          </p:nvPr>
        </p:nvSpPr>
        <p:spPr/>
        <p:txBody>
          <a:bodyPr/>
          <a:lstStyle>
            <a:lvl1pPr>
              <a:defRPr/>
            </a:lvl1pPr>
          </a:lstStyle>
          <a:p>
            <a:pPr defTabSz="685800"/>
            <a:fld id="{D125E4F8-875B-4A1D-A198-C557E6CCFBA8}"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72471255"/>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a:xfrm>
            <a:off x="1403648" y="195486"/>
            <a:ext cx="7489527" cy="515597"/>
          </a:xfrm>
        </p:spPr>
        <p:txBody>
          <a:bodyPr/>
          <a:lstStyle>
            <a:lvl1pPr>
              <a:defRPr>
                <a:latin typeface="Calibri"/>
                <a:cs typeface="Calibri"/>
              </a:defRPr>
            </a:lvl1pPr>
          </a:lstStyle>
          <a:p>
            <a:r>
              <a:rPr lang="tr-TR" smtClean="0"/>
              <a:t>Asıl başlık stili için tıklatın</a:t>
            </a:r>
            <a:endParaRPr lang="tr-TR" dirty="0"/>
          </a:p>
        </p:txBody>
      </p:sp>
      <p:sp>
        <p:nvSpPr>
          <p:cNvPr id="3" name="İçerik Yer Tutucusu 2"/>
          <p:cNvSpPr>
            <a:spLocks noGrp="1"/>
          </p:cNvSpPr>
          <p:nvPr>
            <p:ph idx="1"/>
          </p:nvPr>
        </p:nvSpPr>
        <p:spPr/>
        <p:txBody>
          <a:bodyPr/>
          <a:lstStyle>
            <a:lvl1pPr>
              <a:defRPr>
                <a:latin typeface="Calibri"/>
                <a:cs typeface="Calibri"/>
              </a:defRPr>
            </a:lvl1pPr>
            <a:lvl2pPr>
              <a:defRPr>
                <a:latin typeface="Calibri"/>
                <a:cs typeface="Calibri"/>
              </a:defRPr>
            </a:lvl2pPr>
            <a:lvl3pPr>
              <a:defRPr>
                <a:latin typeface="Calibri"/>
                <a:cs typeface="Calibri"/>
              </a:defRPr>
            </a:lvl3pPr>
            <a:lvl4pPr>
              <a:defRPr>
                <a:latin typeface="Calibri"/>
                <a:cs typeface="Calibri"/>
              </a:defRPr>
            </a:lvl4pPr>
            <a:lvl5pPr>
              <a:defRPr>
                <a:latin typeface="Calibri"/>
                <a:cs typeface="Calibri"/>
              </a:defRPr>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3"/>
          <p:cNvSpPr>
            <a:spLocks noGrp="1"/>
          </p:cNvSpPr>
          <p:nvPr>
            <p:ph type="dt" sz="half" idx="10"/>
          </p:nvPr>
        </p:nvSpPr>
        <p:spPr/>
        <p:txBody>
          <a:bodyPr/>
          <a:lstStyle>
            <a:lvl1pPr>
              <a:defRPr smtClean="0">
                <a:latin typeface="Calibri"/>
                <a:cs typeface="Calibri"/>
              </a:defRPr>
            </a:lvl1pPr>
          </a:lstStyle>
          <a:p>
            <a:pPr>
              <a:defRPr/>
            </a:pPr>
            <a:fld id="{61C9157C-E58D-4D08-87CA-A5ADD8099040}" type="datetimeFigureOut">
              <a:rPr lang="tr-TR"/>
              <a:pPr>
                <a:defRPr/>
              </a:pPr>
              <a:t>9.03.2022</a:t>
            </a:fld>
            <a:endParaRPr lang="tr-TR"/>
          </a:p>
        </p:txBody>
      </p:sp>
      <p:sp>
        <p:nvSpPr>
          <p:cNvPr id="6" name="Altbilgi Yer Tutucusu 4"/>
          <p:cNvSpPr>
            <a:spLocks noGrp="1"/>
          </p:cNvSpPr>
          <p:nvPr>
            <p:ph type="ftr" sz="quarter" idx="11"/>
          </p:nvPr>
        </p:nvSpPr>
        <p:spPr/>
        <p:txBody>
          <a:bodyPr/>
          <a:lstStyle>
            <a:lvl1pPr>
              <a:defRPr>
                <a:latin typeface="Calibri"/>
                <a:cs typeface="Calibri"/>
              </a:defRPr>
            </a:lvl1pPr>
          </a:lstStyle>
          <a:p>
            <a:pPr>
              <a:defRPr/>
            </a:pPr>
            <a:endParaRPr lang="tr-TR"/>
          </a:p>
        </p:txBody>
      </p:sp>
      <p:sp>
        <p:nvSpPr>
          <p:cNvPr id="7" name="Slayt Numarası Yer Tutucusu 5"/>
          <p:cNvSpPr>
            <a:spLocks noGrp="1"/>
          </p:cNvSpPr>
          <p:nvPr>
            <p:ph type="sldNum" sz="quarter" idx="12"/>
          </p:nvPr>
        </p:nvSpPr>
        <p:spPr/>
        <p:txBody>
          <a:bodyPr/>
          <a:lstStyle>
            <a:lvl1pPr>
              <a:defRPr smtClean="0">
                <a:latin typeface="Calibri"/>
                <a:cs typeface="Calibri"/>
              </a:defRPr>
            </a:lvl1pPr>
          </a:lstStyle>
          <a:p>
            <a:pPr>
              <a:defRPr/>
            </a:pPr>
            <a:fld id="{3EE680D9-6694-430D-A294-F99695647229}" type="slidenum">
              <a:rPr lang="tr-TR"/>
              <a:pPr>
                <a:defRPr/>
              </a:pPr>
              <a:t>‹#›</a:t>
            </a:fld>
            <a:endParaRPr lang="tr-TR"/>
          </a:p>
        </p:txBody>
      </p:sp>
    </p:spTree>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685800">
              <a:defRPr/>
            </a:pPr>
            <a:endParaRPr lang="tr-TR">
              <a:solidFill>
                <a:srgbClr val="537D0B">
                  <a:lumMod val="50000"/>
                </a:srgbClr>
              </a:solidFill>
            </a:endParaRPr>
          </a:p>
        </p:txBody>
      </p:sp>
      <p:sp>
        <p:nvSpPr>
          <p:cNvPr id="3" name="Footer Placeholder 4"/>
          <p:cNvSpPr>
            <a:spLocks noGrp="1"/>
          </p:cNvSpPr>
          <p:nvPr>
            <p:ph type="ftr" sz="quarter" idx="11"/>
          </p:nvPr>
        </p:nvSpPr>
        <p:spPr/>
        <p:txBody>
          <a:bodyPr/>
          <a:lstStyle>
            <a:lvl1pPr>
              <a:defRPr/>
            </a:lvl1pPr>
          </a:lstStyle>
          <a:p>
            <a:pPr defTabSz="685800">
              <a:defRPr/>
            </a:pPr>
            <a:endParaRPr lang="tr-TR">
              <a:solidFill>
                <a:srgbClr val="537D0B">
                  <a:lumMod val="50000"/>
                </a:srgbClr>
              </a:solidFill>
            </a:endParaRPr>
          </a:p>
        </p:txBody>
      </p:sp>
      <p:sp>
        <p:nvSpPr>
          <p:cNvPr id="4" name="Slide Number Placeholder 5"/>
          <p:cNvSpPr>
            <a:spLocks noGrp="1"/>
          </p:cNvSpPr>
          <p:nvPr>
            <p:ph type="sldNum" sz="quarter" idx="12"/>
          </p:nvPr>
        </p:nvSpPr>
        <p:spPr/>
        <p:txBody>
          <a:bodyPr/>
          <a:lstStyle>
            <a:lvl1pPr>
              <a:defRPr/>
            </a:lvl1pPr>
          </a:lstStyle>
          <a:p>
            <a:pPr defTabSz="685800"/>
            <a:fld id="{194919F8-768A-4B09-A436-6D885B81A34E}"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2648768166"/>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5418667" y="400050"/>
            <a:ext cx="3200400" cy="1143000"/>
          </a:xfrm>
        </p:spPr>
        <p:txBody>
          <a:bodyPr anchor="b"/>
          <a:lstStyle>
            <a:lvl1pPr algn="l">
              <a:defRPr sz="1500" b="0"/>
            </a:lvl1pPr>
          </a:lstStyle>
          <a:p>
            <a:r>
              <a:rPr lang="tr-TR" smtClean="0"/>
              <a:t>Asıl başlık stili için tıklatın</a:t>
            </a:r>
            <a:endParaRPr lang="en-US" dirty="0"/>
          </a:p>
        </p:txBody>
      </p:sp>
      <p:sp>
        <p:nvSpPr>
          <p:cNvPr id="3" name="Content Placeholder 2"/>
          <p:cNvSpPr>
            <a:spLocks noGrp="1"/>
          </p:cNvSpPr>
          <p:nvPr>
            <p:ph idx="1"/>
          </p:nvPr>
        </p:nvSpPr>
        <p:spPr>
          <a:xfrm>
            <a:off x="533400" y="400050"/>
            <a:ext cx="4438755" cy="4114800"/>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5418667" y="1657352"/>
            <a:ext cx="3200400" cy="1568450"/>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tr-TR" smtClean="0"/>
              <a:t>Asıl metin stillerini düzenlemek için tıklatın</a:t>
            </a:r>
          </a:p>
        </p:txBody>
      </p:sp>
      <p:sp>
        <p:nvSpPr>
          <p:cNvPr id="5" name="Date Placeholder 3"/>
          <p:cNvSpPr>
            <a:spLocks noGrp="1"/>
          </p:cNvSpPr>
          <p:nvPr>
            <p:ph type="dt" sz="half" idx="10"/>
          </p:nvPr>
        </p:nvSpPr>
        <p:spPr/>
        <p:txBody>
          <a:bodyPr/>
          <a:lstStyle>
            <a:lvl1pPr>
              <a:defRPr/>
            </a:lvl1pPr>
          </a:lstStyle>
          <a:p>
            <a:pPr defTabSz="685800">
              <a:defRPr/>
            </a:pPr>
            <a:endParaRPr lang="tr-TR">
              <a:solidFill>
                <a:srgbClr val="537D0B">
                  <a:lumMod val="50000"/>
                </a:srgbClr>
              </a:solidFill>
            </a:endParaRPr>
          </a:p>
        </p:txBody>
      </p:sp>
      <p:sp>
        <p:nvSpPr>
          <p:cNvPr id="6" name="Footer Placeholder 4"/>
          <p:cNvSpPr>
            <a:spLocks noGrp="1"/>
          </p:cNvSpPr>
          <p:nvPr>
            <p:ph type="ftr" sz="quarter" idx="11"/>
          </p:nvPr>
        </p:nvSpPr>
        <p:spPr/>
        <p:txBody>
          <a:bodyPr/>
          <a:lstStyle>
            <a:lvl1pPr>
              <a:defRPr/>
            </a:lvl1pPr>
          </a:lstStyle>
          <a:p>
            <a:pPr defTabSz="685800">
              <a:defRPr/>
            </a:pPr>
            <a:endParaRPr lang="tr-TR">
              <a:solidFill>
                <a:srgbClr val="537D0B">
                  <a:lumMod val="50000"/>
                </a:srgbClr>
              </a:solidFill>
            </a:endParaRPr>
          </a:p>
        </p:txBody>
      </p:sp>
      <p:sp>
        <p:nvSpPr>
          <p:cNvPr id="7" name="Slide Number Placeholder 5"/>
          <p:cNvSpPr>
            <a:spLocks noGrp="1"/>
          </p:cNvSpPr>
          <p:nvPr>
            <p:ph type="sldNum" sz="quarter" idx="12"/>
          </p:nvPr>
        </p:nvSpPr>
        <p:spPr/>
        <p:txBody>
          <a:bodyPr/>
          <a:lstStyle>
            <a:lvl1pPr>
              <a:defRPr/>
            </a:lvl1pPr>
          </a:lstStyle>
          <a:p>
            <a:pPr defTabSz="685800"/>
            <a:fld id="{6C24CA8B-27A0-4E67-A52F-077A13F936F9}"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759514465"/>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4495800" y="1085850"/>
            <a:ext cx="3563258" cy="857250"/>
          </a:xfrm>
        </p:spPr>
        <p:txBody>
          <a:bodyPr anchor="b"/>
          <a:lstStyle>
            <a:lvl1pPr algn="l">
              <a:defRPr sz="1800" b="0"/>
            </a:lvl1pPr>
          </a:lstStyle>
          <a:p>
            <a:r>
              <a:rPr lang="tr-TR" smtClean="0"/>
              <a:t>Asıl başlık stili için tıklatın</a:t>
            </a:r>
            <a:endParaRPr lang="en-US" dirty="0"/>
          </a:p>
        </p:txBody>
      </p:sp>
      <p:sp>
        <p:nvSpPr>
          <p:cNvPr id="17" name="Picture Placeholder 2"/>
          <p:cNvSpPr>
            <a:spLocks noGrp="1" noChangeAspect="1"/>
          </p:cNvSpPr>
          <p:nvPr>
            <p:ph type="pic" idx="13"/>
          </p:nvPr>
        </p:nvSpPr>
        <p:spPr>
          <a:xfrm>
            <a:off x="762000" y="685800"/>
            <a:ext cx="3280974" cy="360045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rtlCol="0"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tr-TR" noProof="0" smtClean="0"/>
              <a:t>Resim eklemek için simgeyi tıklatın</a:t>
            </a:r>
            <a:endParaRPr lang="en-US" noProof="0" dirty="0"/>
          </a:p>
        </p:txBody>
      </p:sp>
      <p:sp>
        <p:nvSpPr>
          <p:cNvPr id="4" name="Text Placeholder 3"/>
          <p:cNvSpPr>
            <a:spLocks noGrp="1"/>
          </p:cNvSpPr>
          <p:nvPr>
            <p:ph type="body" sz="half" idx="2"/>
          </p:nvPr>
        </p:nvSpPr>
        <p:spPr>
          <a:xfrm>
            <a:off x="4496028" y="2057400"/>
            <a:ext cx="3564223" cy="1562100"/>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tr-TR" smtClean="0"/>
              <a:t>Asıl metin stillerini düzenlemek için tıklatın</a:t>
            </a:r>
          </a:p>
        </p:txBody>
      </p:sp>
      <p:sp>
        <p:nvSpPr>
          <p:cNvPr id="5" name="Date Placeholder 3"/>
          <p:cNvSpPr>
            <a:spLocks noGrp="1"/>
          </p:cNvSpPr>
          <p:nvPr>
            <p:ph type="dt" sz="half" idx="14"/>
          </p:nvPr>
        </p:nvSpPr>
        <p:spPr/>
        <p:txBody>
          <a:bodyPr/>
          <a:lstStyle>
            <a:lvl1pPr>
              <a:defRPr/>
            </a:lvl1pPr>
          </a:lstStyle>
          <a:p>
            <a:pPr defTabSz="685800">
              <a:defRPr/>
            </a:pPr>
            <a:endParaRPr lang="tr-TR">
              <a:solidFill>
                <a:srgbClr val="537D0B">
                  <a:lumMod val="50000"/>
                </a:srgbClr>
              </a:solidFill>
            </a:endParaRPr>
          </a:p>
        </p:txBody>
      </p:sp>
      <p:sp>
        <p:nvSpPr>
          <p:cNvPr id="6" name="Footer Placeholder 4"/>
          <p:cNvSpPr>
            <a:spLocks noGrp="1"/>
          </p:cNvSpPr>
          <p:nvPr>
            <p:ph type="ftr" sz="quarter" idx="15"/>
          </p:nvPr>
        </p:nvSpPr>
        <p:spPr/>
        <p:txBody>
          <a:bodyPr/>
          <a:lstStyle>
            <a:lvl1pPr>
              <a:defRPr/>
            </a:lvl1pPr>
          </a:lstStyle>
          <a:p>
            <a:pPr defTabSz="685800">
              <a:defRPr/>
            </a:pPr>
            <a:endParaRPr lang="tr-TR">
              <a:solidFill>
                <a:srgbClr val="537D0B">
                  <a:lumMod val="50000"/>
                </a:srgbClr>
              </a:solidFill>
            </a:endParaRPr>
          </a:p>
        </p:txBody>
      </p:sp>
      <p:sp>
        <p:nvSpPr>
          <p:cNvPr id="7" name="Slide Number Placeholder 5"/>
          <p:cNvSpPr>
            <a:spLocks noGrp="1"/>
          </p:cNvSpPr>
          <p:nvPr>
            <p:ph type="sldNum" sz="quarter" idx="16"/>
          </p:nvPr>
        </p:nvSpPr>
        <p:spPr/>
        <p:txBody>
          <a:bodyPr/>
          <a:lstStyle>
            <a:lvl1pPr>
              <a:defRPr/>
            </a:lvl1pPr>
          </a:lstStyle>
          <a:p>
            <a:pPr defTabSz="685800"/>
            <a:fld id="{2457BE3A-AED2-413A-89AB-2E67502F7DB8}"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4091016424"/>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533401" y="3371850"/>
            <a:ext cx="6554867" cy="1143000"/>
          </a:xfrm>
        </p:spPr>
        <p:txBody>
          <a:bodyPr/>
          <a:lstStyle/>
          <a:p>
            <a:r>
              <a:rPr lang="tr-TR" smtClean="0"/>
              <a:t>Asıl başlık stili için tıklatın</a:t>
            </a:r>
            <a:endParaRPr lang="en-US" dirty="0"/>
          </a:p>
        </p:txBody>
      </p:sp>
      <p:sp>
        <p:nvSpPr>
          <p:cNvPr id="6" name="Picture Placeholder 2"/>
          <p:cNvSpPr>
            <a:spLocks noGrp="1" noChangeAspect="1"/>
          </p:cNvSpPr>
          <p:nvPr>
            <p:ph type="pic" idx="13"/>
          </p:nvPr>
        </p:nvSpPr>
        <p:spPr>
          <a:xfrm>
            <a:off x="533400" y="400050"/>
            <a:ext cx="8077200" cy="234315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rtlCol="0"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tr-TR" noProof="0" smtClean="0"/>
              <a:t>Resim eklemek için simgeyi tıklatın</a:t>
            </a:r>
            <a:endParaRPr lang="en-US" noProof="0" dirty="0"/>
          </a:p>
        </p:txBody>
      </p:sp>
      <p:sp>
        <p:nvSpPr>
          <p:cNvPr id="9" name="Text Placeholder 9"/>
          <p:cNvSpPr>
            <a:spLocks noGrp="1"/>
          </p:cNvSpPr>
          <p:nvPr>
            <p:ph type="body" sz="quarter" idx="14"/>
          </p:nvPr>
        </p:nvSpPr>
        <p:spPr>
          <a:xfrm>
            <a:off x="762002" y="2882900"/>
            <a:ext cx="7281332" cy="342900"/>
          </a:xfrm>
        </p:spPr>
        <p:txBody>
          <a:bodyPr anchor="t">
            <a:normAutofit/>
          </a:bodyPr>
          <a:lstStyle>
            <a:lvl1pPr marL="0" indent="0">
              <a:buFontTx/>
              <a:buNone/>
              <a:defRPr sz="120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tr-TR" smtClean="0"/>
              <a:t>Asıl metin stillerini düzenlemek için tıklatın</a:t>
            </a:r>
          </a:p>
        </p:txBody>
      </p:sp>
      <p:sp>
        <p:nvSpPr>
          <p:cNvPr id="5" name="Date Placeholder 3"/>
          <p:cNvSpPr>
            <a:spLocks noGrp="1"/>
          </p:cNvSpPr>
          <p:nvPr>
            <p:ph type="dt" sz="half" idx="15"/>
          </p:nvPr>
        </p:nvSpPr>
        <p:spPr/>
        <p:txBody>
          <a:bodyPr/>
          <a:lstStyle>
            <a:lvl1pPr>
              <a:defRPr/>
            </a:lvl1pPr>
          </a:lstStyle>
          <a:p>
            <a:pPr defTabSz="685800">
              <a:defRPr/>
            </a:pPr>
            <a:endParaRPr lang="tr-TR">
              <a:solidFill>
                <a:srgbClr val="537D0B">
                  <a:lumMod val="50000"/>
                </a:srgbClr>
              </a:solidFill>
            </a:endParaRPr>
          </a:p>
        </p:txBody>
      </p:sp>
      <p:sp>
        <p:nvSpPr>
          <p:cNvPr id="7" name="Footer Placeholder 4"/>
          <p:cNvSpPr>
            <a:spLocks noGrp="1"/>
          </p:cNvSpPr>
          <p:nvPr>
            <p:ph type="ftr" sz="quarter" idx="16"/>
          </p:nvPr>
        </p:nvSpPr>
        <p:spPr/>
        <p:txBody>
          <a:bodyPr/>
          <a:lstStyle>
            <a:lvl1pPr>
              <a:defRPr/>
            </a:lvl1pPr>
          </a:lstStyle>
          <a:p>
            <a:pPr defTabSz="685800">
              <a:defRPr/>
            </a:pPr>
            <a:endParaRPr lang="tr-TR">
              <a:solidFill>
                <a:srgbClr val="537D0B">
                  <a:lumMod val="50000"/>
                </a:srgbClr>
              </a:solidFill>
            </a:endParaRPr>
          </a:p>
        </p:txBody>
      </p:sp>
      <p:sp>
        <p:nvSpPr>
          <p:cNvPr id="8" name="Slide Number Placeholder 5"/>
          <p:cNvSpPr>
            <a:spLocks noGrp="1"/>
          </p:cNvSpPr>
          <p:nvPr>
            <p:ph type="sldNum" sz="quarter" idx="17"/>
          </p:nvPr>
        </p:nvSpPr>
        <p:spPr/>
        <p:txBody>
          <a:bodyPr/>
          <a:lstStyle>
            <a:lvl1pPr>
              <a:defRPr/>
            </a:lvl1pPr>
          </a:lstStyle>
          <a:p>
            <a:pPr defTabSz="685800"/>
            <a:fld id="{57C888A6-1635-4DCE-860C-0CE69C0D3E48}"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1574138171"/>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533400" y="400050"/>
            <a:ext cx="8077200" cy="2171700"/>
          </a:xfrm>
        </p:spPr>
        <p:txBody>
          <a:bodyPr/>
          <a:lstStyle>
            <a:lvl1pPr algn="l">
              <a:defRPr sz="2100" b="0" cap="all"/>
            </a:lvl1pPr>
          </a:lstStyle>
          <a:p>
            <a:r>
              <a:rPr lang="tr-TR" smtClean="0"/>
              <a:t>Asıl başlık stili için tıklatın</a:t>
            </a:r>
            <a:endParaRPr lang="en-US" dirty="0"/>
          </a:p>
        </p:txBody>
      </p:sp>
      <p:sp>
        <p:nvSpPr>
          <p:cNvPr id="3" name="Text Placeholder 2"/>
          <p:cNvSpPr>
            <a:spLocks noGrp="1"/>
          </p:cNvSpPr>
          <p:nvPr>
            <p:ph type="body" idx="1"/>
          </p:nvPr>
        </p:nvSpPr>
        <p:spPr>
          <a:xfrm>
            <a:off x="533400" y="3086100"/>
            <a:ext cx="6383552" cy="1428750"/>
          </a:xfrm>
        </p:spPr>
        <p:txBody>
          <a:bodyPr>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lvl1pPr>
              <a:defRPr/>
            </a:lvl1pPr>
          </a:lstStyle>
          <a:p>
            <a:pPr defTabSz="685800">
              <a:defRPr/>
            </a:pPr>
            <a:endParaRPr lang="tr-TR">
              <a:solidFill>
                <a:srgbClr val="537D0B">
                  <a:lumMod val="50000"/>
                </a:srgbClr>
              </a:solidFill>
            </a:endParaRPr>
          </a:p>
        </p:txBody>
      </p:sp>
      <p:sp>
        <p:nvSpPr>
          <p:cNvPr id="5" name="Footer Placeholder 4"/>
          <p:cNvSpPr>
            <a:spLocks noGrp="1"/>
          </p:cNvSpPr>
          <p:nvPr>
            <p:ph type="ftr" sz="quarter" idx="11"/>
          </p:nvPr>
        </p:nvSpPr>
        <p:spPr/>
        <p:txBody>
          <a:bodyPr/>
          <a:lstStyle>
            <a:lvl1pPr>
              <a:defRPr/>
            </a:lvl1pPr>
          </a:lstStyle>
          <a:p>
            <a:pPr defTabSz="685800">
              <a:defRPr/>
            </a:pPr>
            <a:endParaRPr lang="tr-TR">
              <a:solidFill>
                <a:srgbClr val="537D0B">
                  <a:lumMod val="50000"/>
                </a:srgbClr>
              </a:solidFill>
            </a:endParaRPr>
          </a:p>
        </p:txBody>
      </p:sp>
      <p:sp>
        <p:nvSpPr>
          <p:cNvPr id="6" name="Slide Number Placeholder 5"/>
          <p:cNvSpPr>
            <a:spLocks noGrp="1"/>
          </p:cNvSpPr>
          <p:nvPr>
            <p:ph type="sldNum" sz="quarter" idx="12"/>
          </p:nvPr>
        </p:nvSpPr>
        <p:spPr/>
        <p:txBody>
          <a:bodyPr/>
          <a:lstStyle>
            <a:lvl1pPr>
              <a:defRPr/>
            </a:lvl1pPr>
          </a:lstStyle>
          <a:p>
            <a:pPr defTabSz="685800"/>
            <a:fld id="{060B168E-66D9-4853-99BD-4B13D8C8E599}"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271087613"/>
      </p:ext>
    </p:extLst>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5" name="TextBox 13"/>
          <p:cNvSpPr txBox="1">
            <a:spLocks noChangeArrowheads="1"/>
          </p:cNvSpPr>
          <p:nvPr/>
        </p:nvSpPr>
        <p:spPr bwMode="auto">
          <a:xfrm>
            <a:off x="228600" y="533400"/>
            <a:ext cx="457200" cy="438150"/>
          </a:xfrm>
          <a:prstGeom prst="rect">
            <a:avLst/>
          </a:prstGeom>
          <a:noFill/>
          <a:ln>
            <a:noFill/>
          </a:ln>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tr-TR" sz="60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6" name="TextBox 14"/>
          <p:cNvSpPr txBox="1">
            <a:spLocks noChangeArrowheads="1"/>
          </p:cNvSpPr>
          <p:nvPr/>
        </p:nvSpPr>
        <p:spPr bwMode="auto">
          <a:xfrm>
            <a:off x="7696200" y="2076450"/>
            <a:ext cx="457200" cy="438150"/>
          </a:xfrm>
          <a:prstGeom prst="rect">
            <a:avLst/>
          </a:prstGeom>
          <a:noFill/>
          <a:ln>
            <a:noFill/>
          </a:ln>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US" altLang="tr-TR" sz="60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2" name="Title 1"/>
          <p:cNvSpPr>
            <a:spLocks noGrp="1"/>
          </p:cNvSpPr>
          <p:nvPr>
            <p:ph type="title"/>
          </p:nvPr>
        </p:nvSpPr>
        <p:spPr>
          <a:xfrm>
            <a:off x="856284" y="400050"/>
            <a:ext cx="6859787" cy="2171700"/>
          </a:xfrm>
        </p:spPr>
        <p:txBody>
          <a:bodyPr/>
          <a:lstStyle>
            <a:lvl1pPr algn="l">
              <a:defRPr sz="2100" b="0" cap="all">
                <a:solidFill>
                  <a:schemeClr val="tx1"/>
                </a:solidFill>
              </a:defRPr>
            </a:lvl1pPr>
          </a:lstStyle>
          <a:p>
            <a:r>
              <a:rPr lang="tr-TR" smtClean="0"/>
              <a:t>Asıl başlık stili için tıklatın</a:t>
            </a:r>
            <a:endParaRPr lang="en-US" dirty="0"/>
          </a:p>
        </p:txBody>
      </p:sp>
      <p:sp>
        <p:nvSpPr>
          <p:cNvPr id="10" name="Text Placeholder 9"/>
          <p:cNvSpPr>
            <a:spLocks noGrp="1"/>
          </p:cNvSpPr>
          <p:nvPr>
            <p:ph type="body" sz="quarter" idx="13"/>
          </p:nvPr>
        </p:nvSpPr>
        <p:spPr>
          <a:xfrm>
            <a:off x="1066801" y="2571750"/>
            <a:ext cx="6402467" cy="361950"/>
          </a:xfrm>
        </p:spPr>
        <p:txBody>
          <a:bodyP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tr-TR" smtClean="0"/>
              <a:t>Asıl metin stillerini düzenlemek için tıklatın</a:t>
            </a:r>
          </a:p>
        </p:txBody>
      </p:sp>
      <p:sp>
        <p:nvSpPr>
          <p:cNvPr id="3" name="Text Placeholder 2"/>
          <p:cNvSpPr>
            <a:spLocks noGrp="1"/>
          </p:cNvSpPr>
          <p:nvPr>
            <p:ph type="body" idx="1"/>
          </p:nvPr>
        </p:nvSpPr>
        <p:spPr>
          <a:xfrm>
            <a:off x="533401" y="3225802"/>
            <a:ext cx="6382361" cy="1289048"/>
          </a:xfrm>
        </p:spPr>
        <p:txBody>
          <a:bodyPr>
            <a:normAutofit/>
          </a:bodyPr>
          <a:lstStyle>
            <a:lvl1pPr marL="0" indent="0" algn="l">
              <a:buNone/>
              <a:defRPr sz="150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tr-TR" smtClean="0"/>
              <a:t>Asıl metin stillerini düzenlemek için tıklatın</a:t>
            </a:r>
          </a:p>
        </p:txBody>
      </p:sp>
      <p:sp>
        <p:nvSpPr>
          <p:cNvPr id="7" name="Date Placeholder 3"/>
          <p:cNvSpPr>
            <a:spLocks noGrp="1"/>
          </p:cNvSpPr>
          <p:nvPr>
            <p:ph type="dt" sz="half" idx="14"/>
          </p:nvPr>
        </p:nvSpPr>
        <p:spPr/>
        <p:txBody>
          <a:bodyPr/>
          <a:lstStyle>
            <a:lvl1pPr>
              <a:defRPr/>
            </a:lvl1pPr>
          </a:lstStyle>
          <a:p>
            <a:pPr defTabSz="685800">
              <a:defRPr/>
            </a:pPr>
            <a:endParaRPr lang="tr-TR">
              <a:solidFill>
                <a:srgbClr val="537D0B">
                  <a:lumMod val="50000"/>
                </a:srgbClr>
              </a:solidFill>
            </a:endParaRPr>
          </a:p>
        </p:txBody>
      </p:sp>
      <p:sp>
        <p:nvSpPr>
          <p:cNvPr id="8" name="Footer Placeholder 4"/>
          <p:cNvSpPr>
            <a:spLocks noGrp="1"/>
          </p:cNvSpPr>
          <p:nvPr>
            <p:ph type="ftr" sz="quarter" idx="15"/>
          </p:nvPr>
        </p:nvSpPr>
        <p:spPr/>
        <p:txBody>
          <a:bodyPr/>
          <a:lstStyle>
            <a:lvl1pPr>
              <a:defRPr/>
            </a:lvl1pPr>
          </a:lstStyle>
          <a:p>
            <a:pPr defTabSz="685800">
              <a:defRPr/>
            </a:pPr>
            <a:endParaRPr lang="tr-TR">
              <a:solidFill>
                <a:srgbClr val="537D0B">
                  <a:lumMod val="50000"/>
                </a:srgbClr>
              </a:solidFill>
            </a:endParaRPr>
          </a:p>
        </p:txBody>
      </p:sp>
      <p:sp>
        <p:nvSpPr>
          <p:cNvPr id="9" name="Slide Number Placeholder 5"/>
          <p:cNvSpPr>
            <a:spLocks noGrp="1"/>
          </p:cNvSpPr>
          <p:nvPr>
            <p:ph type="sldNum" sz="quarter" idx="16"/>
          </p:nvPr>
        </p:nvSpPr>
        <p:spPr/>
        <p:txBody>
          <a:bodyPr/>
          <a:lstStyle>
            <a:lvl1pPr>
              <a:defRPr/>
            </a:lvl1pPr>
          </a:lstStyle>
          <a:p>
            <a:pPr defTabSz="685800"/>
            <a:fld id="{E12320B4-CCE6-41BC-B748-995F9B5EE0BE}"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124678696"/>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533401" y="2571750"/>
            <a:ext cx="6382361" cy="1273050"/>
          </a:xfrm>
        </p:spPr>
        <p:txBody>
          <a:bodyPr anchor="b"/>
          <a:lstStyle>
            <a:lvl1pPr algn="l">
              <a:defRPr sz="2100" b="0" cap="all"/>
            </a:lvl1pPr>
          </a:lstStyle>
          <a:p>
            <a:r>
              <a:rPr lang="tr-TR" smtClean="0"/>
              <a:t>Asıl başlık stili için tıklatın</a:t>
            </a:r>
            <a:endParaRPr lang="en-US" dirty="0"/>
          </a:p>
        </p:txBody>
      </p:sp>
      <p:sp>
        <p:nvSpPr>
          <p:cNvPr id="3" name="Text Placeholder 2"/>
          <p:cNvSpPr>
            <a:spLocks noGrp="1"/>
          </p:cNvSpPr>
          <p:nvPr>
            <p:ph type="body" idx="1"/>
          </p:nvPr>
        </p:nvSpPr>
        <p:spPr>
          <a:xfrm>
            <a:off x="533400" y="3849735"/>
            <a:ext cx="6383552" cy="665114"/>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lvl1pPr>
              <a:defRPr/>
            </a:lvl1pPr>
          </a:lstStyle>
          <a:p>
            <a:pPr defTabSz="685800">
              <a:defRPr/>
            </a:pPr>
            <a:endParaRPr lang="tr-TR">
              <a:solidFill>
                <a:srgbClr val="537D0B">
                  <a:lumMod val="50000"/>
                </a:srgbClr>
              </a:solidFill>
            </a:endParaRPr>
          </a:p>
        </p:txBody>
      </p:sp>
      <p:sp>
        <p:nvSpPr>
          <p:cNvPr id="5" name="Footer Placeholder 4"/>
          <p:cNvSpPr>
            <a:spLocks noGrp="1"/>
          </p:cNvSpPr>
          <p:nvPr>
            <p:ph type="ftr" sz="quarter" idx="11"/>
          </p:nvPr>
        </p:nvSpPr>
        <p:spPr/>
        <p:txBody>
          <a:bodyPr/>
          <a:lstStyle>
            <a:lvl1pPr>
              <a:defRPr/>
            </a:lvl1pPr>
          </a:lstStyle>
          <a:p>
            <a:pPr defTabSz="685800">
              <a:defRPr/>
            </a:pPr>
            <a:endParaRPr lang="tr-TR">
              <a:solidFill>
                <a:srgbClr val="537D0B">
                  <a:lumMod val="50000"/>
                </a:srgbClr>
              </a:solidFill>
            </a:endParaRPr>
          </a:p>
        </p:txBody>
      </p:sp>
      <p:sp>
        <p:nvSpPr>
          <p:cNvPr id="6" name="Slide Number Placeholder 5"/>
          <p:cNvSpPr>
            <a:spLocks noGrp="1"/>
          </p:cNvSpPr>
          <p:nvPr>
            <p:ph type="sldNum" sz="quarter" idx="12"/>
          </p:nvPr>
        </p:nvSpPr>
        <p:spPr/>
        <p:txBody>
          <a:bodyPr/>
          <a:lstStyle>
            <a:lvl1pPr>
              <a:defRPr/>
            </a:lvl1pPr>
          </a:lstStyle>
          <a:p>
            <a:pPr defTabSz="685800"/>
            <a:fld id="{91D42F21-36A2-4CDE-94E4-0C133E58C48D}"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4024816130"/>
      </p:ext>
    </p:extLst>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5" name="TextBox 13"/>
          <p:cNvSpPr txBox="1">
            <a:spLocks noChangeArrowheads="1"/>
          </p:cNvSpPr>
          <p:nvPr/>
        </p:nvSpPr>
        <p:spPr bwMode="auto">
          <a:xfrm>
            <a:off x="228600" y="533400"/>
            <a:ext cx="457200" cy="438150"/>
          </a:xfrm>
          <a:prstGeom prst="rect">
            <a:avLst/>
          </a:prstGeom>
          <a:noFill/>
          <a:ln>
            <a:noFill/>
          </a:ln>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tr-TR" sz="60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6" name="TextBox 14"/>
          <p:cNvSpPr txBox="1">
            <a:spLocks noChangeArrowheads="1"/>
          </p:cNvSpPr>
          <p:nvPr/>
        </p:nvSpPr>
        <p:spPr bwMode="auto">
          <a:xfrm>
            <a:off x="7696200" y="2076450"/>
            <a:ext cx="457200" cy="438150"/>
          </a:xfrm>
          <a:prstGeom prst="rect">
            <a:avLst/>
          </a:prstGeom>
          <a:noFill/>
          <a:ln>
            <a:noFill/>
          </a:ln>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US" altLang="tr-TR" sz="60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2" name="Title 1"/>
          <p:cNvSpPr>
            <a:spLocks noGrp="1"/>
          </p:cNvSpPr>
          <p:nvPr>
            <p:ph type="title"/>
          </p:nvPr>
        </p:nvSpPr>
        <p:spPr>
          <a:xfrm>
            <a:off x="856284" y="400050"/>
            <a:ext cx="6859786" cy="2171700"/>
          </a:xfrm>
        </p:spPr>
        <p:txBody>
          <a:bodyPr/>
          <a:lstStyle>
            <a:lvl1pPr algn="l">
              <a:defRPr sz="2100" b="0" cap="all">
                <a:solidFill>
                  <a:schemeClr val="tx1"/>
                </a:solidFill>
              </a:defRPr>
            </a:lvl1pPr>
          </a:lstStyle>
          <a:p>
            <a:r>
              <a:rPr lang="tr-TR" smtClean="0"/>
              <a:t>Asıl başlık stili için tıklatın</a:t>
            </a:r>
            <a:endParaRPr lang="en-US" dirty="0"/>
          </a:p>
        </p:txBody>
      </p:sp>
      <p:sp>
        <p:nvSpPr>
          <p:cNvPr id="10" name="Text Placeholder 9"/>
          <p:cNvSpPr>
            <a:spLocks noGrp="1"/>
          </p:cNvSpPr>
          <p:nvPr>
            <p:ph type="body" sz="quarter" idx="13"/>
          </p:nvPr>
        </p:nvSpPr>
        <p:spPr>
          <a:xfrm>
            <a:off x="533401" y="2914650"/>
            <a:ext cx="6382361" cy="787400"/>
          </a:xfrm>
        </p:spPr>
        <p:txBody>
          <a:bodyPr rtlCol="0" anchor="b">
            <a:normAutofit/>
          </a:bodyPr>
          <a:lstStyle>
            <a:lvl1pPr>
              <a:buNone/>
              <a:defRPr lang="en-US" sz="1500" b="0" cap="all" dirty="0">
                <a:ln w="3175" cmpd="sng">
                  <a:noFill/>
                </a:ln>
                <a:solidFill>
                  <a:schemeClr val="tx1"/>
                </a:solidFill>
                <a:effectLst/>
              </a:defRPr>
            </a:lvl1pPr>
          </a:lstStyle>
          <a:p>
            <a:pPr lvl="0"/>
            <a:r>
              <a:rPr lang="tr-TR" smtClean="0"/>
              <a:t>Asıl metin stillerini düzenlemek için tıklatın</a:t>
            </a:r>
          </a:p>
        </p:txBody>
      </p:sp>
      <p:sp>
        <p:nvSpPr>
          <p:cNvPr id="3" name="Text Placeholder 2"/>
          <p:cNvSpPr>
            <a:spLocks noGrp="1"/>
          </p:cNvSpPr>
          <p:nvPr>
            <p:ph type="body" idx="1"/>
          </p:nvPr>
        </p:nvSpPr>
        <p:spPr>
          <a:xfrm>
            <a:off x="533400" y="3714750"/>
            <a:ext cx="6382360" cy="800100"/>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tr-TR" smtClean="0"/>
              <a:t>Asıl metin stillerini düzenlemek için tıklatın</a:t>
            </a:r>
          </a:p>
        </p:txBody>
      </p:sp>
      <p:sp>
        <p:nvSpPr>
          <p:cNvPr id="7" name="Date Placeholder 3"/>
          <p:cNvSpPr>
            <a:spLocks noGrp="1"/>
          </p:cNvSpPr>
          <p:nvPr>
            <p:ph type="dt" sz="half" idx="14"/>
          </p:nvPr>
        </p:nvSpPr>
        <p:spPr/>
        <p:txBody>
          <a:bodyPr/>
          <a:lstStyle>
            <a:lvl1pPr>
              <a:defRPr/>
            </a:lvl1pPr>
          </a:lstStyle>
          <a:p>
            <a:pPr defTabSz="685800">
              <a:defRPr/>
            </a:pPr>
            <a:endParaRPr lang="tr-TR">
              <a:solidFill>
                <a:srgbClr val="537D0B">
                  <a:lumMod val="50000"/>
                </a:srgbClr>
              </a:solidFill>
            </a:endParaRPr>
          </a:p>
        </p:txBody>
      </p:sp>
      <p:sp>
        <p:nvSpPr>
          <p:cNvPr id="8" name="Footer Placeholder 4"/>
          <p:cNvSpPr>
            <a:spLocks noGrp="1"/>
          </p:cNvSpPr>
          <p:nvPr>
            <p:ph type="ftr" sz="quarter" idx="15"/>
          </p:nvPr>
        </p:nvSpPr>
        <p:spPr/>
        <p:txBody>
          <a:bodyPr/>
          <a:lstStyle>
            <a:lvl1pPr>
              <a:defRPr/>
            </a:lvl1pPr>
          </a:lstStyle>
          <a:p>
            <a:pPr defTabSz="685800">
              <a:defRPr/>
            </a:pPr>
            <a:endParaRPr lang="tr-TR">
              <a:solidFill>
                <a:srgbClr val="537D0B">
                  <a:lumMod val="50000"/>
                </a:srgbClr>
              </a:solidFill>
            </a:endParaRPr>
          </a:p>
        </p:txBody>
      </p:sp>
      <p:sp>
        <p:nvSpPr>
          <p:cNvPr id="9" name="Slide Number Placeholder 5"/>
          <p:cNvSpPr>
            <a:spLocks noGrp="1"/>
          </p:cNvSpPr>
          <p:nvPr>
            <p:ph type="sldNum" sz="quarter" idx="16"/>
          </p:nvPr>
        </p:nvSpPr>
        <p:spPr/>
        <p:txBody>
          <a:bodyPr/>
          <a:lstStyle>
            <a:lvl1pPr>
              <a:defRPr/>
            </a:lvl1pPr>
          </a:lstStyle>
          <a:p>
            <a:pPr defTabSz="685800"/>
            <a:fld id="{074F33FB-AD78-403A-9CC4-C36E1BA7E265}"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476016934"/>
      </p:ext>
    </p:extLst>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533400" y="400050"/>
            <a:ext cx="7525658" cy="2171700"/>
          </a:xfrm>
        </p:spPr>
        <p:txBody>
          <a:bodyPr/>
          <a:lstStyle>
            <a:lvl1pPr>
              <a:defRPr lang="en-US" sz="2100" b="0" dirty="0"/>
            </a:lvl1pPr>
          </a:lstStyle>
          <a:p>
            <a:pPr lvl="0"/>
            <a:r>
              <a:rPr lang="tr-TR" smtClean="0"/>
              <a:t>Asıl başlık stili için tıklatın</a:t>
            </a:r>
            <a:endParaRPr lang="en-US" dirty="0"/>
          </a:p>
        </p:txBody>
      </p:sp>
      <p:sp>
        <p:nvSpPr>
          <p:cNvPr id="10" name="Text Placeholder 9"/>
          <p:cNvSpPr>
            <a:spLocks noGrp="1"/>
          </p:cNvSpPr>
          <p:nvPr>
            <p:ph type="body" sz="quarter" idx="13"/>
          </p:nvPr>
        </p:nvSpPr>
        <p:spPr>
          <a:xfrm>
            <a:off x="533401" y="2946401"/>
            <a:ext cx="6382361" cy="628650"/>
          </a:xfrm>
        </p:spPr>
        <p:txBody>
          <a:bodyPr rtlCol="0" anchor="b">
            <a:normAutofit/>
          </a:bodyPr>
          <a:lstStyle>
            <a:lvl1pPr>
              <a:buNone/>
              <a:defRPr lang="en-US" sz="1500" b="0" cap="all" dirty="0">
                <a:ln w="3175" cmpd="sng">
                  <a:noFill/>
                </a:ln>
                <a:solidFill>
                  <a:schemeClr val="tx1"/>
                </a:solidFill>
                <a:effectLst/>
              </a:defRPr>
            </a:lvl1pPr>
          </a:lstStyle>
          <a:p>
            <a:pPr lvl="0"/>
            <a:r>
              <a:rPr lang="tr-TR" smtClean="0"/>
              <a:t>Asıl metin stillerini düzenlemek için tıklatın</a:t>
            </a:r>
          </a:p>
        </p:txBody>
      </p:sp>
      <p:sp>
        <p:nvSpPr>
          <p:cNvPr id="3" name="Text Placeholder 2"/>
          <p:cNvSpPr>
            <a:spLocks noGrp="1"/>
          </p:cNvSpPr>
          <p:nvPr>
            <p:ph type="body" idx="1"/>
          </p:nvPr>
        </p:nvSpPr>
        <p:spPr>
          <a:xfrm>
            <a:off x="533400" y="3575051"/>
            <a:ext cx="6382360" cy="939799"/>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tr-TR" smtClean="0"/>
              <a:t>Asıl metin stillerini düzenlemek için tıklatın</a:t>
            </a:r>
          </a:p>
        </p:txBody>
      </p:sp>
      <p:sp>
        <p:nvSpPr>
          <p:cNvPr id="5" name="Date Placeholder 3"/>
          <p:cNvSpPr>
            <a:spLocks noGrp="1"/>
          </p:cNvSpPr>
          <p:nvPr>
            <p:ph type="dt" sz="half" idx="14"/>
          </p:nvPr>
        </p:nvSpPr>
        <p:spPr/>
        <p:txBody>
          <a:bodyPr/>
          <a:lstStyle>
            <a:lvl1pPr>
              <a:defRPr/>
            </a:lvl1pPr>
          </a:lstStyle>
          <a:p>
            <a:pPr defTabSz="685800">
              <a:defRPr/>
            </a:pPr>
            <a:endParaRPr lang="tr-TR">
              <a:solidFill>
                <a:srgbClr val="537D0B">
                  <a:lumMod val="50000"/>
                </a:srgbClr>
              </a:solidFill>
            </a:endParaRPr>
          </a:p>
        </p:txBody>
      </p:sp>
      <p:sp>
        <p:nvSpPr>
          <p:cNvPr id="6" name="Footer Placeholder 4"/>
          <p:cNvSpPr>
            <a:spLocks noGrp="1"/>
          </p:cNvSpPr>
          <p:nvPr>
            <p:ph type="ftr" sz="quarter" idx="15"/>
          </p:nvPr>
        </p:nvSpPr>
        <p:spPr/>
        <p:txBody>
          <a:bodyPr/>
          <a:lstStyle>
            <a:lvl1pPr>
              <a:defRPr/>
            </a:lvl1pPr>
          </a:lstStyle>
          <a:p>
            <a:pPr defTabSz="685800">
              <a:defRPr/>
            </a:pPr>
            <a:endParaRPr lang="tr-TR">
              <a:solidFill>
                <a:srgbClr val="537D0B">
                  <a:lumMod val="50000"/>
                </a:srgbClr>
              </a:solidFill>
            </a:endParaRPr>
          </a:p>
        </p:txBody>
      </p:sp>
      <p:sp>
        <p:nvSpPr>
          <p:cNvPr id="7" name="Slide Number Placeholder 5"/>
          <p:cNvSpPr>
            <a:spLocks noGrp="1"/>
          </p:cNvSpPr>
          <p:nvPr>
            <p:ph type="sldNum" sz="quarter" idx="16"/>
          </p:nvPr>
        </p:nvSpPr>
        <p:spPr/>
        <p:txBody>
          <a:bodyPr/>
          <a:lstStyle>
            <a:lvl1pPr>
              <a:defRPr/>
            </a:lvl1pPr>
          </a:lstStyle>
          <a:p>
            <a:pPr defTabSz="685800"/>
            <a:fld id="{C08A2F85-4983-4EF3-91D1-3305353B53FD}"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1945430073"/>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a:xfrm>
            <a:off x="533401" y="3371850"/>
            <a:ext cx="6554867" cy="1143000"/>
          </a:xfrm>
        </p:spPr>
        <p:txBody>
          <a:bodyPr/>
          <a:lstStyle>
            <a:lvl1pPr algn="l">
              <a:defRPr sz="2100"/>
            </a:lvl1pP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533401" y="400051"/>
            <a:ext cx="6554867" cy="2825753"/>
          </a:xfrm>
        </p:spPr>
        <p:txBody>
          <a:bodyPr vert="eaVert" ancho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defTabSz="685800">
              <a:defRPr/>
            </a:pPr>
            <a:endParaRPr lang="tr-TR">
              <a:solidFill>
                <a:srgbClr val="537D0B">
                  <a:lumMod val="50000"/>
                </a:srgbClr>
              </a:solidFill>
            </a:endParaRPr>
          </a:p>
        </p:txBody>
      </p:sp>
      <p:sp>
        <p:nvSpPr>
          <p:cNvPr id="5" name="Footer Placeholder 4"/>
          <p:cNvSpPr>
            <a:spLocks noGrp="1"/>
          </p:cNvSpPr>
          <p:nvPr>
            <p:ph type="ftr" sz="quarter" idx="11"/>
          </p:nvPr>
        </p:nvSpPr>
        <p:spPr/>
        <p:txBody>
          <a:bodyPr/>
          <a:lstStyle>
            <a:lvl1pPr>
              <a:defRPr/>
            </a:lvl1pPr>
          </a:lstStyle>
          <a:p>
            <a:pPr defTabSz="685800">
              <a:defRPr/>
            </a:pPr>
            <a:endParaRPr lang="tr-TR">
              <a:solidFill>
                <a:srgbClr val="537D0B">
                  <a:lumMod val="50000"/>
                </a:srgbClr>
              </a:solidFill>
            </a:endParaRPr>
          </a:p>
        </p:txBody>
      </p:sp>
      <p:sp>
        <p:nvSpPr>
          <p:cNvPr id="6" name="Slide Number Placeholder 5"/>
          <p:cNvSpPr>
            <a:spLocks noGrp="1"/>
          </p:cNvSpPr>
          <p:nvPr>
            <p:ph type="sldNum" sz="quarter" idx="12"/>
          </p:nvPr>
        </p:nvSpPr>
        <p:spPr/>
        <p:txBody>
          <a:bodyPr/>
          <a:lstStyle>
            <a:lvl1pPr>
              <a:defRPr/>
            </a:lvl1pPr>
          </a:lstStyle>
          <a:p>
            <a:pPr defTabSz="685800"/>
            <a:fld id="{38E2E088-1DE0-4E78-844D-8E3DE55E23C2}"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1711046170"/>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eşekkür">
    <p:spTree>
      <p:nvGrpSpPr>
        <p:cNvPr id="1" name=""/>
        <p:cNvGrpSpPr/>
        <p:nvPr/>
      </p:nvGrpSpPr>
      <p:grpSpPr>
        <a:xfrm>
          <a:off x="0" y="0"/>
          <a:ext cx="0" cy="0"/>
          <a:chOff x="0" y="0"/>
          <a:chExt cx="0" cy="0"/>
        </a:xfrm>
      </p:grpSpPr>
      <p:pic>
        <p:nvPicPr>
          <p:cNvPr id="5" name="Resim 9"/>
          <p:cNvPicPr>
            <a:picLocks noChangeAspect="1"/>
          </p:cNvPicPr>
          <p:nvPr/>
        </p:nvPicPr>
        <p:blipFill>
          <a:blip r:embed="rId2" cstate="print"/>
          <a:srcRect/>
          <a:stretch>
            <a:fillRect/>
          </a:stretch>
        </p:blipFill>
        <p:spPr bwMode="auto">
          <a:xfrm>
            <a:off x="468313" y="515938"/>
            <a:ext cx="1649412" cy="1076325"/>
          </a:xfrm>
          <a:prstGeom prst="rect">
            <a:avLst/>
          </a:prstGeom>
          <a:noFill/>
          <a:ln w="9525">
            <a:noFill/>
            <a:miter lim="800000"/>
            <a:headEnd/>
            <a:tailEnd/>
          </a:ln>
        </p:spPr>
      </p:pic>
      <p:sp>
        <p:nvSpPr>
          <p:cNvPr id="7" name="Metin Yer Tutucusu 6"/>
          <p:cNvSpPr>
            <a:spLocks noGrp="1"/>
          </p:cNvSpPr>
          <p:nvPr>
            <p:ph type="body" sz="quarter" idx="13"/>
          </p:nvPr>
        </p:nvSpPr>
        <p:spPr>
          <a:xfrm>
            <a:off x="546959" y="3057804"/>
            <a:ext cx="6553200" cy="378042"/>
          </a:xfrm>
        </p:spPr>
        <p:txBody>
          <a:bodyPr anchor="b">
            <a:normAutofit/>
          </a:bodyPr>
          <a:lstStyle>
            <a:lvl1pPr marL="0" indent="0">
              <a:buNone/>
              <a:defRPr sz="2000">
                <a:latin typeface="Calibri"/>
                <a:cs typeface="Calibri"/>
              </a:defRPr>
            </a:lvl1pPr>
            <a:lvl2pPr marL="457200" indent="0">
              <a:buNone/>
              <a:defRPr/>
            </a:lvl2pPr>
            <a:lvl3pPr marL="914400" indent="0">
              <a:buNone/>
              <a:defRPr/>
            </a:lvl3pPr>
            <a:lvl4pPr marL="1371600" indent="0">
              <a:buNone/>
              <a:defRPr/>
            </a:lvl4pPr>
            <a:lvl5pPr marL="1828800" indent="0">
              <a:buNone/>
              <a:defRPr/>
            </a:lvl5pPr>
          </a:lstStyle>
          <a:p>
            <a:pPr lvl="0"/>
            <a:r>
              <a:rPr lang="tr-TR" smtClean="0"/>
              <a:t>Asıl metin stillerini düzenlemek için tıklatın</a:t>
            </a:r>
          </a:p>
        </p:txBody>
      </p:sp>
      <p:sp>
        <p:nvSpPr>
          <p:cNvPr id="12" name="Metin Yer Tutucusu 11"/>
          <p:cNvSpPr>
            <a:spLocks noGrp="1"/>
          </p:cNvSpPr>
          <p:nvPr>
            <p:ph type="body" sz="quarter" idx="14"/>
          </p:nvPr>
        </p:nvSpPr>
        <p:spPr>
          <a:xfrm>
            <a:off x="546711" y="3435846"/>
            <a:ext cx="6553200" cy="1242138"/>
          </a:xfrm>
        </p:spPr>
        <p:txBody>
          <a:bodyPr>
            <a:noAutofit/>
          </a:bodyPr>
          <a:lstStyle>
            <a:lvl1pPr marL="0" indent="0">
              <a:buNone/>
              <a:defRPr sz="1800">
                <a:latin typeface="Calibri"/>
                <a:cs typeface="Calibri"/>
              </a:defRPr>
            </a:lvl1pPr>
            <a:lvl2pPr>
              <a:defRPr sz="2400"/>
            </a:lvl2pPr>
            <a:lvl3pPr>
              <a:defRPr sz="2000"/>
            </a:lvl3pPr>
            <a:lvl4pPr>
              <a:defRPr sz="1800"/>
            </a:lvl4pPr>
            <a:lvl5pPr>
              <a:defRPr sz="1800"/>
            </a:lvl5pPr>
          </a:lstStyle>
          <a:p>
            <a:pPr lvl="0"/>
            <a:r>
              <a:rPr lang="tr-TR" smtClean="0"/>
              <a:t>Asıl metin stillerini düzenlemek için tıklatın</a:t>
            </a:r>
          </a:p>
        </p:txBody>
      </p:sp>
      <p:sp>
        <p:nvSpPr>
          <p:cNvPr id="18" name="Metin Yer Tutucusu 17"/>
          <p:cNvSpPr>
            <a:spLocks noGrp="1"/>
          </p:cNvSpPr>
          <p:nvPr>
            <p:ph type="body" sz="quarter" idx="18"/>
          </p:nvPr>
        </p:nvSpPr>
        <p:spPr>
          <a:xfrm>
            <a:off x="546711" y="1977628"/>
            <a:ext cx="7344368" cy="756047"/>
          </a:xfrm>
        </p:spPr>
        <p:txBody>
          <a:bodyPr anchor="ctr">
            <a:normAutofit/>
          </a:bodyPr>
          <a:lstStyle>
            <a:lvl1pPr marL="0" indent="0" algn="l">
              <a:buNone/>
              <a:defRPr sz="3600">
                <a:latin typeface="Calibri"/>
                <a:cs typeface="Calibri"/>
              </a:defRPr>
            </a:lvl1pPr>
          </a:lstStyle>
          <a:p>
            <a:pPr lvl="0"/>
            <a:r>
              <a:rPr lang="tr-TR" smtClean="0"/>
              <a:t>Asıl metin stillerini düzenlemek için tıklatın</a:t>
            </a:r>
          </a:p>
        </p:txBody>
      </p:sp>
      <p:sp>
        <p:nvSpPr>
          <p:cNvPr id="6" name="Veri Yer Tutucusu 13"/>
          <p:cNvSpPr>
            <a:spLocks noGrp="1"/>
          </p:cNvSpPr>
          <p:nvPr>
            <p:ph type="dt" sz="half" idx="19"/>
          </p:nvPr>
        </p:nvSpPr>
        <p:spPr/>
        <p:txBody>
          <a:bodyPr/>
          <a:lstStyle>
            <a:lvl1pPr>
              <a:defRPr smtClean="0">
                <a:latin typeface="Calibri"/>
                <a:cs typeface="Calibri"/>
              </a:defRPr>
            </a:lvl1pPr>
          </a:lstStyle>
          <a:p>
            <a:pPr>
              <a:defRPr/>
            </a:pPr>
            <a:fld id="{F7D3A401-A030-4969-918F-C59A26D39BA8}" type="datetimeFigureOut">
              <a:rPr lang="tr-TR"/>
              <a:pPr>
                <a:defRPr/>
              </a:pPr>
              <a:t>9.03.2022</a:t>
            </a:fld>
            <a:endParaRPr lang="tr-TR"/>
          </a:p>
        </p:txBody>
      </p:sp>
      <p:sp>
        <p:nvSpPr>
          <p:cNvPr id="8" name="Altbilgi Yer Tutucusu 14"/>
          <p:cNvSpPr>
            <a:spLocks noGrp="1"/>
          </p:cNvSpPr>
          <p:nvPr>
            <p:ph type="ftr" sz="quarter" idx="20"/>
          </p:nvPr>
        </p:nvSpPr>
        <p:spPr/>
        <p:txBody>
          <a:bodyPr/>
          <a:lstStyle>
            <a:lvl1pPr>
              <a:defRPr>
                <a:latin typeface="Calibri"/>
                <a:cs typeface="Calibri"/>
              </a:defRPr>
            </a:lvl1pPr>
          </a:lstStyle>
          <a:p>
            <a:pPr>
              <a:defRPr/>
            </a:pPr>
            <a:endParaRPr lang="tr-TR"/>
          </a:p>
        </p:txBody>
      </p:sp>
      <p:sp>
        <p:nvSpPr>
          <p:cNvPr id="9" name="Slayt Numarası Yer Tutucusu 15"/>
          <p:cNvSpPr>
            <a:spLocks noGrp="1"/>
          </p:cNvSpPr>
          <p:nvPr>
            <p:ph type="sldNum" sz="quarter" idx="21"/>
          </p:nvPr>
        </p:nvSpPr>
        <p:spPr/>
        <p:txBody>
          <a:bodyPr/>
          <a:lstStyle>
            <a:lvl1pPr>
              <a:defRPr smtClean="0">
                <a:latin typeface="Calibri"/>
                <a:cs typeface="Calibri"/>
              </a:defRPr>
            </a:lvl1pPr>
          </a:lstStyle>
          <a:p>
            <a:pPr>
              <a:defRPr/>
            </a:pPr>
            <a:fld id="{2D906964-F54C-4FA0-894E-332A737137CA}" type="slidenum">
              <a:rPr lang="tr-TR"/>
              <a:pPr>
                <a:defRPr/>
              </a:pPr>
              <a:t>‹#›</a:t>
            </a:fld>
            <a:endParaRPr lang="tr-TR"/>
          </a:p>
        </p:txBody>
      </p:sp>
    </p:spTree>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400050"/>
            <a:ext cx="2044194" cy="3314700"/>
          </a:xfrm>
        </p:spPr>
        <p:txBody>
          <a:bodyPr vert="eaVert"/>
          <a:lstStyle>
            <a:lvl1pPr>
              <a:defRPr sz="2100"/>
            </a:lvl1pP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533400" y="400050"/>
            <a:ext cx="5850012" cy="4114800"/>
          </a:xfrm>
        </p:spPr>
        <p:txBody>
          <a:bodyPr vert="eaVert" ancho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defTabSz="685800">
              <a:defRPr/>
            </a:pPr>
            <a:endParaRPr lang="tr-TR">
              <a:solidFill>
                <a:srgbClr val="537D0B">
                  <a:lumMod val="50000"/>
                </a:srgbClr>
              </a:solidFill>
            </a:endParaRPr>
          </a:p>
        </p:txBody>
      </p:sp>
      <p:sp>
        <p:nvSpPr>
          <p:cNvPr id="5" name="Footer Placeholder 4"/>
          <p:cNvSpPr>
            <a:spLocks noGrp="1"/>
          </p:cNvSpPr>
          <p:nvPr>
            <p:ph type="ftr" sz="quarter" idx="11"/>
          </p:nvPr>
        </p:nvSpPr>
        <p:spPr/>
        <p:txBody>
          <a:bodyPr/>
          <a:lstStyle>
            <a:lvl1pPr>
              <a:defRPr/>
            </a:lvl1pPr>
          </a:lstStyle>
          <a:p>
            <a:pPr defTabSz="685800">
              <a:defRPr/>
            </a:pPr>
            <a:endParaRPr lang="tr-TR">
              <a:solidFill>
                <a:srgbClr val="537D0B">
                  <a:lumMod val="50000"/>
                </a:srgbClr>
              </a:solidFill>
            </a:endParaRPr>
          </a:p>
        </p:txBody>
      </p:sp>
      <p:sp>
        <p:nvSpPr>
          <p:cNvPr id="6" name="Slide Number Placeholder 5"/>
          <p:cNvSpPr>
            <a:spLocks noGrp="1"/>
          </p:cNvSpPr>
          <p:nvPr>
            <p:ph type="sldNum" sz="quarter" idx="12"/>
          </p:nvPr>
        </p:nvSpPr>
        <p:spPr/>
        <p:txBody>
          <a:bodyPr/>
          <a:lstStyle>
            <a:lvl1pPr>
              <a:defRPr/>
            </a:lvl1pPr>
          </a:lstStyle>
          <a:p>
            <a:pPr defTabSz="685800"/>
            <a:fld id="{F3339486-A089-4EB7-A4E4-36DEF53AA633}"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263312684"/>
      </p:ext>
    </p:extLst>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4" name="Group 15"/>
          <p:cNvGrpSpPr>
            <a:grpSpLocks/>
          </p:cNvGrpSpPr>
          <p:nvPr/>
        </p:nvGrpSpPr>
        <p:grpSpPr bwMode="auto">
          <a:xfrm>
            <a:off x="4335464" y="877492"/>
            <a:ext cx="4814887" cy="3745706"/>
            <a:chOff x="4334933" y="1169931"/>
            <a:chExt cx="4814835" cy="4993802"/>
          </a:xfrm>
        </p:grpSpPr>
        <p:cxnSp>
          <p:nvCxnSpPr>
            <p:cNvPr id="5" name="Straight Connector 16"/>
            <p:cNvCxnSpPr/>
            <p:nvPr/>
          </p:nvCxnSpPr>
          <p:spPr>
            <a:xfrm flipH="1">
              <a:off x="6009727" y="1169931"/>
              <a:ext cx="3133691" cy="313501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18"/>
            <p:cNvCxnSpPr/>
            <p:nvPr/>
          </p:nvCxnSpPr>
          <p:spPr>
            <a:xfrm flipH="1">
              <a:off x="4334933" y="1349301"/>
              <a:ext cx="4814835" cy="481443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20"/>
            <p:cNvCxnSpPr/>
            <p:nvPr/>
          </p:nvCxnSpPr>
          <p:spPr>
            <a:xfrm flipH="1">
              <a:off x="5225510" y="1469940"/>
              <a:ext cx="3911558" cy="391123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21"/>
            <p:cNvCxnSpPr/>
            <p:nvPr/>
          </p:nvCxnSpPr>
          <p:spPr>
            <a:xfrm flipH="1">
              <a:off x="5304885" y="1308030"/>
              <a:ext cx="3838534" cy="38397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22"/>
            <p:cNvCxnSpPr/>
            <p:nvPr/>
          </p:nvCxnSpPr>
          <p:spPr>
            <a:xfrm flipH="1">
              <a:off x="5706518" y="1769949"/>
              <a:ext cx="3430550" cy="343026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400050"/>
            <a:ext cx="6154713" cy="2343151"/>
          </a:xfrm>
        </p:spPr>
        <p:txBody>
          <a:bodyPr anchor="b"/>
          <a:lstStyle>
            <a:lvl1pPr algn="l">
              <a:defRPr sz="3300">
                <a:effectLst/>
              </a:defRPr>
            </a:lvl1pPr>
          </a:lstStyle>
          <a:p>
            <a:r>
              <a:rPr lang="tr-TR" smtClean="0"/>
              <a:t>Asıl başlık stili için tıklatın</a:t>
            </a:r>
            <a:endParaRPr lang="en-US" dirty="0"/>
          </a:p>
        </p:txBody>
      </p:sp>
      <p:sp>
        <p:nvSpPr>
          <p:cNvPr id="3" name="Subtitle 2"/>
          <p:cNvSpPr>
            <a:spLocks noGrp="1"/>
          </p:cNvSpPr>
          <p:nvPr>
            <p:ph type="subTitle" idx="1"/>
          </p:nvPr>
        </p:nvSpPr>
        <p:spPr>
          <a:xfrm>
            <a:off x="533400" y="2882901"/>
            <a:ext cx="4954250" cy="1435100"/>
          </a:xfrm>
        </p:spPr>
        <p:txBody>
          <a:bodyPr anchor="t">
            <a:normAutofit/>
          </a:bodyPr>
          <a:lstStyle>
            <a:lvl1pPr marL="0" indent="0" algn="l">
              <a:buNone/>
              <a:defRPr sz="1500">
                <a:solidFill>
                  <a:schemeClr val="bg2">
                    <a:lumMod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10" name="Date Placeholder 3"/>
          <p:cNvSpPr>
            <a:spLocks noGrp="1"/>
          </p:cNvSpPr>
          <p:nvPr>
            <p:ph type="dt" sz="half" idx="10"/>
          </p:nvPr>
        </p:nvSpPr>
        <p:spPr/>
        <p:txBody>
          <a:bodyPr/>
          <a:lstStyle>
            <a:lvl1pPr>
              <a:defRPr/>
            </a:lvl1pPr>
          </a:lstStyle>
          <a:p>
            <a:pPr defTabSz="685800">
              <a:defRPr/>
            </a:pPr>
            <a:endParaRPr lang="tr-TR">
              <a:solidFill>
                <a:srgbClr val="537D0B">
                  <a:lumMod val="50000"/>
                </a:srgbClr>
              </a:solidFill>
            </a:endParaRPr>
          </a:p>
        </p:txBody>
      </p:sp>
      <p:sp>
        <p:nvSpPr>
          <p:cNvPr id="11" name="Footer Placeholder 4"/>
          <p:cNvSpPr>
            <a:spLocks noGrp="1"/>
          </p:cNvSpPr>
          <p:nvPr>
            <p:ph type="ftr" sz="quarter" idx="11"/>
          </p:nvPr>
        </p:nvSpPr>
        <p:spPr/>
        <p:txBody>
          <a:bodyPr/>
          <a:lstStyle>
            <a:lvl1pPr>
              <a:defRPr/>
            </a:lvl1pPr>
          </a:lstStyle>
          <a:p>
            <a:pPr defTabSz="685800">
              <a:defRPr/>
            </a:pPr>
            <a:endParaRPr lang="tr-TR">
              <a:solidFill>
                <a:srgbClr val="537D0B">
                  <a:lumMod val="50000"/>
                </a:srgbClr>
              </a:solidFill>
            </a:endParaRPr>
          </a:p>
        </p:txBody>
      </p:sp>
      <p:sp>
        <p:nvSpPr>
          <p:cNvPr id="12" name="Slide Number Placeholder 5"/>
          <p:cNvSpPr>
            <a:spLocks noGrp="1"/>
          </p:cNvSpPr>
          <p:nvPr>
            <p:ph type="sldNum" sz="quarter" idx="12"/>
          </p:nvPr>
        </p:nvSpPr>
        <p:spPr/>
        <p:txBody>
          <a:bodyPr/>
          <a:lstStyle>
            <a:lvl1pPr>
              <a:defRPr/>
            </a:lvl1pPr>
          </a:lstStyle>
          <a:p>
            <a:pPr defTabSz="685800"/>
            <a:fld id="{7551C3F7-59BE-4EBD-8100-759BD83B62AE}"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3977510022"/>
      </p:ext>
    </p:extLst>
  </p:cSld>
  <p:clrMapOvr>
    <a:masterClrMapping/>
  </p:clrMapOvr>
  <p:transition spd="slow"/>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a:xfrm>
            <a:off x="533401" y="3371850"/>
            <a:ext cx="6554867" cy="1143000"/>
          </a:xfrm>
        </p:spPr>
        <p:txBody>
          <a:bodyPr/>
          <a:lstStyle/>
          <a:p>
            <a:r>
              <a:rPr lang="tr-TR" smtClean="0"/>
              <a:t>Asıl başlık stili için tıklatın</a:t>
            </a:r>
            <a:endParaRPr lang="en-US" dirty="0"/>
          </a:p>
        </p:txBody>
      </p:sp>
      <p:sp>
        <p:nvSpPr>
          <p:cNvPr id="3" name="Content Placeholder 2"/>
          <p:cNvSpPr>
            <a:spLocks noGrp="1"/>
          </p:cNvSpPr>
          <p:nvPr>
            <p:ph idx="1"/>
          </p:nvPr>
        </p:nvSpPr>
        <p:spPr>
          <a:xfrm>
            <a:off x="533401" y="400050"/>
            <a:ext cx="6554867" cy="282575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defTabSz="685800">
              <a:defRPr/>
            </a:pPr>
            <a:endParaRPr lang="tr-TR">
              <a:solidFill>
                <a:srgbClr val="537D0B">
                  <a:lumMod val="50000"/>
                </a:srgbClr>
              </a:solidFill>
            </a:endParaRPr>
          </a:p>
        </p:txBody>
      </p:sp>
      <p:sp>
        <p:nvSpPr>
          <p:cNvPr id="5" name="Footer Placeholder 4"/>
          <p:cNvSpPr>
            <a:spLocks noGrp="1"/>
          </p:cNvSpPr>
          <p:nvPr>
            <p:ph type="ftr" sz="quarter" idx="11"/>
          </p:nvPr>
        </p:nvSpPr>
        <p:spPr/>
        <p:txBody>
          <a:bodyPr/>
          <a:lstStyle>
            <a:lvl1pPr>
              <a:defRPr/>
            </a:lvl1pPr>
          </a:lstStyle>
          <a:p>
            <a:pPr defTabSz="685800">
              <a:defRPr/>
            </a:pPr>
            <a:endParaRPr lang="tr-TR">
              <a:solidFill>
                <a:srgbClr val="537D0B">
                  <a:lumMod val="50000"/>
                </a:srgbClr>
              </a:solidFill>
            </a:endParaRPr>
          </a:p>
        </p:txBody>
      </p:sp>
      <p:sp>
        <p:nvSpPr>
          <p:cNvPr id="6" name="Slide Number Placeholder 5"/>
          <p:cNvSpPr>
            <a:spLocks noGrp="1"/>
          </p:cNvSpPr>
          <p:nvPr>
            <p:ph type="sldNum" sz="quarter" idx="12"/>
          </p:nvPr>
        </p:nvSpPr>
        <p:spPr/>
        <p:txBody>
          <a:bodyPr/>
          <a:lstStyle>
            <a:lvl1pPr>
              <a:defRPr/>
            </a:lvl1pPr>
          </a:lstStyle>
          <a:p>
            <a:pPr defTabSz="685800"/>
            <a:fld id="{E629C8A0-D584-4900-A757-4A18F215C83A}"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1836425508"/>
      </p:ext>
    </p:extLst>
  </p:cSld>
  <p:clrMapOvr>
    <a:masterClrMapping/>
  </p:clrMapOvr>
  <p:transition spd="slow"/>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533400" y="1485900"/>
            <a:ext cx="6402468" cy="1739900"/>
          </a:xfrm>
        </p:spPr>
        <p:txBody>
          <a:bodyPr anchor="b"/>
          <a:lstStyle>
            <a:lvl1pPr algn="l">
              <a:defRPr sz="2400" b="0" cap="all"/>
            </a:lvl1pPr>
          </a:lstStyle>
          <a:p>
            <a:r>
              <a:rPr lang="tr-TR" smtClean="0"/>
              <a:t>Asıl başlık stili için tıklatın</a:t>
            </a:r>
            <a:endParaRPr lang="en-US" dirty="0"/>
          </a:p>
        </p:txBody>
      </p:sp>
      <p:sp>
        <p:nvSpPr>
          <p:cNvPr id="3" name="Text Placeholder 2"/>
          <p:cNvSpPr>
            <a:spLocks noGrp="1"/>
          </p:cNvSpPr>
          <p:nvPr>
            <p:ph type="body" idx="1"/>
          </p:nvPr>
        </p:nvSpPr>
        <p:spPr>
          <a:xfrm>
            <a:off x="533401" y="3365500"/>
            <a:ext cx="6402467" cy="1149350"/>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lvl1pPr>
              <a:defRPr/>
            </a:lvl1pPr>
          </a:lstStyle>
          <a:p>
            <a:pPr defTabSz="685800">
              <a:defRPr/>
            </a:pPr>
            <a:endParaRPr lang="tr-TR">
              <a:solidFill>
                <a:srgbClr val="537D0B">
                  <a:lumMod val="50000"/>
                </a:srgbClr>
              </a:solidFill>
            </a:endParaRPr>
          </a:p>
        </p:txBody>
      </p:sp>
      <p:sp>
        <p:nvSpPr>
          <p:cNvPr id="5" name="Footer Placeholder 4"/>
          <p:cNvSpPr>
            <a:spLocks noGrp="1"/>
          </p:cNvSpPr>
          <p:nvPr>
            <p:ph type="ftr" sz="quarter" idx="11"/>
          </p:nvPr>
        </p:nvSpPr>
        <p:spPr/>
        <p:txBody>
          <a:bodyPr/>
          <a:lstStyle>
            <a:lvl1pPr>
              <a:defRPr/>
            </a:lvl1pPr>
          </a:lstStyle>
          <a:p>
            <a:pPr defTabSz="685800">
              <a:defRPr/>
            </a:pPr>
            <a:endParaRPr lang="tr-TR">
              <a:solidFill>
                <a:srgbClr val="537D0B">
                  <a:lumMod val="50000"/>
                </a:srgbClr>
              </a:solidFill>
            </a:endParaRPr>
          </a:p>
        </p:txBody>
      </p:sp>
      <p:sp>
        <p:nvSpPr>
          <p:cNvPr id="6" name="Slide Number Placeholder 5"/>
          <p:cNvSpPr>
            <a:spLocks noGrp="1"/>
          </p:cNvSpPr>
          <p:nvPr>
            <p:ph type="sldNum" sz="quarter" idx="12"/>
          </p:nvPr>
        </p:nvSpPr>
        <p:spPr/>
        <p:txBody>
          <a:bodyPr/>
          <a:lstStyle>
            <a:lvl1pPr>
              <a:defRPr/>
            </a:lvl1pPr>
          </a:lstStyle>
          <a:p>
            <a:pPr defTabSz="685800"/>
            <a:fld id="{F6EF97DD-DB4F-47D0-96AD-976E475CA7CF}"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2308119629"/>
      </p:ext>
    </p:extLst>
  </p:cSld>
  <p:clrMapOvr>
    <a:masterClrMapping/>
  </p:clrMapOvr>
  <p:transition spd="slow"/>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533401" y="3371850"/>
            <a:ext cx="6554867" cy="1143000"/>
          </a:xfrm>
        </p:spPr>
        <p:txBody>
          <a:bodyPr/>
          <a:lstStyle>
            <a:lvl1pPr>
              <a:defRPr sz="2400"/>
            </a:lvl1pPr>
          </a:lstStyle>
          <a:p>
            <a:r>
              <a:rPr lang="tr-TR" smtClean="0"/>
              <a:t>Asıl başlık stili için tıklatın</a:t>
            </a:r>
            <a:endParaRPr lang="en-US" dirty="0"/>
          </a:p>
        </p:txBody>
      </p:sp>
      <p:sp>
        <p:nvSpPr>
          <p:cNvPr id="11" name="Content Placeholder 3"/>
          <p:cNvSpPr>
            <a:spLocks noGrp="1"/>
          </p:cNvSpPr>
          <p:nvPr>
            <p:ph sz="half" idx="13"/>
          </p:nvPr>
        </p:nvSpPr>
        <p:spPr>
          <a:xfrm>
            <a:off x="533401" y="400050"/>
            <a:ext cx="3949967" cy="2825750"/>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12" name="Content Placeholder 5"/>
          <p:cNvSpPr>
            <a:spLocks noGrp="1"/>
          </p:cNvSpPr>
          <p:nvPr>
            <p:ph sz="quarter" idx="4"/>
          </p:nvPr>
        </p:nvSpPr>
        <p:spPr>
          <a:xfrm>
            <a:off x="4662362" y="400050"/>
            <a:ext cx="3948238" cy="2819400"/>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3"/>
          <p:cNvSpPr>
            <a:spLocks noGrp="1"/>
          </p:cNvSpPr>
          <p:nvPr>
            <p:ph type="dt" sz="half" idx="14"/>
          </p:nvPr>
        </p:nvSpPr>
        <p:spPr/>
        <p:txBody>
          <a:bodyPr/>
          <a:lstStyle>
            <a:lvl1pPr>
              <a:defRPr/>
            </a:lvl1pPr>
          </a:lstStyle>
          <a:p>
            <a:pPr defTabSz="685800">
              <a:defRPr/>
            </a:pPr>
            <a:endParaRPr lang="tr-TR">
              <a:solidFill>
                <a:srgbClr val="537D0B">
                  <a:lumMod val="50000"/>
                </a:srgbClr>
              </a:solidFill>
            </a:endParaRPr>
          </a:p>
        </p:txBody>
      </p:sp>
      <p:sp>
        <p:nvSpPr>
          <p:cNvPr id="6" name="Footer Placeholder 4"/>
          <p:cNvSpPr>
            <a:spLocks noGrp="1"/>
          </p:cNvSpPr>
          <p:nvPr>
            <p:ph type="ftr" sz="quarter" idx="15"/>
          </p:nvPr>
        </p:nvSpPr>
        <p:spPr/>
        <p:txBody>
          <a:bodyPr/>
          <a:lstStyle>
            <a:lvl1pPr>
              <a:defRPr/>
            </a:lvl1pPr>
          </a:lstStyle>
          <a:p>
            <a:pPr defTabSz="685800">
              <a:defRPr/>
            </a:pPr>
            <a:endParaRPr lang="tr-TR">
              <a:solidFill>
                <a:srgbClr val="537D0B">
                  <a:lumMod val="50000"/>
                </a:srgbClr>
              </a:solidFill>
            </a:endParaRPr>
          </a:p>
        </p:txBody>
      </p:sp>
      <p:sp>
        <p:nvSpPr>
          <p:cNvPr id="7" name="Slide Number Placeholder 5"/>
          <p:cNvSpPr>
            <a:spLocks noGrp="1"/>
          </p:cNvSpPr>
          <p:nvPr>
            <p:ph type="sldNum" sz="quarter" idx="16"/>
          </p:nvPr>
        </p:nvSpPr>
        <p:spPr/>
        <p:txBody>
          <a:bodyPr/>
          <a:lstStyle>
            <a:lvl1pPr>
              <a:defRPr/>
            </a:lvl1pPr>
          </a:lstStyle>
          <a:p>
            <a:pPr defTabSz="685800"/>
            <a:fld id="{BF8C924A-4D06-4500-9CCE-C121F653E541}"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3609115619"/>
      </p:ext>
    </p:extLst>
  </p:cSld>
  <p:clrMapOvr>
    <a:masterClrMapping/>
  </p:clrMapOvr>
  <p:transition spd="slow"/>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533401" y="3371850"/>
            <a:ext cx="6554867" cy="1143000"/>
          </a:xfrm>
        </p:spPr>
        <p:txBody>
          <a:bodyPr/>
          <a:lstStyle>
            <a:lvl1pPr>
              <a:defRPr sz="2400"/>
            </a:lvl1pPr>
          </a:lstStyle>
          <a:p>
            <a:r>
              <a:rPr lang="tr-TR" smtClean="0"/>
              <a:t>Asıl başlık stili için tıklatın</a:t>
            </a:r>
            <a:endParaRPr lang="en-US" dirty="0"/>
          </a:p>
        </p:txBody>
      </p:sp>
      <p:sp>
        <p:nvSpPr>
          <p:cNvPr id="3" name="Text Placeholder 2"/>
          <p:cNvSpPr>
            <a:spLocks noGrp="1"/>
          </p:cNvSpPr>
          <p:nvPr>
            <p:ph type="body" idx="1"/>
          </p:nvPr>
        </p:nvSpPr>
        <p:spPr>
          <a:xfrm>
            <a:off x="762001" y="400050"/>
            <a:ext cx="3716866" cy="457200"/>
          </a:xfrm>
        </p:spPr>
        <p:txBody>
          <a:bodyPr anchor="b">
            <a:noAutofit/>
          </a:bodyPr>
          <a:lstStyle>
            <a:lvl1pPr marL="0" indent="0">
              <a:buNone/>
              <a:defRPr sz="1800" b="0" cap="all">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smtClean="0"/>
              <a:t>Asıl metin stillerini düzenlemek için tıklatın</a:t>
            </a:r>
          </a:p>
        </p:txBody>
      </p:sp>
      <p:sp>
        <p:nvSpPr>
          <p:cNvPr id="4" name="Content Placeholder 3"/>
          <p:cNvSpPr>
            <a:spLocks noGrp="1"/>
          </p:cNvSpPr>
          <p:nvPr>
            <p:ph sz="half" idx="2"/>
          </p:nvPr>
        </p:nvSpPr>
        <p:spPr>
          <a:xfrm>
            <a:off x="533400" y="857251"/>
            <a:ext cx="3945467" cy="2368550"/>
          </a:xfrm>
        </p:spPr>
        <p:txBody>
          <a:bodyPr anchor="t">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855017" y="425053"/>
            <a:ext cx="3764051" cy="432197"/>
          </a:xfrm>
        </p:spPr>
        <p:txBody>
          <a:bodyPr anchor="b">
            <a:noAutofit/>
          </a:bodyPr>
          <a:lstStyle>
            <a:lvl1pPr marL="0" indent="0">
              <a:buNone/>
              <a:defRPr sz="1800" b="0" cap="all">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smtClean="0"/>
              <a:t>Asıl metin stillerini düzenlemek için tıklatın</a:t>
            </a:r>
          </a:p>
        </p:txBody>
      </p:sp>
      <p:sp>
        <p:nvSpPr>
          <p:cNvPr id="6" name="Content Placeholder 5"/>
          <p:cNvSpPr>
            <a:spLocks noGrp="1"/>
          </p:cNvSpPr>
          <p:nvPr>
            <p:ph sz="quarter" idx="4"/>
          </p:nvPr>
        </p:nvSpPr>
        <p:spPr>
          <a:xfrm>
            <a:off x="4662363" y="857250"/>
            <a:ext cx="3956705" cy="2362200"/>
          </a:xfrm>
        </p:spPr>
        <p:txBody>
          <a:bodyPr anchor="t">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3"/>
          <p:cNvSpPr>
            <a:spLocks noGrp="1"/>
          </p:cNvSpPr>
          <p:nvPr>
            <p:ph type="dt" sz="half" idx="10"/>
          </p:nvPr>
        </p:nvSpPr>
        <p:spPr/>
        <p:txBody>
          <a:bodyPr/>
          <a:lstStyle>
            <a:lvl1pPr>
              <a:defRPr/>
            </a:lvl1pPr>
          </a:lstStyle>
          <a:p>
            <a:pPr defTabSz="685800">
              <a:defRPr/>
            </a:pPr>
            <a:endParaRPr lang="tr-TR">
              <a:solidFill>
                <a:srgbClr val="537D0B">
                  <a:lumMod val="50000"/>
                </a:srgbClr>
              </a:solidFill>
            </a:endParaRPr>
          </a:p>
        </p:txBody>
      </p:sp>
      <p:sp>
        <p:nvSpPr>
          <p:cNvPr id="8" name="Footer Placeholder 4"/>
          <p:cNvSpPr>
            <a:spLocks noGrp="1"/>
          </p:cNvSpPr>
          <p:nvPr>
            <p:ph type="ftr" sz="quarter" idx="11"/>
          </p:nvPr>
        </p:nvSpPr>
        <p:spPr/>
        <p:txBody>
          <a:bodyPr/>
          <a:lstStyle>
            <a:lvl1pPr>
              <a:defRPr/>
            </a:lvl1pPr>
          </a:lstStyle>
          <a:p>
            <a:pPr defTabSz="685800">
              <a:defRPr/>
            </a:pPr>
            <a:endParaRPr lang="tr-TR">
              <a:solidFill>
                <a:srgbClr val="537D0B">
                  <a:lumMod val="50000"/>
                </a:srgbClr>
              </a:solidFill>
            </a:endParaRPr>
          </a:p>
        </p:txBody>
      </p:sp>
      <p:sp>
        <p:nvSpPr>
          <p:cNvPr id="9" name="Slide Number Placeholder 5"/>
          <p:cNvSpPr>
            <a:spLocks noGrp="1"/>
          </p:cNvSpPr>
          <p:nvPr>
            <p:ph type="sldNum" sz="quarter" idx="12"/>
          </p:nvPr>
        </p:nvSpPr>
        <p:spPr/>
        <p:txBody>
          <a:bodyPr/>
          <a:lstStyle>
            <a:lvl1pPr>
              <a:defRPr/>
            </a:lvl1pPr>
          </a:lstStyle>
          <a:p>
            <a:pPr defTabSz="685800"/>
            <a:fld id="{9D81DBB5-D5AB-4338-9186-83F906F7E219}"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2529382574"/>
      </p:ext>
    </p:extLst>
  </p:cSld>
  <p:clrMapOvr>
    <a:masterClrMapping/>
  </p:clrMapOvr>
  <p:transition spd="slow"/>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533401" y="3371850"/>
            <a:ext cx="6554867" cy="1143000"/>
          </a:xfrm>
        </p:spPr>
        <p:txBody>
          <a:bodyPr/>
          <a:lstStyle>
            <a:lvl1pPr>
              <a:defRPr sz="2400"/>
            </a:lvl1pPr>
          </a:lstStyle>
          <a:p>
            <a:r>
              <a:rPr lang="tr-TR" smtClean="0"/>
              <a:t>Asıl başlık stili için tıklatın</a:t>
            </a:r>
            <a:endParaRPr lang="en-US" dirty="0"/>
          </a:p>
        </p:txBody>
      </p:sp>
      <p:sp>
        <p:nvSpPr>
          <p:cNvPr id="3" name="Date Placeholder 3"/>
          <p:cNvSpPr>
            <a:spLocks noGrp="1"/>
          </p:cNvSpPr>
          <p:nvPr>
            <p:ph type="dt" sz="half" idx="10"/>
          </p:nvPr>
        </p:nvSpPr>
        <p:spPr/>
        <p:txBody>
          <a:bodyPr/>
          <a:lstStyle>
            <a:lvl1pPr>
              <a:defRPr/>
            </a:lvl1pPr>
          </a:lstStyle>
          <a:p>
            <a:pPr defTabSz="685800">
              <a:defRPr/>
            </a:pPr>
            <a:endParaRPr lang="tr-TR">
              <a:solidFill>
                <a:srgbClr val="537D0B">
                  <a:lumMod val="50000"/>
                </a:srgbClr>
              </a:solidFill>
            </a:endParaRPr>
          </a:p>
        </p:txBody>
      </p:sp>
      <p:sp>
        <p:nvSpPr>
          <p:cNvPr id="4" name="Footer Placeholder 4"/>
          <p:cNvSpPr>
            <a:spLocks noGrp="1"/>
          </p:cNvSpPr>
          <p:nvPr>
            <p:ph type="ftr" sz="quarter" idx="11"/>
          </p:nvPr>
        </p:nvSpPr>
        <p:spPr/>
        <p:txBody>
          <a:bodyPr/>
          <a:lstStyle>
            <a:lvl1pPr>
              <a:defRPr/>
            </a:lvl1pPr>
          </a:lstStyle>
          <a:p>
            <a:pPr defTabSz="685800">
              <a:defRPr/>
            </a:pPr>
            <a:endParaRPr lang="tr-TR">
              <a:solidFill>
                <a:srgbClr val="537D0B">
                  <a:lumMod val="50000"/>
                </a:srgbClr>
              </a:solidFill>
            </a:endParaRPr>
          </a:p>
        </p:txBody>
      </p:sp>
      <p:sp>
        <p:nvSpPr>
          <p:cNvPr id="5" name="Slide Number Placeholder 5"/>
          <p:cNvSpPr>
            <a:spLocks noGrp="1"/>
          </p:cNvSpPr>
          <p:nvPr>
            <p:ph type="sldNum" sz="quarter" idx="12"/>
          </p:nvPr>
        </p:nvSpPr>
        <p:spPr/>
        <p:txBody>
          <a:bodyPr/>
          <a:lstStyle>
            <a:lvl1pPr>
              <a:defRPr/>
            </a:lvl1pPr>
          </a:lstStyle>
          <a:p>
            <a:pPr defTabSz="685800"/>
            <a:fld id="{D125E4F8-875B-4A1D-A198-C557E6CCFBA8}"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3677307365"/>
      </p:ext>
    </p:extLst>
  </p:cSld>
  <p:clrMapOvr>
    <a:masterClrMapping/>
  </p:clrMapOvr>
  <p:transition spd="slow"/>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685800">
              <a:defRPr/>
            </a:pPr>
            <a:endParaRPr lang="tr-TR">
              <a:solidFill>
                <a:srgbClr val="537D0B">
                  <a:lumMod val="50000"/>
                </a:srgbClr>
              </a:solidFill>
            </a:endParaRPr>
          </a:p>
        </p:txBody>
      </p:sp>
      <p:sp>
        <p:nvSpPr>
          <p:cNvPr id="3" name="Footer Placeholder 4"/>
          <p:cNvSpPr>
            <a:spLocks noGrp="1"/>
          </p:cNvSpPr>
          <p:nvPr>
            <p:ph type="ftr" sz="quarter" idx="11"/>
          </p:nvPr>
        </p:nvSpPr>
        <p:spPr/>
        <p:txBody>
          <a:bodyPr/>
          <a:lstStyle>
            <a:lvl1pPr>
              <a:defRPr/>
            </a:lvl1pPr>
          </a:lstStyle>
          <a:p>
            <a:pPr defTabSz="685800">
              <a:defRPr/>
            </a:pPr>
            <a:endParaRPr lang="tr-TR">
              <a:solidFill>
                <a:srgbClr val="537D0B">
                  <a:lumMod val="50000"/>
                </a:srgbClr>
              </a:solidFill>
            </a:endParaRPr>
          </a:p>
        </p:txBody>
      </p:sp>
      <p:sp>
        <p:nvSpPr>
          <p:cNvPr id="4" name="Slide Number Placeholder 5"/>
          <p:cNvSpPr>
            <a:spLocks noGrp="1"/>
          </p:cNvSpPr>
          <p:nvPr>
            <p:ph type="sldNum" sz="quarter" idx="12"/>
          </p:nvPr>
        </p:nvSpPr>
        <p:spPr/>
        <p:txBody>
          <a:bodyPr/>
          <a:lstStyle>
            <a:lvl1pPr>
              <a:defRPr/>
            </a:lvl1pPr>
          </a:lstStyle>
          <a:p>
            <a:pPr defTabSz="685800"/>
            <a:fld id="{194919F8-768A-4B09-A436-6D885B81A34E}"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1455327030"/>
      </p:ext>
    </p:extLst>
  </p:cSld>
  <p:clrMapOvr>
    <a:masterClrMapping/>
  </p:clrMapOvr>
  <p:transition spd="slow"/>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5418667" y="400050"/>
            <a:ext cx="3200400" cy="1143000"/>
          </a:xfrm>
        </p:spPr>
        <p:txBody>
          <a:bodyPr anchor="b"/>
          <a:lstStyle>
            <a:lvl1pPr algn="l">
              <a:defRPr sz="1500" b="0"/>
            </a:lvl1pPr>
          </a:lstStyle>
          <a:p>
            <a:r>
              <a:rPr lang="tr-TR" smtClean="0"/>
              <a:t>Asıl başlık stili için tıklatın</a:t>
            </a:r>
            <a:endParaRPr lang="en-US" dirty="0"/>
          </a:p>
        </p:txBody>
      </p:sp>
      <p:sp>
        <p:nvSpPr>
          <p:cNvPr id="3" name="Content Placeholder 2"/>
          <p:cNvSpPr>
            <a:spLocks noGrp="1"/>
          </p:cNvSpPr>
          <p:nvPr>
            <p:ph idx="1"/>
          </p:nvPr>
        </p:nvSpPr>
        <p:spPr>
          <a:xfrm>
            <a:off x="533400" y="400050"/>
            <a:ext cx="4438755" cy="4114800"/>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5418667" y="1657352"/>
            <a:ext cx="3200400" cy="1568450"/>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tr-TR" smtClean="0"/>
              <a:t>Asıl metin stillerini düzenlemek için tıklatın</a:t>
            </a:r>
          </a:p>
        </p:txBody>
      </p:sp>
      <p:sp>
        <p:nvSpPr>
          <p:cNvPr id="5" name="Date Placeholder 3"/>
          <p:cNvSpPr>
            <a:spLocks noGrp="1"/>
          </p:cNvSpPr>
          <p:nvPr>
            <p:ph type="dt" sz="half" idx="10"/>
          </p:nvPr>
        </p:nvSpPr>
        <p:spPr/>
        <p:txBody>
          <a:bodyPr/>
          <a:lstStyle>
            <a:lvl1pPr>
              <a:defRPr/>
            </a:lvl1pPr>
          </a:lstStyle>
          <a:p>
            <a:pPr defTabSz="685800">
              <a:defRPr/>
            </a:pPr>
            <a:endParaRPr lang="tr-TR">
              <a:solidFill>
                <a:srgbClr val="537D0B">
                  <a:lumMod val="50000"/>
                </a:srgbClr>
              </a:solidFill>
            </a:endParaRPr>
          </a:p>
        </p:txBody>
      </p:sp>
      <p:sp>
        <p:nvSpPr>
          <p:cNvPr id="6" name="Footer Placeholder 4"/>
          <p:cNvSpPr>
            <a:spLocks noGrp="1"/>
          </p:cNvSpPr>
          <p:nvPr>
            <p:ph type="ftr" sz="quarter" idx="11"/>
          </p:nvPr>
        </p:nvSpPr>
        <p:spPr/>
        <p:txBody>
          <a:bodyPr/>
          <a:lstStyle>
            <a:lvl1pPr>
              <a:defRPr/>
            </a:lvl1pPr>
          </a:lstStyle>
          <a:p>
            <a:pPr defTabSz="685800">
              <a:defRPr/>
            </a:pPr>
            <a:endParaRPr lang="tr-TR">
              <a:solidFill>
                <a:srgbClr val="537D0B">
                  <a:lumMod val="50000"/>
                </a:srgbClr>
              </a:solidFill>
            </a:endParaRPr>
          </a:p>
        </p:txBody>
      </p:sp>
      <p:sp>
        <p:nvSpPr>
          <p:cNvPr id="7" name="Slide Number Placeholder 5"/>
          <p:cNvSpPr>
            <a:spLocks noGrp="1"/>
          </p:cNvSpPr>
          <p:nvPr>
            <p:ph type="sldNum" sz="quarter" idx="12"/>
          </p:nvPr>
        </p:nvSpPr>
        <p:spPr/>
        <p:txBody>
          <a:bodyPr/>
          <a:lstStyle>
            <a:lvl1pPr>
              <a:defRPr/>
            </a:lvl1pPr>
          </a:lstStyle>
          <a:p>
            <a:pPr defTabSz="685800"/>
            <a:fld id="{6C24CA8B-27A0-4E67-A52F-077A13F936F9}"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3364655571"/>
      </p:ext>
    </p:extLst>
  </p:cSld>
  <p:clrMapOvr>
    <a:masterClrMapping/>
  </p:clrMapOvr>
  <p:transition spd="slow"/>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4495800" y="1085850"/>
            <a:ext cx="3563258" cy="857250"/>
          </a:xfrm>
        </p:spPr>
        <p:txBody>
          <a:bodyPr anchor="b"/>
          <a:lstStyle>
            <a:lvl1pPr algn="l">
              <a:defRPr sz="1800" b="0"/>
            </a:lvl1pPr>
          </a:lstStyle>
          <a:p>
            <a:r>
              <a:rPr lang="tr-TR" smtClean="0"/>
              <a:t>Asıl başlık stili için tıklatın</a:t>
            </a:r>
            <a:endParaRPr lang="en-US" dirty="0"/>
          </a:p>
        </p:txBody>
      </p:sp>
      <p:sp>
        <p:nvSpPr>
          <p:cNvPr id="17" name="Picture Placeholder 2"/>
          <p:cNvSpPr>
            <a:spLocks noGrp="1" noChangeAspect="1"/>
          </p:cNvSpPr>
          <p:nvPr>
            <p:ph type="pic" idx="13"/>
          </p:nvPr>
        </p:nvSpPr>
        <p:spPr>
          <a:xfrm>
            <a:off x="762000" y="685800"/>
            <a:ext cx="3280974" cy="360045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rtlCol="0"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tr-TR" noProof="0" smtClean="0"/>
              <a:t>Resim eklemek için simgeyi tıklatın</a:t>
            </a:r>
            <a:endParaRPr lang="en-US" noProof="0" dirty="0"/>
          </a:p>
        </p:txBody>
      </p:sp>
      <p:sp>
        <p:nvSpPr>
          <p:cNvPr id="4" name="Text Placeholder 3"/>
          <p:cNvSpPr>
            <a:spLocks noGrp="1"/>
          </p:cNvSpPr>
          <p:nvPr>
            <p:ph type="body" sz="half" idx="2"/>
          </p:nvPr>
        </p:nvSpPr>
        <p:spPr>
          <a:xfrm>
            <a:off x="4496028" y="2057400"/>
            <a:ext cx="3564223" cy="1562100"/>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tr-TR" smtClean="0"/>
              <a:t>Asıl metin stillerini düzenlemek için tıklatın</a:t>
            </a:r>
          </a:p>
        </p:txBody>
      </p:sp>
      <p:sp>
        <p:nvSpPr>
          <p:cNvPr id="5" name="Date Placeholder 3"/>
          <p:cNvSpPr>
            <a:spLocks noGrp="1"/>
          </p:cNvSpPr>
          <p:nvPr>
            <p:ph type="dt" sz="half" idx="14"/>
          </p:nvPr>
        </p:nvSpPr>
        <p:spPr/>
        <p:txBody>
          <a:bodyPr/>
          <a:lstStyle>
            <a:lvl1pPr>
              <a:defRPr/>
            </a:lvl1pPr>
          </a:lstStyle>
          <a:p>
            <a:pPr defTabSz="685800">
              <a:defRPr/>
            </a:pPr>
            <a:endParaRPr lang="tr-TR">
              <a:solidFill>
                <a:srgbClr val="537D0B">
                  <a:lumMod val="50000"/>
                </a:srgbClr>
              </a:solidFill>
            </a:endParaRPr>
          </a:p>
        </p:txBody>
      </p:sp>
      <p:sp>
        <p:nvSpPr>
          <p:cNvPr id="6" name="Footer Placeholder 4"/>
          <p:cNvSpPr>
            <a:spLocks noGrp="1"/>
          </p:cNvSpPr>
          <p:nvPr>
            <p:ph type="ftr" sz="quarter" idx="15"/>
          </p:nvPr>
        </p:nvSpPr>
        <p:spPr/>
        <p:txBody>
          <a:bodyPr/>
          <a:lstStyle>
            <a:lvl1pPr>
              <a:defRPr/>
            </a:lvl1pPr>
          </a:lstStyle>
          <a:p>
            <a:pPr defTabSz="685800">
              <a:defRPr/>
            </a:pPr>
            <a:endParaRPr lang="tr-TR">
              <a:solidFill>
                <a:srgbClr val="537D0B">
                  <a:lumMod val="50000"/>
                </a:srgbClr>
              </a:solidFill>
            </a:endParaRPr>
          </a:p>
        </p:txBody>
      </p:sp>
      <p:sp>
        <p:nvSpPr>
          <p:cNvPr id="7" name="Slide Number Placeholder 5"/>
          <p:cNvSpPr>
            <a:spLocks noGrp="1"/>
          </p:cNvSpPr>
          <p:nvPr>
            <p:ph type="sldNum" sz="quarter" idx="16"/>
          </p:nvPr>
        </p:nvSpPr>
        <p:spPr/>
        <p:txBody>
          <a:bodyPr/>
          <a:lstStyle>
            <a:lvl1pPr>
              <a:defRPr/>
            </a:lvl1pPr>
          </a:lstStyle>
          <a:p>
            <a:pPr defTabSz="685800"/>
            <a:fld id="{2457BE3A-AED2-413A-89AB-2E67502F7DB8}"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1796627378"/>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pic>
        <p:nvPicPr>
          <p:cNvPr id="4" name="Resim 8"/>
          <p:cNvPicPr>
            <a:picLocks noChangeAspect="1"/>
          </p:cNvPicPr>
          <p:nvPr/>
        </p:nvPicPr>
        <p:blipFill>
          <a:blip r:embed="rId2" cstate="print"/>
          <a:srcRect/>
          <a:stretch>
            <a:fillRect/>
          </a:stretch>
        </p:blipFill>
        <p:spPr bwMode="auto">
          <a:xfrm>
            <a:off x="269875" y="109538"/>
            <a:ext cx="1125538" cy="735012"/>
          </a:xfrm>
          <a:prstGeom prst="rect">
            <a:avLst/>
          </a:prstGeom>
          <a:noFill/>
          <a:ln w="9525">
            <a:noFill/>
            <a:miter lim="800000"/>
            <a:headEnd/>
            <a:tailEnd/>
          </a:ln>
        </p:spPr>
      </p:pic>
      <p:sp>
        <p:nvSpPr>
          <p:cNvPr id="2" name="Başlık 1"/>
          <p:cNvSpPr>
            <a:spLocks noGrp="1"/>
          </p:cNvSpPr>
          <p:nvPr>
            <p:ph type="title"/>
          </p:nvPr>
        </p:nvSpPr>
        <p:spPr>
          <a:xfrm>
            <a:off x="722313" y="3305176"/>
            <a:ext cx="7772400" cy="1021556"/>
          </a:xfrm>
        </p:spPr>
        <p:txBody>
          <a:bodyPr anchor="t"/>
          <a:lstStyle>
            <a:lvl1pPr algn="l">
              <a:defRPr sz="4000" b="1" cap="all">
                <a:latin typeface="Calibri"/>
                <a:cs typeface="Calibri"/>
              </a:defRPr>
            </a:lvl1pPr>
          </a:lstStyle>
          <a:p>
            <a:r>
              <a:rPr lang="tr-TR" smtClean="0"/>
              <a:t>Asıl başlık stili için tıklatın</a:t>
            </a:r>
            <a:endParaRPr lang="tr-TR"/>
          </a:p>
        </p:txBody>
      </p:sp>
      <p:sp>
        <p:nvSpPr>
          <p:cNvPr id="3" name="Metin Yer Tutucusu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latin typeface="Calibri"/>
                <a:cs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5" name="Veri Yer Tutucusu 3"/>
          <p:cNvSpPr>
            <a:spLocks noGrp="1"/>
          </p:cNvSpPr>
          <p:nvPr>
            <p:ph type="dt" sz="half" idx="10"/>
          </p:nvPr>
        </p:nvSpPr>
        <p:spPr/>
        <p:txBody>
          <a:bodyPr/>
          <a:lstStyle>
            <a:lvl1pPr>
              <a:defRPr smtClean="0">
                <a:latin typeface="Calibri"/>
                <a:cs typeface="Calibri"/>
              </a:defRPr>
            </a:lvl1pPr>
          </a:lstStyle>
          <a:p>
            <a:pPr>
              <a:defRPr/>
            </a:pPr>
            <a:fld id="{F3CFBD83-0B77-44FD-B3F3-5C327FCFEF7B}" type="datetimeFigureOut">
              <a:rPr lang="tr-TR"/>
              <a:pPr>
                <a:defRPr/>
              </a:pPr>
              <a:t>9.03.2022</a:t>
            </a:fld>
            <a:endParaRPr lang="tr-TR"/>
          </a:p>
        </p:txBody>
      </p:sp>
      <p:sp>
        <p:nvSpPr>
          <p:cNvPr id="6" name="Altbilgi Yer Tutucusu 4"/>
          <p:cNvSpPr>
            <a:spLocks noGrp="1"/>
          </p:cNvSpPr>
          <p:nvPr>
            <p:ph type="ftr" sz="quarter" idx="11"/>
          </p:nvPr>
        </p:nvSpPr>
        <p:spPr/>
        <p:txBody>
          <a:bodyPr/>
          <a:lstStyle>
            <a:lvl1pPr>
              <a:defRPr>
                <a:latin typeface="Calibri"/>
                <a:cs typeface="Calibri"/>
              </a:defRPr>
            </a:lvl1pPr>
          </a:lstStyle>
          <a:p>
            <a:pPr>
              <a:defRPr/>
            </a:pPr>
            <a:endParaRPr lang="tr-TR"/>
          </a:p>
        </p:txBody>
      </p:sp>
      <p:sp>
        <p:nvSpPr>
          <p:cNvPr id="7" name="Slayt Numarası Yer Tutucusu 5"/>
          <p:cNvSpPr>
            <a:spLocks noGrp="1"/>
          </p:cNvSpPr>
          <p:nvPr>
            <p:ph type="sldNum" sz="quarter" idx="12"/>
          </p:nvPr>
        </p:nvSpPr>
        <p:spPr/>
        <p:txBody>
          <a:bodyPr/>
          <a:lstStyle>
            <a:lvl1pPr>
              <a:defRPr smtClean="0">
                <a:latin typeface="Calibri"/>
                <a:cs typeface="Calibri"/>
              </a:defRPr>
            </a:lvl1pPr>
          </a:lstStyle>
          <a:p>
            <a:pPr>
              <a:defRPr/>
            </a:pPr>
            <a:fld id="{7D4634F4-FCFD-48AE-975B-B26DDE057EEA}" type="slidenum">
              <a:rPr lang="tr-TR"/>
              <a:pPr>
                <a:defRPr/>
              </a:pPr>
              <a:t>‹#›</a:t>
            </a:fld>
            <a:endParaRPr lang="tr-TR"/>
          </a:p>
        </p:txBody>
      </p:sp>
    </p:spTree>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533401" y="3371850"/>
            <a:ext cx="6554867" cy="1143000"/>
          </a:xfrm>
        </p:spPr>
        <p:txBody>
          <a:bodyPr/>
          <a:lstStyle/>
          <a:p>
            <a:r>
              <a:rPr lang="tr-TR" smtClean="0"/>
              <a:t>Asıl başlık stili için tıklatın</a:t>
            </a:r>
            <a:endParaRPr lang="en-US" dirty="0"/>
          </a:p>
        </p:txBody>
      </p:sp>
      <p:sp>
        <p:nvSpPr>
          <p:cNvPr id="6" name="Picture Placeholder 2"/>
          <p:cNvSpPr>
            <a:spLocks noGrp="1" noChangeAspect="1"/>
          </p:cNvSpPr>
          <p:nvPr>
            <p:ph type="pic" idx="13"/>
          </p:nvPr>
        </p:nvSpPr>
        <p:spPr>
          <a:xfrm>
            <a:off x="533400" y="400050"/>
            <a:ext cx="8077200" cy="234315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rtlCol="0"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tr-TR" noProof="0" smtClean="0"/>
              <a:t>Resim eklemek için simgeyi tıklatın</a:t>
            </a:r>
            <a:endParaRPr lang="en-US" noProof="0" dirty="0"/>
          </a:p>
        </p:txBody>
      </p:sp>
      <p:sp>
        <p:nvSpPr>
          <p:cNvPr id="9" name="Text Placeholder 9"/>
          <p:cNvSpPr>
            <a:spLocks noGrp="1"/>
          </p:cNvSpPr>
          <p:nvPr>
            <p:ph type="body" sz="quarter" idx="14"/>
          </p:nvPr>
        </p:nvSpPr>
        <p:spPr>
          <a:xfrm>
            <a:off x="762002" y="2882900"/>
            <a:ext cx="7281332" cy="342900"/>
          </a:xfrm>
        </p:spPr>
        <p:txBody>
          <a:bodyPr anchor="t">
            <a:normAutofit/>
          </a:bodyPr>
          <a:lstStyle>
            <a:lvl1pPr marL="0" indent="0">
              <a:buFontTx/>
              <a:buNone/>
              <a:defRPr sz="120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tr-TR" smtClean="0"/>
              <a:t>Asıl metin stillerini düzenlemek için tıklatın</a:t>
            </a:r>
          </a:p>
        </p:txBody>
      </p:sp>
      <p:sp>
        <p:nvSpPr>
          <p:cNvPr id="5" name="Date Placeholder 3"/>
          <p:cNvSpPr>
            <a:spLocks noGrp="1"/>
          </p:cNvSpPr>
          <p:nvPr>
            <p:ph type="dt" sz="half" idx="15"/>
          </p:nvPr>
        </p:nvSpPr>
        <p:spPr/>
        <p:txBody>
          <a:bodyPr/>
          <a:lstStyle>
            <a:lvl1pPr>
              <a:defRPr/>
            </a:lvl1pPr>
          </a:lstStyle>
          <a:p>
            <a:pPr defTabSz="685800">
              <a:defRPr/>
            </a:pPr>
            <a:endParaRPr lang="tr-TR">
              <a:solidFill>
                <a:srgbClr val="537D0B">
                  <a:lumMod val="50000"/>
                </a:srgbClr>
              </a:solidFill>
            </a:endParaRPr>
          </a:p>
        </p:txBody>
      </p:sp>
      <p:sp>
        <p:nvSpPr>
          <p:cNvPr id="7" name="Footer Placeholder 4"/>
          <p:cNvSpPr>
            <a:spLocks noGrp="1"/>
          </p:cNvSpPr>
          <p:nvPr>
            <p:ph type="ftr" sz="quarter" idx="16"/>
          </p:nvPr>
        </p:nvSpPr>
        <p:spPr/>
        <p:txBody>
          <a:bodyPr/>
          <a:lstStyle>
            <a:lvl1pPr>
              <a:defRPr/>
            </a:lvl1pPr>
          </a:lstStyle>
          <a:p>
            <a:pPr defTabSz="685800">
              <a:defRPr/>
            </a:pPr>
            <a:endParaRPr lang="tr-TR">
              <a:solidFill>
                <a:srgbClr val="537D0B">
                  <a:lumMod val="50000"/>
                </a:srgbClr>
              </a:solidFill>
            </a:endParaRPr>
          </a:p>
        </p:txBody>
      </p:sp>
      <p:sp>
        <p:nvSpPr>
          <p:cNvPr id="8" name="Slide Number Placeholder 5"/>
          <p:cNvSpPr>
            <a:spLocks noGrp="1"/>
          </p:cNvSpPr>
          <p:nvPr>
            <p:ph type="sldNum" sz="quarter" idx="17"/>
          </p:nvPr>
        </p:nvSpPr>
        <p:spPr/>
        <p:txBody>
          <a:bodyPr/>
          <a:lstStyle>
            <a:lvl1pPr>
              <a:defRPr/>
            </a:lvl1pPr>
          </a:lstStyle>
          <a:p>
            <a:pPr defTabSz="685800"/>
            <a:fld id="{57C888A6-1635-4DCE-860C-0CE69C0D3E48}"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2770125153"/>
      </p:ext>
    </p:extLst>
  </p:cSld>
  <p:clrMapOvr>
    <a:masterClrMapping/>
  </p:clrMapOvr>
  <p:transition spd="slow"/>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533400" y="400050"/>
            <a:ext cx="8077200" cy="2171700"/>
          </a:xfrm>
        </p:spPr>
        <p:txBody>
          <a:bodyPr/>
          <a:lstStyle>
            <a:lvl1pPr algn="l">
              <a:defRPr sz="2100" b="0" cap="all"/>
            </a:lvl1pPr>
          </a:lstStyle>
          <a:p>
            <a:r>
              <a:rPr lang="tr-TR" smtClean="0"/>
              <a:t>Asıl başlık stili için tıklatın</a:t>
            </a:r>
            <a:endParaRPr lang="en-US" dirty="0"/>
          </a:p>
        </p:txBody>
      </p:sp>
      <p:sp>
        <p:nvSpPr>
          <p:cNvPr id="3" name="Text Placeholder 2"/>
          <p:cNvSpPr>
            <a:spLocks noGrp="1"/>
          </p:cNvSpPr>
          <p:nvPr>
            <p:ph type="body" idx="1"/>
          </p:nvPr>
        </p:nvSpPr>
        <p:spPr>
          <a:xfrm>
            <a:off x="533400" y="3086100"/>
            <a:ext cx="6383552" cy="1428750"/>
          </a:xfrm>
        </p:spPr>
        <p:txBody>
          <a:bodyPr>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lvl1pPr>
              <a:defRPr/>
            </a:lvl1pPr>
          </a:lstStyle>
          <a:p>
            <a:pPr defTabSz="685800">
              <a:defRPr/>
            </a:pPr>
            <a:endParaRPr lang="tr-TR">
              <a:solidFill>
                <a:srgbClr val="537D0B">
                  <a:lumMod val="50000"/>
                </a:srgbClr>
              </a:solidFill>
            </a:endParaRPr>
          </a:p>
        </p:txBody>
      </p:sp>
      <p:sp>
        <p:nvSpPr>
          <p:cNvPr id="5" name="Footer Placeholder 4"/>
          <p:cNvSpPr>
            <a:spLocks noGrp="1"/>
          </p:cNvSpPr>
          <p:nvPr>
            <p:ph type="ftr" sz="quarter" idx="11"/>
          </p:nvPr>
        </p:nvSpPr>
        <p:spPr/>
        <p:txBody>
          <a:bodyPr/>
          <a:lstStyle>
            <a:lvl1pPr>
              <a:defRPr/>
            </a:lvl1pPr>
          </a:lstStyle>
          <a:p>
            <a:pPr defTabSz="685800">
              <a:defRPr/>
            </a:pPr>
            <a:endParaRPr lang="tr-TR">
              <a:solidFill>
                <a:srgbClr val="537D0B">
                  <a:lumMod val="50000"/>
                </a:srgbClr>
              </a:solidFill>
            </a:endParaRPr>
          </a:p>
        </p:txBody>
      </p:sp>
      <p:sp>
        <p:nvSpPr>
          <p:cNvPr id="6" name="Slide Number Placeholder 5"/>
          <p:cNvSpPr>
            <a:spLocks noGrp="1"/>
          </p:cNvSpPr>
          <p:nvPr>
            <p:ph type="sldNum" sz="quarter" idx="12"/>
          </p:nvPr>
        </p:nvSpPr>
        <p:spPr/>
        <p:txBody>
          <a:bodyPr/>
          <a:lstStyle>
            <a:lvl1pPr>
              <a:defRPr/>
            </a:lvl1pPr>
          </a:lstStyle>
          <a:p>
            <a:pPr defTabSz="685800"/>
            <a:fld id="{060B168E-66D9-4853-99BD-4B13D8C8E599}"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3146962882"/>
      </p:ext>
    </p:extLst>
  </p:cSld>
  <p:clrMapOvr>
    <a:masterClrMapping/>
  </p:clrMapOvr>
  <p:transition spd="slow"/>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5" name="TextBox 13"/>
          <p:cNvSpPr txBox="1">
            <a:spLocks noChangeArrowheads="1"/>
          </p:cNvSpPr>
          <p:nvPr/>
        </p:nvSpPr>
        <p:spPr bwMode="auto">
          <a:xfrm>
            <a:off x="228600" y="533400"/>
            <a:ext cx="457200" cy="438150"/>
          </a:xfrm>
          <a:prstGeom prst="rect">
            <a:avLst/>
          </a:prstGeom>
          <a:noFill/>
          <a:ln>
            <a:noFill/>
          </a:ln>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tr-TR" sz="60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6" name="TextBox 14"/>
          <p:cNvSpPr txBox="1">
            <a:spLocks noChangeArrowheads="1"/>
          </p:cNvSpPr>
          <p:nvPr/>
        </p:nvSpPr>
        <p:spPr bwMode="auto">
          <a:xfrm>
            <a:off x="7696200" y="2076450"/>
            <a:ext cx="457200" cy="438150"/>
          </a:xfrm>
          <a:prstGeom prst="rect">
            <a:avLst/>
          </a:prstGeom>
          <a:noFill/>
          <a:ln>
            <a:noFill/>
          </a:ln>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US" altLang="tr-TR" sz="60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2" name="Title 1"/>
          <p:cNvSpPr>
            <a:spLocks noGrp="1"/>
          </p:cNvSpPr>
          <p:nvPr>
            <p:ph type="title"/>
          </p:nvPr>
        </p:nvSpPr>
        <p:spPr>
          <a:xfrm>
            <a:off x="856284" y="400050"/>
            <a:ext cx="6859787" cy="2171700"/>
          </a:xfrm>
        </p:spPr>
        <p:txBody>
          <a:bodyPr/>
          <a:lstStyle>
            <a:lvl1pPr algn="l">
              <a:defRPr sz="2100" b="0" cap="all">
                <a:solidFill>
                  <a:schemeClr val="tx1"/>
                </a:solidFill>
              </a:defRPr>
            </a:lvl1pPr>
          </a:lstStyle>
          <a:p>
            <a:r>
              <a:rPr lang="tr-TR" smtClean="0"/>
              <a:t>Asıl başlık stili için tıklatın</a:t>
            </a:r>
            <a:endParaRPr lang="en-US" dirty="0"/>
          </a:p>
        </p:txBody>
      </p:sp>
      <p:sp>
        <p:nvSpPr>
          <p:cNvPr id="10" name="Text Placeholder 9"/>
          <p:cNvSpPr>
            <a:spLocks noGrp="1"/>
          </p:cNvSpPr>
          <p:nvPr>
            <p:ph type="body" sz="quarter" idx="13"/>
          </p:nvPr>
        </p:nvSpPr>
        <p:spPr>
          <a:xfrm>
            <a:off x="1066801" y="2571750"/>
            <a:ext cx="6402467" cy="361950"/>
          </a:xfrm>
        </p:spPr>
        <p:txBody>
          <a:bodyP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tr-TR" smtClean="0"/>
              <a:t>Asıl metin stillerini düzenlemek için tıklatın</a:t>
            </a:r>
          </a:p>
        </p:txBody>
      </p:sp>
      <p:sp>
        <p:nvSpPr>
          <p:cNvPr id="3" name="Text Placeholder 2"/>
          <p:cNvSpPr>
            <a:spLocks noGrp="1"/>
          </p:cNvSpPr>
          <p:nvPr>
            <p:ph type="body" idx="1"/>
          </p:nvPr>
        </p:nvSpPr>
        <p:spPr>
          <a:xfrm>
            <a:off x="533401" y="3225802"/>
            <a:ext cx="6382361" cy="1289048"/>
          </a:xfrm>
        </p:spPr>
        <p:txBody>
          <a:bodyPr>
            <a:normAutofit/>
          </a:bodyPr>
          <a:lstStyle>
            <a:lvl1pPr marL="0" indent="0" algn="l">
              <a:buNone/>
              <a:defRPr sz="150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tr-TR" smtClean="0"/>
              <a:t>Asıl metin stillerini düzenlemek için tıklatın</a:t>
            </a:r>
          </a:p>
        </p:txBody>
      </p:sp>
      <p:sp>
        <p:nvSpPr>
          <p:cNvPr id="7" name="Date Placeholder 3"/>
          <p:cNvSpPr>
            <a:spLocks noGrp="1"/>
          </p:cNvSpPr>
          <p:nvPr>
            <p:ph type="dt" sz="half" idx="14"/>
          </p:nvPr>
        </p:nvSpPr>
        <p:spPr/>
        <p:txBody>
          <a:bodyPr/>
          <a:lstStyle>
            <a:lvl1pPr>
              <a:defRPr/>
            </a:lvl1pPr>
          </a:lstStyle>
          <a:p>
            <a:pPr defTabSz="685800">
              <a:defRPr/>
            </a:pPr>
            <a:endParaRPr lang="tr-TR">
              <a:solidFill>
                <a:srgbClr val="537D0B">
                  <a:lumMod val="50000"/>
                </a:srgbClr>
              </a:solidFill>
            </a:endParaRPr>
          </a:p>
        </p:txBody>
      </p:sp>
      <p:sp>
        <p:nvSpPr>
          <p:cNvPr id="8" name="Footer Placeholder 4"/>
          <p:cNvSpPr>
            <a:spLocks noGrp="1"/>
          </p:cNvSpPr>
          <p:nvPr>
            <p:ph type="ftr" sz="quarter" idx="15"/>
          </p:nvPr>
        </p:nvSpPr>
        <p:spPr/>
        <p:txBody>
          <a:bodyPr/>
          <a:lstStyle>
            <a:lvl1pPr>
              <a:defRPr/>
            </a:lvl1pPr>
          </a:lstStyle>
          <a:p>
            <a:pPr defTabSz="685800">
              <a:defRPr/>
            </a:pPr>
            <a:endParaRPr lang="tr-TR">
              <a:solidFill>
                <a:srgbClr val="537D0B">
                  <a:lumMod val="50000"/>
                </a:srgbClr>
              </a:solidFill>
            </a:endParaRPr>
          </a:p>
        </p:txBody>
      </p:sp>
      <p:sp>
        <p:nvSpPr>
          <p:cNvPr id="9" name="Slide Number Placeholder 5"/>
          <p:cNvSpPr>
            <a:spLocks noGrp="1"/>
          </p:cNvSpPr>
          <p:nvPr>
            <p:ph type="sldNum" sz="quarter" idx="16"/>
          </p:nvPr>
        </p:nvSpPr>
        <p:spPr/>
        <p:txBody>
          <a:bodyPr/>
          <a:lstStyle>
            <a:lvl1pPr>
              <a:defRPr/>
            </a:lvl1pPr>
          </a:lstStyle>
          <a:p>
            <a:pPr defTabSz="685800"/>
            <a:fld id="{E12320B4-CCE6-41BC-B748-995F9B5EE0BE}"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1437903908"/>
      </p:ext>
    </p:extLst>
  </p:cSld>
  <p:clrMapOvr>
    <a:masterClrMapping/>
  </p:clrMapOvr>
  <p:transition spd="slow"/>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533401" y="2571750"/>
            <a:ext cx="6382361" cy="1273050"/>
          </a:xfrm>
        </p:spPr>
        <p:txBody>
          <a:bodyPr anchor="b"/>
          <a:lstStyle>
            <a:lvl1pPr algn="l">
              <a:defRPr sz="2100" b="0" cap="all"/>
            </a:lvl1pPr>
          </a:lstStyle>
          <a:p>
            <a:r>
              <a:rPr lang="tr-TR" smtClean="0"/>
              <a:t>Asıl başlık stili için tıklatın</a:t>
            </a:r>
            <a:endParaRPr lang="en-US" dirty="0"/>
          </a:p>
        </p:txBody>
      </p:sp>
      <p:sp>
        <p:nvSpPr>
          <p:cNvPr id="3" name="Text Placeholder 2"/>
          <p:cNvSpPr>
            <a:spLocks noGrp="1"/>
          </p:cNvSpPr>
          <p:nvPr>
            <p:ph type="body" idx="1"/>
          </p:nvPr>
        </p:nvSpPr>
        <p:spPr>
          <a:xfrm>
            <a:off x="533400" y="3849735"/>
            <a:ext cx="6383552" cy="665114"/>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lvl1pPr>
              <a:defRPr/>
            </a:lvl1pPr>
          </a:lstStyle>
          <a:p>
            <a:pPr defTabSz="685800">
              <a:defRPr/>
            </a:pPr>
            <a:endParaRPr lang="tr-TR">
              <a:solidFill>
                <a:srgbClr val="537D0B">
                  <a:lumMod val="50000"/>
                </a:srgbClr>
              </a:solidFill>
            </a:endParaRPr>
          </a:p>
        </p:txBody>
      </p:sp>
      <p:sp>
        <p:nvSpPr>
          <p:cNvPr id="5" name="Footer Placeholder 4"/>
          <p:cNvSpPr>
            <a:spLocks noGrp="1"/>
          </p:cNvSpPr>
          <p:nvPr>
            <p:ph type="ftr" sz="quarter" idx="11"/>
          </p:nvPr>
        </p:nvSpPr>
        <p:spPr/>
        <p:txBody>
          <a:bodyPr/>
          <a:lstStyle>
            <a:lvl1pPr>
              <a:defRPr/>
            </a:lvl1pPr>
          </a:lstStyle>
          <a:p>
            <a:pPr defTabSz="685800">
              <a:defRPr/>
            </a:pPr>
            <a:endParaRPr lang="tr-TR">
              <a:solidFill>
                <a:srgbClr val="537D0B">
                  <a:lumMod val="50000"/>
                </a:srgbClr>
              </a:solidFill>
            </a:endParaRPr>
          </a:p>
        </p:txBody>
      </p:sp>
      <p:sp>
        <p:nvSpPr>
          <p:cNvPr id="6" name="Slide Number Placeholder 5"/>
          <p:cNvSpPr>
            <a:spLocks noGrp="1"/>
          </p:cNvSpPr>
          <p:nvPr>
            <p:ph type="sldNum" sz="quarter" idx="12"/>
          </p:nvPr>
        </p:nvSpPr>
        <p:spPr/>
        <p:txBody>
          <a:bodyPr/>
          <a:lstStyle>
            <a:lvl1pPr>
              <a:defRPr/>
            </a:lvl1pPr>
          </a:lstStyle>
          <a:p>
            <a:pPr defTabSz="685800"/>
            <a:fld id="{91D42F21-36A2-4CDE-94E4-0C133E58C48D}"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1790912093"/>
      </p:ext>
    </p:extLst>
  </p:cSld>
  <p:clrMapOvr>
    <a:masterClrMapping/>
  </p:clrMapOvr>
  <p:transition spd="slow"/>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5" name="TextBox 13"/>
          <p:cNvSpPr txBox="1">
            <a:spLocks noChangeArrowheads="1"/>
          </p:cNvSpPr>
          <p:nvPr/>
        </p:nvSpPr>
        <p:spPr bwMode="auto">
          <a:xfrm>
            <a:off x="228600" y="533400"/>
            <a:ext cx="457200" cy="438150"/>
          </a:xfrm>
          <a:prstGeom prst="rect">
            <a:avLst/>
          </a:prstGeom>
          <a:noFill/>
          <a:ln>
            <a:noFill/>
          </a:ln>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tr-TR" sz="60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6" name="TextBox 14"/>
          <p:cNvSpPr txBox="1">
            <a:spLocks noChangeArrowheads="1"/>
          </p:cNvSpPr>
          <p:nvPr/>
        </p:nvSpPr>
        <p:spPr bwMode="auto">
          <a:xfrm>
            <a:off x="7696200" y="2076450"/>
            <a:ext cx="457200" cy="438150"/>
          </a:xfrm>
          <a:prstGeom prst="rect">
            <a:avLst/>
          </a:prstGeom>
          <a:noFill/>
          <a:ln>
            <a:noFill/>
          </a:ln>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US" altLang="tr-TR" sz="60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2" name="Title 1"/>
          <p:cNvSpPr>
            <a:spLocks noGrp="1"/>
          </p:cNvSpPr>
          <p:nvPr>
            <p:ph type="title"/>
          </p:nvPr>
        </p:nvSpPr>
        <p:spPr>
          <a:xfrm>
            <a:off x="856284" y="400050"/>
            <a:ext cx="6859786" cy="2171700"/>
          </a:xfrm>
        </p:spPr>
        <p:txBody>
          <a:bodyPr/>
          <a:lstStyle>
            <a:lvl1pPr algn="l">
              <a:defRPr sz="2100" b="0" cap="all">
                <a:solidFill>
                  <a:schemeClr val="tx1"/>
                </a:solidFill>
              </a:defRPr>
            </a:lvl1pPr>
          </a:lstStyle>
          <a:p>
            <a:r>
              <a:rPr lang="tr-TR" smtClean="0"/>
              <a:t>Asıl başlık stili için tıklatın</a:t>
            </a:r>
            <a:endParaRPr lang="en-US" dirty="0"/>
          </a:p>
        </p:txBody>
      </p:sp>
      <p:sp>
        <p:nvSpPr>
          <p:cNvPr id="10" name="Text Placeholder 9"/>
          <p:cNvSpPr>
            <a:spLocks noGrp="1"/>
          </p:cNvSpPr>
          <p:nvPr>
            <p:ph type="body" sz="quarter" idx="13"/>
          </p:nvPr>
        </p:nvSpPr>
        <p:spPr>
          <a:xfrm>
            <a:off x="533401" y="2914650"/>
            <a:ext cx="6382361" cy="787400"/>
          </a:xfrm>
        </p:spPr>
        <p:txBody>
          <a:bodyPr rtlCol="0" anchor="b">
            <a:normAutofit/>
          </a:bodyPr>
          <a:lstStyle>
            <a:lvl1pPr>
              <a:buNone/>
              <a:defRPr lang="en-US" sz="1500" b="0" cap="all" dirty="0">
                <a:ln w="3175" cmpd="sng">
                  <a:noFill/>
                </a:ln>
                <a:solidFill>
                  <a:schemeClr val="tx1"/>
                </a:solidFill>
                <a:effectLst/>
              </a:defRPr>
            </a:lvl1pPr>
          </a:lstStyle>
          <a:p>
            <a:pPr lvl="0"/>
            <a:r>
              <a:rPr lang="tr-TR" smtClean="0"/>
              <a:t>Asıl metin stillerini düzenlemek için tıklatın</a:t>
            </a:r>
          </a:p>
        </p:txBody>
      </p:sp>
      <p:sp>
        <p:nvSpPr>
          <p:cNvPr id="3" name="Text Placeholder 2"/>
          <p:cNvSpPr>
            <a:spLocks noGrp="1"/>
          </p:cNvSpPr>
          <p:nvPr>
            <p:ph type="body" idx="1"/>
          </p:nvPr>
        </p:nvSpPr>
        <p:spPr>
          <a:xfrm>
            <a:off x="533400" y="3714750"/>
            <a:ext cx="6382360" cy="800100"/>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tr-TR" smtClean="0"/>
              <a:t>Asıl metin stillerini düzenlemek için tıklatın</a:t>
            </a:r>
          </a:p>
        </p:txBody>
      </p:sp>
      <p:sp>
        <p:nvSpPr>
          <p:cNvPr id="7" name="Date Placeholder 3"/>
          <p:cNvSpPr>
            <a:spLocks noGrp="1"/>
          </p:cNvSpPr>
          <p:nvPr>
            <p:ph type="dt" sz="half" idx="14"/>
          </p:nvPr>
        </p:nvSpPr>
        <p:spPr/>
        <p:txBody>
          <a:bodyPr/>
          <a:lstStyle>
            <a:lvl1pPr>
              <a:defRPr/>
            </a:lvl1pPr>
          </a:lstStyle>
          <a:p>
            <a:pPr defTabSz="685800">
              <a:defRPr/>
            </a:pPr>
            <a:endParaRPr lang="tr-TR">
              <a:solidFill>
                <a:srgbClr val="537D0B">
                  <a:lumMod val="50000"/>
                </a:srgbClr>
              </a:solidFill>
            </a:endParaRPr>
          </a:p>
        </p:txBody>
      </p:sp>
      <p:sp>
        <p:nvSpPr>
          <p:cNvPr id="8" name="Footer Placeholder 4"/>
          <p:cNvSpPr>
            <a:spLocks noGrp="1"/>
          </p:cNvSpPr>
          <p:nvPr>
            <p:ph type="ftr" sz="quarter" idx="15"/>
          </p:nvPr>
        </p:nvSpPr>
        <p:spPr/>
        <p:txBody>
          <a:bodyPr/>
          <a:lstStyle>
            <a:lvl1pPr>
              <a:defRPr/>
            </a:lvl1pPr>
          </a:lstStyle>
          <a:p>
            <a:pPr defTabSz="685800">
              <a:defRPr/>
            </a:pPr>
            <a:endParaRPr lang="tr-TR">
              <a:solidFill>
                <a:srgbClr val="537D0B">
                  <a:lumMod val="50000"/>
                </a:srgbClr>
              </a:solidFill>
            </a:endParaRPr>
          </a:p>
        </p:txBody>
      </p:sp>
      <p:sp>
        <p:nvSpPr>
          <p:cNvPr id="9" name="Slide Number Placeholder 5"/>
          <p:cNvSpPr>
            <a:spLocks noGrp="1"/>
          </p:cNvSpPr>
          <p:nvPr>
            <p:ph type="sldNum" sz="quarter" idx="16"/>
          </p:nvPr>
        </p:nvSpPr>
        <p:spPr/>
        <p:txBody>
          <a:bodyPr/>
          <a:lstStyle>
            <a:lvl1pPr>
              <a:defRPr/>
            </a:lvl1pPr>
          </a:lstStyle>
          <a:p>
            <a:pPr defTabSz="685800"/>
            <a:fld id="{074F33FB-AD78-403A-9CC4-C36E1BA7E265}"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466328587"/>
      </p:ext>
    </p:extLst>
  </p:cSld>
  <p:clrMapOvr>
    <a:masterClrMapping/>
  </p:clrMapOvr>
  <p:transition spd="slow"/>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533400" y="400050"/>
            <a:ext cx="7525658" cy="2171700"/>
          </a:xfrm>
        </p:spPr>
        <p:txBody>
          <a:bodyPr/>
          <a:lstStyle>
            <a:lvl1pPr>
              <a:defRPr lang="en-US" sz="2100" b="0" dirty="0"/>
            </a:lvl1pPr>
          </a:lstStyle>
          <a:p>
            <a:pPr lvl="0"/>
            <a:r>
              <a:rPr lang="tr-TR" smtClean="0"/>
              <a:t>Asıl başlık stili için tıklatın</a:t>
            </a:r>
            <a:endParaRPr lang="en-US" dirty="0"/>
          </a:p>
        </p:txBody>
      </p:sp>
      <p:sp>
        <p:nvSpPr>
          <p:cNvPr id="10" name="Text Placeholder 9"/>
          <p:cNvSpPr>
            <a:spLocks noGrp="1"/>
          </p:cNvSpPr>
          <p:nvPr>
            <p:ph type="body" sz="quarter" idx="13"/>
          </p:nvPr>
        </p:nvSpPr>
        <p:spPr>
          <a:xfrm>
            <a:off x="533401" y="2946401"/>
            <a:ext cx="6382361" cy="628650"/>
          </a:xfrm>
        </p:spPr>
        <p:txBody>
          <a:bodyPr rtlCol="0" anchor="b">
            <a:normAutofit/>
          </a:bodyPr>
          <a:lstStyle>
            <a:lvl1pPr>
              <a:buNone/>
              <a:defRPr lang="en-US" sz="1500" b="0" cap="all" dirty="0">
                <a:ln w="3175" cmpd="sng">
                  <a:noFill/>
                </a:ln>
                <a:solidFill>
                  <a:schemeClr val="tx1"/>
                </a:solidFill>
                <a:effectLst/>
              </a:defRPr>
            </a:lvl1pPr>
          </a:lstStyle>
          <a:p>
            <a:pPr lvl="0"/>
            <a:r>
              <a:rPr lang="tr-TR" smtClean="0"/>
              <a:t>Asıl metin stillerini düzenlemek için tıklatın</a:t>
            </a:r>
          </a:p>
        </p:txBody>
      </p:sp>
      <p:sp>
        <p:nvSpPr>
          <p:cNvPr id="3" name="Text Placeholder 2"/>
          <p:cNvSpPr>
            <a:spLocks noGrp="1"/>
          </p:cNvSpPr>
          <p:nvPr>
            <p:ph type="body" idx="1"/>
          </p:nvPr>
        </p:nvSpPr>
        <p:spPr>
          <a:xfrm>
            <a:off x="533400" y="3575051"/>
            <a:ext cx="6382360" cy="939799"/>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tr-TR" smtClean="0"/>
              <a:t>Asıl metin stillerini düzenlemek için tıklatın</a:t>
            </a:r>
          </a:p>
        </p:txBody>
      </p:sp>
      <p:sp>
        <p:nvSpPr>
          <p:cNvPr id="5" name="Date Placeholder 3"/>
          <p:cNvSpPr>
            <a:spLocks noGrp="1"/>
          </p:cNvSpPr>
          <p:nvPr>
            <p:ph type="dt" sz="half" idx="14"/>
          </p:nvPr>
        </p:nvSpPr>
        <p:spPr/>
        <p:txBody>
          <a:bodyPr/>
          <a:lstStyle>
            <a:lvl1pPr>
              <a:defRPr/>
            </a:lvl1pPr>
          </a:lstStyle>
          <a:p>
            <a:pPr defTabSz="685800">
              <a:defRPr/>
            </a:pPr>
            <a:endParaRPr lang="tr-TR">
              <a:solidFill>
                <a:srgbClr val="537D0B">
                  <a:lumMod val="50000"/>
                </a:srgbClr>
              </a:solidFill>
            </a:endParaRPr>
          </a:p>
        </p:txBody>
      </p:sp>
      <p:sp>
        <p:nvSpPr>
          <p:cNvPr id="6" name="Footer Placeholder 4"/>
          <p:cNvSpPr>
            <a:spLocks noGrp="1"/>
          </p:cNvSpPr>
          <p:nvPr>
            <p:ph type="ftr" sz="quarter" idx="15"/>
          </p:nvPr>
        </p:nvSpPr>
        <p:spPr/>
        <p:txBody>
          <a:bodyPr/>
          <a:lstStyle>
            <a:lvl1pPr>
              <a:defRPr/>
            </a:lvl1pPr>
          </a:lstStyle>
          <a:p>
            <a:pPr defTabSz="685800">
              <a:defRPr/>
            </a:pPr>
            <a:endParaRPr lang="tr-TR">
              <a:solidFill>
                <a:srgbClr val="537D0B">
                  <a:lumMod val="50000"/>
                </a:srgbClr>
              </a:solidFill>
            </a:endParaRPr>
          </a:p>
        </p:txBody>
      </p:sp>
      <p:sp>
        <p:nvSpPr>
          <p:cNvPr id="7" name="Slide Number Placeholder 5"/>
          <p:cNvSpPr>
            <a:spLocks noGrp="1"/>
          </p:cNvSpPr>
          <p:nvPr>
            <p:ph type="sldNum" sz="quarter" idx="16"/>
          </p:nvPr>
        </p:nvSpPr>
        <p:spPr/>
        <p:txBody>
          <a:bodyPr/>
          <a:lstStyle>
            <a:lvl1pPr>
              <a:defRPr/>
            </a:lvl1pPr>
          </a:lstStyle>
          <a:p>
            <a:pPr defTabSz="685800"/>
            <a:fld id="{C08A2F85-4983-4EF3-91D1-3305353B53FD}"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2063815313"/>
      </p:ext>
    </p:extLst>
  </p:cSld>
  <p:clrMapOvr>
    <a:masterClrMapping/>
  </p:clrMapOvr>
  <p:transition spd="slow"/>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a:xfrm>
            <a:off x="533401" y="3371850"/>
            <a:ext cx="6554867" cy="1143000"/>
          </a:xfrm>
        </p:spPr>
        <p:txBody>
          <a:bodyPr/>
          <a:lstStyle>
            <a:lvl1pPr algn="l">
              <a:defRPr sz="2100"/>
            </a:lvl1pP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533401" y="400051"/>
            <a:ext cx="6554867" cy="2825753"/>
          </a:xfrm>
        </p:spPr>
        <p:txBody>
          <a:bodyPr vert="eaVert" ancho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defTabSz="685800">
              <a:defRPr/>
            </a:pPr>
            <a:endParaRPr lang="tr-TR">
              <a:solidFill>
                <a:srgbClr val="537D0B">
                  <a:lumMod val="50000"/>
                </a:srgbClr>
              </a:solidFill>
            </a:endParaRPr>
          </a:p>
        </p:txBody>
      </p:sp>
      <p:sp>
        <p:nvSpPr>
          <p:cNvPr id="5" name="Footer Placeholder 4"/>
          <p:cNvSpPr>
            <a:spLocks noGrp="1"/>
          </p:cNvSpPr>
          <p:nvPr>
            <p:ph type="ftr" sz="quarter" idx="11"/>
          </p:nvPr>
        </p:nvSpPr>
        <p:spPr/>
        <p:txBody>
          <a:bodyPr/>
          <a:lstStyle>
            <a:lvl1pPr>
              <a:defRPr/>
            </a:lvl1pPr>
          </a:lstStyle>
          <a:p>
            <a:pPr defTabSz="685800">
              <a:defRPr/>
            </a:pPr>
            <a:endParaRPr lang="tr-TR">
              <a:solidFill>
                <a:srgbClr val="537D0B">
                  <a:lumMod val="50000"/>
                </a:srgbClr>
              </a:solidFill>
            </a:endParaRPr>
          </a:p>
        </p:txBody>
      </p:sp>
      <p:sp>
        <p:nvSpPr>
          <p:cNvPr id="6" name="Slide Number Placeholder 5"/>
          <p:cNvSpPr>
            <a:spLocks noGrp="1"/>
          </p:cNvSpPr>
          <p:nvPr>
            <p:ph type="sldNum" sz="quarter" idx="12"/>
          </p:nvPr>
        </p:nvSpPr>
        <p:spPr/>
        <p:txBody>
          <a:bodyPr/>
          <a:lstStyle>
            <a:lvl1pPr>
              <a:defRPr/>
            </a:lvl1pPr>
          </a:lstStyle>
          <a:p>
            <a:pPr defTabSz="685800"/>
            <a:fld id="{38E2E088-1DE0-4E78-844D-8E3DE55E23C2}"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1016683026"/>
      </p:ext>
    </p:extLst>
  </p:cSld>
  <p:clrMapOvr>
    <a:masterClrMapping/>
  </p:clrMapOvr>
  <p:transition spd="slow"/>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400050"/>
            <a:ext cx="2044194" cy="3314700"/>
          </a:xfrm>
        </p:spPr>
        <p:txBody>
          <a:bodyPr vert="eaVert"/>
          <a:lstStyle>
            <a:lvl1pPr>
              <a:defRPr sz="2100"/>
            </a:lvl1pP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533400" y="400050"/>
            <a:ext cx="5850012" cy="4114800"/>
          </a:xfrm>
        </p:spPr>
        <p:txBody>
          <a:bodyPr vert="eaVert" ancho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defTabSz="685800">
              <a:defRPr/>
            </a:pPr>
            <a:endParaRPr lang="tr-TR">
              <a:solidFill>
                <a:srgbClr val="537D0B">
                  <a:lumMod val="50000"/>
                </a:srgbClr>
              </a:solidFill>
            </a:endParaRPr>
          </a:p>
        </p:txBody>
      </p:sp>
      <p:sp>
        <p:nvSpPr>
          <p:cNvPr id="5" name="Footer Placeholder 4"/>
          <p:cNvSpPr>
            <a:spLocks noGrp="1"/>
          </p:cNvSpPr>
          <p:nvPr>
            <p:ph type="ftr" sz="quarter" idx="11"/>
          </p:nvPr>
        </p:nvSpPr>
        <p:spPr/>
        <p:txBody>
          <a:bodyPr/>
          <a:lstStyle>
            <a:lvl1pPr>
              <a:defRPr/>
            </a:lvl1pPr>
          </a:lstStyle>
          <a:p>
            <a:pPr defTabSz="685800">
              <a:defRPr/>
            </a:pPr>
            <a:endParaRPr lang="tr-TR">
              <a:solidFill>
                <a:srgbClr val="537D0B">
                  <a:lumMod val="50000"/>
                </a:srgbClr>
              </a:solidFill>
            </a:endParaRPr>
          </a:p>
        </p:txBody>
      </p:sp>
      <p:sp>
        <p:nvSpPr>
          <p:cNvPr id="6" name="Slide Number Placeholder 5"/>
          <p:cNvSpPr>
            <a:spLocks noGrp="1"/>
          </p:cNvSpPr>
          <p:nvPr>
            <p:ph type="sldNum" sz="quarter" idx="12"/>
          </p:nvPr>
        </p:nvSpPr>
        <p:spPr/>
        <p:txBody>
          <a:bodyPr/>
          <a:lstStyle>
            <a:lvl1pPr>
              <a:defRPr/>
            </a:lvl1pPr>
          </a:lstStyle>
          <a:p>
            <a:pPr defTabSz="685800"/>
            <a:fld id="{F3339486-A089-4EB7-A4E4-36DEF53AA633}"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1897842849"/>
      </p:ext>
    </p:extLst>
  </p:cSld>
  <p:clrMapOvr>
    <a:masterClrMapping/>
  </p:clrMapOvr>
  <p:transition spd="slow"/>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4" name="Group 15"/>
          <p:cNvGrpSpPr>
            <a:grpSpLocks/>
          </p:cNvGrpSpPr>
          <p:nvPr/>
        </p:nvGrpSpPr>
        <p:grpSpPr bwMode="auto">
          <a:xfrm>
            <a:off x="4335464" y="877492"/>
            <a:ext cx="4814887" cy="3745706"/>
            <a:chOff x="4334933" y="1169931"/>
            <a:chExt cx="4814835" cy="4993802"/>
          </a:xfrm>
        </p:grpSpPr>
        <p:cxnSp>
          <p:nvCxnSpPr>
            <p:cNvPr id="5" name="Straight Connector 16"/>
            <p:cNvCxnSpPr/>
            <p:nvPr/>
          </p:nvCxnSpPr>
          <p:spPr>
            <a:xfrm flipH="1">
              <a:off x="6009727" y="1169931"/>
              <a:ext cx="3133691" cy="313501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18"/>
            <p:cNvCxnSpPr/>
            <p:nvPr/>
          </p:nvCxnSpPr>
          <p:spPr>
            <a:xfrm flipH="1">
              <a:off x="4334933" y="1349301"/>
              <a:ext cx="4814835" cy="481443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20"/>
            <p:cNvCxnSpPr/>
            <p:nvPr/>
          </p:nvCxnSpPr>
          <p:spPr>
            <a:xfrm flipH="1">
              <a:off x="5225510" y="1469940"/>
              <a:ext cx="3911558" cy="391123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21"/>
            <p:cNvCxnSpPr/>
            <p:nvPr/>
          </p:nvCxnSpPr>
          <p:spPr>
            <a:xfrm flipH="1">
              <a:off x="5304885" y="1308030"/>
              <a:ext cx="3838534" cy="38397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22"/>
            <p:cNvCxnSpPr/>
            <p:nvPr/>
          </p:nvCxnSpPr>
          <p:spPr>
            <a:xfrm flipH="1">
              <a:off x="5706518" y="1769949"/>
              <a:ext cx="3430550" cy="343026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400050"/>
            <a:ext cx="6154713" cy="2343151"/>
          </a:xfrm>
        </p:spPr>
        <p:txBody>
          <a:bodyPr anchor="b"/>
          <a:lstStyle>
            <a:lvl1pPr algn="l">
              <a:defRPr sz="3300">
                <a:effectLst/>
              </a:defRPr>
            </a:lvl1pPr>
          </a:lstStyle>
          <a:p>
            <a:r>
              <a:rPr lang="tr-TR" smtClean="0"/>
              <a:t>Asıl başlık stili için tıklatın</a:t>
            </a:r>
            <a:endParaRPr lang="en-US" dirty="0"/>
          </a:p>
        </p:txBody>
      </p:sp>
      <p:sp>
        <p:nvSpPr>
          <p:cNvPr id="3" name="Subtitle 2"/>
          <p:cNvSpPr>
            <a:spLocks noGrp="1"/>
          </p:cNvSpPr>
          <p:nvPr>
            <p:ph type="subTitle" idx="1"/>
          </p:nvPr>
        </p:nvSpPr>
        <p:spPr>
          <a:xfrm>
            <a:off x="533400" y="2882901"/>
            <a:ext cx="4954250" cy="1435100"/>
          </a:xfrm>
        </p:spPr>
        <p:txBody>
          <a:bodyPr anchor="t">
            <a:normAutofit/>
          </a:bodyPr>
          <a:lstStyle>
            <a:lvl1pPr marL="0" indent="0" algn="l">
              <a:buNone/>
              <a:defRPr sz="1500">
                <a:solidFill>
                  <a:schemeClr val="bg2">
                    <a:lumMod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10" name="Date Placeholder 3"/>
          <p:cNvSpPr>
            <a:spLocks noGrp="1"/>
          </p:cNvSpPr>
          <p:nvPr>
            <p:ph type="dt" sz="half" idx="10"/>
          </p:nvPr>
        </p:nvSpPr>
        <p:spPr/>
        <p:txBody>
          <a:bodyPr/>
          <a:lstStyle>
            <a:lvl1pPr>
              <a:defRPr/>
            </a:lvl1pPr>
          </a:lstStyle>
          <a:p>
            <a:pPr defTabSz="685800">
              <a:defRPr/>
            </a:pPr>
            <a:endParaRPr lang="tr-TR">
              <a:solidFill>
                <a:srgbClr val="537D0B">
                  <a:lumMod val="50000"/>
                </a:srgbClr>
              </a:solidFill>
            </a:endParaRPr>
          </a:p>
        </p:txBody>
      </p:sp>
      <p:sp>
        <p:nvSpPr>
          <p:cNvPr id="11" name="Footer Placeholder 4"/>
          <p:cNvSpPr>
            <a:spLocks noGrp="1"/>
          </p:cNvSpPr>
          <p:nvPr>
            <p:ph type="ftr" sz="quarter" idx="11"/>
          </p:nvPr>
        </p:nvSpPr>
        <p:spPr/>
        <p:txBody>
          <a:bodyPr/>
          <a:lstStyle>
            <a:lvl1pPr>
              <a:defRPr/>
            </a:lvl1pPr>
          </a:lstStyle>
          <a:p>
            <a:pPr defTabSz="685800">
              <a:defRPr/>
            </a:pPr>
            <a:endParaRPr lang="tr-TR">
              <a:solidFill>
                <a:srgbClr val="537D0B">
                  <a:lumMod val="50000"/>
                </a:srgbClr>
              </a:solidFill>
            </a:endParaRPr>
          </a:p>
        </p:txBody>
      </p:sp>
      <p:sp>
        <p:nvSpPr>
          <p:cNvPr id="12" name="Slide Number Placeholder 5"/>
          <p:cNvSpPr>
            <a:spLocks noGrp="1"/>
          </p:cNvSpPr>
          <p:nvPr>
            <p:ph type="sldNum" sz="quarter" idx="12"/>
          </p:nvPr>
        </p:nvSpPr>
        <p:spPr/>
        <p:txBody>
          <a:bodyPr/>
          <a:lstStyle>
            <a:lvl1pPr>
              <a:defRPr/>
            </a:lvl1pPr>
          </a:lstStyle>
          <a:p>
            <a:pPr defTabSz="685800"/>
            <a:fld id="{7551C3F7-59BE-4EBD-8100-759BD83B62AE}"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2967345959"/>
      </p:ext>
    </p:extLst>
  </p:cSld>
  <p:clrMapOvr>
    <a:masterClrMapping/>
  </p:clrMapOvr>
  <p:transition spd="slow"/>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a:xfrm>
            <a:off x="533401" y="3371850"/>
            <a:ext cx="6554867" cy="1143000"/>
          </a:xfrm>
        </p:spPr>
        <p:txBody>
          <a:bodyPr/>
          <a:lstStyle/>
          <a:p>
            <a:r>
              <a:rPr lang="tr-TR" smtClean="0"/>
              <a:t>Asıl başlık stili için tıklatın</a:t>
            </a:r>
            <a:endParaRPr lang="en-US" dirty="0"/>
          </a:p>
        </p:txBody>
      </p:sp>
      <p:sp>
        <p:nvSpPr>
          <p:cNvPr id="3" name="Content Placeholder 2"/>
          <p:cNvSpPr>
            <a:spLocks noGrp="1"/>
          </p:cNvSpPr>
          <p:nvPr>
            <p:ph idx="1"/>
          </p:nvPr>
        </p:nvSpPr>
        <p:spPr>
          <a:xfrm>
            <a:off x="533401" y="400050"/>
            <a:ext cx="6554867" cy="282575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defTabSz="685800">
              <a:defRPr/>
            </a:pPr>
            <a:endParaRPr lang="tr-TR">
              <a:solidFill>
                <a:srgbClr val="537D0B">
                  <a:lumMod val="50000"/>
                </a:srgbClr>
              </a:solidFill>
            </a:endParaRPr>
          </a:p>
        </p:txBody>
      </p:sp>
      <p:sp>
        <p:nvSpPr>
          <p:cNvPr id="5" name="Footer Placeholder 4"/>
          <p:cNvSpPr>
            <a:spLocks noGrp="1"/>
          </p:cNvSpPr>
          <p:nvPr>
            <p:ph type="ftr" sz="quarter" idx="11"/>
          </p:nvPr>
        </p:nvSpPr>
        <p:spPr/>
        <p:txBody>
          <a:bodyPr/>
          <a:lstStyle>
            <a:lvl1pPr>
              <a:defRPr/>
            </a:lvl1pPr>
          </a:lstStyle>
          <a:p>
            <a:pPr defTabSz="685800">
              <a:defRPr/>
            </a:pPr>
            <a:endParaRPr lang="tr-TR">
              <a:solidFill>
                <a:srgbClr val="537D0B">
                  <a:lumMod val="50000"/>
                </a:srgbClr>
              </a:solidFill>
            </a:endParaRPr>
          </a:p>
        </p:txBody>
      </p:sp>
      <p:sp>
        <p:nvSpPr>
          <p:cNvPr id="6" name="Slide Number Placeholder 5"/>
          <p:cNvSpPr>
            <a:spLocks noGrp="1"/>
          </p:cNvSpPr>
          <p:nvPr>
            <p:ph type="sldNum" sz="quarter" idx="12"/>
          </p:nvPr>
        </p:nvSpPr>
        <p:spPr/>
        <p:txBody>
          <a:bodyPr/>
          <a:lstStyle>
            <a:lvl1pPr>
              <a:defRPr/>
            </a:lvl1pPr>
          </a:lstStyle>
          <a:p>
            <a:pPr defTabSz="685800"/>
            <a:fld id="{E629C8A0-D584-4900-A757-4A18F215C83A}"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4160184834"/>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İki İçerik">
    <p:spTree>
      <p:nvGrpSpPr>
        <p:cNvPr id="1" name=""/>
        <p:cNvGrpSpPr/>
        <p:nvPr/>
      </p:nvGrpSpPr>
      <p:grpSpPr>
        <a:xfrm>
          <a:off x="0" y="0"/>
          <a:ext cx="0" cy="0"/>
          <a:chOff x="0" y="0"/>
          <a:chExt cx="0" cy="0"/>
        </a:xfrm>
      </p:grpSpPr>
      <p:pic>
        <p:nvPicPr>
          <p:cNvPr id="5" name="Resim 9"/>
          <p:cNvPicPr>
            <a:picLocks noChangeAspect="1"/>
          </p:cNvPicPr>
          <p:nvPr/>
        </p:nvPicPr>
        <p:blipFill>
          <a:blip r:embed="rId2" cstate="print"/>
          <a:srcRect/>
          <a:stretch>
            <a:fillRect/>
          </a:stretch>
        </p:blipFill>
        <p:spPr bwMode="auto">
          <a:xfrm>
            <a:off x="269875" y="109538"/>
            <a:ext cx="1125538" cy="735012"/>
          </a:xfrm>
          <a:prstGeom prst="rect">
            <a:avLst/>
          </a:prstGeom>
          <a:noFill/>
          <a:ln w="9525">
            <a:noFill/>
            <a:miter lim="800000"/>
            <a:headEnd/>
            <a:tailEnd/>
          </a:ln>
        </p:spPr>
      </p:pic>
      <p:sp>
        <p:nvSpPr>
          <p:cNvPr id="2" name="Başlık 1"/>
          <p:cNvSpPr>
            <a:spLocks noGrp="1"/>
          </p:cNvSpPr>
          <p:nvPr>
            <p:ph type="title"/>
          </p:nvPr>
        </p:nvSpPr>
        <p:spPr>
          <a:xfrm>
            <a:off x="1403351" y="195262"/>
            <a:ext cx="7489825" cy="515541"/>
          </a:xfrm>
        </p:spPr>
        <p:txBody>
          <a:bodyPr/>
          <a:lstStyle>
            <a:lvl1pPr>
              <a:defRPr>
                <a:latin typeface="Calibri"/>
                <a:cs typeface="Calibri"/>
              </a:defRPr>
            </a:lvl1pPr>
          </a:lstStyle>
          <a:p>
            <a:r>
              <a:rPr lang="tr-TR" smtClean="0"/>
              <a:t>Asıl başlık stili için tıklatın</a:t>
            </a:r>
            <a:endParaRPr lang="tr-TR"/>
          </a:p>
        </p:txBody>
      </p:sp>
      <p:sp>
        <p:nvSpPr>
          <p:cNvPr id="3" name="İçerik Yer Tutucusu 2"/>
          <p:cNvSpPr>
            <a:spLocks noGrp="1"/>
          </p:cNvSpPr>
          <p:nvPr>
            <p:ph sz="half" idx="1"/>
          </p:nvPr>
        </p:nvSpPr>
        <p:spPr>
          <a:xfrm>
            <a:off x="251520" y="843558"/>
            <a:ext cx="4248472" cy="3942438"/>
          </a:xfrm>
        </p:spPr>
        <p:txBody>
          <a:bodyPr/>
          <a:lstStyle>
            <a:lvl1pPr>
              <a:defRPr sz="2800">
                <a:latin typeface="Calibri"/>
                <a:cs typeface="Calibri"/>
              </a:defRPr>
            </a:lvl1pPr>
            <a:lvl2pPr>
              <a:defRPr sz="2400">
                <a:latin typeface="Calibri"/>
                <a:cs typeface="Calibri"/>
              </a:defRPr>
            </a:lvl2pPr>
            <a:lvl3pPr>
              <a:defRPr sz="2000">
                <a:latin typeface="Calibri"/>
                <a:cs typeface="Calibri"/>
              </a:defRPr>
            </a:lvl3pPr>
            <a:lvl4pPr>
              <a:defRPr sz="1800">
                <a:latin typeface="Calibri"/>
                <a:cs typeface="Calibri"/>
              </a:defRPr>
            </a:lvl4pPr>
            <a:lvl5pPr>
              <a:defRPr sz="1800">
                <a:latin typeface="Calibri"/>
                <a:cs typeface="Calibri"/>
              </a:defRPr>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dirty="0"/>
          </a:p>
        </p:txBody>
      </p:sp>
      <p:sp>
        <p:nvSpPr>
          <p:cNvPr id="4" name="İçerik Yer Tutucusu 3"/>
          <p:cNvSpPr>
            <a:spLocks noGrp="1"/>
          </p:cNvSpPr>
          <p:nvPr>
            <p:ph sz="half" idx="2"/>
          </p:nvPr>
        </p:nvSpPr>
        <p:spPr>
          <a:xfrm>
            <a:off x="4644008" y="843558"/>
            <a:ext cx="4254624" cy="3942438"/>
          </a:xfrm>
        </p:spPr>
        <p:txBody>
          <a:bodyPr/>
          <a:lstStyle>
            <a:lvl1pPr>
              <a:defRPr sz="2800">
                <a:latin typeface="Calibri"/>
                <a:cs typeface="Calibri"/>
              </a:defRPr>
            </a:lvl1pPr>
            <a:lvl2pPr>
              <a:defRPr sz="2400">
                <a:latin typeface="Calibri"/>
                <a:cs typeface="Calibri"/>
              </a:defRPr>
            </a:lvl2pPr>
            <a:lvl3pPr>
              <a:defRPr sz="2000">
                <a:latin typeface="Calibri"/>
                <a:cs typeface="Calibri"/>
              </a:defRPr>
            </a:lvl3pPr>
            <a:lvl4pPr>
              <a:defRPr sz="1800">
                <a:latin typeface="Calibri"/>
                <a:cs typeface="Calibri"/>
              </a:defRPr>
            </a:lvl4pPr>
            <a:lvl5pPr>
              <a:defRPr sz="1800">
                <a:latin typeface="Calibri"/>
                <a:cs typeface="Calibri"/>
              </a:defRPr>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Veri Yer Tutucusu 4"/>
          <p:cNvSpPr>
            <a:spLocks noGrp="1"/>
          </p:cNvSpPr>
          <p:nvPr>
            <p:ph type="dt" sz="half" idx="10"/>
          </p:nvPr>
        </p:nvSpPr>
        <p:spPr/>
        <p:txBody>
          <a:bodyPr/>
          <a:lstStyle>
            <a:lvl1pPr>
              <a:defRPr smtClean="0">
                <a:latin typeface="Calibri"/>
                <a:cs typeface="Calibri"/>
              </a:defRPr>
            </a:lvl1pPr>
          </a:lstStyle>
          <a:p>
            <a:pPr>
              <a:defRPr/>
            </a:pPr>
            <a:fld id="{1B191EE8-BB7D-46F2-B6B9-E8740E93AA99}" type="datetimeFigureOut">
              <a:rPr lang="tr-TR"/>
              <a:pPr>
                <a:defRPr/>
              </a:pPr>
              <a:t>9.03.2022</a:t>
            </a:fld>
            <a:endParaRPr lang="tr-TR"/>
          </a:p>
        </p:txBody>
      </p:sp>
      <p:sp>
        <p:nvSpPr>
          <p:cNvPr id="7" name="Altbilgi Yer Tutucusu 5"/>
          <p:cNvSpPr>
            <a:spLocks noGrp="1"/>
          </p:cNvSpPr>
          <p:nvPr>
            <p:ph type="ftr" sz="quarter" idx="11"/>
          </p:nvPr>
        </p:nvSpPr>
        <p:spPr/>
        <p:txBody>
          <a:bodyPr/>
          <a:lstStyle>
            <a:lvl1pPr>
              <a:defRPr>
                <a:latin typeface="Calibri"/>
                <a:cs typeface="Calibri"/>
              </a:defRPr>
            </a:lvl1pPr>
          </a:lstStyle>
          <a:p>
            <a:pPr>
              <a:defRPr/>
            </a:pPr>
            <a:endParaRPr lang="tr-TR"/>
          </a:p>
        </p:txBody>
      </p:sp>
      <p:sp>
        <p:nvSpPr>
          <p:cNvPr id="8" name="Slayt Numarası Yer Tutucusu 6"/>
          <p:cNvSpPr>
            <a:spLocks noGrp="1"/>
          </p:cNvSpPr>
          <p:nvPr>
            <p:ph type="sldNum" sz="quarter" idx="12"/>
          </p:nvPr>
        </p:nvSpPr>
        <p:spPr/>
        <p:txBody>
          <a:bodyPr/>
          <a:lstStyle>
            <a:lvl1pPr>
              <a:defRPr smtClean="0">
                <a:latin typeface="Calibri"/>
                <a:cs typeface="Calibri"/>
              </a:defRPr>
            </a:lvl1pPr>
          </a:lstStyle>
          <a:p>
            <a:pPr>
              <a:defRPr/>
            </a:pPr>
            <a:fld id="{591AAF40-578A-4DB1-A7CD-031691117C1F}" type="slidenum">
              <a:rPr lang="tr-TR"/>
              <a:pPr>
                <a:defRPr/>
              </a:pPr>
              <a:t>‹#›</a:t>
            </a:fld>
            <a:endParaRPr lang="tr-TR"/>
          </a:p>
        </p:txBody>
      </p:sp>
    </p:spTree>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533400" y="1485900"/>
            <a:ext cx="6402468" cy="1739900"/>
          </a:xfrm>
        </p:spPr>
        <p:txBody>
          <a:bodyPr anchor="b"/>
          <a:lstStyle>
            <a:lvl1pPr algn="l">
              <a:defRPr sz="2400" b="0" cap="all"/>
            </a:lvl1pPr>
          </a:lstStyle>
          <a:p>
            <a:r>
              <a:rPr lang="tr-TR" smtClean="0"/>
              <a:t>Asıl başlık stili için tıklatın</a:t>
            </a:r>
            <a:endParaRPr lang="en-US" dirty="0"/>
          </a:p>
        </p:txBody>
      </p:sp>
      <p:sp>
        <p:nvSpPr>
          <p:cNvPr id="3" name="Text Placeholder 2"/>
          <p:cNvSpPr>
            <a:spLocks noGrp="1"/>
          </p:cNvSpPr>
          <p:nvPr>
            <p:ph type="body" idx="1"/>
          </p:nvPr>
        </p:nvSpPr>
        <p:spPr>
          <a:xfrm>
            <a:off x="533401" y="3365500"/>
            <a:ext cx="6402467" cy="1149350"/>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lvl1pPr>
              <a:defRPr/>
            </a:lvl1pPr>
          </a:lstStyle>
          <a:p>
            <a:pPr defTabSz="685800">
              <a:defRPr/>
            </a:pPr>
            <a:endParaRPr lang="tr-TR">
              <a:solidFill>
                <a:srgbClr val="537D0B">
                  <a:lumMod val="50000"/>
                </a:srgbClr>
              </a:solidFill>
            </a:endParaRPr>
          </a:p>
        </p:txBody>
      </p:sp>
      <p:sp>
        <p:nvSpPr>
          <p:cNvPr id="5" name="Footer Placeholder 4"/>
          <p:cNvSpPr>
            <a:spLocks noGrp="1"/>
          </p:cNvSpPr>
          <p:nvPr>
            <p:ph type="ftr" sz="quarter" idx="11"/>
          </p:nvPr>
        </p:nvSpPr>
        <p:spPr/>
        <p:txBody>
          <a:bodyPr/>
          <a:lstStyle>
            <a:lvl1pPr>
              <a:defRPr/>
            </a:lvl1pPr>
          </a:lstStyle>
          <a:p>
            <a:pPr defTabSz="685800">
              <a:defRPr/>
            </a:pPr>
            <a:endParaRPr lang="tr-TR">
              <a:solidFill>
                <a:srgbClr val="537D0B">
                  <a:lumMod val="50000"/>
                </a:srgbClr>
              </a:solidFill>
            </a:endParaRPr>
          </a:p>
        </p:txBody>
      </p:sp>
      <p:sp>
        <p:nvSpPr>
          <p:cNvPr id="6" name="Slide Number Placeholder 5"/>
          <p:cNvSpPr>
            <a:spLocks noGrp="1"/>
          </p:cNvSpPr>
          <p:nvPr>
            <p:ph type="sldNum" sz="quarter" idx="12"/>
          </p:nvPr>
        </p:nvSpPr>
        <p:spPr/>
        <p:txBody>
          <a:bodyPr/>
          <a:lstStyle>
            <a:lvl1pPr>
              <a:defRPr/>
            </a:lvl1pPr>
          </a:lstStyle>
          <a:p>
            <a:pPr defTabSz="685800"/>
            <a:fld id="{F6EF97DD-DB4F-47D0-96AD-976E475CA7CF}"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960550074"/>
      </p:ext>
    </p:extLst>
  </p:cSld>
  <p:clrMapOvr>
    <a:masterClrMapping/>
  </p:clrMapOvr>
  <p:transition spd="slow"/>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533401" y="3371850"/>
            <a:ext cx="6554867" cy="1143000"/>
          </a:xfrm>
        </p:spPr>
        <p:txBody>
          <a:bodyPr/>
          <a:lstStyle>
            <a:lvl1pPr>
              <a:defRPr sz="2400"/>
            </a:lvl1pPr>
          </a:lstStyle>
          <a:p>
            <a:r>
              <a:rPr lang="tr-TR" smtClean="0"/>
              <a:t>Asıl başlık stili için tıklatın</a:t>
            </a:r>
            <a:endParaRPr lang="en-US" dirty="0"/>
          </a:p>
        </p:txBody>
      </p:sp>
      <p:sp>
        <p:nvSpPr>
          <p:cNvPr id="11" name="Content Placeholder 3"/>
          <p:cNvSpPr>
            <a:spLocks noGrp="1"/>
          </p:cNvSpPr>
          <p:nvPr>
            <p:ph sz="half" idx="13"/>
          </p:nvPr>
        </p:nvSpPr>
        <p:spPr>
          <a:xfrm>
            <a:off x="533401" y="400050"/>
            <a:ext cx="3949967" cy="2825750"/>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12" name="Content Placeholder 5"/>
          <p:cNvSpPr>
            <a:spLocks noGrp="1"/>
          </p:cNvSpPr>
          <p:nvPr>
            <p:ph sz="quarter" idx="4"/>
          </p:nvPr>
        </p:nvSpPr>
        <p:spPr>
          <a:xfrm>
            <a:off x="4662362" y="400050"/>
            <a:ext cx="3948238" cy="2819400"/>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3"/>
          <p:cNvSpPr>
            <a:spLocks noGrp="1"/>
          </p:cNvSpPr>
          <p:nvPr>
            <p:ph type="dt" sz="half" idx="14"/>
          </p:nvPr>
        </p:nvSpPr>
        <p:spPr/>
        <p:txBody>
          <a:bodyPr/>
          <a:lstStyle>
            <a:lvl1pPr>
              <a:defRPr/>
            </a:lvl1pPr>
          </a:lstStyle>
          <a:p>
            <a:pPr defTabSz="685800">
              <a:defRPr/>
            </a:pPr>
            <a:endParaRPr lang="tr-TR">
              <a:solidFill>
                <a:srgbClr val="537D0B">
                  <a:lumMod val="50000"/>
                </a:srgbClr>
              </a:solidFill>
            </a:endParaRPr>
          </a:p>
        </p:txBody>
      </p:sp>
      <p:sp>
        <p:nvSpPr>
          <p:cNvPr id="6" name="Footer Placeholder 4"/>
          <p:cNvSpPr>
            <a:spLocks noGrp="1"/>
          </p:cNvSpPr>
          <p:nvPr>
            <p:ph type="ftr" sz="quarter" idx="15"/>
          </p:nvPr>
        </p:nvSpPr>
        <p:spPr/>
        <p:txBody>
          <a:bodyPr/>
          <a:lstStyle>
            <a:lvl1pPr>
              <a:defRPr/>
            </a:lvl1pPr>
          </a:lstStyle>
          <a:p>
            <a:pPr defTabSz="685800">
              <a:defRPr/>
            </a:pPr>
            <a:endParaRPr lang="tr-TR">
              <a:solidFill>
                <a:srgbClr val="537D0B">
                  <a:lumMod val="50000"/>
                </a:srgbClr>
              </a:solidFill>
            </a:endParaRPr>
          </a:p>
        </p:txBody>
      </p:sp>
      <p:sp>
        <p:nvSpPr>
          <p:cNvPr id="7" name="Slide Number Placeholder 5"/>
          <p:cNvSpPr>
            <a:spLocks noGrp="1"/>
          </p:cNvSpPr>
          <p:nvPr>
            <p:ph type="sldNum" sz="quarter" idx="16"/>
          </p:nvPr>
        </p:nvSpPr>
        <p:spPr/>
        <p:txBody>
          <a:bodyPr/>
          <a:lstStyle>
            <a:lvl1pPr>
              <a:defRPr/>
            </a:lvl1pPr>
          </a:lstStyle>
          <a:p>
            <a:pPr defTabSz="685800"/>
            <a:fld id="{BF8C924A-4D06-4500-9CCE-C121F653E541}"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2705745876"/>
      </p:ext>
    </p:extLst>
  </p:cSld>
  <p:clrMapOvr>
    <a:masterClrMapping/>
  </p:clrMapOvr>
  <p:transition spd="slow"/>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533401" y="3371850"/>
            <a:ext cx="6554867" cy="1143000"/>
          </a:xfrm>
        </p:spPr>
        <p:txBody>
          <a:bodyPr/>
          <a:lstStyle>
            <a:lvl1pPr>
              <a:defRPr sz="2400"/>
            </a:lvl1pPr>
          </a:lstStyle>
          <a:p>
            <a:r>
              <a:rPr lang="tr-TR" smtClean="0"/>
              <a:t>Asıl başlık stili için tıklatın</a:t>
            </a:r>
            <a:endParaRPr lang="en-US" dirty="0"/>
          </a:p>
        </p:txBody>
      </p:sp>
      <p:sp>
        <p:nvSpPr>
          <p:cNvPr id="3" name="Text Placeholder 2"/>
          <p:cNvSpPr>
            <a:spLocks noGrp="1"/>
          </p:cNvSpPr>
          <p:nvPr>
            <p:ph type="body" idx="1"/>
          </p:nvPr>
        </p:nvSpPr>
        <p:spPr>
          <a:xfrm>
            <a:off x="762001" y="400050"/>
            <a:ext cx="3716866" cy="457200"/>
          </a:xfrm>
        </p:spPr>
        <p:txBody>
          <a:bodyPr anchor="b">
            <a:noAutofit/>
          </a:bodyPr>
          <a:lstStyle>
            <a:lvl1pPr marL="0" indent="0">
              <a:buNone/>
              <a:defRPr sz="1800" b="0" cap="all">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smtClean="0"/>
              <a:t>Asıl metin stillerini düzenlemek için tıklatın</a:t>
            </a:r>
          </a:p>
        </p:txBody>
      </p:sp>
      <p:sp>
        <p:nvSpPr>
          <p:cNvPr id="4" name="Content Placeholder 3"/>
          <p:cNvSpPr>
            <a:spLocks noGrp="1"/>
          </p:cNvSpPr>
          <p:nvPr>
            <p:ph sz="half" idx="2"/>
          </p:nvPr>
        </p:nvSpPr>
        <p:spPr>
          <a:xfrm>
            <a:off x="533400" y="857251"/>
            <a:ext cx="3945467" cy="2368550"/>
          </a:xfrm>
        </p:spPr>
        <p:txBody>
          <a:bodyPr anchor="t">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855017" y="425053"/>
            <a:ext cx="3764051" cy="432197"/>
          </a:xfrm>
        </p:spPr>
        <p:txBody>
          <a:bodyPr anchor="b">
            <a:noAutofit/>
          </a:bodyPr>
          <a:lstStyle>
            <a:lvl1pPr marL="0" indent="0">
              <a:buNone/>
              <a:defRPr sz="1800" b="0" cap="all">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smtClean="0"/>
              <a:t>Asıl metin stillerini düzenlemek için tıklatın</a:t>
            </a:r>
          </a:p>
        </p:txBody>
      </p:sp>
      <p:sp>
        <p:nvSpPr>
          <p:cNvPr id="6" name="Content Placeholder 5"/>
          <p:cNvSpPr>
            <a:spLocks noGrp="1"/>
          </p:cNvSpPr>
          <p:nvPr>
            <p:ph sz="quarter" idx="4"/>
          </p:nvPr>
        </p:nvSpPr>
        <p:spPr>
          <a:xfrm>
            <a:off x="4662363" y="857250"/>
            <a:ext cx="3956705" cy="2362200"/>
          </a:xfrm>
        </p:spPr>
        <p:txBody>
          <a:bodyPr anchor="t">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3"/>
          <p:cNvSpPr>
            <a:spLocks noGrp="1"/>
          </p:cNvSpPr>
          <p:nvPr>
            <p:ph type="dt" sz="half" idx="10"/>
          </p:nvPr>
        </p:nvSpPr>
        <p:spPr/>
        <p:txBody>
          <a:bodyPr/>
          <a:lstStyle>
            <a:lvl1pPr>
              <a:defRPr/>
            </a:lvl1pPr>
          </a:lstStyle>
          <a:p>
            <a:pPr defTabSz="685800">
              <a:defRPr/>
            </a:pPr>
            <a:endParaRPr lang="tr-TR">
              <a:solidFill>
                <a:srgbClr val="537D0B">
                  <a:lumMod val="50000"/>
                </a:srgbClr>
              </a:solidFill>
            </a:endParaRPr>
          </a:p>
        </p:txBody>
      </p:sp>
      <p:sp>
        <p:nvSpPr>
          <p:cNvPr id="8" name="Footer Placeholder 4"/>
          <p:cNvSpPr>
            <a:spLocks noGrp="1"/>
          </p:cNvSpPr>
          <p:nvPr>
            <p:ph type="ftr" sz="quarter" idx="11"/>
          </p:nvPr>
        </p:nvSpPr>
        <p:spPr/>
        <p:txBody>
          <a:bodyPr/>
          <a:lstStyle>
            <a:lvl1pPr>
              <a:defRPr/>
            </a:lvl1pPr>
          </a:lstStyle>
          <a:p>
            <a:pPr defTabSz="685800">
              <a:defRPr/>
            </a:pPr>
            <a:endParaRPr lang="tr-TR">
              <a:solidFill>
                <a:srgbClr val="537D0B">
                  <a:lumMod val="50000"/>
                </a:srgbClr>
              </a:solidFill>
            </a:endParaRPr>
          </a:p>
        </p:txBody>
      </p:sp>
      <p:sp>
        <p:nvSpPr>
          <p:cNvPr id="9" name="Slide Number Placeholder 5"/>
          <p:cNvSpPr>
            <a:spLocks noGrp="1"/>
          </p:cNvSpPr>
          <p:nvPr>
            <p:ph type="sldNum" sz="quarter" idx="12"/>
          </p:nvPr>
        </p:nvSpPr>
        <p:spPr/>
        <p:txBody>
          <a:bodyPr/>
          <a:lstStyle>
            <a:lvl1pPr>
              <a:defRPr/>
            </a:lvl1pPr>
          </a:lstStyle>
          <a:p>
            <a:pPr defTabSz="685800"/>
            <a:fld id="{9D81DBB5-D5AB-4338-9186-83F906F7E219}"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3870056673"/>
      </p:ext>
    </p:extLst>
  </p:cSld>
  <p:clrMapOvr>
    <a:masterClrMapping/>
  </p:clrMapOvr>
  <p:transition spd="slow"/>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533401" y="3371850"/>
            <a:ext cx="6554867" cy="1143000"/>
          </a:xfrm>
        </p:spPr>
        <p:txBody>
          <a:bodyPr/>
          <a:lstStyle>
            <a:lvl1pPr>
              <a:defRPr sz="2400"/>
            </a:lvl1pPr>
          </a:lstStyle>
          <a:p>
            <a:r>
              <a:rPr lang="tr-TR" smtClean="0"/>
              <a:t>Asıl başlık stili için tıklatın</a:t>
            </a:r>
            <a:endParaRPr lang="en-US" dirty="0"/>
          </a:p>
        </p:txBody>
      </p:sp>
      <p:sp>
        <p:nvSpPr>
          <p:cNvPr id="3" name="Date Placeholder 3"/>
          <p:cNvSpPr>
            <a:spLocks noGrp="1"/>
          </p:cNvSpPr>
          <p:nvPr>
            <p:ph type="dt" sz="half" idx="10"/>
          </p:nvPr>
        </p:nvSpPr>
        <p:spPr/>
        <p:txBody>
          <a:bodyPr/>
          <a:lstStyle>
            <a:lvl1pPr>
              <a:defRPr/>
            </a:lvl1pPr>
          </a:lstStyle>
          <a:p>
            <a:pPr defTabSz="685800">
              <a:defRPr/>
            </a:pPr>
            <a:endParaRPr lang="tr-TR">
              <a:solidFill>
                <a:srgbClr val="537D0B">
                  <a:lumMod val="50000"/>
                </a:srgbClr>
              </a:solidFill>
            </a:endParaRPr>
          </a:p>
        </p:txBody>
      </p:sp>
      <p:sp>
        <p:nvSpPr>
          <p:cNvPr id="4" name="Footer Placeholder 4"/>
          <p:cNvSpPr>
            <a:spLocks noGrp="1"/>
          </p:cNvSpPr>
          <p:nvPr>
            <p:ph type="ftr" sz="quarter" idx="11"/>
          </p:nvPr>
        </p:nvSpPr>
        <p:spPr/>
        <p:txBody>
          <a:bodyPr/>
          <a:lstStyle>
            <a:lvl1pPr>
              <a:defRPr/>
            </a:lvl1pPr>
          </a:lstStyle>
          <a:p>
            <a:pPr defTabSz="685800">
              <a:defRPr/>
            </a:pPr>
            <a:endParaRPr lang="tr-TR">
              <a:solidFill>
                <a:srgbClr val="537D0B">
                  <a:lumMod val="50000"/>
                </a:srgbClr>
              </a:solidFill>
            </a:endParaRPr>
          </a:p>
        </p:txBody>
      </p:sp>
      <p:sp>
        <p:nvSpPr>
          <p:cNvPr id="5" name="Slide Number Placeholder 5"/>
          <p:cNvSpPr>
            <a:spLocks noGrp="1"/>
          </p:cNvSpPr>
          <p:nvPr>
            <p:ph type="sldNum" sz="quarter" idx="12"/>
          </p:nvPr>
        </p:nvSpPr>
        <p:spPr/>
        <p:txBody>
          <a:bodyPr/>
          <a:lstStyle>
            <a:lvl1pPr>
              <a:defRPr/>
            </a:lvl1pPr>
          </a:lstStyle>
          <a:p>
            <a:pPr defTabSz="685800"/>
            <a:fld id="{D125E4F8-875B-4A1D-A198-C557E6CCFBA8}"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2935805899"/>
      </p:ext>
    </p:extLst>
  </p:cSld>
  <p:clrMapOvr>
    <a:masterClrMapping/>
  </p:clrMapOvr>
  <p:transition spd="slow"/>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685800">
              <a:defRPr/>
            </a:pPr>
            <a:endParaRPr lang="tr-TR">
              <a:solidFill>
                <a:srgbClr val="537D0B">
                  <a:lumMod val="50000"/>
                </a:srgbClr>
              </a:solidFill>
            </a:endParaRPr>
          </a:p>
        </p:txBody>
      </p:sp>
      <p:sp>
        <p:nvSpPr>
          <p:cNvPr id="3" name="Footer Placeholder 4"/>
          <p:cNvSpPr>
            <a:spLocks noGrp="1"/>
          </p:cNvSpPr>
          <p:nvPr>
            <p:ph type="ftr" sz="quarter" idx="11"/>
          </p:nvPr>
        </p:nvSpPr>
        <p:spPr/>
        <p:txBody>
          <a:bodyPr/>
          <a:lstStyle>
            <a:lvl1pPr>
              <a:defRPr/>
            </a:lvl1pPr>
          </a:lstStyle>
          <a:p>
            <a:pPr defTabSz="685800">
              <a:defRPr/>
            </a:pPr>
            <a:endParaRPr lang="tr-TR">
              <a:solidFill>
                <a:srgbClr val="537D0B">
                  <a:lumMod val="50000"/>
                </a:srgbClr>
              </a:solidFill>
            </a:endParaRPr>
          </a:p>
        </p:txBody>
      </p:sp>
      <p:sp>
        <p:nvSpPr>
          <p:cNvPr id="4" name="Slide Number Placeholder 5"/>
          <p:cNvSpPr>
            <a:spLocks noGrp="1"/>
          </p:cNvSpPr>
          <p:nvPr>
            <p:ph type="sldNum" sz="quarter" idx="12"/>
          </p:nvPr>
        </p:nvSpPr>
        <p:spPr/>
        <p:txBody>
          <a:bodyPr/>
          <a:lstStyle>
            <a:lvl1pPr>
              <a:defRPr/>
            </a:lvl1pPr>
          </a:lstStyle>
          <a:p>
            <a:pPr defTabSz="685800"/>
            <a:fld id="{194919F8-768A-4B09-A436-6D885B81A34E}"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2176237263"/>
      </p:ext>
    </p:extLst>
  </p:cSld>
  <p:clrMapOvr>
    <a:masterClrMapping/>
  </p:clrMapOvr>
  <p:transition spd="slow"/>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5418667" y="400050"/>
            <a:ext cx="3200400" cy="1143000"/>
          </a:xfrm>
        </p:spPr>
        <p:txBody>
          <a:bodyPr anchor="b"/>
          <a:lstStyle>
            <a:lvl1pPr algn="l">
              <a:defRPr sz="1500" b="0"/>
            </a:lvl1pPr>
          </a:lstStyle>
          <a:p>
            <a:r>
              <a:rPr lang="tr-TR" smtClean="0"/>
              <a:t>Asıl başlık stili için tıklatın</a:t>
            </a:r>
            <a:endParaRPr lang="en-US" dirty="0"/>
          </a:p>
        </p:txBody>
      </p:sp>
      <p:sp>
        <p:nvSpPr>
          <p:cNvPr id="3" name="Content Placeholder 2"/>
          <p:cNvSpPr>
            <a:spLocks noGrp="1"/>
          </p:cNvSpPr>
          <p:nvPr>
            <p:ph idx="1"/>
          </p:nvPr>
        </p:nvSpPr>
        <p:spPr>
          <a:xfrm>
            <a:off x="533400" y="400050"/>
            <a:ext cx="4438755" cy="4114800"/>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5418667" y="1657352"/>
            <a:ext cx="3200400" cy="1568450"/>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tr-TR" smtClean="0"/>
              <a:t>Asıl metin stillerini düzenlemek için tıklatın</a:t>
            </a:r>
          </a:p>
        </p:txBody>
      </p:sp>
      <p:sp>
        <p:nvSpPr>
          <p:cNvPr id="5" name="Date Placeholder 3"/>
          <p:cNvSpPr>
            <a:spLocks noGrp="1"/>
          </p:cNvSpPr>
          <p:nvPr>
            <p:ph type="dt" sz="half" idx="10"/>
          </p:nvPr>
        </p:nvSpPr>
        <p:spPr/>
        <p:txBody>
          <a:bodyPr/>
          <a:lstStyle>
            <a:lvl1pPr>
              <a:defRPr/>
            </a:lvl1pPr>
          </a:lstStyle>
          <a:p>
            <a:pPr defTabSz="685800">
              <a:defRPr/>
            </a:pPr>
            <a:endParaRPr lang="tr-TR">
              <a:solidFill>
                <a:srgbClr val="537D0B">
                  <a:lumMod val="50000"/>
                </a:srgbClr>
              </a:solidFill>
            </a:endParaRPr>
          </a:p>
        </p:txBody>
      </p:sp>
      <p:sp>
        <p:nvSpPr>
          <p:cNvPr id="6" name="Footer Placeholder 4"/>
          <p:cNvSpPr>
            <a:spLocks noGrp="1"/>
          </p:cNvSpPr>
          <p:nvPr>
            <p:ph type="ftr" sz="quarter" idx="11"/>
          </p:nvPr>
        </p:nvSpPr>
        <p:spPr/>
        <p:txBody>
          <a:bodyPr/>
          <a:lstStyle>
            <a:lvl1pPr>
              <a:defRPr/>
            </a:lvl1pPr>
          </a:lstStyle>
          <a:p>
            <a:pPr defTabSz="685800">
              <a:defRPr/>
            </a:pPr>
            <a:endParaRPr lang="tr-TR">
              <a:solidFill>
                <a:srgbClr val="537D0B">
                  <a:lumMod val="50000"/>
                </a:srgbClr>
              </a:solidFill>
            </a:endParaRPr>
          </a:p>
        </p:txBody>
      </p:sp>
      <p:sp>
        <p:nvSpPr>
          <p:cNvPr id="7" name="Slide Number Placeholder 5"/>
          <p:cNvSpPr>
            <a:spLocks noGrp="1"/>
          </p:cNvSpPr>
          <p:nvPr>
            <p:ph type="sldNum" sz="quarter" idx="12"/>
          </p:nvPr>
        </p:nvSpPr>
        <p:spPr/>
        <p:txBody>
          <a:bodyPr/>
          <a:lstStyle>
            <a:lvl1pPr>
              <a:defRPr/>
            </a:lvl1pPr>
          </a:lstStyle>
          <a:p>
            <a:pPr defTabSz="685800"/>
            <a:fld id="{6C24CA8B-27A0-4E67-A52F-077A13F936F9}"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3607735845"/>
      </p:ext>
    </p:extLst>
  </p:cSld>
  <p:clrMapOvr>
    <a:masterClrMapping/>
  </p:clrMapOvr>
  <p:transition spd="slow"/>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4495800" y="1085850"/>
            <a:ext cx="3563258" cy="857250"/>
          </a:xfrm>
        </p:spPr>
        <p:txBody>
          <a:bodyPr anchor="b"/>
          <a:lstStyle>
            <a:lvl1pPr algn="l">
              <a:defRPr sz="1800" b="0"/>
            </a:lvl1pPr>
          </a:lstStyle>
          <a:p>
            <a:r>
              <a:rPr lang="tr-TR" smtClean="0"/>
              <a:t>Asıl başlık stili için tıklatın</a:t>
            </a:r>
            <a:endParaRPr lang="en-US" dirty="0"/>
          </a:p>
        </p:txBody>
      </p:sp>
      <p:sp>
        <p:nvSpPr>
          <p:cNvPr id="17" name="Picture Placeholder 2"/>
          <p:cNvSpPr>
            <a:spLocks noGrp="1" noChangeAspect="1"/>
          </p:cNvSpPr>
          <p:nvPr>
            <p:ph type="pic" idx="13"/>
          </p:nvPr>
        </p:nvSpPr>
        <p:spPr>
          <a:xfrm>
            <a:off x="762000" y="685800"/>
            <a:ext cx="3280974" cy="360045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rtlCol="0"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tr-TR" noProof="0" smtClean="0"/>
              <a:t>Resim eklemek için simgeyi tıklatın</a:t>
            </a:r>
            <a:endParaRPr lang="en-US" noProof="0" dirty="0"/>
          </a:p>
        </p:txBody>
      </p:sp>
      <p:sp>
        <p:nvSpPr>
          <p:cNvPr id="4" name="Text Placeholder 3"/>
          <p:cNvSpPr>
            <a:spLocks noGrp="1"/>
          </p:cNvSpPr>
          <p:nvPr>
            <p:ph type="body" sz="half" idx="2"/>
          </p:nvPr>
        </p:nvSpPr>
        <p:spPr>
          <a:xfrm>
            <a:off x="4496028" y="2057400"/>
            <a:ext cx="3564223" cy="1562100"/>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tr-TR" smtClean="0"/>
              <a:t>Asıl metin stillerini düzenlemek için tıklatın</a:t>
            </a:r>
          </a:p>
        </p:txBody>
      </p:sp>
      <p:sp>
        <p:nvSpPr>
          <p:cNvPr id="5" name="Date Placeholder 3"/>
          <p:cNvSpPr>
            <a:spLocks noGrp="1"/>
          </p:cNvSpPr>
          <p:nvPr>
            <p:ph type="dt" sz="half" idx="14"/>
          </p:nvPr>
        </p:nvSpPr>
        <p:spPr/>
        <p:txBody>
          <a:bodyPr/>
          <a:lstStyle>
            <a:lvl1pPr>
              <a:defRPr/>
            </a:lvl1pPr>
          </a:lstStyle>
          <a:p>
            <a:pPr defTabSz="685800">
              <a:defRPr/>
            </a:pPr>
            <a:endParaRPr lang="tr-TR">
              <a:solidFill>
                <a:srgbClr val="537D0B">
                  <a:lumMod val="50000"/>
                </a:srgbClr>
              </a:solidFill>
            </a:endParaRPr>
          </a:p>
        </p:txBody>
      </p:sp>
      <p:sp>
        <p:nvSpPr>
          <p:cNvPr id="6" name="Footer Placeholder 4"/>
          <p:cNvSpPr>
            <a:spLocks noGrp="1"/>
          </p:cNvSpPr>
          <p:nvPr>
            <p:ph type="ftr" sz="quarter" idx="15"/>
          </p:nvPr>
        </p:nvSpPr>
        <p:spPr/>
        <p:txBody>
          <a:bodyPr/>
          <a:lstStyle>
            <a:lvl1pPr>
              <a:defRPr/>
            </a:lvl1pPr>
          </a:lstStyle>
          <a:p>
            <a:pPr defTabSz="685800">
              <a:defRPr/>
            </a:pPr>
            <a:endParaRPr lang="tr-TR">
              <a:solidFill>
                <a:srgbClr val="537D0B">
                  <a:lumMod val="50000"/>
                </a:srgbClr>
              </a:solidFill>
            </a:endParaRPr>
          </a:p>
        </p:txBody>
      </p:sp>
      <p:sp>
        <p:nvSpPr>
          <p:cNvPr id="7" name="Slide Number Placeholder 5"/>
          <p:cNvSpPr>
            <a:spLocks noGrp="1"/>
          </p:cNvSpPr>
          <p:nvPr>
            <p:ph type="sldNum" sz="quarter" idx="16"/>
          </p:nvPr>
        </p:nvSpPr>
        <p:spPr/>
        <p:txBody>
          <a:bodyPr/>
          <a:lstStyle>
            <a:lvl1pPr>
              <a:defRPr/>
            </a:lvl1pPr>
          </a:lstStyle>
          <a:p>
            <a:pPr defTabSz="685800"/>
            <a:fld id="{2457BE3A-AED2-413A-89AB-2E67502F7DB8}"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1157196822"/>
      </p:ext>
    </p:extLst>
  </p:cSld>
  <p:clrMapOvr>
    <a:masterClrMapping/>
  </p:clrMapOvr>
  <p:transition spd="slow"/>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533401" y="3371850"/>
            <a:ext cx="6554867" cy="1143000"/>
          </a:xfrm>
        </p:spPr>
        <p:txBody>
          <a:bodyPr/>
          <a:lstStyle/>
          <a:p>
            <a:r>
              <a:rPr lang="tr-TR" smtClean="0"/>
              <a:t>Asıl başlık stili için tıklatın</a:t>
            </a:r>
            <a:endParaRPr lang="en-US" dirty="0"/>
          </a:p>
        </p:txBody>
      </p:sp>
      <p:sp>
        <p:nvSpPr>
          <p:cNvPr id="6" name="Picture Placeholder 2"/>
          <p:cNvSpPr>
            <a:spLocks noGrp="1" noChangeAspect="1"/>
          </p:cNvSpPr>
          <p:nvPr>
            <p:ph type="pic" idx="13"/>
          </p:nvPr>
        </p:nvSpPr>
        <p:spPr>
          <a:xfrm>
            <a:off x="533400" y="400050"/>
            <a:ext cx="8077200" cy="234315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rtlCol="0"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tr-TR" noProof="0" smtClean="0"/>
              <a:t>Resim eklemek için simgeyi tıklatın</a:t>
            </a:r>
            <a:endParaRPr lang="en-US" noProof="0" dirty="0"/>
          </a:p>
        </p:txBody>
      </p:sp>
      <p:sp>
        <p:nvSpPr>
          <p:cNvPr id="9" name="Text Placeholder 9"/>
          <p:cNvSpPr>
            <a:spLocks noGrp="1"/>
          </p:cNvSpPr>
          <p:nvPr>
            <p:ph type="body" sz="quarter" idx="14"/>
          </p:nvPr>
        </p:nvSpPr>
        <p:spPr>
          <a:xfrm>
            <a:off x="762002" y="2882900"/>
            <a:ext cx="7281332" cy="342900"/>
          </a:xfrm>
        </p:spPr>
        <p:txBody>
          <a:bodyPr anchor="t">
            <a:normAutofit/>
          </a:bodyPr>
          <a:lstStyle>
            <a:lvl1pPr marL="0" indent="0">
              <a:buFontTx/>
              <a:buNone/>
              <a:defRPr sz="120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tr-TR" smtClean="0"/>
              <a:t>Asıl metin stillerini düzenlemek için tıklatın</a:t>
            </a:r>
          </a:p>
        </p:txBody>
      </p:sp>
      <p:sp>
        <p:nvSpPr>
          <p:cNvPr id="5" name="Date Placeholder 3"/>
          <p:cNvSpPr>
            <a:spLocks noGrp="1"/>
          </p:cNvSpPr>
          <p:nvPr>
            <p:ph type="dt" sz="half" idx="15"/>
          </p:nvPr>
        </p:nvSpPr>
        <p:spPr/>
        <p:txBody>
          <a:bodyPr/>
          <a:lstStyle>
            <a:lvl1pPr>
              <a:defRPr/>
            </a:lvl1pPr>
          </a:lstStyle>
          <a:p>
            <a:pPr defTabSz="685800">
              <a:defRPr/>
            </a:pPr>
            <a:endParaRPr lang="tr-TR">
              <a:solidFill>
                <a:srgbClr val="537D0B">
                  <a:lumMod val="50000"/>
                </a:srgbClr>
              </a:solidFill>
            </a:endParaRPr>
          </a:p>
        </p:txBody>
      </p:sp>
      <p:sp>
        <p:nvSpPr>
          <p:cNvPr id="7" name="Footer Placeholder 4"/>
          <p:cNvSpPr>
            <a:spLocks noGrp="1"/>
          </p:cNvSpPr>
          <p:nvPr>
            <p:ph type="ftr" sz="quarter" idx="16"/>
          </p:nvPr>
        </p:nvSpPr>
        <p:spPr/>
        <p:txBody>
          <a:bodyPr/>
          <a:lstStyle>
            <a:lvl1pPr>
              <a:defRPr/>
            </a:lvl1pPr>
          </a:lstStyle>
          <a:p>
            <a:pPr defTabSz="685800">
              <a:defRPr/>
            </a:pPr>
            <a:endParaRPr lang="tr-TR">
              <a:solidFill>
                <a:srgbClr val="537D0B">
                  <a:lumMod val="50000"/>
                </a:srgbClr>
              </a:solidFill>
            </a:endParaRPr>
          </a:p>
        </p:txBody>
      </p:sp>
      <p:sp>
        <p:nvSpPr>
          <p:cNvPr id="8" name="Slide Number Placeholder 5"/>
          <p:cNvSpPr>
            <a:spLocks noGrp="1"/>
          </p:cNvSpPr>
          <p:nvPr>
            <p:ph type="sldNum" sz="quarter" idx="17"/>
          </p:nvPr>
        </p:nvSpPr>
        <p:spPr/>
        <p:txBody>
          <a:bodyPr/>
          <a:lstStyle>
            <a:lvl1pPr>
              <a:defRPr/>
            </a:lvl1pPr>
          </a:lstStyle>
          <a:p>
            <a:pPr defTabSz="685800"/>
            <a:fld id="{57C888A6-1635-4DCE-860C-0CE69C0D3E48}"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4001877215"/>
      </p:ext>
    </p:extLst>
  </p:cSld>
  <p:clrMapOvr>
    <a:masterClrMapping/>
  </p:clrMapOvr>
  <p:transition spd="slow"/>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533400" y="400050"/>
            <a:ext cx="8077200" cy="2171700"/>
          </a:xfrm>
        </p:spPr>
        <p:txBody>
          <a:bodyPr/>
          <a:lstStyle>
            <a:lvl1pPr algn="l">
              <a:defRPr sz="2100" b="0" cap="all"/>
            </a:lvl1pPr>
          </a:lstStyle>
          <a:p>
            <a:r>
              <a:rPr lang="tr-TR" smtClean="0"/>
              <a:t>Asıl başlık stili için tıklatın</a:t>
            </a:r>
            <a:endParaRPr lang="en-US" dirty="0"/>
          </a:p>
        </p:txBody>
      </p:sp>
      <p:sp>
        <p:nvSpPr>
          <p:cNvPr id="3" name="Text Placeholder 2"/>
          <p:cNvSpPr>
            <a:spLocks noGrp="1"/>
          </p:cNvSpPr>
          <p:nvPr>
            <p:ph type="body" idx="1"/>
          </p:nvPr>
        </p:nvSpPr>
        <p:spPr>
          <a:xfrm>
            <a:off x="533400" y="3086100"/>
            <a:ext cx="6383552" cy="1428750"/>
          </a:xfrm>
        </p:spPr>
        <p:txBody>
          <a:bodyPr>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lvl1pPr>
              <a:defRPr/>
            </a:lvl1pPr>
          </a:lstStyle>
          <a:p>
            <a:pPr defTabSz="685800">
              <a:defRPr/>
            </a:pPr>
            <a:endParaRPr lang="tr-TR">
              <a:solidFill>
                <a:srgbClr val="537D0B">
                  <a:lumMod val="50000"/>
                </a:srgbClr>
              </a:solidFill>
            </a:endParaRPr>
          </a:p>
        </p:txBody>
      </p:sp>
      <p:sp>
        <p:nvSpPr>
          <p:cNvPr id="5" name="Footer Placeholder 4"/>
          <p:cNvSpPr>
            <a:spLocks noGrp="1"/>
          </p:cNvSpPr>
          <p:nvPr>
            <p:ph type="ftr" sz="quarter" idx="11"/>
          </p:nvPr>
        </p:nvSpPr>
        <p:spPr/>
        <p:txBody>
          <a:bodyPr/>
          <a:lstStyle>
            <a:lvl1pPr>
              <a:defRPr/>
            </a:lvl1pPr>
          </a:lstStyle>
          <a:p>
            <a:pPr defTabSz="685800">
              <a:defRPr/>
            </a:pPr>
            <a:endParaRPr lang="tr-TR">
              <a:solidFill>
                <a:srgbClr val="537D0B">
                  <a:lumMod val="50000"/>
                </a:srgbClr>
              </a:solidFill>
            </a:endParaRPr>
          </a:p>
        </p:txBody>
      </p:sp>
      <p:sp>
        <p:nvSpPr>
          <p:cNvPr id="6" name="Slide Number Placeholder 5"/>
          <p:cNvSpPr>
            <a:spLocks noGrp="1"/>
          </p:cNvSpPr>
          <p:nvPr>
            <p:ph type="sldNum" sz="quarter" idx="12"/>
          </p:nvPr>
        </p:nvSpPr>
        <p:spPr/>
        <p:txBody>
          <a:bodyPr/>
          <a:lstStyle>
            <a:lvl1pPr>
              <a:defRPr/>
            </a:lvl1pPr>
          </a:lstStyle>
          <a:p>
            <a:pPr defTabSz="685800"/>
            <a:fld id="{060B168E-66D9-4853-99BD-4B13D8C8E599}"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2484153926"/>
      </p:ext>
    </p:extLst>
  </p:cSld>
  <p:clrMapOvr>
    <a:masterClrMapping/>
  </p:clrMapOvr>
  <p:transition spd="slow"/>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5" name="TextBox 13"/>
          <p:cNvSpPr txBox="1">
            <a:spLocks noChangeArrowheads="1"/>
          </p:cNvSpPr>
          <p:nvPr/>
        </p:nvSpPr>
        <p:spPr bwMode="auto">
          <a:xfrm>
            <a:off x="228600" y="533400"/>
            <a:ext cx="457200" cy="438150"/>
          </a:xfrm>
          <a:prstGeom prst="rect">
            <a:avLst/>
          </a:prstGeom>
          <a:noFill/>
          <a:ln>
            <a:noFill/>
          </a:ln>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tr-TR" sz="60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6" name="TextBox 14"/>
          <p:cNvSpPr txBox="1">
            <a:spLocks noChangeArrowheads="1"/>
          </p:cNvSpPr>
          <p:nvPr/>
        </p:nvSpPr>
        <p:spPr bwMode="auto">
          <a:xfrm>
            <a:off x="7696200" y="2076450"/>
            <a:ext cx="457200" cy="438150"/>
          </a:xfrm>
          <a:prstGeom prst="rect">
            <a:avLst/>
          </a:prstGeom>
          <a:noFill/>
          <a:ln>
            <a:noFill/>
          </a:ln>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US" altLang="tr-TR" sz="60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2" name="Title 1"/>
          <p:cNvSpPr>
            <a:spLocks noGrp="1"/>
          </p:cNvSpPr>
          <p:nvPr>
            <p:ph type="title"/>
          </p:nvPr>
        </p:nvSpPr>
        <p:spPr>
          <a:xfrm>
            <a:off x="856284" y="400050"/>
            <a:ext cx="6859787" cy="2171700"/>
          </a:xfrm>
        </p:spPr>
        <p:txBody>
          <a:bodyPr/>
          <a:lstStyle>
            <a:lvl1pPr algn="l">
              <a:defRPr sz="2100" b="0" cap="all">
                <a:solidFill>
                  <a:schemeClr val="tx1"/>
                </a:solidFill>
              </a:defRPr>
            </a:lvl1pPr>
          </a:lstStyle>
          <a:p>
            <a:r>
              <a:rPr lang="tr-TR" smtClean="0"/>
              <a:t>Asıl başlık stili için tıklatın</a:t>
            </a:r>
            <a:endParaRPr lang="en-US" dirty="0"/>
          </a:p>
        </p:txBody>
      </p:sp>
      <p:sp>
        <p:nvSpPr>
          <p:cNvPr id="10" name="Text Placeholder 9"/>
          <p:cNvSpPr>
            <a:spLocks noGrp="1"/>
          </p:cNvSpPr>
          <p:nvPr>
            <p:ph type="body" sz="quarter" idx="13"/>
          </p:nvPr>
        </p:nvSpPr>
        <p:spPr>
          <a:xfrm>
            <a:off x="1066801" y="2571750"/>
            <a:ext cx="6402467" cy="361950"/>
          </a:xfrm>
        </p:spPr>
        <p:txBody>
          <a:bodyP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tr-TR" smtClean="0"/>
              <a:t>Asıl metin stillerini düzenlemek için tıklatın</a:t>
            </a:r>
          </a:p>
        </p:txBody>
      </p:sp>
      <p:sp>
        <p:nvSpPr>
          <p:cNvPr id="3" name="Text Placeholder 2"/>
          <p:cNvSpPr>
            <a:spLocks noGrp="1"/>
          </p:cNvSpPr>
          <p:nvPr>
            <p:ph type="body" idx="1"/>
          </p:nvPr>
        </p:nvSpPr>
        <p:spPr>
          <a:xfrm>
            <a:off x="533401" y="3225802"/>
            <a:ext cx="6382361" cy="1289048"/>
          </a:xfrm>
        </p:spPr>
        <p:txBody>
          <a:bodyPr>
            <a:normAutofit/>
          </a:bodyPr>
          <a:lstStyle>
            <a:lvl1pPr marL="0" indent="0" algn="l">
              <a:buNone/>
              <a:defRPr sz="150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tr-TR" smtClean="0"/>
              <a:t>Asıl metin stillerini düzenlemek için tıklatın</a:t>
            </a:r>
          </a:p>
        </p:txBody>
      </p:sp>
      <p:sp>
        <p:nvSpPr>
          <p:cNvPr id="7" name="Date Placeholder 3"/>
          <p:cNvSpPr>
            <a:spLocks noGrp="1"/>
          </p:cNvSpPr>
          <p:nvPr>
            <p:ph type="dt" sz="half" idx="14"/>
          </p:nvPr>
        </p:nvSpPr>
        <p:spPr/>
        <p:txBody>
          <a:bodyPr/>
          <a:lstStyle>
            <a:lvl1pPr>
              <a:defRPr/>
            </a:lvl1pPr>
          </a:lstStyle>
          <a:p>
            <a:pPr defTabSz="685800">
              <a:defRPr/>
            </a:pPr>
            <a:endParaRPr lang="tr-TR">
              <a:solidFill>
                <a:srgbClr val="537D0B">
                  <a:lumMod val="50000"/>
                </a:srgbClr>
              </a:solidFill>
            </a:endParaRPr>
          </a:p>
        </p:txBody>
      </p:sp>
      <p:sp>
        <p:nvSpPr>
          <p:cNvPr id="8" name="Footer Placeholder 4"/>
          <p:cNvSpPr>
            <a:spLocks noGrp="1"/>
          </p:cNvSpPr>
          <p:nvPr>
            <p:ph type="ftr" sz="quarter" idx="15"/>
          </p:nvPr>
        </p:nvSpPr>
        <p:spPr/>
        <p:txBody>
          <a:bodyPr/>
          <a:lstStyle>
            <a:lvl1pPr>
              <a:defRPr/>
            </a:lvl1pPr>
          </a:lstStyle>
          <a:p>
            <a:pPr defTabSz="685800">
              <a:defRPr/>
            </a:pPr>
            <a:endParaRPr lang="tr-TR">
              <a:solidFill>
                <a:srgbClr val="537D0B">
                  <a:lumMod val="50000"/>
                </a:srgbClr>
              </a:solidFill>
            </a:endParaRPr>
          </a:p>
        </p:txBody>
      </p:sp>
      <p:sp>
        <p:nvSpPr>
          <p:cNvPr id="9" name="Slide Number Placeholder 5"/>
          <p:cNvSpPr>
            <a:spLocks noGrp="1"/>
          </p:cNvSpPr>
          <p:nvPr>
            <p:ph type="sldNum" sz="quarter" idx="16"/>
          </p:nvPr>
        </p:nvSpPr>
        <p:spPr/>
        <p:txBody>
          <a:bodyPr/>
          <a:lstStyle>
            <a:lvl1pPr>
              <a:defRPr/>
            </a:lvl1pPr>
          </a:lstStyle>
          <a:p>
            <a:pPr defTabSz="685800"/>
            <a:fld id="{E12320B4-CCE6-41BC-B748-995F9B5EE0BE}"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3646869386"/>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pic>
        <p:nvPicPr>
          <p:cNvPr id="7" name="Resim 11"/>
          <p:cNvPicPr>
            <a:picLocks noChangeAspect="1"/>
          </p:cNvPicPr>
          <p:nvPr/>
        </p:nvPicPr>
        <p:blipFill>
          <a:blip r:embed="rId2" cstate="print"/>
          <a:srcRect/>
          <a:stretch>
            <a:fillRect/>
          </a:stretch>
        </p:blipFill>
        <p:spPr bwMode="auto">
          <a:xfrm>
            <a:off x="269875" y="109538"/>
            <a:ext cx="1125538" cy="735012"/>
          </a:xfrm>
          <a:prstGeom prst="rect">
            <a:avLst/>
          </a:prstGeom>
          <a:noFill/>
          <a:ln w="9525">
            <a:noFill/>
            <a:miter lim="800000"/>
            <a:headEnd/>
            <a:tailEnd/>
          </a:ln>
        </p:spPr>
      </p:pic>
      <p:sp>
        <p:nvSpPr>
          <p:cNvPr id="2" name="Başlık 1"/>
          <p:cNvSpPr>
            <a:spLocks noGrp="1"/>
          </p:cNvSpPr>
          <p:nvPr>
            <p:ph type="title"/>
          </p:nvPr>
        </p:nvSpPr>
        <p:spPr>
          <a:xfrm>
            <a:off x="1403351" y="195262"/>
            <a:ext cx="7489130" cy="515541"/>
          </a:xfrm>
        </p:spPr>
        <p:txBody>
          <a:bodyPr/>
          <a:lstStyle>
            <a:lvl1pPr>
              <a:defRPr>
                <a:latin typeface="Calibri"/>
                <a:cs typeface="Calibri"/>
              </a:defRPr>
            </a:lvl1pPr>
          </a:lstStyle>
          <a:p>
            <a:r>
              <a:rPr lang="tr-TR" smtClean="0"/>
              <a:t>Asıl başlık stili için tıklatın</a:t>
            </a:r>
            <a:endParaRPr lang="tr-TR"/>
          </a:p>
        </p:txBody>
      </p:sp>
      <p:sp>
        <p:nvSpPr>
          <p:cNvPr id="3" name="Metin Yer Tutucusu 2"/>
          <p:cNvSpPr>
            <a:spLocks noGrp="1"/>
          </p:cNvSpPr>
          <p:nvPr>
            <p:ph type="body" idx="1"/>
          </p:nvPr>
        </p:nvSpPr>
        <p:spPr>
          <a:xfrm>
            <a:off x="251520" y="789553"/>
            <a:ext cx="4245868" cy="679586"/>
          </a:xfrm>
        </p:spPr>
        <p:txBody>
          <a:bodyPr anchor="b"/>
          <a:lstStyle>
            <a:lvl1pPr marL="0" indent="0">
              <a:buNone/>
              <a:defRPr sz="2400" b="1">
                <a:latin typeface="Calibri"/>
                <a:cs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251520" y="1479047"/>
            <a:ext cx="4245868" cy="3294366"/>
          </a:xfrm>
        </p:spPr>
        <p:txBody>
          <a:bodyPr/>
          <a:lstStyle>
            <a:lvl1pPr>
              <a:defRPr sz="2400">
                <a:latin typeface="Calibri"/>
                <a:cs typeface="Calibri"/>
              </a:defRPr>
            </a:lvl1pPr>
            <a:lvl2pPr>
              <a:defRPr sz="2000">
                <a:latin typeface="Calibri"/>
                <a:cs typeface="Calibri"/>
              </a:defRPr>
            </a:lvl2pPr>
            <a:lvl3pPr>
              <a:defRPr sz="1800">
                <a:latin typeface="Calibri"/>
                <a:cs typeface="Calibri"/>
              </a:defRPr>
            </a:lvl3pPr>
            <a:lvl4pPr>
              <a:defRPr sz="1600">
                <a:latin typeface="Calibri"/>
                <a:cs typeface="Calibri"/>
              </a:defRPr>
            </a:lvl4pPr>
            <a:lvl5pPr>
              <a:defRPr sz="1600">
                <a:latin typeface="Calibri"/>
                <a:cs typeface="Calibri"/>
              </a:defRPr>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dirty="0"/>
          </a:p>
        </p:txBody>
      </p:sp>
      <p:sp>
        <p:nvSpPr>
          <p:cNvPr id="5" name="Metin Yer Tutucusu 4"/>
          <p:cNvSpPr>
            <a:spLocks noGrp="1"/>
          </p:cNvSpPr>
          <p:nvPr>
            <p:ph type="body" sz="quarter" idx="3"/>
          </p:nvPr>
        </p:nvSpPr>
        <p:spPr>
          <a:xfrm>
            <a:off x="4645026" y="789553"/>
            <a:ext cx="4247455" cy="679586"/>
          </a:xfrm>
        </p:spPr>
        <p:txBody>
          <a:bodyPr anchor="b"/>
          <a:lstStyle>
            <a:lvl1pPr marL="0" indent="0">
              <a:buNone/>
              <a:defRPr sz="2400" b="1">
                <a:latin typeface="Calibri"/>
                <a:cs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6" y="1479047"/>
            <a:ext cx="4247455" cy="3294366"/>
          </a:xfrm>
        </p:spPr>
        <p:txBody>
          <a:bodyPr/>
          <a:lstStyle>
            <a:lvl1pPr>
              <a:defRPr sz="2400">
                <a:latin typeface="Calibri"/>
                <a:cs typeface="Calibri"/>
              </a:defRPr>
            </a:lvl1pPr>
            <a:lvl2pPr>
              <a:defRPr sz="2000">
                <a:latin typeface="Calibri"/>
                <a:cs typeface="Calibri"/>
              </a:defRPr>
            </a:lvl2pPr>
            <a:lvl3pPr>
              <a:defRPr sz="1800">
                <a:latin typeface="Calibri"/>
                <a:cs typeface="Calibri"/>
              </a:defRPr>
            </a:lvl3pPr>
            <a:lvl4pPr>
              <a:defRPr sz="1600">
                <a:latin typeface="Calibri"/>
                <a:cs typeface="Calibri"/>
              </a:defRPr>
            </a:lvl4pPr>
            <a:lvl5pPr>
              <a:defRPr sz="1600">
                <a:latin typeface="Calibri"/>
                <a:cs typeface="Calibri"/>
              </a:defRPr>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8" name="Veri Yer Tutucusu 6"/>
          <p:cNvSpPr>
            <a:spLocks noGrp="1"/>
          </p:cNvSpPr>
          <p:nvPr>
            <p:ph type="dt" sz="half" idx="10"/>
          </p:nvPr>
        </p:nvSpPr>
        <p:spPr/>
        <p:txBody>
          <a:bodyPr/>
          <a:lstStyle>
            <a:lvl1pPr>
              <a:defRPr smtClean="0">
                <a:latin typeface="Calibri"/>
                <a:cs typeface="Calibri"/>
              </a:defRPr>
            </a:lvl1pPr>
          </a:lstStyle>
          <a:p>
            <a:pPr>
              <a:defRPr/>
            </a:pPr>
            <a:fld id="{08AC2471-3012-422F-8A81-5FBC334A816A}" type="datetimeFigureOut">
              <a:rPr lang="tr-TR"/>
              <a:pPr>
                <a:defRPr/>
              </a:pPr>
              <a:t>9.03.2022</a:t>
            </a:fld>
            <a:endParaRPr lang="tr-TR"/>
          </a:p>
        </p:txBody>
      </p:sp>
      <p:sp>
        <p:nvSpPr>
          <p:cNvPr id="9" name="Altbilgi Yer Tutucusu 7"/>
          <p:cNvSpPr>
            <a:spLocks noGrp="1"/>
          </p:cNvSpPr>
          <p:nvPr>
            <p:ph type="ftr" sz="quarter" idx="11"/>
          </p:nvPr>
        </p:nvSpPr>
        <p:spPr/>
        <p:txBody>
          <a:bodyPr/>
          <a:lstStyle>
            <a:lvl1pPr>
              <a:defRPr>
                <a:latin typeface="Calibri"/>
                <a:cs typeface="Calibri"/>
              </a:defRPr>
            </a:lvl1pPr>
          </a:lstStyle>
          <a:p>
            <a:pPr>
              <a:defRPr/>
            </a:pPr>
            <a:endParaRPr lang="tr-TR"/>
          </a:p>
        </p:txBody>
      </p:sp>
      <p:sp>
        <p:nvSpPr>
          <p:cNvPr id="10" name="Slayt Numarası Yer Tutucusu 8"/>
          <p:cNvSpPr>
            <a:spLocks noGrp="1"/>
          </p:cNvSpPr>
          <p:nvPr>
            <p:ph type="sldNum" sz="quarter" idx="12"/>
          </p:nvPr>
        </p:nvSpPr>
        <p:spPr/>
        <p:txBody>
          <a:bodyPr/>
          <a:lstStyle>
            <a:lvl1pPr>
              <a:defRPr smtClean="0">
                <a:latin typeface="Calibri"/>
                <a:cs typeface="Calibri"/>
              </a:defRPr>
            </a:lvl1pPr>
          </a:lstStyle>
          <a:p>
            <a:pPr>
              <a:defRPr/>
            </a:pPr>
            <a:fld id="{4403D42E-15F0-4896-83D9-E4A877745595}" type="slidenum">
              <a:rPr lang="tr-TR"/>
              <a:pPr>
                <a:defRPr/>
              </a:pPr>
              <a:t>‹#›</a:t>
            </a:fld>
            <a:endParaRPr lang="tr-TR"/>
          </a:p>
        </p:txBody>
      </p:sp>
    </p:spTree>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533401" y="2571750"/>
            <a:ext cx="6382361" cy="1273050"/>
          </a:xfrm>
        </p:spPr>
        <p:txBody>
          <a:bodyPr anchor="b"/>
          <a:lstStyle>
            <a:lvl1pPr algn="l">
              <a:defRPr sz="2100" b="0" cap="all"/>
            </a:lvl1pPr>
          </a:lstStyle>
          <a:p>
            <a:r>
              <a:rPr lang="tr-TR" smtClean="0"/>
              <a:t>Asıl başlık stili için tıklatın</a:t>
            </a:r>
            <a:endParaRPr lang="en-US" dirty="0"/>
          </a:p>
        </p:txBody>
      </p:sp>
      <p:sp>
        <p:nvSpPr>
          <p:cNvPr id="3" name="Text Placeholder 2"/>
          <p:cNvSpPr>
            <a:spLocks noGrp="1"/>
          </p:cNvSpPr>
          <p:nvPr>
            <p:ph type="body" idx="1"/>
          </p:nvPr>
        </p:nvSpPr>
        <p:spPr>
          <a:xfrm>
            <a:off x="533400" y="3849735"/>
            <a:ext cx="6383552" cy="665114"/>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lvl1pPr>
              <a:defRPr/>
            </a:lvl1pPr>
          </a:lstStyle>
          <a:p>
            <a:pPr defTabSz="685800">
              <a:defRPr/>
            </a:pPr>
            <a:endParaRPr lang="tr-TR">
              <a:solidFill>
                <a:srgbClr val="537D0B">
                  <a:lumMod val="50000"/>
                </a:srgbClr>
              </a:solidFill>
            </a:endParaRPr>
          </a:p>
        </p:txBody>
      </p:sp>
      <p:sp>
        <p:nvSpPr>
          <p:cNvPr id="5" name="Footer Placeholder 4"/>
          <p:cNvSpPr>
            <a:spLocks noGrp="1"/>
          </p:cNvSpPr>
          <p:nvPr>
            <p:ph type="ftr" sz="quarter" idx="11"/>
          </p:nvPr>
        </p:nvSpPr>
        <p:spPr/>
        <p:txBody>
          <a:bodyPr/>
          <a:lstStyle>
            <a:lvl1pPr>
              <a:defRPr/>
            </a:lvl1pPr>
          </a:lstStyle>
          <a:p>
            <a:pPr defTabSz="685800">
              <a:defRPr/>
            </a:pPr>
            <a:endParaRPr lang="tr-TR">
              <a:solidFill>
                <a:srgbClr val="537D0B">
                  <a:lumMod val="50000"/>
                </a:srgbClr>
              </a:solidFill>
            </a:endParaRPr>
          </a:p>
        </p:txBody>
      </p:sp>
      <p:sp>
        <p:nvSpPr>
          <p:cNvPr id="6" name="Slide Number Placeholder 5"/>
          <p:cNvSpPr>
            <a:spLocks noGrp="1"/>
          </p:cNvSpPr>
          <p:nvPr>
            <p:ph type="sldNum" sz="quarter" idx="12"/>
          </p:nvPr>
        </p:nvSpPr>
        <p:spPr/>
        <p:txBody>
          <a:bodyPr/>
          <a:lstStyle>
            <a:lvl1pPr>
              <a:defRPr/>
            </a:lvl1pPr>
          </a:lstStyle>
          <a:p>
            <a:pPr defTabSz="685800"/>
            <a:fld id="{91D42F21-36A2-4CDE-94E4-0C133E58C48D}"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824609576"/>
      </p:ext>
    </p:extLst>
  </p:cSld>
  <p:clrMapOvr>
    <a:masterClrMapping/>
  </p:clrMapOvr>
  <p:transition spd="slow"/>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5" name="TextBox 13"/>
          <p:cNvSpPr txBox="1">
            <a:spLocks noChangeArrowheads="1"/>
          </p:cNvSpPr>
          <p:nvPr/>
        </p:nvSpPr>
        <p:spPr bwMode="auto">
          <a:xfrm>
            <a:off x="228600" y="533400"/>
            <a:ext cx="457200" cy="438150"/>
          </a:xfrm>
          <a:prstGeom prst="rect">
            <a:avLst/>
          </a:prstGeom>
          <a:noFill/>
          <a:ln>
            <a:noFill/>
          </a:ln>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tr-TR" sz="60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6" name="TextBox 14"/>
          <p:cNvSpPr txBox="1">
            <a:spLocks noChangeArrowheads="1"/>
          </p:cNvSpPr>
          <p:nvPr/>
        </p:nvSpPr>
        <p:spPr bwMode="auto">
          <a:xfrm>
            <a:off x="7696200" y="2076450"/>
            <a:ext cx="457200" cy="438150"/>
          </a:xfrm>
          <a:prstGeom prst="rect">
            <a:avLst/>
          </a:prstGeom>
          <a:noFill/>
          <a:ln>
            <a:noFill/>
          </a:ln>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US" altLang="tr-TR" sz="60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2" name="Title 1"/>
          <p:cNvSpPr>
            <a:spLocks noGrp="1"/>
          </p:cNvSpPr>
          <p:nvPr>
            <p:ph type="title"/>
          </p:nvPr>
        </p:nvSpPr>
        <p:spPr>
          <a:xfrm>
            <a:off x="856284" y="400050"/>
            <a:ext cx="6859786" cy="2171700"/>
          </a:xfrm>
        </p:spPr>
        <p:txBody>
          <a:bodyPr/>
          <a:lstStyle>
            <a:lvl1pPr algn="l">
              <a:defRPr sz="2100" b="0" cap="all">
                <a:solidFill>
                  <a:schemeClr val="tx1"/>
                </a:solidFill>
              </a:defRPr>
            </a:lvl1pPr>
          </a:lstStyle>
          <a:p>
            <a:r>
              <a:rPr lang="tr-TR" smtClean="0"/>
              <a:t>Asıl başlık stili için tıklatın</a:t>
            </a:r>
            <a:endParaRPr lang="en-US" dirty="0"/>
          </a:p>
        </p:txBody>
      </p:sp>
      <p:sp>
        <p:nvSpPr>
          <p:cNvPr id="10" name="Text Placeholder 9"/>
          <p:cNvSpPr>
            <a:spLocks noGrp="1"/>
          </p:cNvSpPr>
          <p:nvPr>
            <p:ph type="body" sz="quarter" idx="13"/>
          </p:nvPr>
        </p:nvSpPr>
        <p:spPr>
          <a:xfrm>
            <a:off x="533401" y="2914650"/>
            <a:ext cx="6382361" cy="787400"/>
          </a:xfrm>
        </p:spPr>
        <p:txBody>
          <a:bodyPr rtlCol="0" anchor="b">
            <a:normAutofit/>
          </a:bodyPr>
          <a:lstStyle>
            <a:lvl1pPr>
              <a:buNone/>
              <a:defRPr lang="en-US" sz="1500" b="0" cap="all" dirty="0">
                <a:ln w="3175" cmpd="sng">
                  <a:noFill/>
                </a:ln>
                <a:solidFill>
                  <a:schemeClr val="tx1"/>
                </a:solidFill>
                <a:effectLst/>
              </a:defRPr>
            </a:lvl1pPr>
          </a:lstStyle>
          <a:p>
            <a:pPr lvl="0"/>
            <a:r>
              <a:rPr lang="tr-TR" smtClean="0"/>
              <a:t>Asıl metin stillerini düzenlemek için tıklatın</a:t>
            </a:r>
          </a:p>
        </p:txBody>
      </p:sp>
      <p:sp>
        <p:nvSpPr>
          <p:cNvPr id="3" name="Text Placeholder 2"/>
          <p:cNvSpPr>
            <a:spLocks noGrp="1"/>
          </p:cNvSpPr>
          <p:nvPr>
            <p:ph type="body" idx="1"/>
          </p:nvPr>
        </p:nvSpPr>
        <p:spPr>
          <a:xfrm>
            <a:off x="533400" y="3714750"/>
            <a:ext cx="6382360" cy="800100"/>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tr-TR" smtClean="0"/>
              <a:t>Asıl metin stillerini düzenlemek için tıklatın</a:t>
            </a:r>
          </a:p>
        </p:txBody>
      </p:sp>
      <p:sp>
        <p:nvSpPr>
          <p:cNvPr id="7" name="Date Placeholder 3"/>
          <p:cNvSpPr>
            <a:spLocks noGrp="1"/>
          </p:cNvSpPr>
          <p:nvPr>
            <p:ph type="dt" sz="half" idx="14"/>
          </p:nvPr>
        </p:nvSpPr>
        <p:spPr/>
        <p:txBody>
          <a:bodyPr/>
          <a:lstStyle>
            <a:lvl1pPr>
              <a:defRPr/>
            </a:lvl1pPr>
          </a:lstStyle>
          <a:p>
            <a:pPr defTabSz="685800">
              <a:defRPr/>
            </a:pPr>
            <a:endParaRPr lang="tr-TR">
              <a:solidFill>
                <a:srgbClr val="537D0B">
                  <a:lumMod val="50000"/>
                </a:srgbClr>
              </a:solidFill>
            </a:endParaRPr>
          </a:p>
        </p:txBody>
      </p:sp>
      <p:sp>
        <p:nvSpPr>
          <p:cNvPr id="8" name="Footer Placeholder 4"/>
          <p:cNvSpPr>
            <a:spLocks noGrp="1"/>
          </p:cNvSpPr>
          <p:nvPr>
            <p:ph type="ftr" sz="quarter" idx="15"/>
          </p:nvPr>
        </p:nvSpPr>
        <p:spPr/>
        <p:txBody>
          <a:bodyPr/>
          <a:lstStyle>
            <a:lvl1pPr>
              <a:defRPr/>
            </a:lvl1pPr>
          </a:lstStyle>
          <a:p>
            <a:pPr defTabSz="685800">
              <a:defRPr/>
            </a:pPr>
            <a:endParaRPr lang="tr-TR">
              <a:solidFill>
                <a:srgbClr val="537D0B">
                  <a:lumMod val="50000"/>
                </a:srgbClr>
              </a:solidFill>
            </a:endParaRPr>
          </a:p>
        </p:txBody>
      </p:sp>
      <p:sp>
        <p:nvSpPr>
          <p:cNvPr id="9" name="Slide Number Placeholder 5"/>
          <p:cNvSpPr>
            <a:spLocks noGrp="1"/>
          </p:cNvSpPr>
          <p:nvPr>
            <p:ph type="sldNum" sz="quarter" idx="16"/>
          </p:nvPr>
        </p:nvSpPr>
        <p:spPr/>
        <p:txBody>
          <a:bodyPr/>
          <a:lstStyle>
            <a:lvl1pPr>
              <a:defRPr/>
            </a:lvl1pPr>
          </a:lstStyle>
          <a:p>
            <a:pPr defTabSz="685800"/>
            <a:fld id="{074F33FB-AD78-403A-9CC4-C36E1BA7E265}"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417268234"/>
      </p:ext>
    </p:extLst>
  </p:cSld>
  <p:clrMapOvr>
    <a:masterClrMapping/>
  </p:clrMapOvr>
  <p:transition spd="slow"/>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533400" y="400050"/>
            <a:ext cx="7525658" cy="2171700"/>
          </a:xfrm>
        </p:spPr>
        <p:txBody>
          <a:bodyPr/>
          <a:lstStyle>
            <a:lvl1pPr>
              <a:defRPr lang="en-US" sz="2100" b="0" dirty="0"/>
            </a:lvl1pPr>
          </a:lstStyle>
          <a:p>
            <a:pPr lvl="0"/>
            <a:r>
              <a:rPr lang="tr-TR" smtClean="0"/>
              <a:t>Asıl başlık stili için tıklatın</a:t>
            </a:r>
            <a:endParaRPr lang="en-US" dirty="0"/>
          </a:p>
        </p:txBody>
      </p:sp>
      <p:sp>
        <p:nvSpPr>
          <p:cNvPr id="10" name="Text Placeholder 9"/>
          <p:cNvSpPr>
            <a:spLocks noGrp="1"/>
          </p:cNvSpPr>
          <p:nvPr>
            <p:ph type="body" sz="quarter" idx="13"/>
          </p:nvPr>
        </p:nvSpPr>
        <p:spPr>
          <a:xfrm>
            <a:off x="533401" y="2946401"/>
            <a:ext cx="6382361" cy="628650"/>
          </a:xfrm>
        </p:spPr>
        <p:txBody>
          <a:bodyPr rtlCol="0" anchor="b">
            <a:normAutofit/>
          </a:bodyPr>
          <a:lstStyle>
            <a:lvl1pPr>
              <a:buNone/>
              <a:defRPr lang="en-US" sz="1500" b="0" cap="all" dirty="0">
                <a:ln w="3175" cmpd="sng">
                  <a:noFill/>
                </a:ln>
                <a:solidFill>
                  <a:schemeClr val="tx1"/>
                </a:solidFill>
                <a:effectLst/>
              </a:defRPr>
            </a:lvl1pPr>
          </a:lstStyle>
          <a:p>
            <a:pPr lvl="0"/>
            <a:r>
              <a:rPr lang="tr-TR" smtClean="0"/>
              <a:t>Asıl metin stillerini düzenlemek için tıklatın</a:t>
            </a:r>
          </a:p>
        </p:txBody>
      </p:sp>
      <p:sp>
        <p:nvSpPr>
          <p:cNvPr id="3" name="Text Placeholder 2"/>
          <p:cNvSpPr>
            <a:spLocks noGrp="1"/>
          </p:cNvSpPr>
          <p:nvPr>
            <p:ph type="body" idx="1"/>
          </p:nvPr>
        </p:nvSpPr>
        <p:spPr>
          <a:xfrm>
            <a:off x="533400" y="3575051"/>
            <a:ext cx="6382360" cy="939799"/>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tr-TR" smtClean="0"/>
              <a:t>Asıl metin stillerini düzenlemek için tıklatın</a:t>
            </a:r>
          </a:p>
        </p:txBody>
      </p:sp>
      <p:sp>
        <p:nvSpPr>
          <p:cNvPr id="5" name="Date Placeholder 3"/>
          <p:cNvSpPr>
            <a:spLocks noGrp="1"/>
          </p:cNvSpPr>
          <p:nvPr>
            <p:ph type="dt" sz="half" idx="14"/>
          </p:nvPr>
        </p:nvSpPr>
        <p:spPr/>
        <p:txBody>
          <a:bodyPr/>
          <a:lstStyle>
            <a:lvl1pPr>
              <a:defRPr/>
            </a:lvl1pPr>
          </a:lstStyle>
          <a:p>
            <a:pPr defTabSz="685800">
              <a:defRPr/>
            </a:pPr>
            <a:endParaRPr lang="tr-TR">
              <a:solidFill>
                <a:srgbClr val="537D0B">
                  <a:lumMod val="50000"/>
                </a:srgbClr>
              </a:solidFill>
            </a:endParaRPr>
          </a:p>
        </p:txBody>
      </p:sp>
      <p:sp>
        <p:nvSpPr>
          <p:cNvPr id="6" name="Footer Placeholder 4"/>
          <p:cNvSpPr>
            <a:spLocks noGrp="1"/>
          </p:cNvSpPr>
          <p:nvPr>
            <p:ph type="ftr" sz="quarter" idx="15"/>
          </p:nvPr>
        </p:nvSpPr>
        <p:spPr/>
        <p:txBody>
          <a:bodyPr/>
          <a:lstStyle>
            <a:lvl1pPr>
              <a:defRPr/>
            </a:lvl1pPr>
          </a:lstStyle>
          <a:p>
            <a:pPr defTabSz="685800">
              <a:defRPr/>
            </a:pPr>
            <a:endParaRPr lang="tr-TR">
              <a:solidFill>
                <a:srgbClr val="537D0B">
                  <a:lumMod val="50000"/>
                </a:srgbClr>
              </a:solidFill>
            </a:endParaRPr>
          </a:p>
        </p:txBody>
      </p:sp>
      <p:sp>
        <p:nvSpPr>
          <p:cNvPr id="7" name="Slide Number Placeholder 5"/>
          <p:cNvSpPr>
            <a:spLocks noGrp="1"/>
          </p:cNvSpPr>
          <p:nvPr>
            <p:ph type="sldNum" sz="quarter" idx="16"/>
          </p:nvPr>
        </p:nvSpPr>
        <p:spPr/>
        <p:txBody>
          <a:bodyPr/>
          <a:lstStyle>
            <a:lvl1pPr>
              <a:defRPr/>
            </a:lvl1pPr>
          </a:lstStyle>
          <a:p>
            <a:pPr defTabSz="685800"/>
            <a:fld id="{C08A2F85-4983-4EF3-91D1-3305353B53FD}"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385430481"/>
      </p:ext>
    </p:extLst>
  </p:cSld>
  <p:clrMapOvr>
    <a:masterClrMapping/>
  </p:clrMapOvr>
  <p:transition spd="slow"/>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a:xfrm>
            <a:off x="533401" y="3371850"/>
            <a:ext cx="6554867" cy="1143000"/>
          </a:xfrm>
        </p:spPr>
        <p:txBody>
          <a:bodyPr/>
          <a:lstStyle>
            <a:lvl1pPr algn="l">
              <a:defRPr sz="2100"/>
            </a:lvl1pP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533401" y="400051"/>
            <a:ext cx="6554867" cy="2825753"/>
          </a:xfrm>
        </p:spPr>
        <p:txBody>
          <a:bodyPr vert="eaVert" ancho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defTabSz="685800">
              <a:defRPr/>
            </a:pPr>
            <a:endParaRPr lang="tr-TR">
              <a:solidFill>
                <a:srgbClr val="537D0B">
                  <a:lumMod val="50000"/>
                </a:srgbClr>
              </a:solidFill>
            </a:endParaRPr>
          </a:p>
        </p:txBody>
      </p:sp>
      <p:sp>
        <p:nvSpPr>
          <p:cNvPr id="5" name="Footer Placeholder 4"/>
          <p:cNvSpPr>
            <a:spLocks noGrp="1"/>
          </p:cNvSpPr>
          <p:nvPr>
            <p:ph type="ftr" sz="quarter" idx="11"/>
          </p:nvPr>
        </p:nvSpPr>
        <p:spPr/>
        <p:txBody>
          <a:bodyPr/>
          <a:lstStyle>
            <a:lvl1pPr>
              <a:defRPr/>
            </a:lvl1pPr>
          </a:lstStyle>
          <a:p>
            <a:pPr defTabSz="685800">
              <a:defRPr/>
            </a:pPr>
            <a:endParaRPr lang="tr-TR">
              <a:solidFill>
                <a:srgbClr val="537D0B">
                  <a:lumMod val="50000"/>
                </a:srgbClr>
              </a:solidFill>
            </a:endParaRPr>
          </a:p>
        </p:txBody>
      </p:sp>
      <p:sp>
        <p:nvSpPr>
          <p:cNvPr id="6" name="Slide Number Placeholder 5"/>
          <p:cNvSpPr>
            <a:spLocks noGrp="1"/>
          </p:cNvSpPr>
          <p:nvPr>
            <p:ph type="sldNum" sz="quarter" idx="12"/>
          </p:nvPr>
        </p:nvSpPr>
        <p:spPr/>
        <p:txBody>
          <a:bodyPr/>
          <a:lstStyle>
            <a:lvl1pPr>
              <a:defRPr/>
            </a:lvl1pPr>
          </a:lstStyle>
          <a:p>
            <a:pPr defTabSz="685800"/>
            <a:fld id="{38E2E088-1DE0-4E78-844D-8E3DE55E23C2}"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3959243098"/>
      </p:ext>
    </p:extLst>
  </p:cSld>
  <p:clrMapOvr>
    <a:masterClrMapping/>
  </p:clrMapOvr>
  <p:transition spd="slow"/>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400050"/>
            <a:ext cx="2044194" cy="3314700"/>
          </a:xfrm>
        </p:spPr>
        <p:txBody>
          <a:bodyPr vert="eaVert"/>
          <a:lstStyle>
            <a:lvl1pPr>
              <a:defRPr sz="2100"/>
            </a:lvl1pP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533400" y="400050"/>
            <a:ext cx="5850012" cy="4114800"/>
          </a:xfrm>
        </p:spPr>
        <p:txBody>
          <a:bodyPr vert="eaVert" ancho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defTabSz="685800">
              <a:defRPr/>
            </a:pPr>
            <a:endParaRPr lang="tr-TR">
              <a:solidFill>
                <a:srgbClr val="537D0B">
                  <a:lumMod val="50000"/>
                </a:srgbClr>
              </a:solidFill>
            </a:endParaRPr>
          </a:p>
        </p:txBody>
      </p:sp>
      <p:sp>
        <p:nvSpPr>
          <p:cNvPr id="5" name="Footer Placeholder 4"/>
          <p:cNvSpPr>
            <a:spLocks noGrp="1"/>
          </p:cNvSpPr>
          <p:nvPr>
            <p:ph type="ftr" sz="quarter" idx="11"/>
          </p:nvPr>
        </p:nvSpPr>
        <p:spPr/>
        <p:txBody>
          <a:bodyPr/>
          <a:lstStyle>
            <a:lvl1pPr>
              <a:defRPr/>
            </a:lvl1pPr>
          </a:lstStyle>
          <a:p>
            <a:pPr defTabSz="685800">
              <a:defRPr/>
            </a:pPr>
            <a:endParaRPr lang="tr-TR">
              <a:solidFill>
                <a:srgbClr val="537D0B">
                  <a:lumMod val="50000"/>
                </a:srgbClr>
              </a:solidFill>
            </a:endParaRPr>
          </a:p>
        </p:txBody>
      </p:sp>
      <p:sp>
        <p:nvSpPr>
          <p:cNvPr id="6" name="Slide Number Placeholder 5"/>
          <p:cNvSpPr>
            <a:spLocks noGrp="1"/>
          </p:cNvSpPr>
          <p:nvPr>
            <p:ph type="sldNum" sz="quarter" idx="12"/>
          </p:nvPr>
        </p:nvSpPr>
        <p:spPr/>
        <p:txBody>
          <a:bodyPr/>
          <a:lstStyle>
            <a:lvl1pPr>
              <a:defRPr/>
            </a:lvl1pPr>
          </a:lstStyle>
          <a:p>
            <a:pPr defTabSz="685800"/>
            <a:fld id="{F3339486-A089-4EB7-A4E4-36DEF53AA633}"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2149223498"/>
      </p:ext>
    </p:extLst>
  </p:cSld>
  <p:clrMapOvr>
    <a:masterClrMapping/>
  </p:clrMapOvr>
  <p:transition spd="slow"/>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4" name="Group 15"/>
          <p:cNvGrpSpPr>
            <a:grpSpLocks/>
          </p:cNvGrpSpPr>
          <p:nvPr/>
        </p:nvGrpSpPr>
        <p:grpSpPr bwMode="auto">
          <a:xfrm>
            <a:off x="4335464" y="877492"/>
            <a:ext cx="4814887" cy="3745706"/>
            <a:chOff x="4334933" y="1169931"/>
            <a:chExt cx="4814835" cy="4993802"/>
          </a:xfrm>
        </p:grpSpPr>
        <p:cxnSp>
          <p:nvCxnSpPr>
            <p:cNvPr id="5" name="Straight Connector 16"/>
            <p:cNvCxnSpPr/>
            <p:nvPr/>
          </p:nvCxnSpPr>
          <p:spPr>
            <a:xfrm flipH="1">
              <a:off x="6009727" y="1169931"/>
              <a:ext cx="3133691" cy="313501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18"/>
            <p:cNvCxnSpPr/>
            <p:nvPr/>
          </p:nvCxnSpPr>
          <p:spPr>
            <a:xfrm flipH="1">
              <a:off x="4334933" y="1349301"/>
              <a:ext cx="4814835" cy="481443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20"/>
            <p:cNvCxnSpPr/>
            <p:nvPr/>
          </p:nvCxnSpPr>
          <p:spPr>
            <a:xfrm flipH="1">
              <a:off x="5225510" y="1469940"/>
              <a:ext cx="3911558" cy="391123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21"/>
            <p:cNvCxnSpPr/>
            <p:nvPr/>
          </p:nvCxnSpPr>
          <p:spPr>
            <a:xfrm flipH="1">
              <a:off x="5304885" y="1308030"/>
              <a:ext cx="3838534" cy="38397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22"/>
            <p:cNvCxnSpPr/>
            <p:nvPr/>
          </p:nvCxnSpPr>
          <p:spPr>
            <a:xfrm flipH="1">
              <a:off x="5706518" y="1769949"/>
              <a:ext cx="3430550" cy="343026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400050"/>
            <a:ext cx="6154713" cy="2343151"/>
          </a:xfrm>
        </p:spPr>
        <p:txBody>
          <a:bodyPr anchor="b"/>
          <a:lstStyle>
            <a:lvl1pPr algn="l">
              <a:defRPr sz="3300">
                <a:effectLst/>
              </a:defRPr>
            </a:lvl1pPr>
          </a:lstStyle>
          <a:p>
            <a:r>
              <a:rPr lang="tr-TR" smtClean="0"/>
              <a:t>Asıl başlık stili için tıklatın</a:t>
            </a:r>
            <a:endParaRPr lang="en-US" dirty="0"/>
          </a:p>
        </p:txBody>
      </p:sp>
      <p:sp>
        <p:nvSpPr>
          <p:cNvPr id="3" name="Subtitle 2"/>
          <p:cNvSpPr>
            <a:spLocks noGrp="1"/>
          </p:cNvSpPr>
          <p:nvPr>
            <p:ph type="subTitle" idx="1"/>
          </p:nvPr>
        </p:nvSpPr>
        <p:spPr>
          <a:xfrm>
            <a:off x="533400" y="2882901"/>
            <a:ext cx="4954250" cy="1435100"/>
          </a:xfrm>
        </p:spPr>
        <p:txBody>
          <a:bodyPr anchor="t">
            <a:normAutofit/>
          </a:bodyPr>
          <a:lstStyle>
            <a:lvl1pPr marL="0" indent="0" algn="l">
              <a:buNone/>
              <a:defRPr sz="1500">
                <a:solidFill>
                  <a:schemeClr val="bg2">
                    <a:lumMod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10" name="Date Placeholder 3"/>
          <p:cNvSpPr>
            <a:spLocks noGrp="1"/>
          </p:cNvSpPr>
          <p:nvPr>
            <p:ph type="dt" sz="half" idx="10"/>
          </p:nvPr>
        </p:nvSpPr>
        <p:spPr/>
        <p:txBody>
          <a:bodyPr/>
          <a:lstStyle>
            <a:lvl1pPr>
              <a:defRPr/>
            </a:lvl1pPr>
          </a:lstStyle>
          <a:p>
            <a:pPr defTabSz="685800">
              <a:defRPr/>
            </a:pPr>
            <a:endParaRPr lang="tr-TR">
              <a:solidFill>
                <a:srgbClr val="537D0B">
                  <a:lumMod val="50000"/>
                </a:srgbClr>
              </a:solidFill>
            </a:endParaRPr>
          </a:p>
        </p:txBody>
      </p:sp>
      <p:sp>
        <p:nvSpPr>
          <p:cNvPr id="11" name="Footer Placeholder 4"/>
          <p:cNvSpPr>
            <a:spLocks noGrp="1"/>
          </p:cNvSpPr>
          <p:nvPr>
            <p:ph type="ftr" sz="quarter" idx="11"/>
          </p:nvPr>
        </p:nvSpPr>
        <p:spPr/>
        <p:txBody>
          <a:bodyPr/>
          <a:lstStyle>
            <a:lvl1pPr>
              <a:defRPr/>
            </a:lvl1pPr>
          </a:lstStyle>
          <a:p>
            <a:pPr defTabSz="685800">
              <a:defRPr/>
            </a:pPr>
            <a:endParaRPr lang="tr-TR">
              <a:solidFill>
                <a:srgbClr val="537D0B">
                  <a:lumMod val="50000"/>
                </a:srgbClr>
              </a:solidFill>
            </a:endParaRPr>
          </a:p>
        </p:txBody>
      </p:sp>
      <p:sp>
        <p:nvSpPr>
          <p:cNvPr id="12" name="Slide Number Placeholder 5"/>
          <p:cNvSpPr>
            <a:spLocks noGrp="1"/>
          </p:cNvSpPr>
          <p:nvPr>
            <p:ph type="sldNum" sz="quarter" idx="12"/>
          </p:nvPr>
        </p:nvSpPr>
        <p:spPr/>
        <p:txBody>
          <a:bodyPr/>
          <a:lstStyle>
            <a:lvl1pPr>
              <a:defRPr/>
            </a:lvl1pPr>
          </a:lstStyle>
          <a:p>
            <a:pPr defTabSz="685800"/>
            <a:fld id="{7551C3F7-59BE-4EBD-8100-759BD83B62AE}"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2581025386"/>
      </p:ext>
    </p:extLst>
  </p:cSld>
  <p:clrMapOvr>
    <a:masterClrMapping/>
  </p:clrMapOvr>
  <p:transition spd="slow"/>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a:xfrm>
            <a:off x="533401" y="3371850"/>
            <a:ext cx="6554867" cy="1143000"/>
          </a:xfrm>
        </p:spPr>
        <p:txBody>
          <a:bodyPr/>
          <a:lstStyle/>
          <a:p>
            <a:r>
              <a:rPr lang="tr-TR" smtClean="0"/>
              <a:t>Asıl başlık stili için tıklatın</a:t>
            </a:r>
            <a:endParaRPr lang="en-US" dirty="0"/>
          </a:p>
        </p:txBody>
      </p:sp>
      <p:sp>
        <p:nvSpPr>
          <p:cNvPr id="3" name="Content Placeholder 2"/>
          <p:cNvSpPr>
            <a:spLocks noGrp="1"/>
          </p:cNvSpPr>
          <p:nvPr>
            <p:ph idx="1"/>
          </p:nvPr>
        </p:nvSpPr>
        <p:spPr>
          <a:xfrm>
            <a:off x="533401" y="400050"/>
            <a:ext cx="6554867" cy="282575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defTabSz="685800">
              <a:defRPr/>
            </a:pPr>
            <a:endParaRPr lang="tr-TR">
              <a:solidFill>
                <a:srgbClr val="537D0B">
                  <a:lumMod val="50000"/>
                </a:srgbClr>
              </a:solidFill>
            </a:endParaRPr>
          </a:p>
        </p:txBody>
      </p:sp>
      <p:sp>
        <p:nvSpPr>
          <p:cNvPr id="5" name="Footer Placeholder 4"/>
          <p:cNvSpPr>
            <a:spLocks noGrp="1"/>
          </p:cNvSpPr>
          <p:nvPr>
            <p:ph type="ftr" sz="quarter" idx="11"/>
          </p:nvPr>
        </p:nvSpPr>
        <p:spPr/>
        <p:txBody>
          <a:bodyPr/>
          <a:lstStyle>
            <a:lvl1pPr>
              <a:defRPr/>
            </a:lvl1pPr>
          </a:lstStyle>
          <a:p>
            <a:pPr defTabSz="685800">
              <a:defRPr/>
            </a:pPr>
            <a:endParaRPr lang="tr-TR">
              <a:solidFill>
                <a:srgbClr val="537D0B">
                  <a:lumMod val="50000"/>
                </a:srgbClr>
              </a:solidFill>
            </a:endParaRPr>
          </a:p>
        </p:txBody>
      </p:sp>
      <p:sp>
        <p:nvSpPr>
          <p:cNvPr id="6" name="Slide Number Placeholder 5"/>
          <p:cNvSpPr>
            <a:spLocks noGrp="1"/>
          </p:cNvSpPr>
          <p:nvPr>
            <p:ph type="sldNum" sz="quarter" idx="12"/>
          </p:nvPr>
        </p:nvSpPr>
        <p:spPr/>
        <p:txBody>
          <a:bodyPr/>
          <a:lstStyle>
            <a:lvl1pPr>
              <a:defRPr/>
            </a:lvl1pPr>
          </a:lstStyle>
          <a:p>
            <a:pPr defTabSz="685800"/>
            <a:fld id="{E629C8A0-D584-4900-A757-4A18F215C83A}"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2195860533"/>
      </p:ext>
    </p:extLst>
  </p:cSld>
  <p:clrMapOvr>
    <a:masterClrMapping/>
  </p:clrMapOvr>
  <p:transition spd="slow"/>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533400" y="1485900"/>
            <a:ext cx="6402468" cy="1739900"/>
          </a:xfrm>
        </p:spPr>
        <p:txBody>
          <a:bodyPr anchor="b"/>
          <a:lstStyle>
            <a:lvl1pPr algn="l">
              <a:defRPr sz="2400" b="0" cap="all"/>
            </a:lvl1pPr>
          </a:lstStyle>
          <a:p>
            <a:r>
              <a:rPr lang="tr-TR" smtClean="0"/>
              <a:t>Asıl başlık stili için tıklatın</a:t>
            </a:r>
            <a:endParaRPr lang="en-US" dirty="0"/>
          </a:p>
        </p:txBody>
      </p:sp>
      <p:sp>
        <p:nvSpPr>
          <p:cNvPr id="3" name="Text Placeholder 2"/>
          <p:cNvSpPr>
            <a:spLocks noGrp="1"/>
          </p:cNvSpPr>
          <p:nvPr>
            <p:ph type="body" idx="1"/>
          </p:nvPr>
        </p:nvSpPr>
        <p:spPr>
          <a:xfrm>
            <a:off x="533401" y="3365500"/>
            <a:ext cx="6402467" cy="1149350"/>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lvl1pPr>
              <a:defRPr/>
            </a:lvl1pPr>
          </a:lstStyle>
          <a:p>
            <a:pPr defTabSz="685800">
              <a:defRPr/>
            </a:pPr>
            <a:endParaRPr lang="tr-TR">
              <a:solidFill>
                <a:srgbClr val="537D0B">
                  <a:lumMod val="50000"/>
                </a:srgbClr>
              </a:solidFill>
            </a:endParaRPr>
          </a:p>
        </p:txBody>
      </p:sp>
      <p:sp>
        <p:nvSpPr>
          <p:cNvPr id="5" name="Footer Placeholder 4"/>
          <p:cNvSpPr>
            <a:spLocks noGrp="1"/>
          </p:cNvSpPr>
          <p:nvPr>
            <p:ph type="ftr" sz="quarter" idx="11"/>
          </p:nvPr>
        </p:nvSpPr>
        <p:spPr/>
        <p:txBody>
          <a:bodyPr/>
          <a:lstStyle>
            <a:lvl1pPr>
              <a:defRPr/>
            </a:lvl1pPr>
          </a:lstStyle>
          <a:p>
            <a:pPr defTabSz="685800">
              <a:defRPr/>
            </a:pPr>
            <a:endParaRPr lang="tr-TR">
              <a:solidFill>
                <a:srgbClr val="537D0B">
                  <a:lumMod val="50000"/>
                </a:srgbClr>
              </a:solidFill>
            </a:endParaRPr>
          </a:p>
        </p:txBody>
      </p:sp>
      <p:sp>
        <p:nvSpPr>
          <p:cNvPr id="6" name="Slide Number Placeholder 5"/>
          <p:cNvSpPr>
            <a:spLocks noGrp="1"/>
          </p:cNvSpPr>
          <p:nvPr>
            <p:ph type="sldNum" sz="quarter" idx="12"/>
          </p:nvPr>
        </p:nvSpPr>
        <p:spPr/>
        <p:txBody>
          <a:bodyPr/>
          <a:lstStyle>
            <a:lvl1pPr>
              <a:defRPr/>
            </a:lvl1pPr>
          </a:lstStyle>
          <a:p>
            <a:pPr defTabSz="685800"/>
            <a:fld id="{F6EF97DD-DB4F-47D0-96AD-976E475CA7CF}"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67422878"/>
      </p:ext>
    </p:extLst>
  </p:cSld>
  <p:clrMapOvr>
    <a:masterClrMapping/>
  </p:clrMapOvr>
  <p:transition spd="slow"/>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533401" y="3371850"/>
            <a:ext cx="6554867" cy="1143000"/>
          </a:xfrm>
        </p:spPr>
        <p:txBody>
          <a:bodyPr/>
          <a:lstStyle>
            <a:lvl1pPr>
              <a:defRPr sz="2400"/>
            </a:lvl1pPr>
          </a:lstStyle>
          <a:p>
            <a:r>
              <a:rPr lang="tr-TR" smtClean="0"/>
              <a:t>Asıl başlık stili için tıklatın</a:t>
            </a:r>
            <a:endParaRPr lang="en-US" dirty="0"/>
          </a:p>
        </p:txBody>
      </p:sp>
      <p:sp>
        <p:nvSpPr>
          <p:cNvPr id="11" name="Content Placeholder 3"/>
          <p:cNvSpPr>
            <a:spLocks noGrp="1"/>
          </p:cNvSpPr>
          <p:nvPr>
            <p:ph sz="half" idx="13"/>
          </p:nvPr>
        </p:nvSpPr>
        <p:spPr>
          <a:xfrm>
            <a:off x="533401" y="400050"/>
            <a:ext cx="3949967" cy="2825750"/>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12" name="Content Placeholder 5"/>
          <p:cNvSpPr>
            <a:spLocks noGrp="1"/>
          </p:cNvSpPr>
          <p:nvPr>
            <p:ph sz="quarter" idx="4"/>
          </p:nvPr>
        </p:nvSpPr>
        <p:spPr>
          <a:xfrm>
            <a:off x="4662362" y="400050"/>
            <a:ext cx="3948238" cy="2819400"/>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3"/>
          <p:cNvSpPr>
            <a:spLocks noGrp="1"/>
          </p:cNvSpPr>
          <p:nvPr>
            <p:ph type="dt" sz="half" idx="14"/>
          </p:nvPr>
        </p:nvSpPr>
        <p:spPr/>
        <p:txBody>
          <a:bodyPr/>
          <a:lstStyle>
            <a:lvl1pPr>
              <a:defRPr/>
            </a:lvl1pPr>
          </a:lstStyle>
          <a:p>
            <a:pPr defTabSz="685800">
              <a:defRPr/>
            </a:pPr>
            <a:endParaRPr lang="tr-TR">
              <a:solidFill>
                <a:srgbClr val="537D0B">
                  <a:lumMod val="50000"/>
                </a:srgbClr>
              </a:solidFill>
            </a:endParaRPr>
          </a:p>
        </p:txBody>
      </p:sp>
      <p:sp>
        <p:nvSpPr>
          <p:cNvPr id="6" name="Footer Placeholder 4"/>
          <p:cNvSpPr>
            <a:spLocks noGrp="1"/>
          </p:cNvSpPr>
          <p:nvPr>
            <p:ph type="ftr" sz="quarter" idx="15"/>
          </p:nvPr>
        </p:nvSpPr>
        <p:spPr/>
        <p:txBody>
          <a:bodyPr/>
          <a:lstStyle>
            <a:lvl1pPr>
              <a:defRPr/>
            </a:lvl1pPr>
          </a:lstStyle>
          <a:p>
            <a:pPr defTabSz="685800">
              <a:defRPr/>
            </a:pPr>
            <a:endParaRPr lang="tr-TR">
              <a:solidFill>
                <a:srgbClr val="537D0B">
                  <a:lumMod val="50000"/>
                </a:srgbClr>
              </a:solidFill>
            </a:endParaRPr>
          </a:p>
        </p:txBody>
      </p:sp>
      <p:sp>
        <p:nvSpPr>
          <p:cNvPr id="7" name="Slide Number Placeholder 5"/>
          <p:cNvSpPr>
            <a:spLocks noGrp="1"/>
          </p:cNvSpPr>
          <p:nvPr>
            <p:ph type="sldNum" sz="quarter" idx="16"/>
          </p:nvPr>
        </p:nvSpPr>
        <p:spPr/>
        <p:txBody>
          <a:bodyPr/>
          <a:lstStyle>
            <a:lvl1pPr>
              <a:defRPr/>
            </a:lvl1pPr>
          </a:lstStyle>
          <a:p>
            <a:pPr defTabSz="685800"/>
            <a:fld id="{BF8C924A-4D06-4500-9CCE-C121F653E541}"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3493414359"/>
      </p:ext>
    </p:extLst>
  </p:cSld>
  <p:clrMapOvr>
    <a:masterClrMapping/>
  </p:clrMapOvr>
  <p:transition spd="slow"/>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533401" y="3371850"/>
            <a:ext cx="6554867" cy="1143000"/>
          </a:xfrm>
        </p:spPr>
        <p:txBody>
          <a:bodyPr/>
          <a:lstStyle>
            <a:lvl1pPr>
              <a:defRPr sz="2400"/>
            </a:lvl1pPr>
          </a:lstStyle>
          <a:p>
            <a:r>
              <a:rPr lang="tr-TR" smtClean="0"/>
              <a:t>Asıl başlık stili için tıklatın</a:t>
            </a:r>
            <a:endParaRPr lang="en-US" dirty="0"/>
          </a:p>
        </p:txBody>
      </p:sp>
      <p:sp>
        <p:nvSpPr>
          <p:cNvPr id="3" name="Text Placeholder 2"/>
          <p:cNvSpPr>
            <a:spLocks noGrp="1"/>
          </p:cNvSpPr>
          <p:nvPr>
            <p:ph type="body" idx="1"/>
          </p:nvPr>
        </p:nvSpPr>
        <p:spPr>
          <a:xfrm>
            <a:off x="762001" y="400050"/>
            <a:ext cx="3716866" cy="457200"/>
          </a:xfrm>
        </p:spPr>
        <p:txBody>
          <a:bodyPr anchor="b">
            <a:noAutofit/>
          </a:bodyPr>
          <a:lstStyle>
            <a:lvl1pPr marL="0" indent="0">
              <a:buNone/>
              <a:defRPr sz="1800" b="0" cap="all">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smtClean="0"/>
              <a:t>Asıl metin stillerini düzenlemek için tıklatın</a:t>
            </a:r>
          </a:p>
        </p:txBody>
      </p:sp>
      <p:sp>
        <p:nvSpPr>
          <p:cNvPr id="4" name="Content Placeholder 3"/>
          <p:cNvSpPr>
            <a:spLocks noGrp="1"/>
          </p:cNvSpPr>
          <p:nvPr>
            <p:ph sz="half" idx="2"/>
          </p:nvPr>
        </p:nvSpPr>
        <p:spPr>
          <a:xfrm>
            <a:off x="533400" y="857251"/>
            <a:ext cx="3945467" cy="2368550"/>
          </a:xfrm>
        </p:spPr>
        <p:txBody>
          <a:bodyPr anchor="t">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855017" y="425053"/>
            <a:ext cx="3764051" cy="432197"/>
          </a:xfrm>
        </p:spPr>
        <p:txBody>
          <a:bodyPr anchor="b">
            <a:noAutofit/>
          </a:bodyPr>
          <a:lstStyle>
            <a:lvl1pPr marL="0" indent="0">
              <a:buNone/>
              <a:defRPr sz="1800" b="0" cap="all">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smtClean="0"/>
              <a:t>Asıl metin stillerini düzenlemek için tıklatın</a:t>
            </a:r>
          </a:p>
        </p:txBody>
      </p:sp>
      <p:sp>
        <p:nvSpPr>
          <p:cNvPr id="6" name="Content Placeholder 5"/>
          <p:cNvSpPr>
            <a:spLocks noGrp="1"/>
          </p:cNvSpPr>
          <p:nvPr>
            <p:ph sz="quarter" idx="4"/>
          </p:nvPr>
        </p:nvSpPr>
        <p:spPr>
          <a:xfrm>
            <a:off x="4662363" y="857250"/>
            <a:ext cx="3956705" cy="2362200"/>
          </a:xfrm>
        </p:spPr>
        <p:txBody>
          <a:bodyPr anchor="t">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3"/>
          <p:cNvSpPr>
            <a:spLocks noGrp="1"/>
          </p:cNvSpPr>
          <p:nvPr>
            <p:ph type="dt" sz="half" idx="10"/>
          </p:nvPr>
        </p:nvSpPr>
        <p:spPr/>
        <p:txBody>
          <a:bodyPr/>
          <a:lstStyle>
            <a:lvl1pPr>
              <a:defRPr/>
            </a:lvl1pPr>
          </a:lstStyle>
          <a:p>
            <a:pPr defTabSz="685800">
              <a:defRPr/>
            </a:pPr>
            <a:endParaRPr lang="tr-TR">
              <a:solidFill>
                <a:srgbClr val="537D0B">
                  <a:lumMod val="50000"/>
                </a:srgbClr>
              </a:solidFill>
            </a:endParaRPr>
          </a:p>
        </p:txBody>
      </p:sp>
      <p:sp>
        <p:nvSpPr>
          <p:cNvPr id="8" name="Footer Placeholder 4"/>
          <p:cNvSpPr>
            <a:spLocks noGrp="1"/>
          </p:cNvSpPr>
          <p:nvPr>
            <p:ph type="ftr" sz="quarter" idx="11"/>
          </p:nvPr>
        </p:nvSpPr>
        <p:spPr/>
        <p:txBody>
          <a:bodyPr/>
          <a:lstStyle>
            <a:lvl1pPr>
              <a:defRPr/>
            </a:lvl1pPr>
          </a:lstStyle>
          <a:p>
            <a:pPr defTabSz="685800">
              <a:defRPr/>
            </a:pPr>
            <a:endParaRPr lang="tr-TR">
              <a:solidFill>
                <a:srgbClr val="537D0B">
                  <a:lumMod val="50000"/>
                </a:srgbClr>
              </a:solidFill>
            </a:endParaRPr>
          </a:p>
        </p:txBody>
      </p:sp>
      <p:sp>
        <p:nvSpPr>
          <p:cNvPr id="9" name="Slide Number Placeholder 5"/>
          <p:cNvSpPr>
            <a:spLocks noGrp="1"/>
          </p:cNvSpPr>
          <p:nvPr>
            <p:ph type="sldNum" sz="quarter" idx="12"/>
          </p:nvPr>
        </p:nvSpPr>
        <p:spPr/>
        <p:txBody>
          <a:bodyPr/>
          <a:lstStyle>
            <a:lvl1pPr>
              <a:defRPr/>
            </a:lvl1pPr>
          </a:lstStyle>
          <a:p>
            <a:pPr defTabSz="685800"/>
            <a:fld id="{9D81DBB5-D5AB-4338-9186-83F906F7E219}"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698768568"/>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Yalnızca Başlık">
    <p:spTree>
      <p:nvGrpSpPr>
        <p:cNvPr id="1" name=""/>
        <p:cNvGrpSpPr/>
        <p:nvPr/>
      </p:nvGrpSpPr>
      <p:grpSpPr>
        <a:xfrm>
          <a:off x="0" y="0"/>
          <a:ext cx="0" cy="0"/>
          <a:chOff x="0" y="0"/>
          <a:chExt cx="0" cy="0"/>
        </a:xfrm>
      </p:grpSpPr>
      <p:pic>
        <p:nvPicPr>
          <p:cNvPr id="3" name="Resim 7"/>
          <p:cNvPicPr>
            <a:picLocks noChangeAspect="1"/>
          </p:cNvPicPr>
          <p:nvPr/>
        </p:nvPicPr>
        <p:blipFill>
          <a:blip r:embed="rId2" cstate="print"/>
          <a:srcRect/>
          <a:stretch>
            <a:fillRect/>
          </a:stretch>
        </p:blipFill>
        <p:spPr bwMode="auto">
          <a:xfrm>
            <a:off x="269875" y="109538"/>
            <a:ext cx="1125538" cy="735012"/>
          </a:xfrm>
          <a:prstGeom prst="rect">
            <a:avLst/>
          </a:prstGeom>
          <a:noFill/>
          <a:ln w="9525">
            <a:noFill/>
            <a:miter lim="800000"/>
            <a:headEnd/>
            <a:tailEnd/>
          </a:ln>
        </p:spPr>
      </p:pic>
      <p:sp>
        <p:nvSpPr>
          <p:cNvPr id="2" name="Başlık 1"/>
          <p:cNvSpPr>
            <a:spLocks noGrp="1"/>
          </p:cNvSpPr>
          <p:nvPr>
            <p:ph type="title"/>
          </p:nvPr>
        </p:nvSpPr>
        <p:spPr>
          <a:xfrm>
            <a:off x="1403352" y="195262"/>
            <a:ext cx="7489824" cy="515541"/>
          </a:xfrm>
        </p:spPr>
        <p:txBody>
          <a:bodyPr/>
          <a:lstStyle/>
          <a:p>
            <a:r>
              <a:rPr lang="tr-TR" smtClean="0"/>
              <a:t>Asıl başlık stili için tıklatın</a:t>
            </a:r>
            <a:endParaRPr lang="tr-TR"/>
          </a:p>
        </p:txBody>
      </p:sp>
      <p:sp>
        <p:nvSpPr>
          <p:cNvPr id="4" name="Veri Yer Tutucusu 2"/>
          <p:cNvSpPr>
            <a:spLocks noGrp="1"/>
          </p:cNvSpPr>
          <p:nvPr>
            <p:ph type="dt" sz="half" idx="10"/>
          </p:nvPr>
        </p:nvSpPr>
        <p:spPr/>
        <p:txBody>
          <a:bodyPr/>
          <a:lstStyle>
            <a:lvl1pPr>
              <a:defRPr smtClean="0"/>
            </a:lvl1pPr>
          </a:lstStyle>
          <a:p>
            <a:pPr>
              <a:defRPr/>
            </a:pPr>
            <a:fld id="{B7CAECA5-CEE8-4CD9-857D-DE3D199FD167}" type="datetimeFigureOut">
              <a:rPr lang="tr-TR"/>
              <a:pPr>
                <a:defRPr/>
              </a:pPr>
              <a:t>9.03.2022</a:t>
            </a:fld>
            <a:endParaRPr lang="tr-TR"/>
          </a:p>
        </p:txBody>
      </p:sp>
      <p:sp>
        <p:nvSpPr>
          <p:cNvPr id="5" name="Altbilgi Yer Tutucusu 3"/>
          <p:cNvSpPr>
            <a:spLocks noGrp="1"/>
          </p:cNvSpPr>
          <p:nvPr>
            <p:ph type="ftr" sz="quarter" idx="11"/>
          </p:nvPr>
        </p:nvSpPr>
        <p:spPr/>
        <p:txBody>
          <a:bodyPr/>
          <a:lstStyle>
            <a:lvl1pPr>
              <a:defRPr/>
            </a:lvl1pPr>
          </a:lstStyle>
          <a:p>
            <a:pPr>
              <a:defRPr/>
            </a:pPr>
            <a:endParaRPr lang="tr-TR"/>
          </a:p>
        </p:txBody>
      </p:sp>
      <p:sp>
        <p:nvSpPr>
          <p:cNvPr id="6" name="Slayt Numarası Yer Tutucusu 4"/>
          <p:cNvSpPr>
            <a:spLocks noGrp="1"/>
          </p:cNvSpPr>
          <p:nvPr>
            <p:ph type="sldNum" sz="quarter" idx="12"/>
          </p:nvPr>
        </p:nvSpPr>
        <p:spPr/>
        <p:txBody>
          <a:bodyPr/>
          <a:lstStyle>
            <a:lvl1pPr>
              <a:defRPr smtClean="0"/>
            </a:lvl1pPr>
          </a:lstStyle>
          <a:p>
            <a:pPr>
              <a:defRPr/>
            </a:pPr>
            <a:fld id="{1DCE6665-0601-4B53-8935-7841D0627106}" type="slidenum">
              <a:rPr lang="tr-TR"/>
              <a:pPr>
                <a:defRPr/>
              </a:pPr>
              <a:t>‹#›</a:t>
            </a:fld>
            <a:endParaRPr lang="tr-TR"/>
          </a:p>
        </p:txBody>
      </p:sp>
    </p:spTree>
  </p:cSld>
  <p:clrMapOvr>
    <a:masterClrMapping/>
  </p:clrMapOvr>
  <p:transition spd="slow">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533401" y="3371850"/>
            <a:ext cx="6554867" cy="1143000"/>
          </a:xfrm>
        </p:spPr>
        <p:txBody>
          <a:bodyPr/>
          <a:lstStyle>
            <a:lvl1pPr>
              <a:defRPr sz="2400"/>
            </a:lvl1pPr>
          </a:lstStyle>
          <a:p>
            <a:r>
              <a:rPr lang="tr-TR" smtClean="0"/>
              <a:t>Asıl başlık stili için tıklatın</a:t>
            </a:r>
            <a:endParaRPr lang="en-US" dirty="0"/>
          </a:p>
        </p:txBody>
      </p:sp>
      <p:sp>
        <p:nvSpPr>
          <p:cNvPr id="3" name="Date Placeholder 3"/>
          <p:cNvSpPr>
            <a:spLocks noGrp="1"/>
          </p:cNvSpPr>
          <p:nvPr>
            <p:ph type="dt" sz="half" idx="10"/>
          </p:nvPr>
        </p:nvSpPr>
        <p:spPr/>
        <p:txBody>
          <a:bodyPr/>
          <a:lstStyle>
            <a:lvl1pPr>
              <a:defRPr/>
            </a:lvl1pPr>
          </a:lstStyle>
          <a:p>
            <a:pPr defTabSz="685800">
              <a:defRPr/>
            </a:pPr>
            <a:endParaRPr lang="tr-TR">
              <a:solidFill>
                <a:srgbClr val="537D0B">
                  <a:lumMod val="50000"/>
                </a:srgbClr>
              </a:solidFill>
            </a:endParaRPr>
          </a:p>
        </p:txBody>
      </p:sp>
      <p:sp>
        <p:nvSpPr>
          <p:cNvPr id="4" name="Footer Placeholder 4"/>
          <p:cNvSpPr>
            <a:spLocks noGrp="1"/>
          </p:cNvSpPr>
          <p:nvPr>
            <p:ph type="ftr" sz="quarter" idx="11"/>
          </p:nvPr>
        </p:nvSpPr>
        <p:spPr/>
        <p:txBody>
          <a:bodyPr/>
          <a:lstStyle>
            <a:lvl1pPr>
              <a:defRPr/>
            </a:lvl1pPr>
          </a:lstStyle>
          <a:p>
            <a:pPr defTabSz="685800">
              <a:defRPr/>
            </a:pPr>
            <a:endParaRPr lang="tr-TR">
              <a:solidFill>
                <a:srgbClr val="537D0B">
                  <a:lumMod val="50000"/>
                </a:srgbClr>
              </a:solidFill>
            </a:endParaRPr>
          </a:p>
        </p:txBody>
      </p:sp>
      <p:sp>
        <p:nvSpPr>
          <p:cNvPr id="5" name="Slide Number Placeholder 5"/>
          <p:cNvSpPr>
            <a:spLocks noGrp="1"/>
          </p:cNvSpPr>
          <p:nvPr>
            <p:ph type="sldNum" sz="quarter" idx="12"/>
          </p:nvPr>
        </p:nvSpPr>
        <p:spPr/>
        <p:txBody>
          <a:bodyPr/>
          <a:lstStyle>
            <a:lvl1pPr>
              <a:defRPr/>
            </a:lvl1pPr>
          </a:lstStyle>
          <a:p>
            <a:pPr defTabSz="685800"/>
            <a:fld id="{D125E4F8-875B-4A1D-A198-C557E6CCFBA8}"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3596137404"/>
      </p:ext>
    </p:extLst>
  </p:cSld>
  <p:clrMapOvr>
    <a:masterClrMapping/>
  </p:clrMapOvr>
  <p:transition spd="slow"/>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685800">
              <a:defRPr/>
            </a:pPr>
            <a:endParaRPr lang="tr-TR">
              <a:solidFill>
                <a:srgbClr val="537D0B">
                  <a:lumMod val="50000"/>
                </a:srgbClr>
              </a:solidFill>
            </a:endParaRPr>
          </a:p>
        </p:txBody>
      </p:sp>
      <p:sp>
        <p:nvSpPr>
          <p:cNvPr id="3" name="Footer Placeholder 4"/>
          <p:cNvSpPr>
            <a:spLocks noGrp="1"/>
          </p:cNvSpPr>
          <p:nvPr>
            <p:ph type="ftr" sz="quarter" idx="11"/>
          </p:nvPr>
        </p:nvSpPr>
        <p:spPr/>
        <p:txBody>
          <a:bodyPr/>
          <a:lstStyle>
            <a:lvl1pPr>
              <a:defRPr/>
            </a:lvl1pPr>
          </a:lstStyle>
          <a:p>
            <a:pPr defTabSz="685800">
              <a:defRPr/>
            </a:pPr>
            <a:endParaRPr lang="tr-TR">
              <a:solidFill>
                <a:srgbClr val="537D0B">
                  <a:lumMod val="50000"/>
                </a:srgbClr>
              </a:solidFill>
            </a:endParaRPr>
          </a:p>
        </p:txBody>
      </p:sp>
      <p:sp>
        <p:nvSpPr>
          <p:cNvPr id="4" name="Slide Number Placeholder 5"/>
          <p:cNvSpPr>
            <a:spLocks noGrp="1"/>
          </p:cNvSpPr>
          <p:nvPr>
            <p:ph type="sldNum" sz="quarter" idx="12"/>
          </p:nvPr>
        </p:nvSpPr>
        <p:spPr/>
        <p:txBody>
          <a:bodyPr/>
          <a:lstStyle>
            <a:lvl1pPr>
              <a:defRPr/>
            </a:lvl1pPr>
          </a:lstStyle>
          <a:p>
            <a:pPr defTabSz="685800"/>
            <a:fld id="{194919F8-768A-4B09-A436-6D885B81A34E}"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3356282047"/>
      </p:ext>
    </p:extLst>
  </p:cSld>
  <p:clrMapOvr>
    <a:masterClrMapping/>
  </p:clrMapOvr>
  <p:transition spd="slow"/>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5418667" y="400050"/>
            <a:ext cx="3200400" cy="1143000"/>
          </a:xfrm>
        </p:spPr>
        <p:txBody>
          <a:bodyPr anchor="b"/>
          <a:lstStyle>
            <a:lvl1pPr algn="l">
              <a:defRPr sz="1500" b="0"/>
            </a:lvl1pPr>
          </a:lstStyle>
          <a:p>
            <a:r>
              <a:rPr lang="tr-TR" smtClean="0"/>
              <a:t>Asıl başlık stili için tıklatın</a:t>
            </a:r>
            <a:endParaRPr lang="en-US" dirty="0"/>
          </a:p>
        </p:txBody>
      </p:sp>
      <p:sp>
        <p:nvSpPr>
          <p:cNvPr id="3" name="Content Placeholder 2"/>
          <p:cNvSpPr>
            <a:spLocks noGrp="1"/>
          </p:cNvSpPr>
          <p:nvPr>
            <p:ph idx="1"/>
          </p:nvPr>
        </p:nvSpPr>
        <p:spPr>
          <a:xfrm>
            <a:off x="533400" y="400050"/>
            <a:ext cx="4438755" cy="4114800"/>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5418667" y="1657352"/>
            <a:ext cx="3200400" cy="1568450"/>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tr-TR" smtClean="0"/>
              <a:t>Asıl metin stillerini düzenlemek için tıklatın</a:t>
            </a:r>
          </a:p>
        </p:txBody>
      </p:sp>
      <p:sp>
        <p:nvSpPr>
          <p:cNvPr id="5" name="Date Placeholder 3"/>
          <p:cNvSpPr>
            <a:spLocks noGrp="1"/>
          </p:cNvSpPr>
          <p:nvPr>
            <p:ph type="dt" sz="half" idx="10"/>
          </p:nvPr>
        </p:nvSpPr>
        <p:spPr/>
        <p:txBody>
          <a:bodyPr/>
          <a:lstStyle>
            <a:lvl1pPr>
              <a:defRPr/>
            </a:lvl1pPr>
          </a:lstStyle>
          <a:p>
            <a:pPr defTabSz="685800">
              <a:defRPr/>
            </a:pPr>
            <a:endParaRPr lang="tr-TR">
              <a:solidFill>
                <a:srgbClr val="537D0B">
                  <a:lumMod val="50000"/>
                </a:srgbClr>
              </a:solidFill>
            </a:endParaRPr>
          </a:p>
        </p:txBody>
      </p:sp>
      <p:sp>
        <p:nvSpPr>
          <p:cNvPr id="6" name="Footer Placeholder 4"/>
          <p:cNvSpPr>
            <a:spLocks noGrp="1"/>
          </p:cNvSpPr>
          <p:nvPr>
            <p:ph type="ftr" sz="quarter" idx="11"/>
          </p:nvPr>
        </p:nvSpPr>
        <p:spPr/>
        <p:txBody>
          <a:bodyPr/>
          <a:lstStyle>
            <a:lvl1pPr>
              <a:defRPr/>
            </a:lvl1pPr>
          </a:lstStyle>
          <a:p>
            <a:pPr defTabSz="685800">
              <a:defRPr/>
            </a:pPr>
            <a:endParaRPr lang="tr-TR">
              <a:solidFill>
                <a:srgbClr val="537D0B">
                  <a:lumMod val="50000"/>
                </a:srgbClr>
              </a:solidFill>
            </a:endParaRPr>
          </a:p>
        </p:txBody>
      </p:sp>
      <p:sp>
        <p:nvSpPr>
          <p:cNvPr id="7" name="Slide Number Placeholder 5"/>
          <p:cNvSpPr>
            <a:spLocks noGrp="1"/>
          </p:cNvSpPr>
          <p:nvPr>
            <p:ph type="sldNum" sz="quarter" idx="12"/>
          </p:nvPr>
        </p:nvSpPr>
        <p:spPr/>
        <p:txBody>
          <a:bodyPr/>
          <a:lstStyle>
            <a:lvl1pPr>
              <a:defRPr/>
            </a:lvl1pPr>
          </a:lstStyle>
          <a:p>
            <a:pPr defTabSz="685800"/>
            <a:fld id="{6C24CA8B-27A0-4E67-A52F-077A13F936F9}"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3519583777"/>
      </p:ext>
    </p:extLst>
  </p:cSld>
  <p:clrMapOvr>
    <a:masterClrMapping/>
  </p:clrMapOvr>
  <p:transition spd="slow"/>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4495800" y="1085850"/>
            <a:ext cx="3563258" cy="857250"/>
          </a:xfrm>
        </p:spPr>
        <p:txBody>
          <a:bodyPr anchor="b"/>
          <a:lstStyle>
            <a:lvl1pPr algn="l">
              <a:defRPr sz="1800" b="0"/>
            </a:lvl1pPr>
          </a:lstStyle>
          <a:p>
            <a:r>
              <a:rPr lang="tr-TR" smtClean="0"/>
              <a:t>Asıl başlık stili için tıklatın</a:t>
            </a:r>
            <a:endParaRPr lang="en-US" dirty="0"/>
          </a:p>
        </p:txBody>
      </p:sp>
      <p:sp>
        <p:nvSpPr>
          <p:cNvPr id="17" name="Picture Placeholder 2"/>
          <p:cNvSpPr>
            <a:spLocks noGrp="1" noChangeAspect="1"/>
          </p:cNvSpPr>
          <p:nvPr>
            <p:ph type="pic" idx="13"/>
          </p:nvPr>
        </p:nvSpPr>
        <p:spPr>
          <a:xfrm>
            <a:off x="762000" y="685800"/>
            <a:ext cx="3280974" cy="360045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rtlCol="0"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tr-TR" noProof="0" smtClean="0"/>
              <a:t>Resim eklemek için simgeyi tıklatın</a:t>
            </a:r>
            <a:endParaRPr lang="en-US" noProof="0" dirty="0"/>
          </a:p>
        </p:txBody>
      </p:sp>
      <p:sp>
        <p:nvSpPr>
          <p:cNvPr id="4" name="Text Placeholder 3"/>
          <p:cNvSpPr>
            <a:spLocks noGrp="1"/>
          </p:cNvSpPr>
          <p:nvPr>
            <p:ph type="body" sz="half" idx="2"/>
          </p:nvPr>
        </p:nvSpPr>
        <p:spPr>
          <a:xfrm>
            <a:off x="4496028" y="2057400"/>
            <a:ext cx="3564223" cy="1562100"/>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tr-TR" smtClean="0"/>
              <a:t>Asıl metin stillerini düzenlemek için tıklatın</a:t>
            </a:r>
          </a:p>
        </p:txBody>
      </p:sp>
      <p:sp>
        <p:nvSpPr>
          <p:cNvPr id="5" name="Date Placeholder 3"/>
          <p:cNvSpPr>
            <a:spLocks noGrp="1"/>
          </p:cNvSpPr>
          <p:nvPr>
            <p:ph type="dt" sz="half" idx="14"/>
          </p:nvPr>
        </p:nvSpPr>
        <p:spPr/>
        <p:txBody>
          <a:bodyPr/>
          <a:lstStyle>
            <a:lvl1pPr>
              <a:defRPr/>
            </a:lvl1pPr>
          </a:lstStyle>
          <a:p>
            <a:pPr defTabSz="685800">
              <a:defRPr/>
            </a:pPr>
            <a:endParaRPr lang="tr-TR">
              <a:solidFill>
                <a:srgbClr val="537D0B">
                  <a:lumMod val="50000"/>
                </a:srgbClr>
              </a:solidFill>
            </a:endParaRPr>
          </a:p>
        </p:txBody>
      </p:sp>
      <p:sp>
        <p:nvSpPr>
          <p:cNvPr id="6" name="Footer Placeholder 4"/>
          <p:cNvSpPr>
            <a:spLocks noGrp="1"/>
          </p:cNvSpPr>
          <p:nvPr>
            <p:ph type="ftr" sz="quarter" idx="15"/>
          </p:nvPr>
        </p:nvSpPr>
        <p:spPr/>
        <p:txBody>
          <a:bodyPr/>
          <a:lstStyle>
            <a:lvl1pPr>
              <a:defRPr/>
            </a:lvl1pPr>
          </a:lstStyle>
          <a:p>
            <a:pPr defTabSz="685800">
              <a:defRPr/>
            </a:pPr>
            <a:endParaRPr lang="tr-TR">
              <a:solidFill>
                <a:srgbClr val="537D0B">
                  <a:lumMod val="50000"/>
                </a:srgbClr>
              </a:solidFill>
            </a:endParaRPr>
          </a:p>
        </p:txBody>
      </p:sp>
      <p:sp>
        <p:nvSpPr>
          <p:cNvPr id="7" name="Slide Number Placeholder 5"/>
          <p:cNvSpPr>
            <a:spLocks noGrp="1"/>
          </p:cNvSpPr>
          <p:nvPr>
            <p:ph type="sldNum" sz="quarter" idx="16"/>
          </p:nvPr>
        </p:nvSpPr>
        <p:spPr/>
        <p:txBody>
          <a:bodyPr/>
          <a:lstStyle>
            <a:lvl1pPr>
              <a:defRPr/>
            </a:lvl1pPr>
          </a:lstStyle>
          <a:p>
            <a:pPr defTabSz="685800"/>
            <a:fld id="{2457BE3A-AED2-413A-89AB-2E67502F7DB8}"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2521844365"/>
      </p:ext>
    </p:extLst>
  </p:cSld>
  <p:clrMapOvr>
    <a:masterClrMapping/>
  </p:clrMapOvr>
  <p:transition spd="slow"/>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533401" y="3371850"/>
            <a:ext cx="6554867" cy="1143000"/>
          </a:xfrm>
        </p:spPr>
        <p:txBody>
          <a:bodyPr/>
          <a:lstStyle/>
          <a:p>
            <a:r>
              <a:rPr lang="tr-TR" smtClean="0"/>
              <a:t>Asıl başlık stili için tıklatın</a:t>
            </a:r>
            <a:endParaRPr lang="en-US" dirty="0"/>
          </a:p>
        </p:txBody>
      </p:sp>
      <p:sp>
        <p:nvSpPr>
          <p:cNvPr id="6" name="Picture Placeholder 2"/>
          <p:cNvSpPr>
            <a:spLocks noGrp="1" noChangeAspect="1"/>
          </p:cNvSpPr>
          <p:nvPr>
            <p:ph type="pic" idx="13"/>
          </p:nvPr>
        </p:nvSpPr>
        <p:spPr>
          <a:xfrm>
            <a:off x="533400" y="400050"/>
            <a:ext cx="8077200" cy="234315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rtlCol="0"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tr-TR" noProof="0" smtClean="0"/>
              <a:t>Resim eklemek için simgeyi tıklatın</a:t>
            </a:r>
            <a:endParaRPr lang="en-US" noProof="0" dirty="0"/>
          </a:p>
        </p:txBody>
      </p:sp>
      <p:sp>
        <p:nvSpPr>
          <p:cNvPr id="9" name="Text Placeholder 9"/>
          <p:cNvSpPr>
            <a:spLocks noGrp="1"/>
          </p:cNvSpPr>
          <p:nvPr>
            <p:ph type="body" sz="quarter" idx="14"/>
          </p:nvPr>
        </p:nvSpPr>
        <p:spPr>
          <a:xfrm>
            <a:off x="762002" y="2882900"/>
            <a:ext cx="7281332" cy="342900"/>
          </a:xfrm>
        </p:spPr>
        <p:txBody>
          <a:bodyPr anchor="t">
            <a:normAutofit/>
          </a:bodyPr>
          <a:lstStyle>
            <a:lvl1pPr marL="0" indent="0">
              <a:buFontTx/>
              <a:buNone/>
              <a:defRPr sz="120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tr-TR" smtClean="0"/>
              <a:t>Asıl metin stillerini düzenlemek için tıklatın</a:t>
            </a:r>
          </a:p>
        </p:txBody>
      </p:sp>
      <p:sp>
        <p:nvSpPr>
          <p:cNvPr id="5" name="Date Placeholder 3"/>
          <p:cNvSpPr>
            <a:spLocks noGrp="1"/>
          </p:cNvSpPr>
          <p:nvPr>
            <p:ph type="dt" sz="half" idx="15"/>
          </p:nvPr>
        </p:nvSpPr>
        <p:spPr/>
        <p:txBody>
          <a:bodyPr/>
          <a:lstStyle>
            <a:lvl1pPr>
              <a:defRPr/>
            </a:lvl1pPr>
          </a:lstStyle>
          <a:p>
            <a:pPr defTabSz="685800">
              <a:defRPr/>
            </a:pPr>
            <a:endParaRPr lang="tr-TR">
              <a:solidFill>
                <a:srgbClr val="537D0B">
                  <a:lumMod val="50000"/>
                </a:srgbClr>
              </a:solidFill>
            </a:endParaRPr>
          </a:p>
        </p:txBody>
      </p:sp>
      <p:sp>
        <p:nvSpPr>
          <p:cNvPr id="7" name="Footer Placeholder 4"/>
          <p:cNvSpPr>
            <a:spLocks noGrp="1"/>
          </p:cNvSpPr>
          <p:nvPr>
            <p:ph type="ftr" sz="quarter" idx="16"/>
          </p:nvPr>
        </p:nvSpPr>
        <p:spPr/>
        <p:txBody>
          <a:bodyPr/>
          <a:lstStyle>
            <a:lvl1pPr>
              <a:defRPr/>
            </a:lvl1pPr>
          </a:lstStyle>
          <a:p>
            <a:pPr defTabSz="685800">
              <a:defRPr/>
            </a:pPr>
            <a:endParaRPr lang="tr-TR">
              <a:solidFill>
                <a:srgbClr val="537D0B">
                  <a:lumMod val="50000"/>
                </a:srgbClr>
              </a:solidFill>
            </a:endParaRPr>
          </a:p>
        </p:txBody>
      </p:sp>
      <p:sp>
        <p:nvSpPr>
          <p:cNvPr id="8" name="Slide Number Placeholder 5"/>
          <p:cNvSpPr>
            <a:spLocks noGrp="1"/>
          </p:cNvSpPr>
          <p:nvPr>
            <p:ph type="sldNum" sz="quarter" idx="17"/>
          </p:nvPr>
        </p:nvSpPr>
        <p:spPr/>
        <p:txBody>
          <a:bodyPr/>
          <a:lstStyle>
            <a:lvl1pPr>
              <a:defRPr/>
            </a:lvl1pPr>
          </a:lstStyle>
          <a:p>
            <a:pPr defTabSz="685800"/>
            <a:fld id="{57C888A6-1635-4DCE-860C-0CE69C0D3E48}"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59424456"/>
      </p:ext>
    </p:extLst>
  </p:cSld>
  <p:clrMapOvr>
    <a:masterClrMapping/>
  </p:clrMapOvr>
  <p:transition spd="slow"/>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533400" y="400050"/>
            <a:ext cx="8077200" cy="2171700"/>
          </a:xfrm>
        </p:spPr>
        <p:txBody>
          <a:bodyPr/>
          <a:lstStyle>
            <a:lvl1pPr algn="l">
              <a:defRPr sz="2100" b="0" cap="all"/>
            </a:lvl1pPr>
          </a:lstStyle>
          <a:p>
            <a:r>
              <a:rPr lang="tr-TR" smtClean="0"/>
              <a:t>Asıl başlık stili için tıklatın</a:t>
            </a:r>
            <a:endParaRPr lang="en-US" dirty="0"/>
          </a:p>
        </p:txBody>
      </p:sp>
      <p:sp>
        <p:nvSpPr>
          <p:cNvPr id="3" name="Text Placeholder 2"/>
          <p:cNvSpPr>
            <a:spLocks noGrp="1"/>
          </p:cNvSpPr>
          <p:nvPr>
            <p:ph type="body" idx="1"/>
          </p:nvPr>
        </p:nvSpPr>
        <p:spPr>
          <a:xfrm>
            <a:off x="533400" y="3086100"/>
            <a:ext cx="6383552" cy="1428750"/>
          </a:xfrm>
        </p:spPr>
        <p:txBody>
          <a:bodyPr>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lvl1pPr>
              <a:defRPr/>
            </a:lvl1pPr>
          </a:lstStyle>
          <a:p>
            <a:pPr defTabSz="685800">
              <a:defRPr/>
            </a:pPr>
            <a:endParaRPr lang="tr-TR">
              <a:solidFill>
                <a:srgbClr val="537D0B">
                  <a:lumMod val="50000"/>
                </a:srgbClr>
              </a:solidFill>
            </a:endParaRPr>
          </a:p>
        </p:txBody>
      </p:sp>
      <p:sp>
        <p:nvSpPr>
          <p:cNvPr id="5" name="Footer Placeholder 4"/>
          <p:cNvSpPr>
            <a:spLocks noGrp="1"/>
          </p:cNvSpPr>
          <p:nvPr>
            <p:ph type="ftr" sz="quarter" idx="11"/>
          </p:nvPr>
        </p:nvSpPr>
        <p:spPr/>
        <p:txBody>
          <a:bodyPr/>
          <a:lstStyle>
            <a:lvl1pPr>
              <a:defRPr/>
            </a:lvl1pPr>
          </a:lstStyle>
          <a:p>
            <a:pPr defTabSz="685800">
              <a:defRPr/>
            </a:pPr>
            <a:endParaRPr lang="tr-TR">
              <a:solidFill>
                <a:srgbClr val="537D0B">
                  <a:lumMod val="50000"/>
                </a:srgbClr>
              </a:solidFill>
            </a:endParaRPr>
          </a:p>
        </p:txBody>
      </p:sp>
      <p:sp>
        <p:nvSpPr>
          <p:cNvPr id="6" name="Slide Number Placeholder 5"/>
          <p:cNvSpPr>
            <a:spLocks noGrp="1"/>
          </p:cNvSpPr>
          <p:nvPr>
            <p:ph type="sldNum" sz="quarter" idx="12"/>
          </p:nvPr>
        </p:nvSpPr>
        <p:spPr/>
        <p:txBody>
          <a:bodyPr/>
          <a:lstStyle>
            <a:lvl1pPr>
              <a:defRPr/>
            </a:lvl1pPr>
          </a:lstStyle>
          <a:p>
            <a:pPr defTabSz="685800"/>
            <a:fld id="{060B168E-66D9-4853-99BD-4B13D8C8E599}"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401305812"/>
      </p:ext>
    </p:extLst>
  </p:cSld>
  <p:clrMapOvr>
    <a:masterClrMapping/>
  </p:clrMapOvr>
  <p:transition spd="slow"/>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5" name="TextBox 13"/>
          <p:cNvSpPr txBox="1">
            <a:spLocks noChangeArrowheads="1"/>
          </p:cNvSpPr>
          <p:nvPr/>
        </p:nvSpPr>
        <p:spPr bwMode="auto">
          <a:xfrm>
            <a:off x="228600" y="533400"/>
            <a:ext cx="457200" cy="438150"/>
          </a:xfrm>
          <a:prstGeom prst="rect">
            <a:avLst/>
          </a:prstGeom>
          <a:noFill/>
          <a:ln>
            <a:noFill/>
          </a:ln>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tr-TR" sz="60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6" name="TextBox 14"/>
          <p:cNvSpPr txBox="1">
            <a:spLocks noChangeArrowheads="1"/>
          </p:cNvSpPr>
          <p:nvPr/>
        </p:nvSpPr>
        <p:spPr bwMode="auto">
          <a:xfrm>
            <a:off x="7696200" y="2076450"/>
            <a:ext cx="457200" cy="438150"/>
          </a:xfrm>
          <a:prstGeom prst="rect">
            <a:avLst/>
          </a:prstGeom>
          <a:noFill/>
          <a:ln>
            <a:noFill/>
          </a:ln>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US" altLang="tr-TR" sz="60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2" name="Title 1"/>
          <p:cNvSpPr>
            <a:spLocks noGrp="1"/>
          </p:cNvSpPr>
          <p:nvPr>
            <p:ph type="title"/>
          </p:nvPr>
        </p:nvSpPr>
        <p:spPr>
          <a:xfrm>
            <a:off x="856284" y="400050"/>
            <a:ext cx="6859787" cy="2171700"/>
          </a:xfrm>
        </p:spPr>
        <p:txBody>
          <a:bodyPr/>
          <a:lstStyle>
            <a:lvl1pPr algn="l">
              <a:defRPr sz="2100" b="0" cap="all">
                <a:solidFill>
                  <a:schemeClr val="tx1"/>
                </a:solidFill>
              </a:defRPr>
            </a:lvl1pPr>
          </a:lstStyle>
          <a:p>
            <a:r>
              <a:rPr lang="tr-TR" smtClean="0"/>
              <a:t>Asıl başlık stili için tıklatın</a:t>
            </a:r>
            <a:endParaRPr lang="en-US" dirty="0"/>
          </a:p>
        </p:txBody>
      </p:sp>
      <p:sp>
        <p:nvSpPr>
          <p:cNvPr id="10" name="Text Placeholder 9"/>
          <p:cNvSpPr>
            <a:spLocks noGrp="1"/>
          </p:cNvSpPr>
          <p:nvPr>
            <p:ph type="body" sz="quarter" idx="13"/>
          </p:nvPr>
        </p:nvSpPr>
        <p:spPr>
          <a:xfrm>
            <a:off x="1066801" y="2571750"/>
            <a:ext cx="6402467" cy="361950"/>
          </a:xfrm>
        </p:spPr>
        <p:txBody>
          <a:bodyP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tr-TR" smtClean="0"/>
              <a:t>Asıl metin stillerini düzenlemek için tıklatın</a:t>
            </a:r>
          </a:p>
        </p:txBody>
      </p:sp>
      <p:sp>
        <p:nvSpPr>
          <p:cNvPr id="3" name="Text Placeholder 2"/>
          <p:cNvSpPr>
            <a:spLocks noGrp="1"/>
          </p:cNvSpPr>
          <p:nvPr>
            <p:ph type="body" idx="1"/>
          </p:nvPr>
        </p:nvSpPr>
        <p:spPr>
          <a:xfrm>
            <a:off x="533401" y="3225802"/>
            <a:ext cx="6382361" cy="1289048"/>
          </a:xfrm>
        </p:spPr>
        <p:txBody>
          <a:bodyPr>
            <a:normAutofit/>
          </a:bodyPr>
          <a:lstStyle>
            <a:lvl1pPr marL="0" indent="0" algn="l">
              <a:buNone/>
              <a:defRPr sz="150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tr-TR" smtClean="0"/>
              <a:t>Asıl metin stillerini düzenlemek için tıklatın</a:t>
            </a:r>
          </a:p>
        </p:txBody>
      </p:sp>
      <p:sp>
        <p:nvSpPr>
          <p:cNvPr id="7" name="Date Placeholder 3"/>
          <p:cNvSpPr>
            <a:spLocks noGrp="1"/>
          </p:cNvSpPr>
          <p:nvPr>
            <p:ph type="dt" sz="half" idx="14"/>
          </p:nvPr>
        </p:nvSpPr>
        <p:spPr/>
        <p:txBody>
          <a:bodyPr/>
          <a:lstStyle>
            <a:lvl1pPr>
              <a:defRPr/>
            </a:lvl1pPr>
          </a:lstStyle>
          <a:p>
            <a:pPr defTabSz="685800">
              <a:defRPr/>
            </a:pPr>
            <a:endParaRPr lang="tr-TR">
              <a:solidFill>
                <a:srgbClr val="537D0B">
                  <a:lumMod val="50000"/>
                </a:srgbClr>
              </a:solidFill>
            </a:endParaRPr>
          </a:p>
        </p:txBody>
      </p:sp>
      <p:sp>
        <p:nvSpPr>
          <p:cNvPr id="8" name="Footer Placeholder 4"/>
          <p:cNvSpPr>
            <a:spLocks noGrp="1"/>
          </p:cNvSpPr>
          <p:nvPr>
            <p:ph type="ftr" sz="quarter" idx="15"/>
          </p:nvPr>
        </p:nvSpPr>
        <p:spPr/>
        <p:txBody>
          <a:bodyPr/>
          <a:lstStyle>
            <a:lvl1pPr>
              <a:defRPr/>
            </a:lvl1pPr>
          </a:lstStyle>
          <a:p>
            <a:pPr defTabSz="685800">
              <a:defRPr/>
            </a:pPr>
            <a:endParaRPr lang="tr-TR">
              <a:solidFill>
                <a:srgbClr val="537D0B">
                  <a:lumMod val="50000"/>
                </a:srgbClr>
              </a:solidFill>
            </a:endParaRPr>
          </a:p>
        </p:txBody>
      </p:sp>
      <p:sp>
        <p:nvSpPr>
          <p:cNvPr id="9" name="Slide Number Placeholder 5"/>
          <p:cNvSpPr>
            <a:spLocks noGrp="1"/>
          </p:cNvSpPr>
          <p:nvPr>
            <p:ph type="sldNum" sz="quarter" idx="16"/>
          </p:nvPr>
        </p:nvSpPr>
        <p:spPr/>
        <p:txBody>
          <a:bodyPr/>
          <a:lstStyle>
            <a:lvl1pPr>
              <a:defRPr/>
            </a:lvl1pPr>
          </a:lstStyle>
          <a:p>
            <a:pPr defTabSz="685800"/>
            <a:fld id="{E12320B4-CCE6-41BC-B748-995F9B5EE0BE}"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123147841"/>
      </p:ext>
    </p:extLst>
  </p:cSld>
  <p:clrMapOvr>
    <a:masterClrMapping/>
  </p:clrMapOvr>
  <p:transition spd="slow"/>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533401" y="2571750"/>
            <a:ext cx="6382361" cy="1273050"/>
          </a:xfrm>
        </p:spPr>
        <p:txBody>
          <a:bodyPr anchor="b"/>
          <a:lstStyle>
            <a:lvl1pPr algn="l">
              <a:defRPr sz="2100" b="0" cap="all"/>
            </a:lvl1pPr>
          </a:lstStyle>
          <a:p>
            <a:r>
              <a:rPr lang="tr-TR" smtClean="0"/>
              <a:t>Asıl başlık stili için tıklatın</a:t>
            </a:r>
            <a:endParaRPr lang="en-US" dirty="0"/>
          </a:p>
        </p:txBody>
      </p:sp>
      <p:sp>
        <p:nvSpPr>
          <p:cNvPr id="3" name="Text Placeholder 2"/>
          <p:cNvSpPr>
            <a:spLocks noGrp="1"/>
          </p:cNvSpPr>
          <p:nvPr>
            <p:ph type="body" idx="1"/>
          </p:nvPr>
        </p:nvSpPr>
        <p:spPr>
          <a:xfrm>
            <a:off x="533400" y="3849735"/>
            <a:ext cx="6383552" cy="665114"/>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lvl1pPr>
              <a:defRPr/>
            </a:lvl1pPr>
          </a:lstStyle>
          <a:p>
            <a:pPr defTabSz="685800">
              <a:defRPr/>
            </a:pPr>
            <a:endParaRPr lang="tr-TR">
              <a:solidFill>
                <a:srgbClr val="537D0B">
                  <a:lumMod val="50000"/>
                </a:srgbClr>
              </a:solidFill>
            </a:endParaRPr>
          </a:p>
        </p:txBody>
      </p:sp>
      <p:sp>
        <p:nvSpPr>
          <p:cNvPr id="5" name="Footer Placeholder 4"/>
          <p:cNvSpPr>
            <a:spLocks noGrp="1"/>
          </p:cNvSpPr>
          <p:nvPr>
            <p:ph type="ftr" sz="quarter" idx="11"/>
          </p:nvPr>
        </p:nvSpPr>
        <p:spPr/>
        <p:txBody>
          <a:bodyPr/>
          <a:lstStyle>
            <a:lvl1pPr>
              <a:defRPr/>
            </a:lvl1pPr>
          </a:lstStyle>
          <a:p>
            <a:pPr defTabSz="685800">
              <a:defRPr/>
            </a:pPr>
            <a:endParaRPr lang="tr-TR">
              <a:solidFill>
                <a:srgbClr val="537D0B">
                  <a:lumMod val="50000"/>
                </a:srgbClr>
              </a:solidFill>
            </a:endParaRPr>
          </a:p>
        </p:txBody>
      </p:sp>
      <p:sp>
        <p:nvSpPr>
          <p:cNvPr id="6" name="Slide Number Placeholder 5"/>
          <p:cNvSpPr>
            <a:spLocks noGrp="1"/>
          </p:cNvSpPr>
          <p:nvPr>
            <p:ph type="sldNum" sz="quarter" idx="12"/>
          </p:nvPr>
        </p:nvSpPr>
        <p:spPr/>
        <p:txBody>
          <a:bodyPr/>
          <a:lstStyle>
            <a:lvl1pPr>
              <a:defRPr/>
            </a:lvl1pPr>
          </a:lstStyle>
          <a:p>
            <a:pPr defTabSz="685800"/>
            <a:fld id="{91D42F21-36A2-4CDE-94E4-0C133E58C48D}"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931449882"/>
      </p:ext>
    </p:extLst>
  </p:cSld>
  <p:clrMapOvr>
    <a:masterClrMapping/>
  </p:clrMapOvr>
  <p:transition spd="slow"/>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5" name="TextBox 13"/>
          <p:cNvSpPr txBox="1">
            <a:spLocks noChangeArrowheads="1"/>
          </p:cNvSpPr>
          <p:nvPr/>
        </p:nvSpPr>
        <p:spPr bwMode="auto">
          <a:xfrm>
            <a:off x="228600" y="533400"/>
            <a:ext cx="457200" cy="438150"/>
          </a:xfrm>
          <a:prstGeom prst="rect">
            <a:avLst/>
          </a:prstGeom>
          <a:noFill/>
          <a:ln>
            <a:noFill/>
          </a:ln>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tr-TR" sz="60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6" name="TextBox 14"/>
          <p:cNvSpPr txBox="1">
            <a:spLocks noChangeArrowheads="1"/>
          </p:cNvSpPr>
          <p:nvPr/>
        </p:nvSpPr>
        <p:spPr bwMode="auto">
          <a:xfrm>
            <a:off x="7696200" y="2076450"/>
            <a:ext cx="457200" cy="438150"/>
          </a:xfrm>
          <a:prstGeom prst="rect">
            <a:avLst/>
          </a:prstGeom>
          <a:noFill/>
          <a:ln>
            <a:noFill/>
          </a:ln>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US" altLang="tr-TR" sz="60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2" name="Title 1"/>
          <p:cNvSpPr>
            <a:spLocks noGrp="1"/>
          </p:cNvSpPr>
          <p:nvPr>
            <p:ph type="title"/>
          </p:nvPr>
        </p:nvSpPr>
        <p:spPr>
          <a:xfrm>
            <a:off x="856284" y="400050"/>
            <a:ext cx="6859786" cy="2171700"/>
          </a:xfrm>
        </p:spPr>
        <p:txBody>
          <a:bodyPr/>
          <a:lstStyle>
            <a:lvl1pPr algn="l">
              <a:defRPr sz="2100" b="0" cap="all">
                <a:solidFill>
                  <a:schemeClr val="tx1"/>
                </a:solidFill>
              </a:defRPr>
            </a:lvl1pPr>
          </a:lstStyle>
          <a:p>
            <a:r>
              <a:rPr lang="tr-TR" smtClean="0"/>
              <a:t>Asıl başlık stili için tıklatın</a:t>
            </a:r>
            <a:endParaRPr lang="en-US" dirty="0"/>
          </a:p>
        </p:txBody>
      </p:sp>
      <p:sp>
        <p:nvSpPr>
          <p:cNvPr id="10" name="Text Placeholder 9"/>
          <p:cNvSpPr>
            <a:spLocks noGrp="1"/>
          </p:cNvSpPr>
          <p:nvPr>
            <p:ph type="body" sz="quarter" idx="13"/>
          </p:nvPr>
        </p:nvSpPr>
        <p:spPr>
          <a:xfrm>
            <a:off x="533401" y="2914650"/>
            <a:ext cx="6382361" cy="787400"/>
          </a:xfrm>
        </p:spPr>
        <p:txBody>
          <a:bodyPr rtlCol="0" anchor="b">
            <a:normAutofit/>
          </a:bodyPr>
          <a:lstStyle>
            <a:lvl1pPr>
              <a:buNone/>
              <a:defRPr lang="en-US" sz="1500" b="0" cap="all" dirty="0">
                <a:ln w="3175" cmpd="sng">
                  <a:noFill/>
                </a:ln>
                <a:solidFill>
                  <a:schemeClr val="tx1"/>
                </a:solidFill>
                <a:effectLst/>
              </a:defRPr>
            </a:lvl1pPr>
          </a:lstStyle>
          <a:p>
            <a:pPr lvl="0"/>
            <a:r>
              <a:rPr lang="tr-TR" smtClean="0"/>
              <a:t>Asıl metin stillerini düzenlemek için tıklatın</a:t>
            </a:r>
          </a:p>
        </p:txBody>
      </p:sp>
      <p:sp>
        <p:nvSpPr>
          <p:cNvPr id="3" name="Text Placeholder 2"/>
          <p:cNvSpPr>
            <a:spLocks noGrp="1"/>
          </p:cNvSpPr>
          <p:nvPr>
            <p:ph type="body" idx="1"/>
          </p:nvPr>
        </p:nvSpPr>
        <p:spPr>
          <a:xfrm>
            <a:off x="533400" y="3714750"/>
            <a:ext cx="6382360" cy="800100"/>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tr-TR" smtClean="0"/>
              <a:t>Asıl metin stillerini düzenlemek için tıklatın</a:t>
            </a:r>
          </a:p>
        </p:txBody>
      </p:sp>
      <p:sp>
        <p:nvSpPr>
          <p:cNvPr id="7" name="Date Placeholder 3"/>
          <p:cNvSpPr>
            <a:spLocks noGrp="1"/>
          </p:cNvSpPr>
          <p:nvPr>
            <p:ph type="dt" sz="half" idx="14"/>
          </p:nvPr>
        </p:nvSpPr>
        <p:spPr/>
        <p:txBody>
          <a:bodyPr/>
          <a:lstStyle>
            <a:lvl1pPr>
              <a:defRPr/>
            </a:lvl1pPr>
          </a:lstStyle>
          <a:p>
            <a:pPr defTabSz="685800">
              <a:defRPr/>
            </a:pPr>
            <a:endParaRPr lang="tr-TR">
              <a:solidFill>
                <a:srgbClr val="537D0B">
                  <a:lumMod val="50000"/>
                </a:srgbClr>
              </a:solidFill>
            </a:endParaRPr>
          </a:p>
        </p:txBody>
      </p:sp>
      <p:sp>
        <p:nvSpPr>
          <p:cNvPr id="8" name="Footer Placeholder 4"/>
          <p:cNvSpPr>
            <a:spLocks noGrp="1"/>
          </p:cNvSpPr>
          <p:nvPr>
            <p:ph type="ftr" sz="quarter" idx="15"/>
          </p:nvPr>
        </p:nvSpPr>
        <p:spPr/>
        <p:txBody>
          <a:bodyPr/>
          <a:lstStyle>
            <a:lvl1pPr>
              <a:defRPr/>
            </a:lvl1pPr>
          </a:lstStyle>
          <a:p>
            <a:pPr defTabSz="685800">
              <a:defRPr/>
            </a:pPr>
            <a:endParaRPr lang="tr-TR">
              <a:solidFill>
                <a:srgbClr val="537D0B">
                  <a:lumMod val="50000"/>
                </a:srgbClr>
              </a:solidFill>
            </a:endParaRPr>
          </a:p>
        </p:txBody>
      </p:sp>
      <p:sp>
        <p:nvSpPr>
          <p:cNvPr id="9" name="Slide Number Placeholder 5"/>
          <p:cNvSpPr>
            <a:spLocks noGrp="1"/>
          </p:cNvSpPr>
          <p:nvPr>
            <p:ph type="sldNum" sz="quarter" idx="16"/>
          </p:nvPr>
        </p:nvSpPr>
        <p:spPr/>
        <p:txBody>
          <a:bodyPr/>
          <a:lstStyle>
            <a:lvl1pPr>
              <a:defRPr/>
            </a:lvl1pPr>
          </a:lstStyle>
          <a:p>
            <a:pPr defTabSz="685800"/>
            <a:fld id="{074F33FB-AD78-403A-9CC4-C36E1BA7E265}"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1683357162"/>
      </p:ext>
    </p:extLst>
  </p:cSld>
  <p:clrMapOvr>
    <a:masterClrMapping/>
  </p:clrMapOvr>
  <p:transition spd="slow"/>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533400" y="400050"/>
            <a:ext cx="7525658" cy="2171700"/>
          </a:xfrm>
        </p:spPr>
        <p:txBody>
          <a:bodyPr/>
          <a:lstStyle>
            <a:lvl1pPr>
              <a:defRPr lang="en-US" sz="2100" b="0" dirty="0"/>
            </a:lvl1pPr>
          </a:lstStyle>
          <a:p>
            <a:pPr lvl="0"/>
            <a:r>
              <a:rPr lang="tr-TR" smtClean="0"/>
              <a:t>Asıl başlık stili için tıklatın</a:t>
            </a:r>
            <a:endParaRPr lang="en-US" dirty="0"/>
          </a:p>
        </p:txBody>
      </p:sp>
      <p:sp>
        <p:nvSpPr>
          <p:cNvPr id="10" name="Text Placeholder 9"/>
          <p:cNvSpPr>
            <a:spLocks noGrp="1"/>
          </p:cNvSpPr>
          <p:nvPr>
            <p:ph type="body" sz="quarter" idx="13"/>
          </p:nvPr>
        </p:nvSpPr>
        <p:spPr>
          <a:xfrm>
            <a:off x="533401" y="2946401"/>
            <a:ext cx="6382361" cy="628650"/>
          </a:xfrm>
        </p:spPr>
        <p:txBody>
          <a:bodyPr rtlCol="0" anchor="b">
            <a:normAutofit/>
          </a:bodyPr>
          <a:lstStyle>
            <a:lvl1pPr>
              <a:buNone/>
              <a:defRPr lang="en-US" sz="1500" b="0" cap="all" dirty="0">
                <a:ln w="3175" cmpd="sng">
                  <a:noFill/>
                </a:ln>
                <a:solidFill>
                  <a:schemeClr val="tx1"/>
                </a:solidFill>
                <a:effectLst/>
              </a:defRPr>
            </a:lvl1pPr>
          </a:lstStyle>
          <a:p>
            <a:pPr lvl="0"/>
            <a:r>
              <a:rPr lang="tr-TR" smtClean="0"/>
              <a:t>Asıl metin stillerini düzenlemek için tıklatın</a:t>
            </a:r>
          </a:p>
        </p:txBody>
      </p:sp>
      <p:sp>
        <p:nvSpPr>
          <p:cNvPr id="3" name="Text Placeholder 2"/>
          <p:cNvSpPr>
            <a:spLocks noGrp="1"/>
          </p:cNvSpPr>
          <p:nvPr>
            <p:ph type="body" idx="1"/>
          </p:nvPr>
        </p:nvSpPr>
        <p:spPr>
          <a:xfrm>
            <a:off x="533400" y="3575051"/>
            <a:ext cx="6382360" cy="939799"/>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tr-TR" smtClean="0"/>
              <a:t>Asıl metin stillerini düzenlemek için tıklatın</a:t>
            </a:r>
          </a:p>
        </p:txBody>
      </p:sp>
      <p:sp>
        <p:nvSpPr>
          <p:cNvPr id="5" name="Date Placeholder 3"/>
          <p:cNvSpPr>
            <a:spLocks noGrp="1"/>
          </p:cNvSpPr>
          <p:nvPr>
            <p:ph type="dt" sz="half" idx="14"/>
          </p:nvPr>
        </p:nvSpPr>
        <p:spPr/>
        <p:txBody>
          <a:bodyPr/>
          <a:lstStyle>
            <a:lvl1pPr>
              <a:defRPr/>
            </a:lvl1pPr>
          </a:lstStyle>
          <a:p>
            <a:pPr defTabSz="685800">
              <a:defRPr/>
            </a:pPr>
            <a:endParaRPr lang="tr-TR">
              <a:solidFill>
                <a:srgbClr val="537D0B">
                  <a:lumMod val="50000"/>
                </a:srgbClr>
              </a:solidFill>
            </a:endParaRPr>
          </a:p>
        </p:txBody>
      </p:sp>
      <p:sp>
        <p:nvSpPr>
          <p:cNvPr id="6" name="Footer Placeholder 4"/>
          <p:cNvSpPr>
            <a:spLocks noGrp="1"/>
          </p:cNvSpPr>
          <p:nvPr>
            <p:ph type="ftr" sz="quarter" idx="15"/>
          </p:nvPr>
        </p:nvSpPr>
        <p:spPr/>
        <p:txBody>
          <a:bodyPr/>
          <a:lstStyle>
            <a:lvl1pPr>
              <a:defRPr/>
            </a:lvl1pPr>
          </a:lstStyle>
          <a:p>
            <a:pPr defTabSz="685800">
              <a:defRPr/>
            </a:pPr>
            <a:endParaRPr lang="tr-TR">
              <a:solidFill>
                <a:srgbClr val="537D0B">
                  <a:lumMod val="50000"/>
                </a:srgbClr>
              </a:solidFill>
            </a:endParaRPr>
          </a:p>
        </p:txBody>
      </p:sp>
      <p:sp>
        <p:nvSpPr>
          <p:cNvPr id="7" name="Slide Number Placeholder 5"/>
          <p:cNvSpPr>
            <a:spLocks noGrp="1"/>
          </p:cNvSpPr>
          <p:nvPr>
            <p:ph type="sldNum" sz="quarter" idx="16"/>
          </p:nvPr>
        </p:nvSpPr>
        <p:spPr/>
        <p:txBody>
          <a:bodyPr/>
          <a:lstStyle>
            <a:lvl1pPr>
              <a:defRPr/>
            </a:lvl1pPr>
          </a:lstStyle>
          <a:p>
            <a:pPr defTabSz="685800"/>
            <a:fld id="{C08A2F85-4983-4EF3-91D1-3305353B53FD}"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197630939"/>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pic>
        <p:nvPicPr>
          <p:cNvPr id="2" name="Resim 6"/>
          <p:cNvPicPr>
            <a:picLocks noChangeAspect="1"/>
          </p:cNvPicPr>
          <p:nvPr/>
        </p:nvPicPr>
        <p:blipFill>
          <a:blip r:embed="rId2" cstate="print"/>
          <a:srcRect/>
          <a:stretch>
            <a:fillRect/>
          </a:stretch>
        </p:blipFill>
        <p:spPr bwMode="auto">
          <a:xfrm>
            <a:off x="269875" y="109538"/>
            <a:ext cx="1125538" cy="735012"/>
          </a:xfrm>
          <a:prstGeom prst="rect">
            <a:avLst/>
          </a:prstGeom>
          <a:noFill/>
          <a:ln w="9525">
            <a:noFill/>
            <a:miter lim="800000"/>
            <a:headEnd/>
            <a:tailEnd/>
          </a:ln>
        </p:spPr>
      </p:pic>
      <p:sp>
        <p:nvSpPr>
          <p:cNvPr id="3" name="Veri Yer Tutucusu 1"/>
          <p:cNvSpPr>
            <a:spLocks noGrp="1"/>
          </p:cNvSpPr>
          <p:nvPr>
            <p:ph type="dt" sz="half" idx="10"/>
          </p:nvPr>
        </p:nvSpPr>
        <p:spPr/>
        <p:txBody>
          <a:bodyPr/>
          <a:lstStyle>
            <a:lvl1pPr>
              <a:defRPr smtClean="0"/>
            </a:lvl1pPr>
          </a:lstStyle>
          <a:p>
            <a:pPr>
              <a:defRPr/>
            </a:pPr>
            <a:fld id="{14A2139A-B099-4A16-9E32-874CDE82D950}" type="datetimeFigureOut">
              <a:rPr lang="tr-TR"/>
              <a:pPr>
                <a:defRPr/>
              </a:pPr>
              <a:t>9.03.2022</a:t>
            </a:fld>
            <a:endParaRPr lang="tr-TR"/>
          </a:p>
        </p:txBody>
      </p:sp>
      <p:sp>
        <p:nvSpPr>
          <p:cNvPr id="4" name="Altbilgi Yer Tutucusu 2"/>
          <p:cNvSpPr>
            <a:spLocks noGrp="1"/>
          </p:cNvSpPr>
          <p:nvPr>
            <p:ph type="ftr" sz="quarter" idx="11"/>
          </p:nvPr>
        </p:nvSpPr>
        <p:spPr/>
        <p:txBody>
          <a:bodyPr/>
          <a:lstStyle>
            <a:lvl1pPr>
              <a:defRPr/>
            </a:lvl1pPr>
          </a:lstStyle>
          <a:p>
            <a:pPr>
              <a:defRPr/>
            </a:pPr>
            <a:endParaRPr lang="tr-TR"/>
          </a:p>
        </p:txBody>
      </p:sp>
      <p:sp>
        <p:nvSpPr>
          <p:cNvPr id="5" name="Slayt Numarası Yer Tutucusu 3"/>
          <p:cNvSpPr>
            <a:spLocks noGrp="1"/>
          </p:cNvSpPr>
          <p:nvPr>
            <p:ph type="sldNum" sz="quarter" idx="12"/>
          </p:nvPr>
        </p:nvSpPr>
        <p:spPr/>
        <p:txBody>
          <a:bodyPr/>
          <a:lstStyle>
            <a:lvl1pPr>
              <a:defRPr smtClean="0"/>
            </a:lvl1pPr>
          </a:lstStyle>
          <a:p>
            <a:pPr>
              <a:defRPr/>
            </a:pPr>
            <a:fld id="{8B8BCCEF-EA72-4288-92FF-D867354E4726}" type="slidenum">
              <a:rPr lang="tr-TR"/>
              <a:pPr>
                <a:defRPr/>
              </a:pPr>
              <a:t>‹#›</a:t>
            </a:fld>
            <a:endParaRPr lang="tr-TR"/>
          </a:p>
        </p:txBody>
      </p:sp>
    </p:spTree>
  </p:cSld>
  <p:clrMapOvr>
    <a:masterClrMapping/>
  </p:clrMapOvr>
  <p:transition spd="slow">
    <p:wip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a:xfrm>
            <a:off x="533401" y="3371850"/>
            <a:ext cx="6554867" cy="1143000"/>
          </a:xfrm>
        </p:spPr>
        <p:txBody>
          <a:bodyPr/>
          <a:lstStyle>
            <a:lvl1pPr algn="l">
              <a:defRPr sz="2100"/>
            </a:lvl1pP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533401" y="400051"/>
            <a:ext cx="6554867" cy="2825753"/>
          </a:xfrm>
        </p:spPr>
        <p:txBody>
          <a:bodyPr vert="eaVert" ancho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defTabSz="685800">
              <a:defRPr/>
            </a:pPr>
            <a:endParaRPr lang="tr-TR">
              <a:solidFill>
                <a:srgbClr val="537D0B">
                  <a:lumMod val="50000"/>
                </a:srgbClr>
              </a:solidFill>
            </a:endParaRPr>
          </a:p>
        </p:txBody>
      </p:sp>
      <p:sp>
        <p:nvSpPr>
          <p:cNvPr id="5" name="Footer Placeholder 4"/>
          <p:cNvSpPr>
            <a:spLocks noGrp="1"/>
          </p:cNvSpPr>
          <p:nvPr>
            <p:ph type="ftr" sz="quarter" idx="11"/>
          </p:nvPr>
        </p:nvSpPr>
        <p:spPr/>
        <p:txBody>
          <a:bodyPr/>
          <a:lstStyle>
            <a:lvl1pPr>
              <a:defRPr/>
            </a:lvl1pPr>
          </a:lstStyle>
          <a:p>
            <a:pPr defTabSz="685800">
              <a:defRPr/>
            </a:pPr>
            <a:endParaRPr lang="tr-TR">
              <a:solidFill>
                <a:srgbClr val="537D0B">
                  <a:lumMod val="50000"/>
                </a:srgbClr>
              </a:solidFill>
            </a:endParaRPr>
          </a:p>
        </p:txBody>
      </p:sp>
      <p:sp>
        <p:nvSpPr>
          <p:cNvPr id="6" name="Slide Number Placeholder 5"/>
          <p:cNvSpPr>
            <a:spLocks noGrp="1"/>
          </p:cNvSpPr>
          <p:nvPr>
            <p:ph type="sldNum" sz="quarter" idx="12"/>
          </p:nvPr>
        </p:nvSpPr>
        <p:spPr/>
        <p:txBody>
          <a:bodyPr/>
          <a:lstStyle>
            <a:lvl1pPr>
              <a:defRPr/>
            </a:lvl1pPr>
          </a:lstStyle>
          <a:p>
            <a:pPr defTabSz="685800"/>
            <a:fld id="{38E2E088-1DE0-4E78-844D-8E3DE55E23C2}"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3715896898"/>
      </p:ext>
    </p:extLst>
  </p:cSld>
  <p:clrMapOvr>
    <a:masterClrMapping/>
  </p:clrMapOvr>
  <p:transition spd="slow"/>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400050"/>
            <a:ext cx="2044194" cy="3314700"/>
          </a:xfrm>
        </p:spPr>
        <p:txBody>
          <a:bodyPr vert="eaVert"/>
          <a:lstStyle>
            <a:lvl1pPr>
              <a:defRPr sz="2100"/>
            </a:lvl1pP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533400" y="400050"/>
            <a:ext cx="5850012" cy="4114800"/>
          </a:xfrm>
        </p:spPr>
        <p:txBody>
          <a:bodyPr vert="eaVert" ancho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defTabSz="685800">
              <a:defRPr/>
            </a:pPr>
            <a:endParaRPr lang="tr-TR">
              <a:solidFill>
                <a:srgbClr val="537D0B">
                  <a:lumMod val="50000"/>
                </a:srgbClr>
              </a:solidFill>
            </a:endParaRPr>
          </a:p>
        </p:txBody>
      </p:sp>
      <p:sp>
        <p:nvSpPr>
          <p:cNvPr id="5" name="Footer Placeholder 4"/>
          <p:cNvSpPr>
            <a:spLocks noGrp="1"/>
          </p:cNvSpPr>
          <p:nvPr>
            <p:ph type="ftr" sz="quarter" idx="11"/>
          </p:nvPr>
        </p:nvSpPr>
        <p:spPr/>
        <p:txBody>
          <a:bodyPr/>
          <a:lstStyle>
            <a:lvl1pPr>
              <a:defRPr/>
            </a:lvl1pPr>
          </a:lstStyle>
          <a:p>
            <a:pPr defTabSz="685800">
              <a:defRPr/>
            </a:pPr>
            <a:endParaRPr lang="tr-TR">
              <a:solidFill>
                <a:srgbClr val="537D0B">
                  <a:lumMod val="50000"/>
                </a:srgbClr>
              </a:solidFill>
            </a:endParaRPr>
          </a:p>
        </p:txBody>
      </p:sp>
      <p:sp>
        <p:nvSpPr>
          <p:cNvPr id="6" name="Slide Number Placeholder 5"/>
          <p:cNvSpPr>
            <a:spLocks noGrp="1"/>
          </p:cNvSpPr>
          <p:nvPr>
            <p:ph type="sldNum" sz="quarter" idx="12"/>
          </p:nvPr>
        </p:nvSpPr>
        <p:spPr/>
        <p:txBody>
          <a:bodyPr/>
          <a:lstStyle>
            <a:lvl1pPr>
              <a:defRPr/>
            </a:lvl1pPr>
          </a:lstStyle>
          <a:p>
            <a:pPr defTabSz="685800"/>
            <a:fld id="{F3339486-A089-4EB7-A4E4-36DEF53AA633}"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770858017"/>
      </p:ext>
    </p:extLst>
  </p:cSld>
  <p:clrMapOvr>
    <a:masterClrMapping/>
  </p:clrMapOvr>
  <p:transition spd="slow"/>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4" name="Group 15"/>
          <p:cNvGrpSpPr>
            <a:grpSpLocks/>
          </p:cNvGrpSpPr>
          <p:nvPr/>
        </p:nvGrpSpPr>
        <p:grpSpPr bwMode="auto">
          <a:xfrm>
            <a:off x="4335464" y="877492"/>
            <a:ext cx="4814887" cy="3745706"/>
            <a:chOff x="4334933" y="1169931"/>
            <a:chExt cx="4814835" cy="4993802"/>
          </a:xfrm>
        </p:grpSpPr>
        <p:cxnSp>
          <p:nvCxnSpPr>
            <p:cNvPr id="5" name="Straight Connector 16"/>
            <p:cNvCxnSpPr/>
            <p:nvPr/>
          </p:nvCxnSpPr>
          <p:spPr>
            <a:xfrm flipH="1">
              <a:off x="6009727" y="1169931"/>
              <a:ext cx="3133691" cy="313501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18"/>
            <p:cNvCxnSpPr/>
            <p:nvPr/>
          </p:nvCxnSpPr>
          <p:spPr>
            <a:xfrm flipH="1">
              <a:off x="4334933" y="1349301"/>
              <a:ext cx="4814835" cy="481443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20"/>
            <p:cNvCxnSpPr/>
            <p:nvPr/>
          </p:nvCxnSpPr>
          <p:spPr>
            <a:xfrm flipH="1">
              <a:off x="5225510" y="1469940"/>
              <a:ext cx="3911558" cy="391123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21"/>
            <p:cNvCxnSpPr/>
            <p:nvPr/>
          </p:nvCxnSpPr>
          <p:spPr>
            <a:xfrm flipH="1">
              <a:off x="5304885" y="1308030"/>
              <a:ext cx="3838534" cy="38397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22"/>
            <p:cNvCxnSpPr/>
            <p:nvPr/>
          </p:nvCxnSpPr>
          <p:spPr>
            <a:xfrm flipH="1">
              <a:off x="5706518" y="1769949"/>
              <a:ext cx="3430550" cy="343026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400050"/>
            <a:ext cx="6154713" cy="2343151"/>
          </a:xfrm>
        </p:spPr>
        <p:txBody>
          <a:bodyPr anchor="b"/>
          <a:lstStyle>
            <a:lvl1pPr algn="l">
              <a:defRPr sz="3300">
                <a:effectLst/>
              </a:defRPr>
            </a:lvl1pPr>
          </a:lstStyle>
          <a:p>
            <a:r>
              <a:rPr lang="tr-TR" smtClean="0"/>
              <a:t>Asıl başlık stili için tıklatın</a:t>
            </a:r>
            <a:endParaRPr lang="en-US" dirty="0"/>
          </a:p>
        </p:txBody>
      </p:sp>
      <p:sp>
        <p:nvSpPr>
          <p:cNvPr id="3" name="Subtitle 2"/>
          <p:cNvSpPr>
            <a:spLocks noGrp="1"/>
          </p:cNvSpPr>
          <p:nvPr>
            <p:ph type="subTitle" idx="1"/>
          </p:nvPr>
        </p:nvSpPr>
        <p:spPr>
          <a:xfrm>
            <a:off x="533400" y="2882901"/>
            <a:ext cx="4954250" cy="1435100"/>
          </a:xfrm>
        </p:spPr>
        <p:txBody>
          <a:bodyPr anchor="t">
            <a:normAutofit/>
          </a:bodyPr>
          <a:lstStyle>
            <a:lvl1pPr marL="0" indent="0" algn="l">
              <a:buNone/>
              <a:defRPr sz="1500">
                <a:solidFill>
                  <a:schemeClr val="bg2">
                    <a:lumMod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10" name="Date Placeholder 3"/>
          <p:cNvSpPr>
            <a:spLocks noGrp="1"/>
          </p:cNvSpPr>
          <p:nvPr>
            <p:ph type="dt" sz="half" idx="10"/>
          </p:nvPr>
        </p:nvSpPr>
        <p:spPr/>
        <p:txBody>
          <a:bodyPr/>
          <a:lstStyle>
            <a:lvl1pPr>
              <a:defRPr/>
            </a:lvl1pPr>
          </a:lstStyle>
          <a:p>
            <a:pPr defTabSz="685800">
              <a:defRPr/>
            </a:pPr>
            <a:endParaRPr lang="tr-TR">
              <a:solidFill>
                <a:srgbClr val="537D0B">
                  <a:lumMod val="50000"/>
                </a:srgbClr>
              </a:solidFill>
            </a:endParaRPr>
          </a:p>
        </p:txBody>
      </p:sp>
      <p:sp>
        <p:nvSpPr>
          <p:cNvPr id="11" name="Footer Placeholder 4"/>
          <p:cNvSpPr>
            <a:spLocks noGrp="1"/>
          </p:cNvSpPr>
          <p:nvPr>
            <p:ph type="ftr" sz="quarter" idx="11"/>
          </p:nvPr>
        </p:nvSpPr>
        <p:spPr/>
        <p:txBody>
          <a:bodyPr/>
          <a:lstStyle>
            <a:lvl1pPr>
              <a:defRPr/>
            </a:lvl1pPr>
          </a:lstStyle>
          <a:p>
            <a:pPr defTabSz="685800">
              <a:defRPr/>
            </a:pPr>
            <a:endParaRPr lang="tr-TR">
              <a:solidFill>
                <a:srgbClr val="537D0B">
                  <a:lumMod val="50000"/>
                </a:srgbClr>
              </a:solidFill>
            </a:endParaRPr>
          </a:p>
        </p:txBody>
      </p:sp>
      <p:sp>
        <p:nvSpPr>
          <p:cNvPr id="12" name="Slide Number Placeholder 5"/>
          <p:cNvSpPr>
            <a:spLocks noGrp="1"/>
          </p:cNvSpPr>
          <p:nvPr>
            <p:ph type="sldNum" sz="quarter" idx="12"/>
          </p:nvPr>
        </p:nvSpPr>
        <p:spPr/>
        <p:txBody>
          <a:bodyPr/>
          <a:lstStyle>
            <a:lvl1pPr>
              <a:defRPr/>
            </a:lvl1pPr>
          </a:lstStyle>
          <a:p>
            <a:pPr defTabSz="685800"/>
            <a:fld id="{7551C3F7-59BE-4EBD-8100-759BD83B62AE}"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2611869376"/>
      </p:ext>
    </p:extLst>
  </p:cSld>
  <p:clrMapOvr>
    <a:masterClrMapping/>
  </p:clrMapOvr>
  <p:transition spd="slow"/>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a:xfrm>
            <a:off x="533401" y="3371850"/>
            <a:ext cx="6554867" cy="1143000"/>
          </a:xfrm>
        </p:spPr>
        <p:txBody>
          <a:bodyPr/>
          <a:lstStyle/>
          <a:p>
            <a:r>
              <a:rPr lang="tr-TR" smtClean="0"/>
              <a:t>Asıl başlık stili için tıklatın</a:t>
            </a:r>
            <a:endParaRPr lang="en-US" dirty="0"/>
          </a:p>
        </p:txBody>
      </p:sp>
      <p:sp>
        <p:nvSpPr>
          <p:cNvPr id="3" name="Content Placeholder 2"/>
          <p:cNvSpPr>
            <a:spLocks noGrp="1"/>
          </p:cNvSpPr>
          <p:nvPr>
            <p:ph idx="1"/>
          </p:nvPr>
        </p:nvSpPr>
        <p:spPr>
          <a:xfrm>
            <a:off x="533401" y="400050"/>
            <a:ext cx="6554867" cy="282575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defTabSz="685800">
              <a:defRPr/>
            </a:pPr>
            <a:endParaRPr lang="tr-TR">
              <a:solidFill>
                <a:srgbClr val="537D0B">
                  <a:lumMod val="50000"/>
                </a:srgbClr>
              </a:solidFill>
            </a:endParaRPr>
          </a:p>
        </p:txBody>
      </p:sp>
      <p:sp>
        <p:nvSpPr>
          <p:cNvPr id="5" name="Footer Placeholder 4"/>
          <p:cNvSpPr>
            <a:spLocks noGrp="1"/>
          </p:cNvSpPr>
          <p:nvPr>
            <p:ph type="ftr" sz="quarter" idx="11"/>
          </p:nvPr>
        </p:nvSpPr>
        <p:spPr/>
        <p:txBody>
          <a:bodyPr/>
          <a:lstStyle>
            <a:lvl1pPr>
              <a:defRPr/>
            </a:lvl1pPr>
          </a:lstStyle>
          <a:p>
            <a:pPr defTabSz="685800">
              <a:defRPr/>
            </a:pPr>
            <a:endParaRPr lang="tr-TR">
              <a:solidFill>
                <a:srgbClr val="537D0B">
                  <a:lumMod val="50000"/>
                </a:srgbClr>
              </a:solidFill>
            </a:endParaRPr>
          </a:p>
        </p:txBody>
      </p:sp>
      <p:sp>
        <p:nvSpPr>
          <p:cNvPr id="6" name="Slide Number Placeholder 5"/>
          <p:cNvSpPr>
            <a:spLocks noGrp="1"/>
          </p:cNvSpPr>
          <p:nvPr>
            <p:ph type="sldNum" sz="quarter" idx="12"/>
          </p:nvPr>
        </p:nvSpPr>
        <p:spPr/>
        <p:txBody>
          <a:bodyPr/>
          <a:lstStyle>
            <a:lvl1pPr>
              <a:defRPr/>
            </a:lvl1pPr>
          </a:lstStyle>
          <a:p>
            <a:pPr defTabSz="685800"/>
            <a:fld id="{E629C8A0-D584-4900-A757-4A18F215C83A}"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3560097585"/>
      </p:ext>
    </p:extLst>
  </p:cSld>
  <p:clrMapOvr>
    <a:masterClrMapping/>
  </p:clrMapOvr>
  <p:transition spd="slow"/>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533400" y="1485900"/>
            <a:ext cx="6402468" cy="1739900"/>
          </a:xfrm>
        </p:spPr>
        <p:txBody>
          <a:bodyPr anchor="b"/>
          <a:lstStyle>
            <a:lvl1pPr algn="l">
              <a:defRPr sz="2400" b="0" cap="all"/>
            </a:lvl1pPr>
          </a:lstStyle>
          <a:p>
            <a:r>
              <a:rPr lang="tr-TR" smtClean="0"/>
              <a:t>Asıl başlık stili için tıklatın</a:t>
            </a:r>
            <a:endParaRPr lang="en-US" dirty="0"/>
          </a:p>
        </p:txBody>
      </p:sp>
      <p:sp>
        <p:nvSpPr>
          <p:cNvPr id="3" name="Text Placeholder 2"/>
          <p:cNvSpPr>
            <a:spLocks noGrp="1"/>
          </p:cNvSpPr>
          <p:nvPr>
            <p:ph type="body" idx="1"/>
          </p:nvPr>
        </p:nvSpPr>
        <p:spPr>
          <a:xfrm>
            <a:off x="533401" y="3365500"/>
            <a:ext cx="6402467" cy="1149350"/>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lvl1pPr>
              <a:defRPr/>
            </a:lvl1pPr>
          </a:lstStyle>
          <a:p>
            <a:pPr defTabSz="685800">
              <a:defRPr/>
            </a:pPr>
            <a:endParaRPr lang="tr-TR">
              <a:solidFill>
                <a:srgbClr val="537D0B">
                  <a:lumMod val="50000"/>
                </a:srgbClr>
              </a:solidFill>
            </a:endParaRPr>
          </a:p>
        </p:txBody>
      </p:sp>
      <p:sp>
        <p:nvSpPr>
          <p:cNvPr id="5" name="Footer Placeholder 4"/>
          <p:cNvSpPr>
            <a:spLocks noGrp="1"/>
          </p:cNvSpPr>
          <p:nvPr>
            <p:ph type="ftr" sz="quarter" idx="11"/>
          </p:nvPr>
        </p:nvSpPr>
        <p:spPr/>
        <p:txBody>
          <a:bodyPr/>
          <a:lstStyle>
            <a:lvl1pPr>
              <a:defRPr/>
            </a:lvl1pPr>
          </a:lstStyle>
          <a:p>
            <a:pPr defTabSz="685800">
              <a:defRPr/>
            </a:pPr>
            <a:endParaRPr lang="tr-TR">
              <a:solidFill>
                <a:srgbClr val="537D0B">
                  <a:lumMod val="50000"/>
                </a:srgbClr>
              </a:solidFill>
            </a:endParaRPr>
          </a:p>
        </p:txBody>
      </p:sp>
      <p:sp>
        <p:nvSpPr>
          <p:cNvPr id="6" name="Slide Number Placeholder 5"/>
          <p:cNvSpPr>
            <a:spLocks noGrp="1"/>
          </p:cNvSpPr>
          <p:nvPr>
            <p:ph type="sldNum" sz="quarter" idx="12"/>
          </p:nvPr>
        </p:nvSpPr>
        <p:spPr/>
        <p:txBody>
          <a:bodyPr/>
          <a:lstStyle>
            <a:lvl1pPr>
              <a:defRPr/>
            </a:lvl1pPr>
          </a:lstStyle>
          <a:p>
            <a:pPr defTabSz="685800"/>
            <a:fld id="{F6EF97DD-DB4F-47D0-96AD-976E475CA7CF}"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3485090015"/>
      </p:ext>
    </p:extLst>
  </p:cSld>
  <p:clrMapOvr>
    <a:masterClrMapping/>
  </p:clrMapOvr>
  <p:transition spd="slow"/>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533401" y="3371850"/>
            <a:ext cx="6554867" cy="1143000"/>
          </a:xfrm>
        </p:spPr>
        <p:txBody>
          <a:bodyPr/>
          <a:lstStyle>
            <a:lvl1pPr>
              <a:defRPr sz="2400"/>
            </a:lvl1pPr>
          </a:lstStyle>
          <a:p>
            <a:r>
              <a:rPr lang="tr-TR" smtClean="0"/>
              <a:t>Asıl başlık stili için tıklatın</a:t>
            </a:r>
            <a:endParaRPr lang="en-US" dirty="0"/>
          </a:p>
        </p:txBody>
      </p:sp>
      <p:sp>
        <p:nvSpPr>
          <p:cNvPr id="11" name="Content Placeholder 3"/>
          <p:cNvSpPr>
            <a:spLocks noGrp="1"/>
          </p:cNvSpPr>
          <p:nvPr>
            <p:ph sz="half" idx="13"/>
          </p:nvPr>
        </p:nvSpPr>
        <p:spPr>
          <a:xfrm>
            <a:off x="533401" y="400050"/>
            <a:ext cx="3949967" cy="2825750"/>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12" name="Content Placeholder 5"/>
          <p:cNvSpPr>
            <a:spLocks noGrp="1"/>
          </p:cNvSpPr>
          <p:nvPr>
            <p:ph sz="quarter" idx="4"/>
          </p:nvPr>
        </p:nvSpPr>
        <p:spPr>
          <a:xfrm>
            <a:off x="4662362" y="400050"/>
            <a:ext cx="3948238" cy="2819400"/>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3"/>
          <p:cNvSpPr>
            <a:spLocks noGrp="1"/>
          </p:cNvSpPr>
          <p:nvPr>
            <p:ph type="dt" sz="half" idx="14"/>
          </p:nvPr>
        </p:nvSpPr>
        <p:spPr/>
        <p:txBody>
          <a:bodyPr/>
          <a:lstStyle>
            <a:lvl1pPr>
              <a:defRPr/>
            </a:lvl1pPr>
          </a:lstStyle>
          <a:p>
            <a:pPr defTabSz="685800">
              <a:defRPr/>
            </a:pPr>
            <a:endParaRPr lang="tr-TR">
              <a:solidFill>
                <a:srgbClr val="537D0B">
                  <a:lumMod val="50000"/>
                </a:srgbClr>
              </a:solidFill>
            </a:endParaRPr>
          </a:p>
        </p:txBody>
      </p:sp>
      <p:sp>
        <p:nvSpPr>
          <p:cNvPr id="6" name="Footer Placeholder 4"/>
          <p:cNvSpPr>
            <a:spLocks noGrp="1"/>
          </p:cNvSpPr>
          <p:nvPr>
            <p:ph type="ftr" sz="quarter" idx="15"/>
          </p:nvPr>
        </p:nvSpPr>
        <p:spPr/>
        <p:txBody>
          <a:bodyPr/>
          <a:lstStyle>
            <a:lvl1pPr>
              <a:defRPr/>
            </a:lvl1pPr>
          </a:lstStyle>
          <a:p>
            <a:pPr defTabSz="685800">
              <a:defRPr/>
            </a:pPr>
            <a:endParaRPr lang="tr-TR">
              <a:solidFill>
                <a:srgbClr val="537D0B">
                  <a:lumMod val="50000"/>
                </a:srgbClr>
              </a:solidFill>
            </a:endParaRPr>
          </a:p>
        </p:txBody>
      </p:sp>
      <p:sp>
        <p:nvSpPr>
          <p:cNvPr id="7" name="Slide Number Placeholder 5"/>
          <p:cNvSpPr>
            <a:spLocks noGrp="1"/>
          </p:cNvSpPr>
          <p:nvPr>
            <p:ph type="sldNum" sz="quarter" idx="16"/>
          </p:nvPr>
        </p:nvSpPr>
        <p:spPr/>
        <p:txBody>
          <a:bodyPr/>
          <a:lstStyle>
            <a:lvl1pPr>
              <a:defRPr/>
            </a:lvl1pPr>
          </a:lstStyle>
          <a:p>
            <a:pPr defTabSz="685800"/>
            <a:fld id="{BF8C924A-4D06-4500-9CCE-C121F653E541}"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226499821"/>
      </p:ext>
    </p:extLst>
  </p:cSld>
  <p:clrMapOvr>
    <a:masterClrMapping/>
  </p:clrMapOvr>
  <p:transition spd="slow"/>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533401" y="3371850"/>
            <a:ext cx="6554867" cy="1143000"/>
          </a:xfrm>
        </p:spPr>
        <p:txBody>
          <a:bodyPr/>
          <a:lstStyle>
            <a:lvl1pPr>
              <a:defRPr sz="2400"/>
            </a:lvl1pPr>
          </a:lstStyle>
          <a:p>
            <a:r>
              <a:rPr lang="tr-TR" smtClean="0"/>
              <a:t>Asıl başlık stili için tıklatın</a:t>
            </a:r>
            <a:endParaRPr lang="en-US" dirty="0"/>
          </a:p>
        </p:txBody>
      </p:sp>
      <p:sp>
        <p:nvSpPr>
          <p:cNvPr id="3" name="Text Placeholder 2"/>
          <p:cNvSpPr>
            <a:spLocks noGrp="1"/>
          </p:cNvSpPr>
          <p:nvPr>
            <p:ph type="body" idx="1"/>
          </p:nvPr>
        </p:nvSpPr>
        <p:spPr>
          <a:xfrm>
            <a:off x="762001" y="400050"/>
            <a:ext cx="3716866" cy="457200"/>
          </a:xfrm>
        </p:spPr>
        <p:txBody>
          <a:bodyPr anchor="b">
            <a:noAutofit/>
          </a:bodyPr>
          <a:lstStyle>
            <a:lvl1pPr marL="0" indent="0">
              <a:buNone/>
              <a:defRPr sz="1800" b="0" cap="all">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smtClean="0"/>
              <a:t>Asıl metin stillerini düzenlemek için tıklatın</a:t>
            </a:r>
          </a:p>
        </p:txBody>
      </p:sp>
      <p:sp>
        <p:nvSpPr>
          <p:cNvPr id="4" name="Content Placeholder 3"/>
          <p:cNvSpPr>
            <a:spLocks noGrp="1"/>
          </p:cNvSpPr>
          <p:nvPr>
            <p:ph sz="half" idx="2"/>
          </p:nvPr>
        </p:nvSpPr>
        <p:spPr>
          <a:xfrm>
            <a:off x="533400" y="857251"/>
            <a:ext cx="3945467" cy="2368550"/>
          </a:xfrm>
        </p:spPr>
        <p:txBody>
          <a:bodyPr anchor="t">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855017" y="425053"/>
            <a:ext cx="3764051" cy="432197"/>
          </a:xfrm>
        </p:spPr>
        <p:txBody>
          <a:bodyPr anchor="b">
            <a:noAutofit/>
          </a:bodyPr>
          <a:lstStyle>
            <a:lvl1pPr marL="0" indent="0">
              <a:buNone/>
              <a:defRPr sz="1800" b="0" cap="all">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smtClean="0"/>
              <a:t>Asıl metin stillerini düzenlemek için tıklatın</a:t>
            </a:r>
          </a:p>
        </p:txBody>
      </p:sp>
      <p:sp>
        <p:nvSpPr>
          <p:cNvPr id="6" name="Content Placeholder 5"/>
          <p:cNvSpPr>
            <a:spLocks noGrp="1"/>
          </p:cNvSpPr>
          <p:nvPr>
            <p:ph sz="quarter" idx="4"/>
          </p:nvPr>
        </p:nvSpPr>
        <p:spPr>
          <a:xfrm>
            <a:off x="4662363" y="857250"/>
            <a:ext cx="3956705" cy="2362200"/>
          </a:xfrm>
        </p:spPr>
        <p:txBody>
          <a:bodyPr anchor="t">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3"/>
          <p:cNvSpPr>
            <a:spLocks noGrp="1"/>
          </p:cNvSpPr>
          <p:nvPr>
            <p:ph type="dt" sz="half" idx="10"/>
          </p:nvPr>
        </p:nvSpPr>
        <p:spPr/>
        <p:txBody>
          <a:bodyPr/>
          <a:lstStyle>
            <a:lvl1pPr>
              <a:defRPr/>
            </a:lvl1pPr>
          </a:lstStyle>
          <a:p>
            <a:pPr defTabSz="685800">
              <a:defRPr/>
            </a:pPr>
            <a:endParaRPr lang="tr-TR">
              <a:solidFill>
                <a:srgbClr val="537D0B">
                  <a:lumMod val="50000"/>
                </a:srgbClr>
              </a:solidFill>
            </a:endParaRPr>
          </a:p>
        </p:txBody>
      </p:sp>
      <p:sp>
        <p:nvSpPr>
          <p:cNvPr id="8" name="Footer Placeholder 4"/>
          <p:cNvSpPr>
            <a:spLocks noGrp="1"/>
          </p:cNvSpPr>
          <p:nvPr>
            <p:ph type="ftr" sz="quarter" idx="11"/>
          </p:nvPr>
        </p:nvSpPr>
        <p:spPr/>
        <p:txBody>
          <a:bodyPr/>
          <a:lstStyle>
            <a:lvl1pPr>
              <a:defRPr/>
            </a:lvl1pPr>
          </a:lstStyle>
          <a:p>
            <a:pPr defTabSz="685800">
              <a:defRPr/>
            </a:pPr>
            <a:endParaRPr lang="tr-TR">
              <a:solidFill>
                <a:srgbClr val="537D0B">
                  <a:lumMod val="50000"/>
                </a:srgbClr>
              </a:solidFill>
            </a:endParaRPr>
          </a:p>
        </p:txBody>
      </p:sp>
      <p:sp>
        <p:nvSpPr>
          <p:cNvPr id="9" name="Slide Number Placeholder 5"/>
          <p:cNvSpPr>
            <a:spLocks noGrp="1"/>
          </p:cNvSpPr>
          <p:nvPr>
            <p:ph type="sldNum" sz="quarter" idx="12"/>
          </p:nvPr>
        </p:nvSpPr>
        <p:spPr/>
        <p:txBody>
          <a:bodyPr/>
          <a:lstStyle>
            <a:lvl1pPr>
              <a:defRPr/>
            </a:lvl1pPr>
          </a:lstStyle>
          <a:p>
            <a:pPr defTabSz="685800"/>
            <a:fld id="{9D81DBB5-D5AB-4338-9186-83F906F7E219}"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1681139302"/>
      </p:ext>
    </p:extLst>
  </p:cSld>
  <p:clrMapOvr>
    <a:masterClrMapping/>
  </p:clrMapOvr>
  <p:transition spd="slow"/>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533401" y="3371850"/>
            <a:ext cx="6554867" cy="1143000"/>
          </a:xfrm>
        </p:spPr>
        <p:txBody>
          <a:bodyPr/>
          <a:lstStyle>
            <a:lvl1pPr>
              <a:defRPr sz="2400"/>
            </a:lvl1pPr>
          </a:lstStyle>
          <a:p>
            <a:r>
              <a:rPr lang="tr-TR" smtClean="0"/>
              <a:t>Asıl başlık stili için tıklatın</a:t>
            </a:r>
            <a:endParaRPr lang="en-US" dirty="0"/>
          </a:p>
        </p:txBody>
      </p:sp>
      <p:sp>
        <p:nvSpPr>
          <p:cNvPr id="3" name="Date Placeholder 3"/>
          <p:cNvSpPr>
            <a:spLocks noGrp="1"/>
          </p:cNvSpPr>
          <p:nvPr>
            <p:ph type="dt" sz="half" idx="10"/>
          </p:nvPr>
        </p:nvSpPr>
        <p:spPr/>
        <p:txBody>
          <a:bodyPr/>
          <a:lstStyle>
            <a:lvl1pPr>
              <a:defRPr/>
            </a:lvl1pPr>
          </a:lstStyle>
          <a:p>
            <a:pPr defTabSz="685800">
              <a:defRPr/>
            </a:pPr>
            <a:endParaRPr lang="tr-TR">
              <a:solidFill>
                <a:srgbClr val="537D0B">
                  <a:lumMod val="50000"/>
                </a:srgbClr>
              </a:solidFill>
            </a:endParaRPr>
          </a:p>
        </p:txBody>
      </p:sp>
      <p:sp>
        <p:nvSpPr>
          <p:cNvPr id="4" name="Footer Placeholder 4"/>
          <p:cNvSpPr>
            <a:spLocks noGrp="1"/>
          </p:cNvSpPr>
          <p:nvPr>
            <p:ph type="ftr" sz="quarter" idx="11"/>
          </p:nvPr>
        </p:nvSpPr>
        <p:spPr/>
        <p:txBody>
          <a:bodyPr/>
          <a:lstStyle>
            <a:lvl1pPr>
              <a:defRPr/>
            </a:lvl1pPr>
          </a:lstStyle>
          <a:p>
            <a:pPr defTabSz="685800">
              <a:defRPr/>
            </a:pPr>
            <a:endParaRPr lang="tr-TR">
              <a:solidFill>
                <a:srgbClr val="537D0B">
                  <a:lumMod val="50000"/>
                </a:srgbClr>
              </a:solidFill>
            </a:endParaRPr>
          </a:p>
        </p:txBody>
      </p:sp>
      <p:sp>
        <p:nvSpPr>
          <p:cNvPr id="5" name="Slide Number Placeholder 5"/>
          <p:cNvSpPr>
            <a:spLocks noGrp="1"/>
          </p:cNvSpPr>
          <p:nvPr>
            <p:ph type="sldNum" sz="quarter" idx="12"/>
          </p:nvPr>
        </p:nvSpPr>
        <p:spPr/>
        <p:txBody>
          <a:bodyPr/>
          <a:lstStyle>
            <a:lvl1pPr>
              <a:defRPr/>
            </a:lvl1pPr>
          </a:lstStyle>
          <a:p>
            <a:pPr defTabSz="685800"/>
            <a:fld id="{D125E4F8-875B-4A1D-A198-C557E6CCFBA8}"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1828891418"/>
      </p:ext>
    </p:extLst>
  </p:cSld>
  <p:clrMapOvr>
    <a:masterClrMapping/>
  </p:clrMapOvr>
  <p:transition spd="slow"/>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685800">
              <a:defRPr/>
            </a:pPr>
            <a:endParaRPr lang="tr-TR">
              <a:solidFill>
                <a:srgbClr val="537D0B">
                  <a:lumMod val="50000"/>
                </a:srgbClr>
              </a:solidFill>
            </a:endParaRPr>
          </a:p>
        </p:txBody>
      </p:sp>
      <p:sp>
        <p:nvSpPr>
          <p:cNvPr id="3" name="Footer Placeholder 4"/>
          <p:cNvSpPr>
            <a:spLocks noGrp="1"/>
          </p:cNvSpPr>
          <p:nvPr>
            <p:ph type="ftr" sz="quarter" idx="11"/>
          </p:nvPr>
        </p:nvSpPr>
        <p:spPr/>
        <p:txBody>
          <a:bodyPr/>
          <a:lstStyle>
            <a:lvl1pPr>
              <a:defRPr/>
            </a:lvl1pPr>
          </a:lstStyle>
          <a:p>
            <a:pPr defTabSz="685800">
              <a:defRPr/>
            </a:pPr>
            <a:endParaRPr lang="tr-TR">
              <a:solidFill>
                <a:srgbClr val="537D0B">
                  <a:lumMod val="50000"/>
                </a:srgbClr>
              </a:solidFill>
            </a:endParaRPr>
          </a:p>
        </p:txBody>
      </p:sp>
      <p:sp>
        <p:nvSpPr>
          <p:cNvPr id="4" name="Slide Number Placeholder 5"/>
          <p:cNvSpPr>
            <a:spLocks noGrp="1"/>
          </p:cNvSpPr>
          <p:nvPr>
            <p:ph type="sldNum" sz="quarter" idx="12"/>
          </p:nvPr>
        </p:nvSpPr>
        <p:spPr/>
        <p:txBody>
          <a:bodyPr/>
          <a:lstStyle>
            <a:lvl1pPr>
              <a:defRPr/>
            </a:lvl1pPr>
          </a:lstStyle>
          <a:p>
            <a:pPr defTabSz="685800"/>
            <a:fld id="{194919F8-768A-4B09-A436-6D885B81A34E}"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392277896"/>
      </p:ext>
    </p:extLst>
  </p:cSld>
  <p:clrMapOvr>
    <a:masterClrMapping/>
  </p:clrMapOvr>
  <p:transition spd="slow"/>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5418667" y="400050"/>
            <a:ext cx="3200400" cy="1143000"/>
          </a:xfrm>
        </p:spPr>
        <p:txBody>
          <a:bodyPr anchor="b"/>
          <a:lstStyle>
            <a:lvl1pPr algn="l">
              <a:defRPr sz="1500" b="0"/>
            </a:lvl1pPr>
          </a:lstStyle>
          <a:p>
            <a:r>
              <a:rPr lang="tr-TR" smtClean="0"/>
              <a:t>Asıl başlık stili için tıklatın</a:t>
            </a:r>
            <a:endParaRPr lang="en-US" dirty="0"/>
          </a:p>
        </p:txBody>
      </p:sp>
      <p:sp>
        <p:nvSpPr>
          <p:cNvPr id="3" name="Content Placeholder 2"/>
          <p:cNvSpPr>
            <a:spLocks noGrp="1"/>
          </p:cNvSpPr>
          <p:nvPr>
            <p:ph idx="1"/>
          </p:nvPr>
        </p:nvSpPr>
        <p:spPr>
          <a:xfrm>
            <a:off x="533400" y="400050"/>
            <a:ext cx="4438755" cy="4114800"/>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5418667" y="1657352"/>
            <a:ext cx="3200400" cy="1568450"/>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tr-TR" smtClean="0"/>
              <a:t>Asıl metin stillerini düzenlemek için tıklatın</a:t>
            </a:r>
          </a:p>
        </p:txBody>
      </p:sp>
      <p:sp>
        <p:nvSpPr>
          <p:cNvPr id="5" name="Date Placeholder 3"/>
          <p:cNvSpPr>
            <a:spLocks noGrp="1"/>
          </p:cNvSpPr>
          <p:nvPr>
            <p:ph type="dt" sz="half" idx="10"/>
          </p:nvPr>
        </p:nvSpPr>
        <p:spPr/>
        <p:txBody>
          <a:bodyPr/>
          <a:lstStyle>
            <a:lvl1pPr>
              <a:defRPr/>
            </a:lvl1pPr>
          </a:lstStyle>
          <a:p>
            <a:pPr defTabSz="685800">
              <a:defRPr/>
            </a:pPr>
            <a:endParaRPr lang="tr-TR">
              <a:solidFill>
                <a:srgbClr val="537D0B">
                  <a:lumMod val="50000"/>
                </a:srgbClr>
              </a:solidFill>
            </a:endParaRPr>
          </a:p>
        </p:txBody>
      </p:sp>
      <p:sp>
        <p:nvSpPr>
          <p:cNvPr id="6" name="Footer Placeholder 4"/>
          <p:cNvSpPr>
            <a:spLocks noGrp="1"/>
          </p:cNvSpPr>
          <p:nvPr>
            <p:ph type="ftr" sz="quarter" idx="11"/>
          </p:nvPr>
        </p:nvSpPr>
        <p:spPr/>
        <p:txBody>
          <a:bodyPr/>
          <a:lstStyle>
            <a:lvl1pPr>
              <a:defRPr/>
            </a:lvl1pPr>
          </a:lstStyle>
          <a:p>
            <a:pPr defTabSz="685800">
              <a:defRPr/>
            </a:pPr>
            <a:endParaRPr lang="tr-TR">
              <a:solidFill>
                <a:srgbClr val="537D0B">
                  <a:lumMod val="50000"/>
                </a:srgbClr>
              </a:solidFill>
            </a:endParaRPr>
          </a:p>
        </p:txBody>
      </p:sp>
      <p:sp>
        <p:nvSpPr>
          <p:cNvPr id="7" name="Slide Number Placeholder 5"/>
          <p:cNvSpPr>
            <a:spLocks noGrp="1"/>
          </p:cNvSpPr>
          <p:nvPr>
            <p:ph type="sldNum" sz="quarter" idx="12"/>
          </p:nvPr>
        </p:nvSpPr>
        <p:spPr/>
        <p:txBody>
          <a:bodyPr/>
          <a:lstStyle>
            <a:lvl1pPr>
              <a:defRPr/>
            </a:lvl1pPr>
          </a:lstStyle>
          <a:p>
            <a:pPr defTabSz="685800"/>
            <a:fld id="{6C24CA8B-27A0-4E67-A52F-077A13F936F9}"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616446494"/>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Tamamen Boş">
    <p:spTree>
      <p:nvGrpSpPr>
        <p:cNvPr id="1" name=""/>
        <p:cNvGrpSpPr/>
        <p:nvPr/>
      </p:nvGrpSpPr>
      <p:grpSpPr>
        <a:xfrm>
          <a:off x="0" y="0"/>
          <a:ext cx="0" cy="0"/>
          <a:chOff x="0" y="0"/>
          <a:chExt cx="0" cy="0"/>
        </a:xfrm>
      </p:grpSpPr>
      <p:sp>
        <p:nvSpPr>
          <p:cNvPr id="2" name="Veri Yer Tutucusu 3"/>
          <p:cNvSpPr>
            <a:spLocks noGrp="1"/>
          </p:cNvSpPr>
          <p:nvPr>
            <p:ph type="dt" sz="half" idx="10"/>
          </p:nvPr>
        </p:nvSpPr>
        <p:spPr/>
        <p:txBody>
          <a:bodyPr/>
          <a:lstStyle>
            <a:lvl1pPr>
              <a:defRPr/>
            </a:lvl1pPr>
          </a:lstStyle>
          <a:p>
            <a:pPr>
              <a:defRPr/>
            </a:pPr>
            <a:fld id="{4A902FA5-B67F-46F2-9FB5-E4005834BE7E}" type="datetimeFigureOut">
              <a:rPr lang="tr-TR"/>
              <a:pPr>
                <a:defRPr/>
              </a:pPr>
              <a:t>9.03.2022</a:t>
            </a:fld>
            <a:endParaRPr lang="tr-TR"/>
          </a:p>
        </p:txBody>
      </p:sp>
      <p:sp>
        <p:nvSpPr>
          <p:cNvPr id="3" name="Altbilgi Yer Tutucusu 4"/>
          <p:cNvSpPr>
            <a:spLocks noGrp="1"/>
          </p:cNvSpPr>
          <p:nvPr>
            <p:ph type="ftr" sz="quarter" idx="11"/>
          </p:nvPr>
        </p:nvSpPr>
        <p:spPr/>
        <p:txBody>
          <a:bodyPr/>
          <a:lstStyle>
            <a:lvl1pPr>
              <a:defRPr/>
            </a:lvl1pPr>
          </a:lstStyle>
          <a:p>
            <a:pPr>
              <a:defRPr/>
            </a:pPr>
            <a:endParaRPr lang="tr-TR"/>
          </a:p>
        </p:txBody>
      </p:sp>
      <p:sp>
        <p:nvSpPr>
          <p:cNvPr id="4" name="Slayt Numarası Yer Tutucusu 5"/>
          <p:cNvSpPr>
            <a:spLocks noGrp="1"/>
          </p:cNvSpPr>
          <p:nvPr>
            <p:ph type="sldNum" sz="quarter" idx="12"/>
          </p:nvPr>
        </p:nvSpPr>
        <p:spPr/>
        <p:txBody>
          <a:bodyPr/>
          <a:lstStyle>
            <a:lvl1pPr>
              <a:defRPr/>
            </a:lvl1pPr>
          </a:lstStyle>
          <a:p>
            <a:pPr>
              <a:defRPr/>
            </a:pPr>
            <a:fld id="{64A08E4D-5ECB-41B4-9108-6AD74BBB9458}" type="slidenum">
              <a:rPr lang="tr-TR"/>
              <a:pPr>
                <a:defRPr/>
              </a:pPr>
              <a:t>‹#›</a:t>
            </a:fld>
            <a:endParaRPr lang="tr-TR"/>
          </a:p>
        </p:txBody>
      </p:sp>
    </p:spTree>
  </p:cSld>
  <p:clrMapOvr>
    <a:masterClrMapping/>
  </p:clrMapOvr>
  <p:transition spd="slow">
    <p:wip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4495800" y="1085850"/>
            <a:ext cx="3563258" cy="857250"/>
          </a:xfrm>
        </p:spPr>
        <p:txBody>
          <a:bodyPr anchor="b"/>
          <a:lstStyle>
            <a:lvl1pPr algn="l">
              <a:defRPr sz="1800" b="0"/>
            </a:lvl1pPr>
          </a:lstStyle>
          <a:p>
            <a:r>
              <a:rPr lang="tr-TR" smtClean="0"/>
              <a:t>Asıl başlık stili için tıklatın</a:t>
            </a:r>
            <a:endParaRPr lang="en-US" dirty="0"/>
          </a:p>
        </p:txBody>
      </p:sp>
      <p:sp>
        <p:nvSpPr>
          <p:cNvPr id="17" name="Picture Placeholder 2"/>
          <p:cNvSpPr>
            <a:spLocks noGrp="1" noChangeAspect="1"/>
          </p:cNvSpPr>
          <p:nvPr>
            <p:ph type="pic" idx="13"/>
          </p:nvPr>
        </p:nvSpPr>
        <p:spPr>
          <a:xfrm>
            <a:off x="762000" y="685800"/>
            <a:ext cx="3280974" cy="360045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rtlCol="0"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tr-TR" noProof="0" smtClean="0"/>
              <a:t>Resim eklemek için simgeyi tıklatın</a:t>
            </a:r>
            <a:endParaRPr lang="en-US" noProof="0" dirty="0"/>
          </a:p>
        </p:txBody>
      </p:sp>
      <p:sp>
        <p:nvSpPr>
          <p:cNvPr id="4" name="Text Placeholder 3"/>
          <p:cNvSpPr>
            <a:spLocks noGrp="1"/>
          </p:cNvSpPr>
          <p:nvPr>
            <p:ph type="body" sz="half" idx="2"/>
          </p:nvPr>
        </p:nvSpPr>
        <p:spPr>
          <a:xfrm>
            <a:off x="4496028" y="2057400"/>
            <a:ext cx="3564223" cy="1562100"/>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tr-TR" smtClean="0"/>
              <a:t>Asıl metin stillerini düzenlemek için tıklatın</a:t>
            </a:r>
          </a:p>
        </p:txBody>
      </p:sp>
      <p:sp>
        <p:nvSpPr>
          <p:cNvPr id="5" name="Date Placeholder 3"/>
          <p:cNvSpPr>
            <a:spLocks noGrp="1"/>
          </p:cNvSpPr>
          <p:nvPr>
            <p:ph type="dt" sz="half" idx="14"/>
          </p:nvPr>
        </p:nvSpPr>
        <p:spPr/>
        <p:txBody>
          <a:bodyPr/>
          <a:lstStyle>
            <a:lvl1pPr>
              <a:defRPr/>
            </a:lvl1pPr>
          </a:lstStyle>
          <a:p>
            <a:pPr defTabSz="685800">
              <a:defRPr/>
            </a:pPr>
            <a:endParaRPr lang="tr-TR">
              <a:solidFill>
                <a:srgbClr val="537D0B">
                  <a:lumMod val="50000"/>
                </a:srgbClr>
              </a:solidFill>
            </a:endParaRPr>
          </a:p>
        </p:txBody>
      </p:sp>
      <p:sp>
        <p:nvSpPr>
          <p:cNvPr id="6" name="Footer Placeholder 4"/>
          <p:cNvSpPr>
            <a:spLocks noGrp="1"/>
          </p:cNvSpPr>
          <p:nvPr>
            <p:ph type="ftr" sz="quarter" idx="15"/>
          </p:nvPr>
        </p:nvSpPr>
        <p:spPr/>
        <p:txBody>
          <a:bodyPr/>
          <a:lstStyle>
            <a:lvl1pPr>
              <a:defRPr/>
            </a:lvl1pPr>
          </a:lstStyle>
          <a:p>
            <a:pPr defTabSz="685800">
              <a:defRPr/>
            </a:pPr>
            <a:endParaRPr lang="tr-TR">
              <a:solidFill>
                <a:srgbClr val="537D0B">
                  <a:lumMod val="50000"/>
                </a:srgbClr>
              </a:solidFill>
            </a:endParaRPr>
          </a:p>
        </p:txBody>
      </p:sp>
      <p:sp>
        <p:nvSpPr>
          <p:cNvPr id="7" name="Slide Number Placeholder 5"/>
          <p:cNvSpPr>
            <a:spLocks noGrp="1"/>
          </p:cNvSpPr>
          <p:nvPr>
            <p:ph type="sldNum" sz="quarter" idx="16"/>
          </p:nvPr>
        </p:nvSpPr>
        <p:spPr/>
        <p:txBody>
          <a:bodyPr/>
          <a:lstStyle>
            <a:lvl1pPr>
              <a:defRPr/>
            </a:lvl1pPr>
          </a:lstStyle>
          <a:p>
            <a:pPr defTabSz="685800"/>
            <a:fld id="{2457BE3A-AED2-413A-89AB-2E67502F7DB8}"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3080150519"/>
      </p:ext>
    </p:extLst>
  </p:cSld>
  <p:clrMapOvr>
    <a:masterClrMapping/>
  </p:clrMapOvr>
  <p:transition spd="slow"/>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533401" y="3371850"/>
            <a:ext cx="6554867" cy="1143000"/>
          </a:xfrm>
        </p:spPr>
        <p:txBody>
          <a:bodyPr/>
          <a:lstStyle/>
          <a:p>
            <a:r>
              <a:rPr lang="tr-TR" smtClean="0"/>
              <a:t>Asıl başlık stili için tıklatın</a:t>
            </a:r>
            <a:endParaRPr lang="en-US" dirty="0"/>
          </a:p>
        </p:txBody>
      </p:sp>
      <p:sp>
        <p:nvSpPr>
          <p:cNvPr id="6" name="Picture Placeholder 2"/>
          <p:cNvSpPr>
            <a:spLocks noGrp="1" noChangeAspect="1"/>
          </p:cNvSpPr>
          <p:nvPr>
            <p:ph type="pic" idx="13"/>
          </p:nvPr>
        </p:nvSpPr>
        <p:spPr>
          <a:xfrm>
            <a:off x="533400" y="400050"/>
            <a:ext cx="8077200" cy="234315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rtlCol="0"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tr-TR" noProof="0" smtClean="0"/>
              <a:t>Resim eklemek için simgeyi tıklatın</a:t>
            </a:r>
            <a:endParaRPr lang="en-US" noProof="0" dirty="0"/>
          </a:p>
        </p:txBody>
      </p:sp>
      <p:sp>
        <p:nvSpPr>
          <p:cNvPr id="9" name="Text Placeholder 9"/>
          <p:cNvSpPr>
            <a:spLocks noGrp="1"/>
          </p:cNvSpPr>
          <p:nvPr>
            <p:ph type="body" sz="quarter" idx="14"/>
          </p:nvPr>
        </p:nvSpPr>
        <p:spPr>
          <a:xfrm>
            <a:off x="762002" y="2882900"/>
            <a:ext cx="7281332" cy="342900"/>
          </a:xfrm>
        </p:spPr>
        <p:txBody>
          <a:bodyPr anchor="t">
            <a:normAutofit/>
          </a:bodyPr>
          <a:lstStyle>
            <a:lvl1pPr marL="0" indent="0">
              <a:buFontTx/>
              <a:buNone/>
              <a:defRPr sz="120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tr-TR" smtClean="0"/>
              <a:t>Asıl metin stillerini düzenlemek için tıklatın</a:t>
            </a:r>
          </a:p>
        </p:txBody>
      </p:sp>
      <p:sp>
        <p:nvSpPr>
          <p:cNvPr id="5" name="Date Placeholder 3"/>
          <p:cNvSpPr>
            <a:spLocks noGrp="1"/>
          </p:cNvSpPr>
          <p:nvPr>
            <p:ph type="dt" sz="half" idx="15"/>
          </p:nvPr>
        </p:nvSpPr>
        <p:spPr/>
        <p:txBody>
          <a:bodyPr/>
          <a:lstStyle>
            <a:lvl1pPr>
              <a:defRPr/>
            </a:lvl1pPr>
          </a:lstStyle>
          <a:p>
            <a:pPr defTabSz="685800">
              <a:defRPr/>
            </a:pPr>
            <a:endParaRPr lang="tr-TR">
              <a:solidFill>
                <a:srgbClr val="537D0B">
                  <a:lumMod val="50000"/>
                </a:srgbClr>
              </a:solidFill>
            </a:endParaRPr>
          </a:p>
        </p:txBody>
      </p:sp>
      <p:sp>
        <p:nvSpPr>
          <p:cNvPr id="7" name="Footer Placeholder 4"/>
          <p:cNvSpPr>
            <a:spLocks noGrp="1"/>
          </p:cNvSpPr>
          <p:nvPr>
            <p:ph type="ftr" sz="quarter" idx="16"/>
          </p:nvPr>
        </p:nvSpPr>
        <p:spPr/>
        <p:txBody>
          <a:bodyPr/>
          <a:lstStyle>
            <a:lvl1pPr>
              <a:defRPr/>
            </a:lvl1pPr>
          </a:lstStyle>
          <a:p>
            <a:pPr defTabSz="685800">
              <a:defRPr/>
            </a:pPr>
            <a:endParaRPr lang="tr-TR">
              <a:solidFill>
                <a:srgbClr val="537D0B">
                  <a:lumMod val="50000"/>
                </a:srgbClr>
              </a:solidFill>
            </a:endParaRPr>
          </a:p>
        </p:txBody>
      </p:sp>
      <p:sp>
        <p:nvSpPr>
          <p:cNvPr id="8" name="Slide Number Placeholder 5"/>
          <p:cNvSpPr>
            <a:spLocks noGrp="1"/>
          </p:cNvSpPr>
          <p:nvPr>
            <p:ph type="sldNum" sz="quarter" idx="17"/>
          </p:nvPr>
        </p:nvSpPr>
        <p:spPr/>
        <p:txBody>
          <a:bodyPr/>
          <a:lstStyle>
            <a:lvl1pPr>
              <a:defRPr/>
            </a:lvl1pPr>
          </a:lstStyle>
          <a:p>
            <a:pPr defTabSz="685800"/>
            <a:fld id="{57C888A6-1635-4DCE-860C-0CE69C0D3E48}"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1275590383"/>
      </p:ext>
    </p:extLst>
  </p:cSld>
  <p:clrMapOvr>
    <a:masterClrMapping/>
  </p:clrMapOvr>
  <p:transition spd="slow"/>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533400" y="400050"/>
            <a:ext cx="8077200" cy="2171700"/>
          </a:xfrm>
        </p:spPr>
        <p:txBody>
          <a:bodyPr/>
          <a:lstStyle>
            <a:lvl1pPr algn="l">
              <a:defRPr sz="2100" b="0" cap="all"/>
            </a:lvl1pPr>
          </a:lstStyle>
          <a:p>
            <a:r>
              <a:rPr lang="tr-TR" smtClean="0"/>
              <a:t>Asıl başlık stili için tıklatın</a:t>
            </a:r>
            <a:endParaRPr lang="en-US" dirty="0"/>
          </a:p>
        </p:txBody>
      </p:sp>
      <p:sp>
        <p:nvSpPr>
          <p:cNvPr id="3" name="Text Placeholder 2"/>
          <p:cNvSpPr>
            <a:spLocks noGrp="1"/>
          </p:cNvSpPr>
          <p:nvPr>
            <p:ph type="body" idx="1"/>
          </p:nvPr>
        </p:nvSpPr>
        <p:spPr>
          <a:xfrm>
            <a:off x="533400" y="3086100"/>
            <a:ext cx="6383552" cy="1428750"/>
          </a:xfrm>
        </p:spPr>
        <p:txBody>
          <a:bodyPr>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lvl1pPr>
              <a:defRPr/>
            </a:lvl1pPr>
          </a:lstStyle>
          <a:p>
            <a:pPr defTabSz="685800">
              <a:defRPr/>
            </a:pPr>
            <a:endParaRPr lang="tr-TR">
              <a:solidFill>
                <a:srgbClr val="537D0B">
                  <a:lumMod val="50000"/>
                </a:srgbClr>
              </a:solidFill>
            </a:endParaRPr>
          </a:p>
        </p:txBody>
      </p:sp>
      <p:sp>
        <p:nvSpPr>
          <p:cNvPr id="5" name="Footer Placeholder 4"/>
          <p:cNvSpPr>
            <a:spLocks noGrp="1"/>
          </p:cNvSpPr>
          <p:nvPr>
            <p:ph type="ftr" sz="quarter" idx="11"/>
          </p:nvPr>
        </p:nvSpPr>
        <p:spPr/>
        <p:txBody>
          <a:bodyPr/>
          <a:lstStyle>
            <a:lvl1pPr>
              <a:defRPr/>
            </a:lvl1pPr>
          </a:lstStyle>
          <a:p>
            <a:pPr defTabSz="685800">
              <a:defRPr/>
            </a:pPr>
            <a:endParaRPr lang="tr-TR">
              <a:solidFill>
                <a:srgbClr val="537D0B">
                  <a:lumMod val="50000"/>
                </a:srgbClr>
              </a:solidFill>
            </a:endParaRPr>
          </a:p>
        </p:txBody>
      </p:sp>
      <p:sp>
        <p:nvSpPr>
          <p:cNvPr id="6" name="Slide Number Placeholder 5"/>
          <p:cNvSpPr>
            <a:spLocks noGrp="1"/>
          </p:cNvSpPr>
          <p:nvPr>
            <p:ph type="sldNum" sz="quarter" idx="12"/>
          </p:nvPr>
        </p:nvSpPr>
        <p:spPr/>
        <p:txBody>
          <a:bodyPr/>
          <a:lstStyle>
            <a:lvl1pPr>
              <a:defRPr/>
            </a:lvl1pPr>
          </a:lstStyle>
          <a:p>
            <a:pPr defTabSz="685800"/>
            <a:fld id="{060B168E-66D9-4853-99BD-4B13D8C8E599}"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941101522"/>
      </p:ext>
    </p:extLst>
  </p:cSld>
  <p:clrMapOvr>
    <a:masterClrMapping/>
  </p:clrMapOvr>
  <p:transition spd="slow"/>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5" name="TextBox 13"/>
          <p:cNvSpPr txBox="1">
            <a:spLocks noChangeArrowheads="1"/>
          </p:cNvSpPr>
          <p:nvPr/>
        </p:nvSpPr>
        <p:spPr bwMode="auto">
          <a:xfrm>
            <a:off x="228600" y="533400"/>
            <a:ext cx="457200" cy="438150"/>
          </a:xfrm>
          <a:prstGeom prst="rect">
            <a:avLst/>
          </a:prstGeom>
          <a:noFill/>
          <a:ln>
            <a:noFill/>
          </a:ln>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tr-TR" sz="60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6" name="TextBox 14"/>
          <p:cNvSpPr txBox="1">
            <a:spLocks noChangeArrowheads="1"/>
          </p:cNvSpPr>
          <p:nvPr/>
        </p:nvSpPr>
        <p:spPr bwMode="auto">
          <a:xfrm>
            <a:off x="7696200" y="2076450"/>
            <a:ext cx="457200" cy="438150"/>
          </a:xfrm>
          <a:prstGeom prst="rect">
            <a:avLst/>
          </a:prstGeom>
          <a:noFill/>
          <a:ln>
            <a:noFill/>
          </a:ln>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US" altLang="tr-TR" sz="60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2" name="Title 1"/>
          <p:cNvSpPr>
            <a:spLocks noGrp="1"/>
          </p:cNvSpPr>
          <p:nvPr>
            <p:ph type="title"/>
          </p:nvPr>
        </p:nvSpPr>
        <p:spPr>
          <a:xfrm>
            <a:off x="856284" y="400050"/>
            <a:ext cx="6859787" cy="2171700"/>
          </a:xfrm>
        </p:spPr>
        <p:txBody>
          <a:bodyPr/>
          <a:lstStyle>
            <a:lvl1pPr algn="l">
              <a:defRPr sz="2100" b="0" cap="all">
                <a:solidFill>
                  <a:schemeClr val="tx1"/>
                </a:solidFill>
              </a:defRPr>
            </a:lvl1pPr>
          </a:lstStyle>
          <a:p>
            <a:r>
              <a:rPr lang="tr-TR" smtClean="0"/>
              <a:t>Asıl başlık stili için tıklatın</a:t>
            </a:r>
            <a:endParaRPr lang="en-US" dirty="0"/>
          </a:p>
        </p:txBody>
      </p:sp>
      <p:sp>
        <p:nvSpPr>
          <p:cNvPr id="10" name="Text Placeholder 9"/>
          <p:cNvSpPr>
            <a:spLocks noGrp="1"/>
          </p:cNvSpPr>
          <p:nvPr>
            <p:ph type="body" sz="quarter" idx="13"/>
          </p:nvPr>
        </p:nvSpPr>
        <p:spPr>
          <a:xfrm>
            <a:off x="1066801" y="2571750"/>
            <a:ext cx="6402467" cy="361950"/>
          </a:xfrm>
        </p:spPr>
        <p:txBody>
          <a:bodyP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tr-TR" smtClean="0"/>
              <a:t>Asıl metin stillerini düzenlemek için tıklatın</a:t>
            </a:r>
          </a:p>
        </p:txBody>
      </p:sp>
      <p:sp>
        <p:nvSpPr>
          <p:cNvPr id="3" name="Text Placeholder 2"/>
          <p:cNvSpPr>
            <a:spLocks noGrp="1"/>
          </p:cNvSpPr>
          <p:nvPr>
            <p:ph type="body" idx="1"/>
          </p:nvPr>
        </p:nvSpPr>
        <p:spPr>
          <a:xfrm>
            <a:off x="533401" y="3225802"/>
            <a:ext cx="6382361" cy="1289048"/>
          </a:xfrm>
        </p:spPr>
        <p:txBody>
          <a:bodyPr>
            <a:normAutofit/>
          </a:bodyPr>
          <a:lstStyle>
            <a:lvl1pPr marL="0" indent="0" algn="l">
              <a:buNone/>
              <a:defRPr sz="150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tr-TR" smtClean="0"/>
              <a:t>Asıl metin stillerini düzenlemek için tıklatın</a:t>
            </a:r>
          </a:p>
        </p:txBody>
      </p:sp>
      <p:sp>
        <p:nvSpPr>
          <p:cNvPr id="7" name="Date Placeholder 3"/>
          <p:cNvSpPr>
            <a:spLocks noGrp="1"/>
          </p:cNvSpPr>
          <p:nvPr>
            <p:ph type="dt" sz="half" idx="14"/>
          </p:nvPr>
        </p:nvSpPr>
        <p:spPr/>
        <p:txBody>
          <a:bodyPr/>
          <a:lstStyle>
            <a:lvl1pPr>
              <a:defRPr/>
            </a:lvl1pPr>
          </a:lstStyle>
          <a:p>
            <a:pPr defTabSz="685800">
              <a:defRPr/>
            </a:pPr>
            <a:endParaRPr lang="tr-TR">
              <a:solidFill>
                <a:srgbClr val="537D0B">
                  <a:lumMod val="50000"/>
                </a:srgbClr>
              </a:solidFill>
            </a:endParaRPr>
          </a:p>
        </p:txBody>
      </p:sp>
      <p:sp>
        <p:nvSpPr>
          <p:cNvPr id="8" name="Footer Placeholder 4"/>
          <p:cNvSpPr>
            <a:spLocks noGrp="1"/>
          </p:cNvSpPr>
          <p:nvPr>
            <p:ph type="ftr" sz="quarter" idx="15"/>
          </p:nvPr>
        </p:nvSpPr>
        <p:spPr/>
        <p:txBody>
          <a:bodyPr/>
          <a:lstStyle>
            <a:lvl1pPr>
              <a:defRPr/>
            </a:lvl1pPr>
          </a:lstStyle>
          <a:p>
            <a:pPr defTabSz="685800">
              <a:defRPr/>
            </a:pPr>
            <a:endParaRPr lang="tr-TR">
              <a:solidFill>
                <a:srgbClr val="537D0B">
                  <a:lumMod val="50000"/>
                </a:srgbClr>
              </a:solidFill>
            </a:endParaRPr>
          </a:p>
        </p:txBody>
      </p:sp>
      <p:sp>
        <p:nvSpPr>
          <p:cNvPr id="9" name="Slide Number Placeholder 5"/>
          <p:cNvSpPr>
            <a:spLocks noGrp="1"/>
          </p:cNvSpPr>
          <p:nvPr>
            <p:ph type="sldNum" sz="quarter" idx="16"/>
          </p:nvPr>
        </p:nvSpPr>
        <p:spPr/>
        <p:txBody>
          <a:bodyPr/>
          <a:lstStyle>
            <a:lvl1pPr>
              <a:defRPr/>
            </a:lvl1pPr>
          </a:lstStyle>
          <a:p>
            <a:pPr defTabSz="685800"/>
            <a:fld id="{E12320B4-CCE6-41BC-B748-995F9B5EE0BE}"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3651204297"/>
      </p:ext>
    </p:extLst>
  </p:cSld>
  <p:clrMapOvr>
    <a:masterClrMapping/>
  </p:clrMapOvr>
  <p:transition spd="slow"/>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533401" y="2571750"/>
            <a:ext cx="6382361" cy="1273050"/>
          </a:xfrm>
        </p:spPr>
        <p:txBody>
          <a:bodyPr anchor="b"/>
          <a:lstStyle>
            <a:lvl1pPr algn="l">
              <a:defRPr sz="2100" b="0" cap="all"/>
            </a:lvl1pPr>
          </a:lstStyle>
          <a:p>
            <a:r>
              <a:rPr lang="tr-TR" smtClean="0"/>
              <a:t>Asıl başlık stili için tıklatın</a:t>
            </a:r>
            <a:endParaRPr lang="en-US" dirty="0"/>
          </a:p>
        </p:txBody>
      </p:sp>
      <p:sp>
        <p:nvSpPr>
          <p:cNvPr id="3" name="Text Placeholder 2"/>
          <p:cNvSpPr>
            <a:spLocks noGrp="1"/>
          </p:cNvSpPr>
          <p:nvPr>
            <p:ph type="body" idx="1"/>
          </p:nvPr>
        </p:nvSpPr>
        <p:spPr>
          <a:xfrm>
            <a:off x="533400" y="3849735"/>
            <a:ext cx="6383552" cy="665114"/>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lvl1pPr>
              <a:defRPr/>
            </a:lvl1pPr>
          </a:lstStyle>
          <a:p>
            <a:pPr defTabSz="685800">
              <a:defRPr/>
            </a:pPr>
            <a:endParaRPr lang="tr-TR">
              <a:solidFill>
                <a:srgbClr val="537D0B">
                  <a:lumMod val="50000"/>
                </a:srgbClr>
              </a:solidFill>
            </a:endParaRPr>
          </a:p>
        </p:txBody>
      </p:sp>
      <p:sp>
        <p:nvSpPr>
          <p:cNvPr id="5" name="Footer Placeholder 4"/>
          <p:cNvSpPr>
            <a:spLocks noGrp="1"/>
          </p:cNvSpPr>
          <p:nvPr>
            <p:ph type="ftr" sz="quarter" idx="11"/>
          </p:nvPr>
        </p:nvSpPr>
        <p:spPr/>
        <p:txBody>
          <a:bodyPr/>
          <a:lstStyle>
            <a:lvl1pPr>
              <a:defRPr/>
            </a:lvl1pPr>
          </a:lstStyle>
          <a:p>
            <a:pPr defTabSz="685800">
              <a:defRPr/>
            </a:pPr>
            <a:endParaRPr lang="tr-TR">
              <a:solidFill>
                <a:srgbClr val="537D0B">
                  <a:lumMod val="50000"/>
                </a:srgbClr>
              </a:solidFill>
            </a:endParaRPr>
          </a:p>
        </p:txBody>
      </p:sp>
      <p:sp>
        <p:nvSpPr>
          <p:cNvPr id="6" name="Slide Number Placeholder 5"/>
          <p:cNvSpPr>
            <a:spLocks noGrp="1"/>
          </p:cNvSpPr>
          <p:nvPr>
            <p:ph type="sldNum" sz="quarter" idx="12"/>
          </p:nvPr>
        </p:nvSpPr>
        <p:spPr/>
        <p:txBody>
          <a:bodyPr/>
          <a:lstStyle>
            <a:lvl1pPr>
              <a:defRPr/>
            </a:lvl1pPr>
          </a:lstStyle>
          <a:p>
            <a:pPr defTabSz="685800"/>
            <a:fld id="{91D42F21-36A2-4CDE-94E4-0C133E58C48D}"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3106021845"/>
      </p:ext>
    </p:extLst>
  </p:cSld>
  <p:clrMapOvr>
    <a:masterClrMapping/>
  </p:clrMapOvr>
  <p:transition spd="slow"/>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5" name="TextBox 13"/>
          <p:cNvSpPr txBox="1">
            <a:spLocks noChangeArrowheads="1"/>
          </p:cNvSpPr>
          <p:nvPr/>
        </p:nvSpPr>
        <p:spPr bwMode="auto">
          <a:xfrm>
            <a:off x="228600" y="533400"/>
            <a:ext cx="457200" cy="438150"/>
          </a:xfrm>
          <a:prstGeom prst="rect">
            <a:avLst/>
          </a:prstGeom>
          <a:noFill/>
          <a:ln>
            <a:noFill/>
          </a:ln>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tr-TR" sz="60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6" name="TextBox 14"/>
          <p:cNvSpPr txBox="1">
            <a:spLocks noChangeArrowheads="1"/>
          </p:cNvSpPr>
          <p:nvPr/>
        </p:nvSpPr>
        <p:spPr bwMode="auto">
          <a:xfrm>
            <a:off x="7696200" y="2076450"/>
            <a:ext cx="457200" cy="438150"/>
          </a:xfrm>
          <a:prstGeom prst="rect">
            <a:avLst/>
          </a:prstGeom>
          <a:noFill/>
          <a:ln>
            <a:noFill/>
          </a:ln>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US" altLang="tr-TR" sz="60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2" name="Title 1"/>
          <p:cNvSpPr>
            <a:spLocks noGrp="1"/>
          </p:cNvSpPr>
          <p:nvPr>
            <p:ph type="title"/>
          </p:nvPr>
        </p:nvSpPr>
        <p:spPr>
          <a:xfrm>
            <a:off x="856284" y="400050"/>
            <a:ext cx="6859786" cy="2171700"/>
          </a:xfrm>
        </p:spPr>
        <p:txBody>
          <a:bodyPr/>
          <a:lstStyle>
            <a:lvl1pPr algn="l">
              <a:defRPr sz="2100" b="0" cap="all">
                <a:solidFill>
                  <a:schemeClr val="tx1"/>
                </a:solidFill>
              </a:defRPr>
            </a:lvl1pPr>
          </a:lstStyle>
          <a:p>
            <a:r>
              <a:rPr lang="tr-TR" smtClean="0"/>
              <a:t>Asıl başlık stili için tıklatın</a:t>
            </a:r>
            <a:endParaRPr lang="en-US" dirty="0"/>
          </a:p>
        </p:txBody>
      </p:sp>
      <p:sp>
        <p:nvSpPr>
          <p:cNvPr id="10" name="Text Placeholder 9"/>
          <p:cNvSpPr>
            <a:spLocks noGrp="1"/>
          </p:cNvSpPr>
          <p:nvPr>
            <p:ph type="body" sz="quarter" idx="13"/>
          </p:nvPr>
        </p:nvSpPr>
        <p:spPr>
          <a:xfrm>
            <a:off x="533401" y="2914650"/>
            <a:ext cx="6382361" cy="787400"/>
          </a:xfrm>
        </p:spPr>
        <p:txBody>
          <a:bodyPr rtlCol="0" anchor="b">
            <a:normAutofit/>
          </a:bodyPr>
          <a:lstStyle>
            <a:lvl1pPr>
              <a:buNone/>
              <a:defRPr lang="en-US" sz="1500" b="0" cap="all" dirty="0">
                <a:ln w="3175" cmpd="sng">
                  <a:noFill/>
                </a:ln>
                <a:solidFill>
                  <a:schemeClr val="tx1"/>
                </a:solidFill>
                <a:effectLst/>
              </a:defRPr>
            </a:lvl1pPr>
          </a:lstStyle>
          <a:p>
            <a:pPr lvl="0"/>
            <a:r>
              <a:rPr lang="tr-TR" smtClean="0"/>
              <a:t>Asıl metin stillerini düzenlemek için tıklatın</a:t>
            </a:r>
          </a:p>
        </p:txBody>
      </p:sp>
      <p:sp>
        <p:nvSpPr>
          <p:cNvPr id="3" name="Text Placeholder 2"/>
          <p:cNvSpPr>
            <a:spLocks noGrp="1"/>
          </p:cNvSpPr>
          <p:nvPr>
            <p:ph type="body" idx="1"/>
          </p:nvPr>
        </p:nvSpPr>
        <p:spPr>
          <a:xfrm>
            <a:off x="533400" y="3714750"/>
            <a:ext cx="6382360" cy="800100"/>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tr-TR" smtClean="0"/>
              <a:t>Asıl metin stillerini düzenlemek için tıklatın</a:t>
            </a:r>
          </a:p>
        </p:txBody>
      </p:sp>
      <p:sp>
        <p:nvSpPr>
          <p:cNvPr id="7" name="Date Placeholder 3"/>
          <p:cNvSpPr>
            <a:spLocks noGrp="1"/>
          </p:cNvSpPr>
          <p:nvPr>
            <p:ph type="dt" sz="half" idx="14"/>
          </p:nvPr>
        </p:nvSpPr>
        <p:spPr/>
        <p:txBody>
          <a:bodyPr/>
          <a:lstStyle>
            <a:lvl1pPr>
              <a:defRPr/>
            </a:lvl1pPr>
          </a:lstStyle>
          <a:p>
            <a:pPr defTabSz="685800">
              <a:defRPr/>
            </a:pPr>
            <a:endParaRPr lang="tr-TR">
              <a:solidFill>
                <a:srgbClr val="537D0B">
                  <a:lumMod val="50000"/>
                </a:srgbClr>
              </a:solidFill>
            </a:endParaRPr>
          </a:p>
        </p:txBody>
      </p:sp>
      <p:sp>
        <p:nvSpPr>
          <p:cNvPr id="8" name="Footer Placeholder 4"/>
          <p:cNvSpPr>
            <a:spLocks noGrp="1"/>
          </p:cNvSpPr>
          <p:nvPr>
            <p:ph type="ftr" sz="quarter" idx="15"/>
          </p:nvPr>
        </p:nvSpPr>
        <p:spPr/>
        <p:txBody>
          <a:bodyPr/>
          <a:lstStyle>
            <a:lvl1pPr>
              <a:defRPr/>
            </a:lvl1pPr>
          </a:lstStyle>
          <a:p>
            <a:pPr defTabSz="685800">
              <a:defRPr/>
            </a:pPr>
            <a:endParaRPr lang="tr-TR">
              <a:solidFill>
                <a:srgbClr val="537D0B">
                  <a:lumMod val="50000"/>
                </a:srgbClr>
              </a:solidFill>
            </a:endParaRPr>
          </a:p>
        </p:txBody>
      </p:sp>
      <p:sp>
        <p:nvSpPr>
          <p:cNvPr id="9" name="Slide Number Placeholder 5"/>
          <p:cNvSpPr>
            <a:spLocks noGrp="1"/>
          </p:cNvSpPr>
          <p:nvPr>
            <p:ph type="sldNum" sz="quarter" idx="16"/>
          </p:nvPr>
        </p:nvSpPr>
        <p:spPr/>
        <p:txBody>
          <a:bodyPr/>
          <a:lstStyle>
            <a:lvl1pPr>
              <a:defRPr/>
            </a:lvl1pPr>
          </a:lstStyle>
          <a:p>
            <a:pPr defTabSz="685800"/>
            <a:fld id="{074F33FB-AD78-403A-9CC4-C36E1BA7E265}"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1832323880"/>
      </p:ext>
    </p:extLst>
  </p:cSld>
  <p:clrMapOvr>
    <a:masterClrMapping/>
  </p:clrMapOvr>
  <p:transition spd="slow"/>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533400" y="400050"/>
            <a:ext cx="7525658" cy="2171700"/>
          </a:xfrm>
        </p:spPr>
        <p:txBody>
          <a:bodyPr/>
          <a:lstStyle>
            <a:lvl1pPr>
              <a:defRPr lang="en-US" sz="2100" b="0" dirty="0"/>
            </a:lvl1pPr>
          </a:lstStyle>
          <a:p>
            <a:pPr lvl="0"/>
            <a:r>
              <a:rPr lang="tr-TR" smtClean="0"/>
              <a:t>Asıl başlık stili için tıklatın</a:t>
            </a:r>
            <a:endParaRPr lang="en-US" dirty="0"/>
          </a:p>
        </p:txBody>
      </p:sp>
      <p:sp>
        <p:nvSpPr>
          <p:cNvPr id="10" name="Text Placeholder 9"/>
          <p:cNvSpPr>
            <a:spLocks noGrp="1"/>
          </p:cNvSpPr>
          <p:nvPr>
            <p:ph type="body" sz="quarter" idx="13"/>
          </p:nvPr>
        </p:nvSpPr>
        <p:spPr>
          <a:xfrm>
            <a:off x="533401" y="2946401"/>
            <a:ext cx="6382361" cy="628650"/>
          </a:xfrm>
        </p:spPr>
        <p:txBody>
          <a:bodyPr rtlCol="0" anchor="b">
            <a:normAutofit/>
          </a:bodyPr>
          <a:lstStyle>
            <a:lvl1pPr>
              <a:buNone/>
              <a:defRPr lang="en-US" sz="1500" b="0" cap="all" dirty="0">
                <a:ln w="3175" cmpd="sng">
                  <a:noFill/>
                </a:ln>
                <a:solidFill>
                  <a:schemeClr val="tx1"/>
                </a:solidFill>
                <a:effectLst/>
              </a:defRPr>
            </a:lvl1pPr>
          </a:lstStyle>
          <a:p>
            <a:pPr lvl="0"/>
            <a:r>
              <a:rPr lang="tr-TR" smtClean="0"/>
              <a:t>Asıl metin stillerini düzenlemek için tıklatın</a:t>
            </a:r>
          </a:p>
        </p:txBody>
      </p:sp>
      <p:sp>
        <p:nvSpPr>
          <p:cNvPr id="3" name="Text Placeholder 2"/>
          <p:cNvSpPr>
            <a:spLocks noGrp="1"/>
          </p:cNvSpPr>
          <p:nvPr>
            <p:ph type="body" idx="1"/>
          </p:nvPr>
        </p:nvSpPr>
        <p:spPr>
          <a:xfrm>
            <a:off x="533400" y="3575051"/>
            <a:ext cx="6382360" cy="939799"/>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tr-TR" smtClean="0"/>
              <a:t>Asıl metin stillerini düzenlemek için tıklatın</a:t>
            </a:r>
          </a:p>
        </p:txBody>
      </p:sp>
      <p:sp>
        <p:nvSpPr>
          <p:cNvPr id="5" name="Date Placeholder 3"/>
          <p:cNvSpPr>
            <a:spLocks noGrp="1"/>
          </p:cNvSpPr>
          <p:nvPr>
            <p:ph type="dt" sz="half" idx="14"/>
          </p:nvPr>
        </p:nvSpPr>
        <p:spPr/>
        <p:txBody>
          <a:bodyPr/>
          <a:lstStyle>
            <a:lvl1pPr>
              <a:defRPr/>
            </a:lvl1pPr>
          </a:lstStyle>
          <a:p>
            <a:pPr defTabSz="685800">
              <a:defRPr/>
            </a:pPr>
            <a:endParaRPr lang="tr-TR">
              <a:solidFill>
                <a:srgbClr val="537D0B">
                  <a:lumMod val="50000"/>
                </a:srgbClr>
              </a:solidFill>
            </a:endParaRPr>
          </a:p>
        </p:txBody>
      </p:sp>
      <p:sp>
        <p:nvSpPr>
          <p:cNvPr id="6" name="Footer Placeholder 4"/>
          <p:cNvSpPr>
            <a:spLocks noGrp="1"/>
          </p:cNvSpPr>
          <p:nvPr>
            <p:ph type="ftr" sz="quarter" idx="15"/>
          </p:nvPr>
        </p:nvSpPr>
        <p:spPr/>
        <p:txBody>
          <a:bodyPr/>
          <a:lstStyle>
            <a:lvl1pPr>
              <a:defRPr/>
            </a:lvl1pPr>
          </a:lstStyle>
          <a:p>
            <a:pPr defTabSz="685800">
              <a:defRPr/>
            </a:pPr>
            <a:endParaRPr lang="tr-TR">
              <a:solidFill>
                <a:srgbClr val="537D0B">
                  <a:lumMod val="50000"/>
                </a:srgbClr>
              </a:solidFill>
            </a:endParaRPr>
          </a:p>
        </p:txBody>
      </p:sp>
      <p:sp>
        <p:nvSpPr>
          <p:cNvPr id="7" name="Slide Number Placeholder 5"/>
          <p:cNvSpPr>
            <a:spLocks noGrp="1"/>
          </p:cNvSpPr>
          <p:nvPr>
            <p:ph type="sldNum" sz="quarter" idx="16"/>
          </p:nvPr>
        </p:nvSpPr>
        <p:spPr/>
        <p:txBody>
          <a:bodyPr/>
          <a:lstStyle>
            <a:lvl1pPr>
              <a:defRPr/>
            </a:lvl1pPr>
          </a:lstStyle>
          <a:p>
            <a:pPr defTabSz="685800"/>
            <a:fld id="{C08A2F85-4983-4EF3-91D1-3305353B53FD}"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367392688"/>
      </p:ext>
    </p:extLst>
  </p:cSld>
  <p:clrMapOvr>
    <a:masterClrMapping/>
  </p:clrMapOvr>
  <p:transition spd="slow"/>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a:xfrm>
            <a:off x="533401" y="3371850"/>
            <a:ext cx="6554867" cy="1143000"/>
          </a:xfrm>
        </p:spPr>
        <p:txBody>
          <a:bodyPr/>
          <a:lstStyle>
            <a:lvl1pPr algn="l">
              <a:defRPr sz="2100"/>
            </a:lvl1pP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533401" y="400051"/>
            <a:ext cx="6554867" cy="2825753"/>
          </a:xfrm>
        </p:spPr>
        <p:txBody>
          <a:bodyPr vert="eaVert" ancho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defTabSz="685800">
              <a:defRPr/>
            </a:pPr>
            <a:endParaRPr lang="tr-TR">
              <a:solidFill>
                <a:srgbClr val="537D0B">
                  <a:lumMod val="50000"/>
                </a:srgbClr>
              </a:solidFill>
            </a:endParaRPr>
          </a:p>
        </p:txBody>
      </p:sp>
      <p:sp>
        <p:nvSpPr>
          <p:cNvPr id="5" name="Footer Placeholder 4"/>
          <p:cNvSpPr>
            <a:spLocks noGrp="1"/>
          </p:cNvSpPr>
          <p:nvPr>
            <p:ph type="ftr" sz="quarter" idx="11"/>
          </p:nvPr>
        </p:nvSpPr>
        <p:spPr/>
        <p:txBody>
          <a:bodyPr/>
          <a:lstStyle>
            <a:lvl1pPr>
              <a:defRPr/>
            </a:lvl1pPr>
          </a:lstStyle>
          <a:p>
            <a:pPr defTabSz="685800">
              <a:defRPr/>
            </a:pPr>
            <a:endParaRPr lang="tr-TR">
              <a:solidFill>
                <a:srgbClr val="537D0B">
                  <a:lumMod val="50000"/>
                </a:srgbClr>
              </a:solidFill>
            </a:endParaRPr>
          </a:p>
        </p:txBody>
      </p:sp>
      <p:sp>
        <p:nvSpPr>
          <p:cNvPr id="6" name="Slide Number Placeholder 5"/>
          <p:cNvSpPr>
            <a:spLocks noGrp="1"/>
          </p:cNvSpPr>
          <p:nvPr>
            <p:ph type="sldNum" sz="quarter" idx="12"/>
          </p:nvPr>
        </p:nvSpPr>
        <p:spPr/>
        <p:txBody>
          <a:bodyPr/>
          <a:lstStyle>
            <a:lvl1pPr>
              <a:defRPr/>
            </a:lvl1pPr>
          </a:lstStyle>
          <a:p>
            <a:pPr defTabSz="685800"/>
            <a:fld id="{38E2E088-1DE0-4E78-844D-8E3DE55E23C2}"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1750486218"/>
      </p:ext>
    </p:extLst>
  </p:cSld>
  <p:clrMapOvr>
    <a:masterClrMapping/>
  </p:clrMapOvr>
  <p:transition spd="slow"/>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400050"/>
            <a:ext cx="2044194" cy="3314700"/>
          </a:xfrm>
        </p:spPr>
        <p:txBody>
          <a:bodyPr vert="eaVert"/>
          <a:lstStyle>
            <a:lvl1pPr>
              <a:defRPr sz="2100"/>
            </a:lvl1pP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533400" y="400050"/>
            <a:ext cx="5850012" cy="4114800"/>
          </a:xfrm>
        </p:spPr>
        <p:txBody>
          <a:bodyPr vert="eaVert" ancho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defTabSz="685800">
              <a:defRPr/>
            </a:pPr>
            <a:endParaRPr lang="tr-TR">
              <a:solidFill>
                <a:srgbClr val="537D0B">
                  <a:lumMod val="50000"/>
                </a:srgbClr>
              </a:solidFill>
            </a:endParaRPr>
          </a:p>
        </p:txBody>
      </p:sp>
      <p:sp>
        <p:nvSpPr>
          <p:cNvPr id="5" name="Footer Placeholder 4"/>
          <p:cNvSpPr>
            <a:spLocks noGrp="1"/>
          </p:cNvSpPr>
          <p:nvPr>
            <p:ph type="ftr" sz="quarter" idx="11"/>
          </p:nvPr>
        </p:nvSpPr>
        <p:spPr/>
        <p:txBody>
          <a:bodyPr/>
          <a:lstStyle>
            <a:lvl1pPr>
              <a:defRPr/>
            </a:lvl1pPr>
          </a:lstStyle>
          <a:p>
            <a:pPr defTabSz="685800">
              <a:defRPr/>
            </a:pPr>
            <a:endParaRPr lang="tr-TR">
              <a:solidFill>
                <a:srgbClr val="537D0B">
                  <a:lumMod val="50000"/>
                </a:srgbClr>
              </a:solidFill>
            </a:endParaRPr>
          </a:p>
        </p:txBody>
      </p:sp>
      <p:sp>
        <p:nvSpPr>
          <p:cNvPr id="6" name="Slide Number Placeholder 5"/>
          <p:cNvSpPr>
            <a:spLocks noGrp="1"/>
          </p:cNvSpPr>
          <p:nvPr>
            <p:ph type="sldNum" sz="quarter" idx="12"/>
          </p:nvPr>
        </p:nvSpPr>
        <p:spPr/>
        <p:txBody>
          <a:bodyPr/>
          <a:lstStyle>
            <a:lvl1pPr>
              <a:defRPr/>
            </a:lvl1pPr>
          </a:lstStyle>
          <a:p>
            <a:pPr defTabSz="685800"/>
            <a:fld id="{F3339486-A089-4EB7-A4E4-36DEF53AA633}"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1378531523"/>
      </p:ext>
    </p:extLst>
  </p:cSld>
  <p:clrMapOvr>
    <a:masterClrMapping/>
  </p:clrMapOvr>
  <p:transition spd="slow"/>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1597819"/>
            <a:ext cx="7772400" cy="1102519"/>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tr-TR" smtClean="0"/>
              <a:t>Asıl alt başlık stilini düzenlemek için tıklatın</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fld id="{77EDE1DA-730F-4388-B2F4-AB01AAAE5A88}" type="slidenum">
              <a:rPr lang="tr-TR" altLang="tr-TR"/>
              <a:pPr/>
              <a:t>‹#›</a:t>
            </a:fld>
            <a:endParaRPr lang="tr-TR" altLang="tr-TR"/>
          </a:p>
        </p:txBody>
      </p:sp>
    </p:spTree>
    <p:extLst>
      <p:ext uri="{BB962C8B-B14F-4D97-AF65-F5344CB8AC3E}">
        <p14:creationId xmlns:p14="http://schemas.microsoft.com/office/powerpoint/2010/main" val="31228215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theme" Target="../theme/theme4.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theme" Target="../theme/theme5.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theme" Target="../theme/theme6.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theme" Target="../theme/theme7.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Başlık Yer Tutucusu 1"/>
          <p:cNvSpPr>
            <a:spLocks noGrp="1"/>
          </p:cNvSpPr>
          <p:nvPr>
            <p:ph type="title"/>
          </p:nvPr>
        </p:nvSpPr>
        <p:spPr bwMode="auto">
          <a:xfrm>
            <a:off x="1403350" y="195263"/>
            <a:ext cx="7489825" cy="5159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tr-TR" smtClean="0"/>
              <a:t>Asıl başlık stili için tıklatın</a:t>
            </a:r>
          </a:p>
        </p:txBody>
      </p:sp>
      <p:sp>
        <p:nvSpPr>
          <p:cNvPr id="1027" name="Metin Yer Tutucusu 2"/>
          <p:cNvSpPr>
            <a:spLocks noGrp="1"/>
          </p:cNvSpPr>
          <p:nvPr>
            <p:ph type="body" idx="1"/>
          </p:nvPr>
        </p:nvSpPr>
        <p:spPr bwMode="auto">
          <a:xfrm>
            <a:off x="250825" y="844550"/>
            <a:ext cx="8642350" cy="3941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4" name="Veri Yer Tutucusu 3"/>
          <p:cNvSpPr>
            <a:spLocks noGrp="1"/>
          </p:cNvSpPr>
          <p:nvPr>
            <p:ph type="dt" sz="half" idx="2"/>
          </p:nvPr>
        </p:nvSpPr>
        <p:spPr>
          <a:xfrm>
            <a:off x="250825" y="4833938"/>
            <a:ext cx="1152525" cy="227012"/>
          </a:xfrm>
          <a:prstGeom prst="rect">
            <a:avLst/>
          </a:prstGeom>
        </p:spPr>
        <p:txBody>
          <a:bodyPr vert="horz" lIns="91440" tIns="45720" rIns="91440" bIns="45720" rtlCol="0" anchor="ctr"/>
          <a:lstStyle>
            <a:lvl1pPr algn="l" fontAlgn="auto">
              <a:spcBef>
                <a:spcPts val="0"/>
              </a:spcBef>
              <a:spcAft>
                <a:spcPts val="0"/>
              </a:spcAft>
              <a:defRPr sz="1000" smtClean="0">
                <a:solidFill>
                  <a:schemeClr val="tx2"/>
                </a:solidFill>
                <a:latin typeface="+mn-lt"/>
                <a:cs typeface="+mn-cs"/>
              </a:defRPr>
            </a:lvl1pPr>
          </a:lstStyle>
          <a:p>
            <a:pPr>
              <a:defRPr/>
            </a:pPr>
            <a:fld id="{08ECC5B1-77E0-430B-B5A0-2CABEA55B00D}" type="datetimeFigureOut">
              <a:rPr lang="tr-TR"/>
              <a:pPr>
                <a:defRPr/>
              </a:pPr>
              <a:t>9.03.2022</a:t>
            </a:fld>
            <a:endParaRPr lang="tr-TR"/>
          </a:p>
        </p:txBody>
      </p:sp>
      <p:sp>
        <p:nvSpPr>
          <p:cNvPr id="5" name="Altbilgi Yer Tutucusu 4"/>
          <p:cNvSpPr>
            <a:spLocks noGrp="1"/>
          </p:cNvSpPr>
          <p:nvPr>
            <p:ph type="ftr" sz="quarter" idx="3"/>
          </p:nvPr>
        </p:nvSpPr>
        <p:spPr>
          <a:xfrm>
            <a:off x="1476375" y="4840288"/>
            <a:ext cx="6480175" cy="225425"/>
          </a:xfrm>
          <a:prstGeom prst="rect">
            <a:avLst/>
          </a:prstGeom>
        </p:spPr>
        <p:txBody>
          <a:bodyPr vert="horz" lIns="91440" tIns="45720" rIns="91440" bIns="45720" rtlCol="0" anchor="ctr"/>
          <a:lstStyle>
            <a:lvl1pPr algn="ctr" fontAlgn="auto">
              <a:spcBef>
                <a:spcPts val="0"/>
              </a:spcBef>
              <a:spcAft>
                <a:spcPts val="0"/>
              </a:spcAft>
              <a:defRPr sz="1000">
                <a:solidFill>
                  <a:schemeClr val="tx2"/>
                </a:solidFill>
                <a:latin typeface="+mn-lt"/>
                <a:cs typeface="+mn-cs"/>
              </a:defRPr>
            </a:lvl1pPr>
          </a:lstStyle>
          <a:p>
            <a:pPr>
              <a:defRPr/>
            </a:pPr>
            <a:endParaRPr lang="tr-TR"/>
          </a:p>
        </p:txBody>
      </p:sp>
      <p:sp>
        <p:nvSpPr>
          <p:cNvPr id="6" name="Slayt Numarası Yer Tutucusu 5"/>
          <p:cNvSpPr>
            <a:spLocks noGrp="1"/>
          </p:cNvSpPr>
          <p:nvPr>
            <p:ph type="sldNum" sz="quarter" idx="4"/>
          </p:nvPr>
        </p:nvSpPr>
        <p:spPr>
          <a:xfrm>
            <a:off x="8027988" y="4840288"/>
            <a:ext cx="865187" cy="225425"/>
          </a:xfrm>
          <a:prstGeom prst="rect">
            <a:avLst/>
          </a:prstGeom>
        </p:spPr>
        <p:txBody>
          <a:bodyPr vert="horz" lIns="91440" tIns="45720" rIns="91440" bIns="45720" rtlCol="0" anchor="ctr"/>
          <a:lstStyle>
            <a:lvl1pPr algn="r" fontAlgn="auto">
              <a:spcBef>
                <a:spcPts val="0"/>
              </a:spcBef>
              <a:spcAft>
                <a:spcPts val="0"/>
              </a:spcAft>
              <a:defRPr sz="1000" smtClean="0">
                <a:solidFill>
                  <a:schemeClr val="tx2"/>
                </a:solidFill>
                <a:latin typeface="+mn-lt"/>
                <a:cs typeface="+mn-cs"/>
              </a:defRPr>
            </a:lvl1pPr>
          </a:lstStyle>
          <a:p>
            <a:pPr>
              <a:defRPr/>
            </a:pPr>
            <a:fld id="{49071807-DDCA-4942-BEAC-5A05CA96C6C5}" type="slidenum">
              <a:rPr lang="tr-TR"/>
              <a:pPr>
                <a:defRPr/>
              </a:pPr>
              <a:t>‹#›</a:t>
            </a:fld>
            <a:endParaRPr lang="tr-T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73" r:id="rId9"/>
    <p:sldLayoutId id="2147483682" r:id="rId10"/>
    <p:sldLayoutId id="2147483683" r:id="rId11"/>
    <p:sldLayoutId id="2147483684" r:id="rId12"/>
    <p:sldLayoutId id="2147483685" r:id="rId13"/>
  </p:sldLayoutIdLst>
  <p:transition spd="slow">
    <p:wipe/>
  </p:transition>
  <p:timing>
    <p:tnLst>
      <p:par>
        <p:cTn id="1" dur="indefinite" restart="never" nodeType="tmRoot"/>
      </p:par>
    </p:tnLst>
  </p:timing>
  <p:txStyles>
    <p:titleStyle>
      <a:lvl1pPr algn="l" rtl="0" fontAlgn="base">
        <a:spcBef>
          <a:spcPct val="0"/>
        </a:spcBef>
        <a:spcAft>
          <a:spcPct val="0"/>
        </a:spcAft>
        <a:defRPr sz="3000" b="1" kern="1200">
          <a:solidFill>
            <a:schemeClr val="tx2"/>
          </a:solidFill>
          <a:latin typeface="+mj-lt"/>
          <a:ea typeface="+mj-ea"/>
          <a:cs typeface="+mj-cs"/>
        </a:defRPr>
      </a:lvl1pPr>
      <a:lvl2pPr algn="l" rtl="0" fontAlgn="base">
        <a:spcBef>
          <a:spcPct val="0"/>
        </a:spcBef>
        <a:spcAft>
          <a:spcPct val="0"/>
        </a:spcAft>
        <a:defRPr sz="3000" b="1">
          <a:solidFill>
            <a:schemeClr val="tx2"/>
          </a:solidFill>
          <a:latin typeface="Calibri" pitchFamily="34" charset="0"/>
        </a:defRPr>
      </a:lvl2pPr>
      <a:lvl3pPr algn="l" rtl="0" fontAlgn="base">
        <a:spcBef>
          <a:spcPct val="0"/>
        </a:spcBef>
        <a:spcAft>
          <a:spcPct val="0"/>
        </a:spcAft>
        <a:defRPr sz="3000" b="1">
          <a:solidFill>
            <a:schemeClr val="tx2"/>
          </a:solidFill>
          <a:latin typeface="Calibri" pitchFamily="34" charset="0"/>
        </a:defRPr>
      </a:lvl3pPr>
      <a:lvl4pPr algn="l" rtl="0" fontAlgn="base">
        <a:spcBef>
          <a:spcPct val="0"/>
        </a:spcBef>
        <a:spcAft>
          <a:spcPct val="0"/>
        </a:spcAft>
        <a:defRPr sz="3000" b="1">
          <a:solidFill>
            <a:schemeClr val="tx2"/>
          </a:solidFill>
          <a:latin typeface="Calibri" pitchFamily="34" charset="0"/>
        </a:defRPr>
      </a:lvl4pPr>
      <a:lvl5pPr algn="l" rtl="0" fontAlgn="base">
        <a:spcBef>
          <a:spcPct val="0"/>
        </a:spcBef>
        <a:spcAft>
          <a:spcPct val="0"/>
        </a:spcAft>
        <a:defRPr sz="3000" b="1">
          <a:solidFill>
            <a:schemeClr val="tx2"/>
          </a:solidFill>
          <a:latin typeface="Calibri" pitchFamily="34" charset="0"/>
        </a:defRPr>
      </a:lvl5pPr>
      <a:lvl6pPr marL="457200" algn="l" rtl="0" eaLnBrk="1" fontAlgn="base" hangingPunct="1">
        <a:spcBef>
          <a:spcPct val="0"/>
        </a:spcBef>
        <a:spcAft>
          <a:spcPct val="0"/>
        </a:spcAft>
        <a:defRPr sz="3000" b="1">
          <a:solidFill>
            <a:schemeClr val="tx2"/>
          </a:solidFill>
          <a:latin typeface="Calibri" pitchFamily="34" charset="0"/>
        </a:defRPr>
      </a:lvl6pPr>
      <a:lvl7pPr marL="914400" algn="l" rtl="0" eaLnBrk="1" fontAlgn="base" hangingPunct="1">
        <a:spcBef>
          <a:spcPct val="0"/>
        </a:spcBef>
        <a:spcAft>
          <a:spcPct val="0"/>
        </a:spcAft>
        <a:defRPr sz="3000" b="1">
          <a:solidFill>
            <a:schemeClr val="tx2"/>
          </a:solidFill>
          <a:latin typeface="Calibri" pitchFamily="34" charset="0"/>
        </a:defRPr>
      </a:lvl7pPr>
      <a:lvl8pPr marL="1371600" algn="l" rtl="0" eaLnBrk="1" fontAlgn="base" hangingPunct="1">
        <a:spcBef>
          <a:spcPct val="0"/>
        </a:spcBef>
        <a:spcAft>
          <a:spcPct val="0"/>
        </a:spcAft>
        <a:defRPr sz="3000" b="1">
          <a:solidFill>
            <a:schemeClr val="tx2"/>
          </a:solidFill>
          <a:latin typeface="Calibri" pitchFamily="34" charset="0"/>
        </a:defRPr>
      </a:lvl8pPr>
      <a:lvl9pPr marL="1828800" algn="l" rtl="0" eaLnBrk="1" fontAlgn="base" hangingPunct="1">
        <a:spcBef>
          <a:spcPct val="0"/>
        </a:spcBef>
        <a:spcAft>
          <a:spcPct val="0"/>
        </a:spcAft>
        <a:defRPr sz="3000" b="1">
          <a:solidFill>
            <a:schemeClr val="tx2"/>
          </a:solidFill>
          <a:latin typeface="Calibri" pitchFamily="34" charset="0"/>
        </a:defRPr>
      </a:lvl9pPr>
    </p:titleStyle>
    <p:bodyStyle>
      <a:lvl1pPr marL="342900" indent="-342900" algn="l" rtl="0" fontAlgn="base">
        <a:spcBef>
          <a:spcPct val="20000"/>
        </a:spcBef>
        <a:spcAft>
          <a:spcPct val="0"/>
        </a:spcAft>
        <a:buFont typeface="Arial" charset="0"/>
        <a:buChar char="•"/>
        <a:defRPr sz="2800" kern="1200">
          <a:solidFill>
            <a:schemeClr val="tx2"/>
          </a:solidFill>
          <a:latin typeface="+mn-lt"/>
          <a:ea typeface="+mn-ea"/>
          <a:cs typeface="+mn-cs"/>
        </a:defRPr>
      </a:lvl1pPr>
      <a:lvl2pPr marL="742950" indent="-285750" algn="l" rtl="0" fontAlgn="base">
        <a:spcBef>
          <a:spcPct val="20000"/>
        </a:spcBef>
        <a:spcAft>
          <a:spcPct val="0"/>
        </a:spcAft>
        <a:buFont typeface="Arial" charset="0"/>
        <a:buChar char="–"/>
        <a:defRPr sz="2400" kern="1200">
          <a:solidFill>
            <a:schemeClr val="tx2"/>
          </a:solidFill>
          <a:latin typeface="+mn-lt"/>
          <a:ea typeface="+mn-ea"/>
          <a:cs typeface="+mn-cs"/>
        </a:defRPr>
      </a:lvl2pPr>
      <a:lvl3pPr marL="1143000" indent="-228600" algn="l" rtl="0" fontAlgn="base">
        <a:spcBef>
          <a:spcPct val="20000"/>
        </a:spcBef>
        <a:spcAft>
          <a:spcPct val="0"/>
        </a:spcAft>
        <a:buFont typeface="Arial" charset="0"/>
        <a:buChar char="•"/>
        <a:defRPr sz="2000" kern="1200">
          <a:solidFill>
            <a:schemeClr val="tx2"/>
          </a:solidFill>
          <a:latin typeface="+mn-lt"/>
          <a:ea typeface="+mn-ea"/>
          <a:cs typeface="+mn-cs"/>
        </a:defRPr>
      </a:lvl3pPr>
      <a:lvl4pPr marL="1600200" indent="-228600" algn="l" rtl="0" fontAlgn="base">
        <a:spcBef>
          <a:spcPct val="20000"/>
        </a:spcBef>
        <a:spcAft>
          <a:spcPct val="0"/>
        </a:spcAft>
        <a:buFont typeface="Arial" charset="0"/>
        <a:buChar char="–"/>
        <a:defRPr kern="1200">
          <a:solidFill>
            <a:schemeClr val="tx2"/>
          </a:solidFill>
          <a:latin typeface="+mn-lt"/>
          <a:ea typeface="+mn-ea"/>
          <a:cs typeface="+mn-cs"/>
        </a:defRPr>
      </a:lvl4pPr>
      <a:lvl5pPr marL="2057400" indent="-228600" algn="l" rtl="0" fontAlgn="base">
        <a:spcBef>
          <a:spcPct val="20000"/>
        </a:spcBef>
        <a:spcAft>
          <a:spcPct val="0"/>
        </a:spcAft>
        <a:buFont typeface="Arial" charset="0"/>
        <a:buChar char="»"/>
        <a:defRPr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AFE447"/>
            </a:gs>
            <a:gs pos="10001">
              <a:srgbClr val="AFE447"/>
            </a:gs>
            <a:gs pos="100000">
              <a:srgbClr val="4C7800"/>
            </a:gs>
          </a:gsLst>
          <a:lin ang="6120000" scaled="1"/>
        </a:gradFill>
        <a:effectLst/>
      </p:bgPr>
    </p:bg>
    <p:spTree>
      <p:nvGrpSpPr>
        <p:cNvPr id="1" name=""/>
        <p:cNvGrpSpPr/>
        <p:nvPr/>
      </p:nvGrpSpPr>
      <p:grpSpPr>
        <a:xfrm>
          <a:off x="0" y="0"/>
          <a:ext cx="0" cy="0"/>
          <a:chOff x="0" y="0"/>
          <a:chExt cx="0" cy="0"/>
        </a:xfrm>
      </p:grpSpPr>
      <p:grpSp>
        <p:nvGrpSpPr>
          <p:cNvPr id="1026" name="Group 6"/>
          <p:cNvGrpSpPr>
            <a:grpSpLocks/>
          </p:cNvGrpSpPr>
          <p:nvPr/>
        </p:nvGrpSpPr>
        <p:grpSpPr bwMode="auto">
          <a:xfrm>
            <a:off x="6670675" y="2920603"/>
            <a:ext cx="2470150" cy="1994297"/>
            <a:chOff x="6687077" y="3259666"/>
            <a:chExt cx="2981857" cy="3208867"/>
          </a:xfrm>
        </p:grpSpPr>
        <p:cxnSp>
          <p:nvCxnSpPr>
            <p:cNvPr id="8" name="Straight Connector 7"/>
            <p:cNvCxnSpPr/>
            <p:nvPr/>
          </p:nvCxnSpPr>
          <p:spPr>
            <a:xfrm flipH="1">
              <a:off x="8756746" y="3259666"/>
              <a:ext cx="912188" cy="91189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5724"/>
              <a:ext cx="2981857" cy="2982809"/>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1737" y="3581511"/>
              <a:ext cx="1897197" cy="189658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130" y="3433998"/>
              <a:ext cx="1740055" cy="1739494"/>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388" y="3985732"/>
              <a:ext cx="1264798" cy="126439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3371850"/>
            <a:ext cx="6554788" cy="1143000"/>
          </a:xfrm>
          <a:prstGeom prst="rect">
            <a:avLst/>
          </a:prstGeom>
          <a:effectLst/>
        </p:spPr>
        <p:txBody>
          <a:bodyPr vert="horz" lIns="91440" tIns="45720" rIns="91440" bIns="45720" rtlCol="0" anchor="ctr">
            <a:normAutofit/>
          </a:bodyPr>
          <a:lstStyle/>
          <a:p>
            <a:r>
              <a:rPr lang="tr-TR" smtClean="0"/>
              <a:t>Asıl başlık stili için tıklatın</a:t>
            </a:r>
            <a:endParaRPr lang="en-US" dirty="0"/>
          </a:p>
        </p:txBody>
      </p:sp>
      <p:sp>
        <p:nvSpPr>
          <p:cNvPr id="1028" name="Text Placeholder 2"/>
          <p:cNvSpPr>
            <a:spLocks noGrp="1"/>
          </p:cNvSpPr>
          <p:nvPr>
            <p:ph type="body" idx="1"/>
          </p:nvPr>
        </p:nvSpPr>
        <p:spPr bwMode="auto">
          <a:xfrm>
            <a:off x="533400" y="400050"/>
            <a:ext cx="6554788" cy="2825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altLang="tr-TR" smtClean="0"/>
              <a:t>Asıl metin stillerini düzenlemek için tıklatın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endParaRPr lang="en-US" altLang="tr-TR" smtClean="0"/>
          </a:p>
        </p:txBody>
      </p:sp>
      <p:sp>
        <p:nvSpPr>
          <p:cNvPr id="4" name="Date Placeholder 3"/>
          <p:cNvSpPr>
            <a:spLocks noGrp="1"/>
          </p:cNvSpPr>
          <p:nvPr>
            <p:ph type="dt" sz="half" idx="2"/>
          </p:nvPr>
        </p:nvSpPr>
        <p:spPr>
          <a:xfrm>
            <a:off x="7429500" y="4629150"/>
            <a:ext cx="1201738" cy="273844"/>
          </a:xfrm>
          <a:prstGeom prst="rect">
            <a:avLst/>
          </a:prstGeom>
        </p:spPr>
        <p:txBody>
          <a:bodyPr vert="horz" lIns="91440" tIns="45720" rIns="91440" bIns="45720" rtlCol="0" anchor="t"/>
          <a:lstStyle>
            <a:lvl1pPr algn="r" eaLnBrk="1" hangingPunct="1">
              <a:defRPr sz="750" b="0" i="0">
                <a:solidFill>
                  <a:schemeClr val="bg2">
                    <a:lumMod val="50000"/>
                  </a:schemeClr>
                </a:solidFill>
                <a:effectLst/>
                <a:latin typeface="+mn-lt"/>
                <a:cs typeface="Arial" panose="020B0604020202020204" pitchFamily="34" charset="0"/>
              </a:defRPr>
            </a:lvl1pPr>
          </a:lstStyle>
          <a:p>
            <a:pPr defTabSz="685800">
              <a:defRPr/>
            </a:pPr>
            <a:endParaRPr lang="tr-TR">
              <a:solidFill>
                <a:srgbClr val="537D0B">
                  <a:lumMod val="50000"/>
                </a:srgbClr>
              </a:solidFill>
            </a:endParaRPr>
          </a:p>
        </p:txBody>
      </p:sp>
      <p:sp>
        <p:nvSpPr>
          <p:cNvPr id="5" name="Footer Placeholder 4"/>
          <p:cNvSpPr>
            <a:spLocks noGrp="1"/>
          </p:cNvSpPr>
          <p:nvPr>
            <p:ph type="ftr" sz="quarter" idx="3"/>
          </p:nvPr>
        </p:nvSpPr>
        <p:spPr>
          <a:xfrm>
            <a:off x="533400" y="4629150"/>
            <a:ext cx="5811838" cy="273844"/>
          </a:xfrm>
          <a:prstGeom prst="rect">
            <a:avLst/>
          </a:prstGeom>
        </p:spPr>
        <p:txBody>
          <a:bodyPr vert="horz" lIns="91440" tIns="45720" rIns="91440" bIns="45720" rtlCol="0" anchor="t"/>
          <a:lstStyle>
            <a:lvl1pPr algn="l" eaLnBrk="1" hangingPunct="1">
              <a:defRPr sz="750" b="0" i="0">
                <a:solidFill>
                  <a:schemeClr val="bg2">
                    <a:lumMod val="50000"/>
                  </a:schemeClr>
                </a:solidFill>
                <a:effectLst/>
                <a:latin typeface="+mn-lt"/>
                <a:cs typeface="Arial" panose="020B0604020202020204" pitchFamily="34" charset="0"/>
              </a:defRPr>
            </a:lvl1pPr>
          </a:lstStyle>
          <a:p>
            <a:pPr defTabSz="685800">
              <a:defRPr/>
            </a:pPr>
            <a:endParaRPr lang="tr-TR">
              <a:solidFill>
                <a:srgbClr val="537D0B">
                  <a:lumMod val="50000"/>
                </a:srgbClr>
              </a:solidFill>
            </a:endParaRPr>
          </a:p>
        </p:txBody>
      </p:sp>
      <p:sp>
        <p:nvSpPr>
          <p:cNvPr id="6" name="Slide Number Placeholder 5"/>
          <p:cNvSpPr>
            <a:spLocks noGrp="1"/>
          </p:cNvSpPr>
          <p:nvPr>
            <p:ph type="sldNum" sz="quarter" idx="4"/>
          </p:nvPr>
        </p:nvSpPr>
        <p:spPr>
          <a:xfrm>
            <a:off x="7773988" y="4183857"/>
            <a:ext cx="857250" cy="502444"/>
          </a:xfrm>
          <a:prstGeom prst="rect">
            <a:avLst/>
          </a:prstGeom>
        </p:spPr>
        <p:txBody>
          <a:bodyPr vert="horz" wrap="square" lIns="91440" tIns="45720" rIns="91440" bIns="45720" numCol="1" anchor="b" anchorCtr="0" compatLnSpc="1">
            <a:prstTxWarp prst="textNoShape">
              <a:avLst/>
            </a:prstTxWarp>
          </a:bodyPr>
          <a:lstStyle>
            <a:lvl1pPr algn="r" eaLnBrk="1" hangingPunct="1">
              <a:defRPr sz="2100">
                <a:solidFill>
                  <a:srgbClr val="293F06"/>
                </a:solidFill>
                <a:latin typeface="Century Gothic" panose="020B0502020202020204" pitchFamily="34" charset="0"/>
              </a:defRPr>
            </a:lvl1pPr>
          </a:lstStyle>
          <a:p>
            <a:pPr defTabSz="685800"/>
            <a:fld id="{263EBBEC-7FFE-4EFA-8A3D-0C27A03ADB70}"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2521508515"/>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Lst>
  <p:transition spd="slow"/>
  <p:txStyles>
    <p:titleStyle>
      <a:lvl1pPr algn="l" defTabSz="342900" rtl="0" eaLnBrk="0" fontAlgn="base" hangingPunct="0">
        <a:spcBef>
          <a:spcPct val="0"/>
        </a:spcBef>
        <a:spcAft>
          <a:spcPct val="0"/>
        </a:spcAft>
        <a:defRPr sz="2400" kern="1200" cap="all">
          <a:ln w="3175" cmpd="sng">
            <a:noFill/>
          </a:ln>
          <a:solidFill>
            <a:schemeClr val="tx1"/>
          </a:solidFill>
          <a:latin typeface="+mj-lt"/>
          <a:ea typeface="+mj-ea"/>
          <a:cs typeface="+mj-cs"/>
        </a:defRPr>
      </a:lvl1pPr>
      <a:lvl2pPr algn="l" defTabSz="342900" rtl="0" eaLnBrk="0" fontAlgn="base" hangingPunct="0">
        <a:spcBef>
          <a:spcPct val="0"/>
        </a:spcBef>
        <a:spcAft>
          <a:spcPct val="0"/>
        </a:spcAft>
        <a:defRPr sz="2400">
          <a:solidFill>
            <a:schemeClr val="tx1"/>
          </a:solidFill>
          <a:latin typeface="Century Gothic" panose="020B0502020202020204" pitchFamily="34" charset="0"/>
        </a:defRPr>
      </a:lvl2pPr>
      <a:lvl3pPr algn="l" defTabSz="342900" rtl="0" eaLnBrk="0" fontAlgn="base" hangingPunct="0">
        <a:spcBef>
          <a:spcPct val="0"/>
        </a:spcBef>
        <a:spcAft>
          <a:spcPct val="0"/>
        </a:spcAft>
        <a:defRPr sz="2400">
          <a:solidFill>
            <a:schemeClr val="tx1"/>
          </a:solidFill>
          <a:latin typeface="Century Gothic" panose="020B0502020202020204" pitchFamily="34" charset="0"/>
        </a:defRPr>
      </a:lvl3pPr>
      <a:lvl4pPr algn="l" defTabSz="342900" rtl="0" eaLnBrk="0" fontAlgn="base" hangingPunct="0">
        <a:spcBef>
          <a:spcPct val="0"/>
        </a:spcBef>
        <a:spcAft>
          <a:spcPct val="0"/>
        </a:spcAft>
        <a:defRPr sz="2400">
          <a:solidFill>
            <a:schemeClr val="tx1"/>
          </a:solidFill>
          <a:latin typeface="Century Gothic" panose="020B0502020202020204" pitchFamily="34" charset="0"/>
        </a:defRPr>
      </a:lvl4pPr>
      <a:lvl5pPr algn="l" defTabSz="342900" rtl="0" eaLnBrk="0" fontAlgn="base" hangingPunct="0">
        <a:spcBef>
          <a:spcPct val="0"/>
        </a:spcBef>
        <a:spcAft>
          <a:spcPct val="0"/>
        </a:spcAft>
        <a:defRPr sz="2400">
          <a:solidFill>
            <a:schemeClr val="tx1"/>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0" fontAlgn="base" hangingPunct="0">
        <a:spcBef>
          <a:spcPct val="20000"/>
        </a:spcBef>
        <a:spcAft>
          <a:spcPts val="450"/>
        </a:spcAft>
        <a:buClr>
          <a:schemeClr val="tx1"/>
        </a:buClr>
        <a:buSzPct val="80000"/>
        <a:buFont typeface="Wingdings 3" panose="05040102010807070707" pitchFamily="18" charset="2"/>
        <a:buChar char=""/>
        <a:defRPr sz="1500" kern="1200">
          <a:solidFill>
            <a:srgbClr val="3E5E08"/>
          </a:solidFill>
          <a:latin typeface="+mn-lt"/>
          <a:ea typeface="+mn-ea"/>
          <a:cs typeface="+mn-cs"/>
        </a:defRPr>
      </a:lvl1pPr>
      <a:lvl2pPr marL="557213" indent="-214313" algn="l" defTabSz="342900" rtl="0" eaLnBrk="0" fontAlgn="base" hangingPunct="0">
        <a:spcBef>
          <a:spcPct val="20000"/>
        </a:spcBef>
        <a:spcAft>
          <a:spcPts val="450"/>
        </a:spcAft>
        <a:buClr>
          <a:schemeClr val="tx1"/>
        </a:buClr>
        <a:buSzPct val="80000"/>
        <a:buFont typeface="Wingdings 3" panose="05040102010807070707" pitchFamily="18" charset="2"/>
        <a:buChar char=""/>
        <a:defRPr sz="2100" kern="1200">
          <a:solidFill>
            <a:srgbClr val="3E5E08"/>
          </a:solidFill>
          <a:latin typeface="+mn-lt"/>
          <a:ea typeface="+mn-ea"/>
          <a:cs typeface="+mn-cs"/>
        </a:defRPr>
      </a:lvl2pPr>
      <a:lvl3pPr marL="900113" indent="-214313" algn="l" defTabSz="342900" rtl="0" eaLnBrk="0" fontAlgn="base" hangingPunct="0">
        <a:spcBef>
          <a:spcPct val="20000"/>
        </a:spcBef>
        <a:spcAft>
          <a:spcPts val="450"/>
        </a:spcAft>
        <a:buClr>
          <a:schemeClr val="tx1"/>
        </a:buClr>
        <a:buSzPct val="80000"/>
        <a:buFont typeface="Wingdings 3" panose="05040102010807070707" pitchFamily="18" charset="2"/>
        <a:buChar char=""/>
        <a:defRPr sz="1200" kern="1200">
          <a:solidFill>
            <a:srgbClr val="3E5E08"/>
          </a:solidFill>
          <a:latin typeface="+mn-lt"/>
          <a:ea typeface="+mn-ea"/>
          <a:cs typeface="+mn-cs"/>
        </a:defRPr>
      </a:lvl3pPr>
      <a:lvl4pPr marL="1157288" indent="-128588" algn="l" defTabSz="342900" rtl="0" eaLnBrk="0" fontAlgn="base" hangingPunct="0">
        <a:spcBef>
          <a:spcPct val="20000"/>
        </a:spcBef>
        <a:spcAft>
          <a:spcPts val="450"/>
        </a:spcAft>
        <a:buClr>
          <a:schemeClr val="tx1"/>
        </a:buClr>
        <a:buSzPct val="80000"/>
        <a:buFont typeface="Wingdings 3" panose="05040102010807070707" pitchFamily="18" charset="2"/>
        <a:buChar char=""/>
        <a:defRPr sz="1050" kern="1200">
          <a:solidFill>
            <a:srgbClr val="3E5E08"/>
          </a:solidFill>
          <a:latin typeface="+mn-lt"/>
          <a:ea typeface="+mn-ea"/>
          <a:cs typeface="+mn-cs"/>
        </a:defRPr>
      </a:lvl4pPr>
      <a:lvl5pPr marL="1500188" indent="-128588" algn="l" defTabSz="342900" rtl="0" eaLnBrk="0" fontAlgn="base" hangingPunct="0">
        <a:spcBef>
          <a:spcPct val="20000"/>
        </a:spcBef>
        <a:spcAft>
          <a:spcPts val="450"/>
        </a:spcAft>
        <a:buClr>
          <a:schemeClr val="tx1"/>
        </a:buClr>
        <a:buSzPct val="80000"/>
        <a:buFont typeface="Wingdings 3" panose="05040102010807070707" pitchFamily="18" charset="2"/>
        <a:buChar char=""/>
        <a:defRPr sz="1050" kern="1200">
          <a:solidFill>
            <a:srgbClr val="3E5E08"/>
          </a:solidFill>
          <a:latin typeface="+mn-lt"/>
          <a:ea typeface="+mn-ea"/>
          <a:cs typeface="+mn-cs"/>
        </a:defRPr>
      </a:lvl5pPr>
      <a:lvl6pPr marL="18859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AFE447"/>
            </a:gs>
            <a:gs pos="10001">
              <a:srgbClr val="AFE447"/>
            </a:gs>
            <a:gs pos="100000">
              <a:srgbClr val="4C7800"/>
            </a:gs>
          </a:gsLst>
          <a:lin ang="6120000" scaled="1"/>
        </a:gradFill>
        <a:effectLst/>
      </p:bgPr>
    </p:bg>
    <p:spTree>
      <p:nvGrpSpPr>
        <p:cNvPr id="1" name=""/>
        <p:cNvGrpSpPr/>
        <p:nvPr/>
      </p:nvGrpSpPr>
      <p:grpSpPr>
        <a:xfrm>
          <a:off x="0" y="0"/>
          <a:ext cx="0" cy="0"/>
          <a:chOff x="0" y="0"/>
          <a:chExt cx="0" cy="0"/>
        </a:xfrm>
      </p:grpSpPr>
      <p:grpSp>
        <p:nvGrpSpPr>
          <p:cNvPr id="1026" name="Group 6"/>
          <p:cNvGrpSpPr>
            <a:grpSpLocks/>
          </p:cNvGrpSpPr>
          <p:nvPr/>
        </p:nvGrpSpPr>
        <p:grpSpPr bwMode="auto">
          <a:xfrm>
            <a:off x="6670675" y="2920603"/>
            <a:ext cx="2470150" cy="1994297"/>
            <a:chOff x="6687077" y="3259666"/>
            <a:chExt cx="2981857" cy="3208867"/>
          </a:xfrm>
        </p:grpSpPr>
        <p:cxnSp>
          <p:nvCxnSpPr>
            <p:cNvPr id="8" name="Straight Connector 7"/>
            <p:cNvCxnSpPr/>
            <p:nvPr/>
          </p:nvCxnSpPr>
          <p:spPr>
            <a:xfrm flipH="1">
              <a:off x="8756746" y="3259666"/>
              <a:ext cx="912188" cy="91189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5724"/>
              <a:ext cx="2981857" cy="2982809"/>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1737" y="3581511"/>
              <a:ext cx="1897197" cy="189658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130" y="3433998"/>
              <a:ext cx="1740055" cy="1739494"/>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388" y="3985732"/>
              <a:ext cx="1264798" cy="126439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3371850"/>
            <a:ext cx="6554788" cy="1143000"/>
          </a:xfrm>
          <a:prstGeom prst="rect">
            <a:avLst/>
          </a:prstGeom>
          <a:effectLst/>
        </p:spPr>
        <p:txBody>
          <a:bodyPr vert="horz" lIns="91440" tIns="45720" rIns="91440" bIns="45720" rtlCol="0" anchor="ctr">
            <a:normAutofit/>
          </a:bodyPr>
          <a:lstStyle/>
          <a:p>
            <a:r>
              <a:rPr lang="tr-TR" smtClean="0"/>
              <a:t>Asıl başlık stili için tıklatın</a:t>
            </a:r>
            <a:endParaRPr lang="en-US" dirty="0"/>
          </a:p>
        </p:txBody>
      </p:sp>
      <p:sp>
        <p:nvSpPr>
          <p:cNvPr id="1028" name="Text Placeholder 2"/>
          <p:cNvSpPr>
            <a:spLocks noGrp="1"/>
          </p:cNvSpPr>
          <p:nvPr>
            <p:ph type="body" idx="1"/>
          </p:nvPr>
        </p:nvSpPr>
        <p:spPr bwMode="auto">
          <a:xfrm>
            <a:off x="533400" y="400050"/>
            <a:ext cx="6554788" cy="2825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altLang="tr-TR" smtClean="0"/>
              <a:t>Asıl metin stillerini düzenlemek için tıklatın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endParaRPr lang="en-US" altLang="tr-TR" smtClean="0"/>
          </a:p>
        </p:txBody>
      </p:sp>
      <p:sp>
        <p:nvSpPr>
          <p:cNvPr id="4" name="Date Placeholder 3"/>
          <p:cNvSpPr>
            <a:spLocks noGrp="1"/>
          </p:cNvSpPr>
          <p:nvPr>
            <p:ph type="dt" sz="half" idx="2"/>
          </p:nvPr>
        </p:nvSpPr>
        <p:spPr>
          <a:xfrm>
            <a:off x="7429500" y="4629150"/>
            <a:ext cx="1201738" cy="273844"/>
          </a:xfrm>
          <a:prstGeom prst="rect">
            <a:avLst/>
          </a:prstGeom>
        </p:spPr>
        <p:txBody>
          <a:bodyPr vert="horz" lIns="91440" tIns="45720" rIns="91440" bIns="45720" rtlCol="0" anchor="t"/>
          <a:lstStyle>
            <a:lvl1pPr algn="r" eaLnBrk="1" hangingPunct="1">
              <a:defRPr sz="750" b="0" i="0">
                <a:solidFill>
                  <a:schemeClr val="bg2">
                    <a:lumMod val="50000"/>
                  </a:schemeClr>
                </a:solidFill>
                <a:effectLst/>
                <a:latin typeface="+mn-lt"/>
                <a:cs typeface="Arial" panose="020B0604020202020204" pitchFamily="34" charset="0"/>
              </a:defRPr>
            </a:lvl1pPr>
          </a:lstStyle>
          <a:p>
            <a:pPr defTabSz="685800">
              <a:defRPr/>
            </a:pPr>
            <a:endParaRPr lang="tr-TR">
              <a:solidFill>
                <a:srgbClr val="537D0B">
                  <a:lumMod val="50000"/>
                </a:srgbClr>
              </a:solidFill>
            </a:endParaRPr>
          </a:p>
        </p:txBody>
      </p:sp>
      <p:sp>
        <p:nvSpPr>
          <p:cNvPr id="5" name="Footer Placeholder 4"/>
          <p:cNvSpPr>
            <a:spLocks noGrp="1"/>
          </p:cNvSpPr>
          <p:nvPr>
            <p:ph type="ftr" sz="quarter" idx="3"/>
          </p:nvPr>
        </p:nvSpPr>
        <p:spPr>
          <a:xfrm>
            <a:off x="533400" y="4629150"/>
            <a:ext cx="5811838" cy="273844"/>
          </a:xfrm>
          <a:prstGeom prst="rect">
            <a:avLst/>
          </a:prstGeom>
        </p:spPr>
        <p:txBody>
          <a:bodyPr vert="horz" lIns="91440" tIns="45720" rIns="91440" bIns="45720" rtlCol="0" anchor="t"/>
          <a:lstStyle>
            <a:lvl1pPr algn="l" eaLnBrk="1" hangingPunct="1">
              <a:defRPr sz="750" b="0" i="0">
                <a:solidFill>
                  <a:schemeClr val="bg2">
                    <a:lumMod val="50000"/>
                  </a:schemeClr>
                </a:solidFill>
                <a:effectLst/>
                <a:latin typeface="+mn-lt"/>
                <a:cs typeface="Arial" panose="020B0604020202020204" pitchFamily="34" charset="0"/>
              </a:defRPr>
            </a:lvl1pPr>
          </a:lstStyle>
          <a:p>
            <a:pPr defTabSz="685800">
              <a:defRPr/>
            </a:pPr>
            <a:endParaRPr lang="tr-TR">
              <a:solidFill>
                <a:srgbClr val="537D0B">
                  <a:lumMod val="50000"/>
                </a:srgbClr>
              </a:solidFill>
            </a:endParaRPr>
          </a:p>
        </p:txBody>
      </p:sp>
      <p:sp>
        <p:nvSpPr>
          <p:cNvPr id="6" name="Slide Number Placeholder 5"/>
          <p:cNvSpPr>
            <a:spLocks noGrp="1"/>
          </p:cNvSpPr>
          <p:nvPr>
            <p:ph type="sldNum" sz="quarter" idx="4"/>
          </p:nvPr>
        </p:nvSpPr>
        <p:spPr>
          <a:xfrm>
            <a:off x="7773988" y="4183857"/>
            <a:ext cx="857250" cy="502444"/>
          </a:xfrm>
          <a:prstGeom prst="rect">
            <a:avLst/>
          </a:prstGeom>
        </p:spPr>
        <p:txBody>
          <a:bodyPr vert="horz" wrap="square" lIns="91440" tIns="45720" rIns="91440" bIns="45720" numCol="1" anchor="b" anchorCtr="0" compatLnSpc="1">
            <a:prstTxWarp prst="textNoShape">
              <a:avLst/>
            </a:prstTxWarp>
          </a:bodyPr>
          <a:lstStyle>
            <a:lvl1pPr algn="r" eaLnBrk="1" hangingPunct="1">
              <a:defRPr sz="2100">
                <a:solidFill>
                  <a:srgbClr val="293F06"/>
                </a:solidFill>
                <a:latin typeface="Century Gothic" panose="020B0502020202020204" pitchFamily="34" charset="0"/>
              </a:defRPr>
            </a:lvl1pPr>
          </a:lstStyle>
          <a:p>
            <a:pPr defTabSz="685800"/>
            <a:fld id="{263EBBEC-7FFE-4EFA-8A3D-0C27A03ADB70}"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2321768705"/>
      </p:ext>
    </p:extLst>
  </p:cSld>
  <p:clrMap bg1="dk1" tx1="lt1" bg2="dk2"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Lst>
  <p:transition spd="slow"/>
  <p:txStyles>
    <p:titleStyle>
      <a:lvl1pPr algn="l" defTabSz="342900" rtl="0" eaLnBrk="0" fontAlgn="base" hangingPunct="0">
        <a:spcBef>
          <a:spcPct val="0"/>
        </a:spcBef>
        <a:spcAft>
          <a:spcPct val="0"/>
        </a:spcAft>
        <a:defRPr sz="2400" kern="1200" cap="all">
          <a:ln w="3175" cmpd="sng">
            <a:noFill/>
          </a:ln>
          <a:solidFill>
            <a:schemeClr val="tx1"/>
          </a:solidFill>
          <a:latin typeface="+mj-lt"/>
          <a:ea typeface="+mj-ea"/>
          <a:cs typeface="+mj-cs"/>
        </a:defRPr>
      </a:lvl1pPr>
      <a:lvl2pPr algn="l" defTabSz="342900" rtl="0" eaLnBrk="0" fontAlgn="base" hangingPunct="0">
        <a:spcBef>
          <a:spcPct val="0"/>
        </a:spcBef>
        <a:spcAft>
          <a:spcPct val="0"/>
        </a:spcAft>
        <a:defRPr sz="2400">
          <a:solidFill>
            <a:schemeClr val="tx1"/>
          </a:solidFill>
          <a:latin typeface="Century Gothic" panose="020B0502020202020204" pitchFamily="34" charset="0"/>
        </a:defRPr>
      </a:lvl2pPr>
      <a:lvl3pPr algn="l" defTabSz="342900" rtl="0" eaLnBrk="0" fontAlgn="base" hangingPunct="0">
        <a:spcBef>
          <a:spcPct val="0"/>
        </a:spcBef>
        <a:spcAft>
          <a:spcPct val="0"/>
        </a:spcAft>
        <a:defRPr sz="2400">
          <a:solidFill>
            <a:schemeClr val="tx1"/>
          </a:solidFill>
          <a:latin typeface="Century Gothic" panose="020B0502020202020204" pitchFamily="34" charset="0"/>
        </a:defRPr>
      </a:lvl3pPr>
      <a:lvl4pPr algn="l" defTabSz="342900" rtl="0" eaLnBrk="0" fontAlgn="base" hangingPunct="0">
        <a:spcBef>
          <a:spcPct val="0"/>
        </a:spcBef>
        <a:spcAft>
          <a:spcPct val="0"/>
        </a:spcAft>
        <a:defRPr sz="2400">
          <a:solidFill>
            <a:schemeClr val="tx1"/>
          </a:solidFill>
          <a:latin typeface="Century Gothic" panose="020B0502020202020204" pitchFamily="34" charset="0"/>
        </a:defRPr>
      </a:lvl4pPr>
      <a:lvl5pPr algn="l" defTabSz="342900" rtl="0" eaLnBrk="0" fontAlgn="base" hangingPunct="0">
        <a:spcBef>
          <a:spcPct val="0"/>
        </a:spcBef>
        <a:spcAft>
          <a:spcPct val="0"/>
        </a:spcAft>
        <a:defRPr sz="2400">
          <a:solidFill>
            <a:schemeClr val="tx1"/>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0" fontAlgn="base" hangingPunct="0">
        <a:spcBef>
          <a:spcPct val="20000"/>
        </a:spcBef>
        <a:spcAft>
          <a:spcPts val="450"/>
        </a:spcAft>
        <a:buClr>
          <a:schemeClr val="tx1"/>
        </a:buClr>
        <a:buSzPct val="80000"/>
        <a:buFont typeface="Wingdings 3" panose="05040102010807070707" pitchFamily="18" charset="2"/>
        <a:buChar char=""/>
        <a:defRPr sz="1500" kern="1200">
          <a:solidFill>
            <a:srgbClr val="3E5E08"/>
          </a:solidFill>
          <a:latin typeface="+mn-lt"/>
          <a:ea typeface="+mn-ea"/>
          <a:cs typeface="+mn-cs"/>
        </a:defRPr>
      </a:lvl1pPr>
      <a:lvl2pPr marL="557213" indent="-214313" algn="l" defTabSz="342900" rtl="0" eaLnBrk="0" fontAlgn="base" hangingPunct="0">
        <a:spcBef>
          <a:spcPct val="20000"/>
        </a:spcBef>
        <a:spcAft>
          <a:spcPts val="450"/>
        </a:spcAft>
        <a:buClr>
          <a:schemeClr val="tx1"/>
        </a:buClr>
        <a:buSzPct val="80000"/>
        <a:buFont typeface="Wingdings 3" panose="05040102010807070707" pitchFamily="18" charset="2"/>
        <a:buChar char=""/>
        <a:defRPr sz="2100" kern="1200">
          <a:solidFill>
            <a:srgbClr val="3E5E08"/>
          </a:solidFill>
          <a:latin typeface="+mn-lt"/>
          <a:ea typeface="+mn-ea"/>
          <a:cs typeface="+mn-cs"/>
        </a:defRPr>
      </a:lvl2pPr>
      <a:lvl3pPr marL="900113" indent="-214313" algn="l" defTabSz="342900" rtl="0" eaLnBrk="0" fontAlgn="base" hangingPunct="0">
        <a:spcBef>
          <a:spcPct val="20000"/>
        </a:spcBef>
        <a:spcAft>
          <a:spcPts val="450"/>
        </a:spcAft>
        <a:buClr>
          <a:schemeClr val="tx1"/>
        </a:buClr>
        <a:buSzPct val="80000"/>
        <a:buFont typeface="Wingdings 3" panose="05040102010807070707" pitchFamily="18" charset="2"/>
        <a:buChar char=""/>
        <a:defRPr sz="1200" kern="1200">
          <a:solidFill>
            <a:srgbClr val="3E5E08"/>
          </a:solidFill>
          <a:latin typeface="+mn-lt"/>
          <a:ea typeface="+mn-ea"/>
          <a:cs typeface="+mn-cs"/>
        </a:defRPr>
      </a:lvl3pPr>
      <a:lvl4pPr marL="1157288" indent="-128588" algn="l" defTabSz="342900" rtl="0" eaLnBrk="0" fontAlgn="base" hangingPunct="0">
        <a:spcBef>
          <a:spcPct val="20000"/>
        </a:spcBef>
        <a:spcAft>
          <a:spcPts val="450"/>
        </a:spcAft>
        <a:buClr>
          <a:schemeClr val="tx1"/>
        </a:buClr>
        <a:buSzPct val="80000"/>
        <a:buFont typeface="Wingdings 3" panose="05040102010807070707" pitchFamily="18" charset="2"/>
        <a:buChar char=""/>
        <a:defRPr sz="1050" kern="1200">
          <a:solidFill>
            <a:srgbClr val="3E5E08"/>
          </a:solidFill>
          <a:latin typeface="+mn-lt"/>
          <a:ea typeface="+mn-ea"/>
          <a:cs typeface="+mn-cs"/>
        </a:defRPr>
      </a:lvl4pPr>
      <a:lvl5pPr marL="1500188" indent="-128588" algn="l" defTabSz="342900" rtl="0" eaLnBrk="0" fontAlgn="base" hangingPunct="0">
        <a:spcBef>
          <a:spcPct val="20000"/>
        </a:spcBef>
        <a:spcAft>
          <a:spcPts val="450"/>
        </a:spcAft>
        <a:buClr>
          <a:schemeClr val="tx1"/>
        </a:buClr>
        <a:buSzPct val="80000"/>
        <a:buFont typeface="Wingdings 3" panose="05040102010807070707" pitchFamily="18" charset="2"/>
        <a:buChar char=""/>
        <a:defRPr sz="1050" kern="1200">
          <a:solidFill>
            <a:srgbClr val="3E5E08"/>
          </a:solidFill>
          <a:latin typeface="+mn-lt"/>
          <a:ea typeface="+mn-ea"/>
          <a:cs typeface="+mn-cs"/>
        </a:defRPr>
      </a:lvl5pPr>
      <a:lvl6pPr marL="18859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AFE447"/>
            </a:gs>
            <a:gs pos="10001">
              <a:srgbClr val="AFE447"/>
            </a:gs>
            <a:gs pos="100000">
              <a:srgbClr val="4C7800"/>
            </a:gs>
          </a:gsLst>
          <a:lin ang="6120000" scaled="1"/>
        </a:gradFill>
        <a:effectLst/>
      </p:bgPr>
    </p:bg>
    <p:spTree>
      <p:nvGrpSpPr>
        <p:cNvPr id="1" name=""/>
        <p:cNvGrpSpPr/>
        <p:nvPr/>
      </p:nvGrpSpPr>
      <p:grpSpPr>
        <a:xfrm>
          <a:off x="0" y="0"/>
          <a:ext cx="0" cy="0"/>
          <a:chOff x="0" y="0"/>
          <a:chExt cx="0" cy="0"/>
        </a:xfrm>
      </p:grpSpPr>
      <p:grpSp>
        <p:nvGrpSpPr>
          <p:cNvPr id="1026" name="Group 6"/>
          <p:cNvGrpSpPr>
            <a:grpSpLocks/>
          </p:cNvGrpSpPr>
          <p:nvPr/>
        </p:nvGrpSpPr>
        <p:grpSpPr bwMode="auto">
          <a:xfrm>
            <a:off x="6670675" y="2920603"/>
            <a:ext cx="2470150" cy="1994297"/>
            <a:chOff x="6687077" y="3259666"/>
            <a:chExt cx="2981857" cy="3208867"/>
          </a:xfrm>
        </p:grpSpPr>
        <p:cxnSp>
          <p:nvCxnSpPr>
            <p:cNvPr id="8" name="Straight Connector 7"/>
            <p:cNvCxnSpPr/>
            <p:nvPr/>
          </p:nvCxnSpPr>
          <p:spPr>
            <a:xfrm flipH="1">
              <a:off x="8756746" y="3259666"/>
              <a:ext cx="912188" cy="91189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5724"/>
              <a:ext cx="2981857" cy="2982809"/>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1737" y="3581511"/>
              <a:ext cx="1897197" cy="189658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130" y="3433998"/>
              <a:ext cx="1740055" cy="1739494"/>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388" y="3985732"/>
              <a:ext cx="1264798" cy="126439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3371850"/>
            <a:ext cx="6554788" cy="1143000"/>
          </a:xfrm>
          <a:prstGeom prst="rect">
            <a:avLst/>
          </a:prstGeom>
          <a:effectLst/>
        </p:spPr>
        <p:txBody>
          <a:bodyPr vert="horz" lIns="91440" tIns="45720" rIns="91440" bIns="45720" rtlCol="0" anchor="ctr">
            <a:normAutofit/>
          </a:bodyPr>
          <a:lstStyle/>
          <a:p>
            <a:r>
              <a:rPr lang="tr-TR" smtClean="0"/>
              <a:t>Asıl başlık stili için tıklatın</a:t>
            </a:r>
            <a:endParaRPr lang="en-US" dirty="0"/>
          </a:p>
        </p:txBody>
      </p:sp>
      <p:sp>
        <p:nvSpPr>
          <p:cNvPr id="1028" name="Text Placeholder 2"/>
          <p:cNvSpPr>
            <a:spLocks noGrp="1"/>
          </p:cNvSpPr>
          <p:nvPr>
            <p:ph type="body" idx="1"/>
          </p:nvPr>
        </p:nvSpPr>
        <p:spPr bwMode="auto">
          <a:xfrm>
            <a:off x="533400" y="400050"/>
            <a:ext cx="6554788" cy="2825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altLang="tr-TR" smtClean="0"/>
              <a:t>Asıl metin stillerini düzenlemek için tıklatın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endParaRPr lang="en-US" altLang="tr-TR" smtClean="0"/>
          </a:p>
        </p:txBody>
      </p:sp>
      <p:sp>
        <p:nvSpPr>
          <p:cNvPr id="4" name="Date Placeholder 3"/>
          <p:cNvSpPr>
            <a:spLocks noGrp="1"/>
          </p:cNvSpPr>
          <p:nvPr>
            <p:ph type="dt" sz="half" idx="2"/>
          </p:nvPr>
        </p:nvSpPr>
        <p:spPr>
          <a:xfrm>
            <a:off x="7429500" y="4629150"/>
            <a:ext cx="1201738" cy="273844"/>
          </a:xfrm>
          <a:prstGeom prst="rect">
            <a:avLst/>
          </a:prstGeom>
        </p:spPr>
        <p:txBody>
          <a:bodyPr vert="horz" lIns="91440" tIns="45720" rIns="91440" bIns="45720" rtlCol="0" anchor="t"/>
          <a:lstStyle>
            <a:lvl1pPr algn="r" eaLnBrk="1" hangingPunct="1">
              <a:defRPr sz="750" b="0" i="0">
                <a:solidFill>
                  <a:schemeClr val="bg2">
                    <a:lumMod val="50000"/>
                  </a:schemeClr>
                </a:solidFill>
                <a:effectLst/>
                <a:latin typeface="+mn-lt"/>
                <a:cs typeface="Arial" panose="020B0604020202020204" pitchFamily="34" charset="0"/>
              </a:defRPr>
            </a:lvl1pPr>
          </a:lstStyle>
          <a:p>
            <a:pPr defTabSz="685800">
              <a:defRPr/>
            </a:pPr>
            <a:endParaRPr lang="tr-TR">
              <a:solidFill>
                <a:srgbClr val="537D0B">
                  <a:lumMod val="50000"/>
                </a:srgbClr>
              </a:solidFill>
            </a:endParaRPr>
          </a:p>
        </p:txBody>
      </p:sp>
      <p:sp>
        <p:nvSpPr>
          <p:cNvPr id="5" name="Footer Placeholder 4"/>
          <p:cNvSpPr>
            <a:spLocks noGrp="1"/>
          </p:cNvSpPr>
          <p:nvPr>
            <p:ph type="ftr" sz="quarter" idx="3"/>
          </p:nvPr>
        </p:nvSpPr>
        <p:spPr>
          <a:xfrm>
            <a:off x="533400" y="4629150"/>
            <a:ext cx="5811838" cy="273844"/>
          </a:xfrm>
          <a:prstGeom prst="rect">
            <a:avLst/>
          </a:prstGeom>
        </p:spPr>
        <p:txBody>
          <a:bodyPr vert="horz" lIns="91440" tIns="45720" rIns="91440" bIns="45720" rtlCol="0" anchor="t"/>
          <a:lstStyle>
            <a:lvl1pPr algn="l" eaLnBrk="1" hangingPunct="1">
              <a:defRPr sz="750" b="0" i="0">
                <a:solidFill>
                  <a:schemeClr val="bg2">
                    <a:lumMod val="50000"/>
                  </a:schemeClr>
                </a:solidFill>
                <a:effectLst/>
                <a:latin typeface="+mn-lt"/>
                <a:cs typeface="Arial" panose="020B0604020202020204" pitchFamily="34" charset="0"/>
              </a:defRPr>
            </a:lvl1pPr>
          </a:lstStyle>
          <a:p>
            <a:pPr defTabSz="685800">
              <a:defRPr/>
            </a:pPr>
            <a:endParaRPr lang="tr-TR">
              <a:solidFill>
                <a:srgbClr val="537D0B">
                  <a:lumMod val="50000"/>
                </a:srgbClr>
              </a:solidFill>
            </a:endParaRPr>
          </a:p>
        </p:txBody>
      </p:sp>
      <p:sp>
        <p:nvSpPr>
          <p:cNvPr id="6" name="Slide Number Placeholder 5"/>
          <p:cNvSpPr>
            <a:spLocks noGrp="1"/>
          </p:cNvSpPr>
          <p:nvPr>
            <p:ph type="sldNum" sz="quarter" idx="4"/>
          </p:nvPr>
        </p:nvSpPr>
        <p:spPr>
          <a:xfrm>
            <a:off x="7773988" y="4183857"/>
            <a:ext cx="857250" cy="502444"/>
          </a:xfrm>
          <a:prstGeom prst="rect">
            <a:avLst/>
          </a:prstGeom>
        </p:spPr>
        <p:txBody>
          <a:bodyPr vert="horz" wrap="square" lIns="91440" tIns="45720" rIns="91440" bIns="45720" numCol="1" anchor="b" anchorCtr="0" compatLnSpc="1">
            <a:prstTxWarp prst="textNoShape">
              <a:avLst/>
            </a:prstTxWarp>
          </a:bodyPr>
          <a:lstStyle>
            <a:lvl1pPr algn="r" eaLnBrk="1" hangingPunct="1">
              <a:defRPr sz="2100">
                <a:solidFill>
                  <a:srgbClr val="293F06"/>
                </a:solidFill>
                <a:latin typeface="Century Gothic" panose="020B0502020202020204" pitchFamily="34" charset="0"/>
              </a:defRPr>
            </a:lvl1pPr>
          </a:lstStyle>
          <a:p>
            <a:pPr defTabSz="685800"/>
            <a:fld id="{263EBBEC-7FFE-4EFA-8A3D-0C27A03ADB70}"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1890753925"/>
      </p:ext>
    </p:extLst>
  </p:cSld>
  <p:clrMap bg1="dk1" tx1="lt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Lst>
  <p:transition spd="slow"/>
  <p:txStyles>
    <p:titleStyle>
      <a:lvl1pPr algn="l" defTabSz="342900" rtl="0" eaLnBrk="0" fontAlgn="base" hangingPunct="0">
        <a:spcBef>
          <a:spcPct val="0"/>
        </a:spcBef>
        <a:spcAft>
          <a:spcPct val="0"/>
        </a:spcAft>
        <a:defRPr sz="2400" kern="1200" cap="all">
          <a:ln w="3175" cmpd="sng">
            <a:noFill/>
          </a:ln>
          <a:solidFill>
            <a:schemeClr val="tx1"/>
          </a:solidFill>
          <a:latin typeface="+mj-lt"/>
          <a:ea typeface="+mj-ea"/>
          <a:cs typeface="+mj-cs"/>
        </a:defRPr>
      </a:lvl1pPr>
      <a:lvl2pPr algn="l" defTabSz="342900" rtl="0" eaLnBrk="0" fontAlgn="base" hangingPunct="0">
        <a:spcBef>
          <a:spcPct val="0"/>
        </a:spcBef>
        <a:spcAft>
          <a:spcPct val="0"/>
        </a:spcAft>
        <a:defRPr sz="2400">
          <a:solidFill>
            <a:schemeClr val="tx1"/>
          </a:solidFill>
          <a:latin typeface="Century Gothic" panose="020B0502020202020204" pitchFamily="34" charset="0"/>
        </a:defRPr>
      </a:lvl2pPr>
      <a:lvl3pPr algn="l" defTabSz="342900" rtl="0" eaLnBrk="0" fontAlgn="base" hangingPunct="0">
        <a:spcBef>
          <a:spcPct val="0"/>
        </a:spcBef>
        <a:spcAft>
          <a:spcPct val="0"/>
        </a:spcAft>
        <a:defRPr sz="2400">
          <a:solidFill>
            <a:schemeClr val="tx1"/>
          </a:solidFill>
          <a:latin typeface="Century Gothic" panose="020B0502020202020204" pitchFamily="34" charset="0"/>
        </a:defRPr>
      </a:lvl3pPr>
      <a:lvl4pPr algn="l" defTabSz="342900" rtl="0" eaLnBrk="0" fontAlgn="base" hangingPunct="0">
        <a:spcBef>
          <a:spcPct val="0"/>
        </a:spcBef>
        <a:spcAft>
          <a:spcPct val="0"/>
        </a:spcAft>
        <a:defRPr sz="2400">
          <a:solidFill>
            <a:schemeClr val="tx1"/>
          </a:solidFill>
          <a:latin typeface="Century Gothic" panose="020B0502020202020204" pitchFamily="34" charset="0"/>
        </a:defRPr>
      </a:lvl4pPr>
      <a:lvl5pPr algn="l" defTabSz="342900" rtl="0" eaLnBrk="0" fontAlgn="base" hangingPunct="0">
        <a:spcBef>
          <a:spcPct val="0"/>
        </a:spcBef>
        <a:spcAft>
          <a:spcPct val="0"/>
        </a:spcAft>
        <a:defRPr sz="2400">
          <a:solidFill>
            <a:schemeClr val="tx1"/>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0" fontAlgn="base" hangingPunct="0">
        <a:spcBef>
          <a:spcPct val="20000"/>
        </a:spcBef>
        <a:spcAft>
          <a:spcPts val="450"/>
        </a:spcAft>
        <a:buClr>
          <a:schemeClr val="tx1"/>
        </a:buClr>
        <a:buSzPct val="80000"/>
        <a:buFont typeface="Wingdings 3" panose="05040102010807070707" pitchFamily="18" charset="2"/>
        <a:buChar char=""/>
        <a:defRPr sz="1500" kern="1200">
          <a:solidFill>
            <a:srgbClr val="3E5E08"/>
          </a:solidFill>
          <a:latin typeface="+mn-lt"/>
          <a:ea typeface="+mn-ea"/>
          <a:cs typeface="+mn-cs"/>
        </a:defRPr>
      </a:lvl1pPr>
      <a:lvl2pPr marL="557213" indent="-214313" algn="l" defTabSz="342900" rtl="0" eaLnBrk="0" fontAlgn="base" hangingPunct="0">
        <a:spcBef>
          <a:spcPct val="20000"/>
        </a:spcBef>
        <a:spcAft>
          <a:spcPts val="450"/>
        </a:spcAft>
        <a:buClr>
          <a:schemeClr val="tx1"/>
        </a:buClr>
        <a:buSzPct val="80000"/>
        <a:buFont typeface="Wingdings 3" panose="05040102010807070707" pitchFamily="18" charset="2"/>
        <a:buChar char=""/>
        <a:defRPr sz="2100" kern="1200">
          <a:solidFill>
            <a:srgbClr val="3E5E08"/>
          </a:solidFill>
          <a:latin typeface="+mn-lt"/>
          <a:ea typeface="+mn-ea"/>
          <a:cs typeface="+mn-cs"/>
        </a:defRPr>
      </a:lvl2pPr>
      <a:lvl3pPr marL="900113" indent="-214313" algn="l" defTabSz="342900" rtl="0" eaLnBrk="0" fontAlgn="base" hangingPunct="0">
        <a:spcBef>
          <a:spcPct val="20000"/>
        </a:spcBef>
        <a:spcAft>
          <a:spcPts val="450"/>
        </a:spcAft>
        <a:buClr>
          <a:schemeClr val="tx1"/>
        </a:buClr>
        <a:buSzPct val="80000"/>
        <a:buFont typeface="Wingdings 3" panose="05040102010807070707" pitchFamily="18" charset="2"/>
        <a:buChar char=""/>
        <a:defRPr sz="1200" kern="1200">
          <a:solidFill>
            <a:srgbClr val="3E5E08"/>
          </a:solidFill>
          <a:latin typeface="+mn-lt"/>
          <a:ea typeface="+mn-ea"/>
          <a:cs typeface="+mn-cs"/>
        </a:defRPr>
      </a:lvl3pPr>
      <a:lvl4pPr marL="1157288" indent="-128588" algn="l" defTabSz="342900" rtl="0" eaLnBrk="0" fontAlgn="base" hangingPunct="0">
        <a:spcBef>
          <a:spcPct val="20000"/>
        </a:spcBef>
        <a:spcAft>
          <a:spcPts val="450"/>
        </a:spcAft>
        <a:buClr>
          <a:schemeClr val="tx1"/>
        </a:buClr>
        <a:buSzPct val="80000"/>
        <a:buFont typeface="Wingdings 3" panose="05040102010807070707" pitchFamily="18" charset="2"/>
        <a:buChar char=""/>
        <a:defRPr sz="1050" kern="1200">
          <a:solidFill>
            <a:srgbClr val="3E5E08"/>
          </a:solidFill>
          <a:latin typeface="+mn-lt"/>
          <a:ea typeface="+mn-ea"/>
          <a:cs typeface="+mn-cs"/>
        </a:defRPr>
      </a:lvl4pPr>
      <a:lvl5pPr marL="1500188" indent="-128588" algn="l" defTabSz="342900" rtl="0" eaLnBrk="0" fontAlgn="base" hangingPunct="0">
        <a:spcBef>
          <a:spcPct val="20000"/>
        </a:spcBef>
        <a:spcAft>
          <a:spcPts val="450"/>
        </a:spcAft>
        <a:buClr>
          <a:schemeClr val="tx1"/>
        </a:buClr>
        <a:buSzPct val="80000"/>
        <a:buFont typeface="Wingdings 3" panose="05040102010807070707" pitchFamily="18" charset="2"/>
        <a:buChar char=""/>
        <a:defRPr sz="1050" kern="1200">
          <a:solidFill>
            <a:srgbClr val="3E5E08"/>
          </a:solidFill>
          <a:latin typeface="+mn-lt"/>
          <a:ea typeface="+mn-ea"/>
          <a:cs typeface="+mn-cs"/>
        </a:defRPr>
      </a:lvl5pPr>
      <a:lvl6pPr marL="18859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AFE447"/>
            </a:gs>
            <a:gs pos="10001">
              <a:srgbClr val="AFE447"/>
            </a:gs>
            <a:gs pos="100000">
              <a:srgbClr val="4C7800"/>
            </a:gs>
          </a:gsLst>
          <a:lin ang="6120000" scaled="1"/>
        </a:gradFill>
        <a:effectLst/>
      </p:bgPr>
    </p:bg>
    <p:spTree>
      <p:nvGrpSpPr>
        <p:cNvPr id="1" name=""/>
        <p:cNvGrpSpPr/>
        <p:nvPr/>
      </p:nvGrpSpPr>
      <p:grpSpPr>
        <a:xfrm>
          <a:off x="0" y="0"/>
          <a:ext cx="0" cy="0"/>
          <a:chOff x="0" y="0"/>
          <a:chExt cx="0" cy="0"/>
        </a:xfrm>
      </p:grpSpPr>
      <p:grpSp>
        <p:nvGrpSpPr>
          <p:cNvPr id="1026" name="Group 6"/>
          <p:cNvGrpSpPr>
            <a:grpSpLocks/>
          </p:cNvGrpSpPr>
          <p:nvPr/>
        </p:nvGrpSpPr>
        <p:grpSpPr bwMode="auto">
          <a:xfrm>
            <a:off x="6670675" y="2920603"/>
            <a:ext cx="2470150" cy="1994297"/>
            <a:chOff x="6687077" y="3259666"/>
            <a:chExt cx="2981857" cy="3208867"/>
          </a:xfrm>
        </p:grpSpPr>
        <p:cxnSp>
          <p:nvCxnSpPr>
            <p:cNvPr id="8" name="Straight Connector 7"/>
            <p:cNvCxnSpPr/>
            <p:nvPr/>
          </p:nvCxnSpPr>
          <p:spPr>
            <a:xfrm flipH="1">
              <a:off x="8756746" y="3259666"/>
              <a:ext cx="912188" cy="91189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5724"/>
              <a:ext cx="2981857" cy="2982809"/>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1737" y="3581511"/>
              <a:ext cx="1897197" cy="189658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130" y="3433998"/>
              <a:ext cx="1740055" cy="1739494"/>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388" y="3985732"/>
              <a:ext cx="1264798" cy="126439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3371850"/>
            <a:ext cx="6554788" cy="1143000"/>
          </a:xfrm>
          <a:prstGeom prst="rect">
            <a:avLst/>
          </a:prstGeom>
          <a:effectLst/>
        </p:spPr>
        <p:txBody>
          <a:bodyPr vert="horz" lIns="91440" tIns="45720" rIns="91440" bIns="45720" rtlCol="0" anchor="ctr">
            <a:normAutofit/>
          </a:bodyPr>
          <a:lstStyle/>
          <a:p>
            <a:r>
              <a:rPr lang="tr-TR" smtClean="0"/>
              <a:t>Asıl başlık stili için tıklatın</a:t>
            </a:r>
            <a:endParaRPr lang="en-US" dirty="0"/>
          </a:p>
        </p:txBody>
      </p:sp>
      <p:sp>
        <p:nvSpPr>
          <p:cNvPr id="1028" name="Text Placeholder 2"/>
          <p:cNvSpPr>
            <a:spLocks noGrp="1"/>
          </p:cNvSpPr>
          <p:nvPr>
            <p:ph type="body" idx="1"/>
          </p:nvPr>
        </p:nvSpPr>
        <p:spPr bwMode="auto">
          <a:xfrm>
            <a:off x="533400" y="400050"/>
            <a:ext cx="6554788" cy="2825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altLang="tr-TR" smtClean="0"/>
              <a:t>Asıl metin stillerini düzenlemek için tıklatın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endParaRPr lang="en-US" altLang="tr-TR" smtClean="0"/>
          </a:p>
        </p:txBody>
      </p:sp>
      <p:sp>
        <p:nvSpPr>
          <p:cNvPr id="4" name="Date Placeholder 3"/>
          <p:cNvSpPr>
            <a:spLocks noGrp="1"/>
          </p:cNvSpPr>
          <p:nvPr>
            <p:ph type="dt" sz="half" idx="2"/>
          </p:nvPr>
        </p:nvSpPr>
        <p:spPr>
          <a:xfrm>
            <a:off x="7429500" y="4629150"/>
            <a:ext cx="1201738" cy="273844"/>
          </a:xfrm>
          <a:prstGeom prst="rect">
            <a:avLst/>
          </a:prstGeom>
        </p:spPr>
        <p:txBody>
          <a:bodyPr vert="horz" lIns="91440" tIns="45720" rIns="91440" bIns="45720" rtlCol="0" anchor="t"/>
          <a:lstStyle>
            <a:lvl1pPr algn="r" eaLnBrk="1" hangingPunct="1">
              <a:defRPr sz="750" b="0" i="0">
                <a:solidFill>
                  <a:schemeClr val="bg2">
                    <a:lumMod val="50000"/>
                  </a:schemeClr>
                </a:solidFill>
                <a:effectLst/>
                <a:latin typeface="+mn-lt"/>
                <a:cs typeface="Arial" panose="020B0604020202020204" pitchFamily="34" charset="0"/>
              </a:defRPr>
            </a:lvl1pPr>
          </a:lstStyle>
          <a:p>
            <a:pPr defTabSz="685800">
              <a:defRPr/>
            </a:pPr>
            <a:endParaRPr lang="tr-TR">
              <a:solidFill>
                <a:srgbClr val="537D0B">
                  <a:lumMod val="50000"/>
                </a:srgbClr>
              </a:solidFill>
            </a:endParaRPr>
          </a:p>
        </p:txBody>
      </p:sp>
      <p:sp>
        <p:nvSpPr>
          <p:cNvPr id="5" name="Footer Placeholder 4"/>
          <p:cNvSpPr>
            <a:spLocks noGrp="1"/>
          </p:cNvSpPr>
          <p:nvPr>
            <p:ph type="ftr" sz="quarter" idx="3"/>
          </p:nvPr>
        </p:nvSpPr>
        <p:spPr>
          <a:xfrm>
            <a:off x="533400" y="4629150"/>
            <a:ext cx="5811838" cy="273844"/>
          </a:xfrm>
          <a:prstGeom prst="rect">
            <a:avLst/>
          </a:prstGeom>
        </p:spPr>
        <p:txBody>
          <a:bodyPr vert="horz" lIns="91440" tIns="45720" rIns="91440" bIns="45720" rtlCol="0" anchor="t"/>
          <a:lstStyle>
            <a:lvl1pPr algn="l" eaLnBrk="1" hangingPunct="1">
              <a:defRPr sz="750" b="0" i="0">
                <a:solidFill>
                  <a:schemeClr val="bg2">
                    <a:lumMod val="50000"/>
                  </a:schemeClr>
                </a:solidFill>
                <a:effectLst/>
                <a:latin typeface="+mn-lt"/>
                <a:cs typeface="Arial" panose="020B0604020202020204" pitchFamily="34" charset="0"/>
              </a:defRPr>
            </a:lvl1pPr>
          </a:lstStyle>
          <a:p>
            <a:pPr defTabSz="685800">
              <a:defRPr/>
            </a:pPr>
            <a:endParaRPr lang="tr-TR">
              <a:solidFill>
                <a:srgbClr val="537D0B">
                  <a:lumMod val="50000"/>
                </a:srgbClr>
              </a:solidFill>
            </a:endParaRPr>
          </a:p>
        </p:txBody>
      </p:sp>
      <p:sp>
        <p:nvSpPr>
          <p:cNvPr id="6" name="Slide Number Placeholder 5"/>
          <p:cNvSpPr>
            <a:spLocks noGrp="1"/>
          </p:cNvSpPr>
          <p:nvPr>
            <p:ph type="sldNum" sz="quarter" idx="4"/>
          </p:nvPr>
        </p:nvSpPr>
        <p:spPr>
          <a:xfrm>
            <a:off x="7773988" y="4183857"/>
            <a:ext cx="857250" cy="502444"/>
          </a:xfrm>
          <a:prstGeom prst="rect">
            <a:avLst/>
          </a:prstGeom>
        </p:spPr>
        <p:txBody>
          <a:bodyPr vert="horz" wrap="square" lIns="91440" tIns="45720" rIns="91440" bIns="45720" numCol="1" anchor="b" anchorCtr="0" compatLnSpc="1">
            <a:prstTxWarp prst="textNoShape">
              <a:avLst/>
            </a:prstTxWarp>
          </a:bodyPr>
          <a:lstStyle>
            <a:lvl1pPr algn="r" eaLnBrk="1" hangingPunct="1">
              <a:defRPr sz="2100">
                <a:solidFill>
                  <a:srgbClr val="293F06"/>
                </a:solidFill>
                <a:latin typeface="Century Gothic" panose="020B0502020202020204" pitchFamily="34" charset="0"/>
              </a:defRPr>
            </a:lvl1pPr>
          </a:lstStyle>
          <a:p>
            <a:pPr defTabSz="685800"/>
            <a:fld id="{263EBBEC-7FFE-4EFA-8A3D-0C27A03ADB70}"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4019900261"/>
      </p:ext>
    </p:extLst>
  </p:cSld>
  <p:clrMap bg1="dk1" tx1="lt1" bg2="dk2" tx2="lt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Lst>
  <p:transition spd="slow"/>
  <p:txStyles>
    <p:titleStyle>
      <a:lvl1pPr algn="l" defTabSz="342900" rtl="0" eaLnBrk="0" fontAlgn="base" hangingPunct="0">
        <a:spcBef>
          <a:spcPct val="0"/>
        </a:spcBef>
        <a:spcAft>
          <a:spcPct val="0"/>
        </a:spcAft>
        <a:defRPr sz="2400" kern="1200" cap="all">
          <a:ln w="3175" cmpd="sng">
            <a:noFill/>
          </a:ln>
          <a:solidFill>
            <a:schemeClr val="tx1"/>
          </a:solidFill>
          <a:latin typeface="+mj-lt"/>
          <a:ea typeface="+mj-ea"/>
          <a:cs typeface="+mj-cs"/>
        </a:defRPr>
      </a:lvl1pPr>
      <a:lvl2pPr algn="l" defTabSz="342900" rtl="0" eaLnBrk="0" fontAlgn="base" hangingPunct="0">
        <a:spcBef>
          <a:spcPct val="0"/>
        </a:spcBef>
        <a:spcAft>
          <a:spcPct val="0"/>
        </a:spcAft>
        <a:defRPr sz="2400">
          <a:solidFill>
            <a:schemeClr val="tx1"/>
          </a:solidFill>
          <a:latin typeface="Century Gothic" panose="020B0502020202020204" pitchFamily="34" charset="0"/>
        </a:defRPr>
      </a:lvl2pPr>
      <a:lvl3pPr algn="l" defTabSz="342900" rtl="0" eaLnBrk="0" fontAlgn="base" hangingPunct="0">
        <a:spcBef>
          <a:spcPct val="0"/>
        </a:spcBef>
        <a:spcAft>
          <a:spcPct val="0"/>
        </a:spcAft>
        <a:defRPr sz="2400">
          <a:solidFill>
            <a:schemeClr val="tx1"/>
          </a:solidFill>
          <a:latin typeface="Century Gothic" panose="020B0502020202020204" pitchFamily="34" charset="0"/>
        </a:defRPr>
      </a:lvl3pPr>
      <a:lvl4pPr algn="l" defTabSz="342900" rtl="0" eaLnBrk="0" fontAlgn="base" hangingPunct="0">
        <a:spcBef>
          <a:spcPct val="0"/>
        </a:spcBef>
        <a:spcAft>
          <a:spcPct val="0"/>
        </a:spcAft>
        <a:defRPr sz="2400">
          <a:solidFill>
            <a:schemeClr val="tx1"/>
          </a:solidFill>
          <a:latin typeface="Century Gothic" panose="020B0502020202020204" pitchFamily="34" charset="0"/>
        </a:defRPr>
      </a:lvl4pPr>
      <a:lvl5pPr algn="l" defTabSz="342900" rtl="0" eaLnBrk="0" fontAlgn="base" hangingPunct="0">
        <a:spcBef>
          <a:spcPct val="0"/>
        </a:spcBef>
        <a:spcAft>
          <a:spcPct val="0"/>
        </a:spcAft>
        <a:defRPr sz="2400">
          <a:solidFill>
            <a:schemeClr val="tx1"/>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0" fontAlgn="base" hangingPunct="0">
        <a:spcBef>
          <a:spcPct val="20000"/>
        </a:spcBef>
        <a:spcAft>
          <a:spcPts val="450"/>
        </a:spcAft>
        <a:buClr>
          <a:schemeClr val="tx1"/>
        </a:buClr>
        <a:buSzPct val="80000"/>
        <a:buFont typeface="Wingdings 3" panose="05040102010807070707" pitchFamily="18" charset="2"/>
        <a:buChar char=""/>
        <a:defRPr sz="1500" kern="1200">
          <a:solidFill>
            <a:srgbClr val="3E5E08"/>
          </a:solidFill>
          <a:latin typeface="+mn-lt"/>
          <a:ea typeface="+mn-ea"/>
          <a:cs typeface="+mn-cs"/>
        </a:defRPr>
      </a:lvl1pPr>
      <a:lvl2pPr marL="557213" indent="-214313" algn="l" defTabSz="342900" rtl="0" eaLnBrk="0" fontAlgn="base" hangingPunct="0">
        <a:spcBef>
          <a:spcPct val="20000"/>
        </a:spcBef>
        <a:spcAft>
          <a:spcPts val="450"/>
        </a:spcAft>
        <a:buClr>
          <a:schemeClr val="tx1"/>
        </a:buClr>
        <a:buSzPct val="80000"/>
        <a:buFont typeface="Wingdings 3" panose="05040102010807070707" pitchFamily="18" charset="2"/>
        <a:buChar char=""/>
        <a:defRPr sz="2100" kern="1200">
          <a:solidFill>
            <a:srgbClr val="3E5E08"/>
          </a:solidFill>
          <a:latin typeface="+mn-lt"/>
          <a:ea typeface="+mn-ea"/>
          <a:cs typeface="+mn-cs"/>
        </a:defRPr>
      </a:lvl2pPr>
      <a:lvl3pPr marL="900113" indent="-214313" algn="l" defTabSz="342900" rtl="0" eaLnBrk="0" fontAlgn="base" hangingPunct="0">
        <a:spcBef>
          <a:spcPct val="20000"/>
        </a:spcBef>
        <a:spcAft>
          <a:spcPts val="450"/>
        </a:spcAft>
        <a:buClr>
          <a:schemeClr val="tx1"/>
        </a:buClr>
        <a:buSzPct val="80000"/>
        <a:buFont typeface="Wingdings 3" panose="05040102010807070707" pitchFamily="18" charset="2"/>
        <a:buChar char=""/>
        <a:defRPr sz="1200" kern="1200">
          <a:solidFill>
            <a:srgbClr val="3E5E08"/>
          </a:solidFill>
          <a:latin typeface="+mn-lt"/>
          <a:ea typeface="+mn-ea"/>
          <a:cs typeface="+mn-cs"/>
        </a:defRPr>
      </a:lvl3pPr>
      <a:lvl4pPr marL="1157288" indent="-128588" algn="l" defTabSz="342900" rtl="0" eaLnBrk="0" fontAlgn="base" hangingPunct="0">
        <a:spcBef>
          <a:spcPct val="20000"/>
        </a:spcBef>
        <a:spcAft>
          <a:spcPts val="450"/>
        </a:spcAft>
        <a:buClr>
          <a:schemeClr val="tx1"/>
        </a:buClr>
        <a:buSzPct val="80000"/>
        <a:buFont typeface="Wingdings 3" panose="05040102010807070707" pitchFamily="18" charset="2"/>
        <a:buChar char=""/>
        <a:defRPr sz="1050" kern="1200">
          <a:solidFill>
            <a:srgbClr val="3E5E08"/>
          </a:solidFill>
          <a:latin typeface="+mn-lt"/>
          <a:ea typeface="+mn-ea"/>
          <a:cs typeface="+mn-cs"/>
        </a:defRPr>
      </a:lvl4pPr>
      <a:lvl5pPr marL="1500188" indent="-128588" algn="l" defTabSz="342900" rtl="0" eaLnBrk="0" fontAlgn="base" hangingPunct="0">
        <a:spcBef>
          <a:spcPct val="20000"/>
        </a:spcBef>
        <a:spcAft>
          <a:spcPts val="450"/>
        </a:spcAft>
        <a:buClr>
          <a:schemeClr val="tx1"/>
        </a:buClr>
        <a:buSzPct val="80000"/>
        <a:buFont typeface="Wingdings 3" panose="05040102010807070707" pitchFamily="18" charset="2"/>
        <a:buChar char=""/>
        <a:defRPr sz="1050" kern="1200">
          <a:solidFill>
            <a:srgbClr val="3E5E08"/>
          </a:solidFill>
          <a:latin typeface="+mn-lt"/>
          <a:ea typeface="+mn-ea"/>
          <a:cs typeface="+mn-cs"/>
        </a:defRPr>
      </a:lvl5pPr>
      <a:lvl6pPr marL="18859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AFE447"/>
            </a:gs>
            <a:gs pos="10001">
              <a:srgbClr val="AFE447"/>
            </a:gs>
            <a:gs pos="100000">
              <a:srgbClr val="4C7800"/>
            </a:gs>
          </a:gsLst>
          <a:lin ang="6120000" scaled="1"/>
        </a:gradFill>
        <a:effectLst/>
      </p:bgPr>
    </p:bg>
    <p:spTree>
      <p:nvGrpSpPr>
        <p:cNvPr id="1" name=""/>
        <p:cNvGrpSpPr/>
        <p:nvPr/>
      </p:nvGrpSpPr>
      <p:grpSpPr>
        <a:xfrm>
          <a:off x="0" y="0"/>
          <a:ext cx="0" cy="0"/>
          <a:chOff x="0" y="0"/>
          <a:chExt cx="0" cy="0"/>
        </a:xfrm>
      </p:grpSpPr>
      <p:grpSp>
        <p:nvGrpSpPr>
          <p:cNvPr id="1026" name="Group 6"/>
          <p:cNvGrpSpPr>
            <a:grpSpLocks/>
          </p:cNvGrpSpPr>
          <p:nvPr/>
        </p:nvGrpSpPr>
        <p:grpSpPr bwMode="auto">
          <a:xfrm>
            <a:off x="6670675" y="2920603"/>
            <a:ext cx="2470150" cy="1994297"/>
            <a:chOff x="6687077" y="3259666"/>
            <a:chExt cx="2981857" cy="3208867"/>
          </a:xfrm>
        </p:grpSpPr>
        <p:cxnSp>
          <p:nvCxnSpPr>
            <p:cNvPr id="8" name="Straight Connector 7"/>
            <p:cNvCxnSpPr/>
            <p:nvPr/>
          </p:nvCxnSpPr>
          <p:spPr>
            <a:xfrm flipH="1">
              <a:off x="8756746" y="3259666"/>
              <a:ext cx="912188" cy="91189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5724"/>
              <a:ext cx="2981857" cy="2982809"/>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1737" y="3581511"/>
              <a:ext cx="1897197" cy="189658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130" y="3433998"/>
              <a:ext cx="1740055" cy="1739494"/>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388" y="3985732"/>
              <a:ext cx="1264798" cy="126439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3371850"/>
            <a:ext cx="6554788" cy="1143000"/>
          </a:xfrm>
          <a:prstGeom prst="rect">
            <a:avLst/>
          </a:prstGeom>
          <a:effectLst/>
        </p:spPr>
        <p:txBody>
          <a:bodyPr vert="horz" lIns="91440" tIns="45720" rIns="91440" bIns="45720" rtlCol="0" anchor="ctr">
            <a:normAutofit/>
          </a:bodyPr>
          <a:lstStyle/>
          <a:p>
            <a:r>
              <a:rPr lang="tr-TR" smtClean="0"/>
              <a:t>Asıl başlık stili için tıklatın</a:t>
            </a:r>
            <a:endParaRPr lang="en-US" dirty="0"/>
          </a:p>
        </p:txBody>
      </p:sp>
      <p:sp>
        <p:nvSpPr>
          <p:cNvPr id="1028" name="Text Placeholder 2"/>
          <p:cNvSpPr>
            <a:spLocks noGrp="1"/>
          </p:cNvSpPr>
          <p:nvPr>
            <p:ph type="body" idx="1"/>
          </p:nvPr>
        </p:nvSpPr>
        <p:spPr bwMode="auto">
          <a:xfrm>
            <a:off x="533400" y="400050"/>
            <a:ext cx="6554788" cy="2825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altLang="tr-TR" smtClean="0"/>
              <a:t>Asıl metin stillerini düzenlemek için tıklatın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endParaRPr lang="en-US" altLang="tr-TR" smtClean="0"/>
          </a:p>
        </p:txBody>
      </p:sp>
      <p:sp>
        <p:nvSpPr>
          <p:cNvPr id="4" name="Date Placeholder 3"/>
          <p:cNvSpPr>
            <a:spLocks noGrp="1"/>
          </p:cNvSpPr>
          <p:nvPr>
            <p:ph type="dt" sz="half" idx="2"/>
          </p:nvPr>
        </p:nvSpPr>
        <p:spPr>
          <a:xfrm>
            <a:off x="7429500" y="4629150"/>
            <a:ext cx="1201738" cy="273844"/>
          </a:xfrm>
          <a:prstGeom prst="rect">
            <a:avLst/>
          </a:prstGeom>
        </p:spPr>
        <p:txBody>
          <a:bodyPr vert="horz" lIns="91440" tIns="45720" rIns="91440" bIns="45720" rtlCol="0" anchor="t"/>
          <a:lstStyle>
            <a:lvl1pPr algn="r" eaLnBrk="1" hangingPunct="1">
              <a:defRPr sz="750" b="0" i="0">
                <a:solidFill>
                  <a:schemeClr val="bg2">
                    <a:lumMod val="50000"/>
                  </a:schemeClr>
                </a:solidFill>
                <a:effectLst/>
                <a:latin typeface="+mn-lt"/>
                <a:cs typeface="Arial" panose="020B0604020202020204" pitchFamily="34" charset="0"/>
              </a:defRPr>
            </a:lvl1pPr>
          </a:lstStyle>
          <a:p>
            <a:pPr defTabSz="685800">
              <a:defRPr/>
            </a:pPr>
            <a:endParaRPr lang="tr-TR">
              <a:solidFill>
                <a:srgbClr val="537D0B">
                  <a:lumMod val="50000"/>
                </a:srgbClr>
              </a:solidFill>
            </a:endParaRPr>
          </a:p>
        </p:txBody>
      </p:sp>
      <p:sp>
        <p:nvSpPr>
          <p:cNvPr id="5" name="Footer Placeholder 4"/>
          <p:cNvSpPr>
            <a:spLocks noGrp="1"/>
          </p:cNvSpPr>
          <p:nvPr>
            <p:ph type="ftr" sz="quarter" idx="3"/>
          </p:nvPr>
        </p:nvSpPr>
        <p:spPr>
          <a:xfrm>
            <a:off x="533400" y="4629150"/>
            <a:ext cx="5811838" cy="273844"/>
          </a:xfrm>
          <a:prstGeom prst="rect">
            <a:avLst/>
          </a:prstGeom>
        </p:spPr>
        <p:txBody>
          <a:bodyPr vert="horz" lIns="91440" tIns="45720" rIns="91440" bIns="45720" rtlCol="0" anchor="t"/>
          <a:lstStyle>
            <a:lvl1pPr algn="l" eaLnBrk="1" hangingPunct="1">
              <a:defRPr sz="750" b="0" i="0">
                <a:solidFill>
                  <a:schemeClr val="bg2">
                    <a:lumMod val="50000"/>
                  </a:schemeClr>
                </a:solidFill>
                <a:effectLst/>
                <a:latin typeface="+mn-lt"/>
                <a:cs typeface="Arial" panose="020B0604020202020204" pitchFamily="34" charset="0"/>
              </a:defRPr>
            </a:lvl1pPr>
          </a:lstStyle>
          <a:p>
            <a:pPr defTabSz="685800">
              <a:defRPr/>
            </a:pPr>
            <a:endParaRPr lang="tr-TR">
              <a:solidFill>
                <a:srgbClr val="537D0B">
                  <a:lumMod val="50000"/>
                </a:srgbClr>
              </a:solidFill>
            </a:endParaRPr>
          </a:p>
        </p:txBody>
      </p:sp>
      <p:sp>
        <p:nvSpPr>
          <p:cNvPr id="6" name="Slide Number Placeholder 5"/>
          <p:cNvSpPr>
            <a:spLocks noGrp="1"/>
          </p:cNvSpPr>
          <p:nvPr>
            <p:ph type="sldNum" sz="quarter" idx="4"/>
          </p:nvPr>
        </p:nvSpPr>
        <p:spPr>
          <a:xfrm>
            <a:off x="7773988" y="4183857"/>
            <a:ext cx="857250" cy="502444"/>
          </a:xfrm>
          <a:prstGeom prst="rect">
            <a:avLst/>
          </a:prstGeom>
        </p:spPr>
        <p:txBody>
          <a:bodyPr vert="horz" wrap="square" lIns="91440" tIns="45720" rIns="91440" bIns="45720" numCol="1" anchor="b" anchorCtr="0" compatLnSpc="1">
            <a:prstTxWarp prst="textNoShape">
              <a:avLst/>
            </a:prstTxWarp>
          </a:bodyPr>
          <a:lstStyle>
            <a:lvl1pPr algn="r" eaLnBrk="1" hangingPunct="1">
              <a:defRPr sz="2100">
                <a:solidFill>
                  <a:srgbClr val="293F06"/>
                </a:solidFill>
                <a:latin typeface="Century Gothic" panose="020B0502020202020204" pitchFamily="34" charset="0"/>
              </a:defRPr>
            </a:lvl1pPr>
          </a:lstStyle>
          <a:p>
            <a:pPr defTabSz="685800"/>
            <a:fld id="{263EBBEC-7FFE-4EFA-8A3D-0C27A03ADB70}" type="slidenum">
              <a:rPr lang="tr-TR" altLang="tr-TR" smtClean="0">
                <a:cs typeface="Arial" panose="020B0604020202020204" pitchFamily="34" charset="0"/>
              </a:rPr>
              <a:pPr defTabSz="685800"/>
              <a:t>‹#›</a:t>
            </a:fld>
            <a:endParaRPr lang="tr-TR" altLang="tr-TR" smtClean="0">
              <a:cs typeface="Arial" panose="020B0604020202020204" pitchFamily="34" charset="0"/>
            </a:endParaRPr>
          </a:p>
        </p:txBody>
      </p:sp>
    </p:spTree>
    <p:extLst>
      <p:ext uri="{BB962C8B-B14F-4D97-AF65-F5344CB8AC3E}">
        <p14:creationId xmlns:p14="http://schemas.microsoft.com/office/powerpoint/2010/main" val="2292240642"/>
      </p:ext>
    </p:extLst>
  </p:cSld>
  <p:clrMap bg1="dk1" tx1="lt1" bg2="dk2" tx2="lt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 id="2147483820" r:id="rId17"/>
  </p:sldLayoutIdLst>
  <p:transition spd="slow"/>
  <p:txStyles>
    <p:titleStyle>
      <a:lvl1pPr algn="l" defTabSz="342900" rtl="0" eaLnBrk="0" fontAlgn="base" hangingPunct="0">
        <a:spcBef>
          <a:spcPct val="0"/>
        </a:spcBef>
        <a:spcAft>
          <a:spcPct val="0"/>
        </a:spcAft>
        <a:defRPr sz="2400" kern="1200" cap="all">
          <a:ln w="3175" cmpd="sng">
            <a:noFill/>
          </a:ln>
          <a:solidFill>
            <a:schemeClr val="tx1"/>
          </a:solidFill>
          <a:latin typeface="+mj-lt"/>
          <a:ea typeface="+mj-ea"/>
          <a:cs typeface="+mj-cs"/>
        </a:defRPr>
      </a:lvl1pPr>
      <a:lvl2pPr algn="l" defTabSz="342900" rtl="0" eaLnBrk="0" fontAlgn="base" hangingPunct="0">
        <a:spcBef>
          <a:spcPct val="0"/>
        </a:spcBef>
        <a:spcAft>
          <a:spcPct val="0"/>
        </a:spcAft>
        <a:defRPr sz="2400">
          <a:solidFill>
            <a:schemeClr val="tx1"/>
          </a:solidFill>
          <a:latin typeface="Century Gothic" panose="020B0502020202020204" pitchFamily="34" charset="0"/>
        </a:defRPr>
      </a:lvl2pPr>
      <a:lvl3pPr algn="l" defTabSz="342900" rtl="0" eaLnBrk="0" fontAlgn="base" hangingPunct="0">
        <a:spcBef>
          <a:spcPct val="0"/>
        </a:spcBef>
        <a:spcAft>
          <a:spcPct val="0"/>
        </a:spcAft>
        <a:defRPr sz="2400">
          <a:solidFill>
            <a:schemeClr val="tx1"/>
          </a:solidFill>
          <a:latin typeface="Century Gothic" panose="020B0502020202020204" pitchFamily="34" charset="0"/>
        </a:defRPr>
      </a:lvl3pPr>
      <a:lvl4pPr algn="l" defTabSz="342900" rtl="0" eaLnBrk="0" fontAlgn="base" hangingPunct="0">
        <a:spcBef>
          <a:spcPct val="0"/>
        </a:spcBef>
        <a:spcAft>
          <a:spcPct val="0"/>
        </a:spcAft>
        <a:defRPr sz="2400">
          <a:solidFill>
            <a:schemeClr val="tx1"/>
          </a:solidFill>
          <a:latin typeface="Century Gothic" panose="020B0502020202020204" pitchFamily="34" charset="0"/>
        </a:defRPr>
      </a:lvl4pPr>
      <a:lvl5pPr algn="l" defTabSz="342900" rtl="0" eaLnBrk="0" fontAlgn="base" hangingPunct="0">
        <a:spcBef>
          <a:spcPct val="0"/>
        </a:spcBef>
        <a:spcAft>
          <a:spcPct val="0"/>
        </a:spcAft>
        <a:defRPr sz="2400">
          <a:solidFill>
            <a:schemeClr val="tx1"/>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0" fontAlgn="base" hangingPunct="0">
        <a:spcBef>
          <a:spcPct val="20000"/>
        </a:spcBef>
        <a:spcAft>
          <a:spcPts val="450"/>
        </a:spcAft>
        <a:buClr>
          <a:schemeClr val="tx1"/>
        </a:buClr>
        <a:buSzPct val="80000"/>
        <a:buFont typeface="Wingdings 3" panose="05040102010807070707" pitchFamily="18" charset="2"/>
        <a:buChar char=""/>
        <a:defRPr sz="1500" kern="1200">
          <a:solidFill>
            <a:srgbClr val="3E5E08"/>
          </a:solidFill>
          <a:latin typeface="+mn-lt"/>
          <a:ea typeface="+mn-ea"/>
          <a:cs typeface="+mn-cs"/>
        </a:defRPr>
      </a:lvl1pPr>
      <a:lvl2pPr marL="557213" indent="-214313" algn="l" defTabSz="342900" rtl="0" eaLnBrk="0" fontAlgn="base" hangingPunct="0">
        <a:spcBef>
          <a:spcPct val="20000"/>
        </a:spcBef>
        <a:spcAft>
          <a:spcPts val="450"/>
        </a:spcAft>
        <a:buClr>
          <a:schemeClr val="tx1"/>
        </a:buClr>
        <a:buSzPct val="80000"/>
        <a:buFont typeface="Wingdings 3" panose="05040102010807070707" pitchFamily="18" charset="2"/>
        <a:buChar char=""/>
        <a:defRPr sz="2100" kern="1200">
          <a:solidFill>
            <a:srgbClr val="3E5E08"/>
          </a:solidFill>
          <a:latin typeface="+mn-lt"/>
          <a:ea typeface="+mn-ea"/>
          <a:cs typeface="+mn-cs"/>
        </a:defRPr>
      </a:lvl2pPr>
      <a:lvl3pPr marL="900113" indent="-214313" algn="l" defTabSz="342900" rtl="0" eaLnBrk="0" fontAlgn="base" hangingPunct="0">
        <a:spcBef>
          <a:spcPct val="20000"/>
        </a:spcBef>
        <a:spcAft>
          <a:spcPts val="450"/>
        </a:spcAft>
        <a:buClr>
          <a:schemeClr val="tx1"/>
        </a:buClr>
        <a:buSzPct val="80000"/>
        <a:buFont typeface="Wingdings 3" panose="05040102010807070707" pitchFamily="18" charset="2"/>
        <a:buChar char=""/>
        <a:defRPr sz="1200" kern="1200">
          <a:solidFill>
            <a:srgbClr val="3E5E08"/>
          </a:solidFill>
          <a:latin typeface="+mn-lt"/>
          <a:ea typeface="+mn-ea"/>
          <a:cs typeface="+mn-cs"/>
        </a:defRPr>
      </a:lvl3pPr>
      <a:lvl4pPr marL="1157288" indent="-128588" algn="l" defTabSz="342900" rtl="0" eaLnBrk="0" fontAlgn="base" hangingPunct="0">
        <a:spcBef>
          <a:spcPct val="20000"/>
        </a:spcBef>
        <a:spcAft>
          <a:spcPts val="450"/>
        </a:spcAft>
        <a:buClr>
          <a:schemeClr val="tx1"/>
        </a:buClr>
        <a:buSzPct val="80000"/>
        <a:buFont typeface="Wingdings 3" panose="05040102010807070707" pitchFamily="18" charset="2"/>
        <a:buChar char=""/>
        <a:defRPr sz="1050" kern="1200">
          <a:solidFill>
            <a:srgbClr val="3E5E08"/>
          </a:solidFill>
          <a:latin typeface="+mn-lt"/>
          <a:ea typeface="+mn-ea"/>
          <a:cs typeface="+mn-cs"/>
        </a:defRPr>
      </a:lvl4pPr>
      <a:lvl5pPr marL="1500188" indent="-128588" algn="l" defTabSz="342900" rtl="0" eaLnBrk="0" fontAlgn="base" hangingPunct="0">
        <a:spcBef>
          <a:spcPct val="20000"/>
        </a:spcBef>
        <a:spcAft>
          <a:spcPts val="450"/>
        </a:spcAft>
        <a:buClr>
          <a:schemeClr val="tx1"/>
        </a:buClr>
        <a:buSzPct val="80000"/>
        <a:buFont typeface="Wingdings 3" panose="05040102010807070707" pitchFamily="18" charset="2"/>
        <a:buChar char=""/>
        <a:defRPr sz="1050" kern="1200">
          <a:solidFill>
            <a:srgbClr val="3E5E08"/>
          </a:solidFill>
          <a:latin typeface="+mn-lt"/>
          <a:ea typeface="+mn-ea"/>
          <a:cs typeface="+mn-cs"/>
        </a:defRPr>
      </a:lvl5pPr>
      <a:lvl6pPr marL="18859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tr-TR" altLang="tr-TR" smtClean="0"/>
              <a:t>Asıl başlık stili için tıklatın</a:t>
            </a:r>
          </a:p>
        </p:txBody>
      </p:sp>
      <p:sp>
        <p:nvSpPr>
          <p:cNvPr id="1027" name="Rectangle 3"/>
          <p:cNvSpPr>
            <a:spLocks noGrp="1" noChangeArrowheads="1"/>
          </p:cNvSpPr>
          <p:nvPr>
            <p:ph type="body" idx="1"/>
          </p:nvPr>
        </p:nvSpPr>
        <p:spPr bwMode="auto">
          <a:xfrm>
            <a:off x="685800" y="1485900"/>
            <a:ext cx="77724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tr-TR" altLang="tr-TR" smtClean="0"/>
              <a:t>Asıl metin stillerini düzenlemek için tıklatın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p>
        </p:txBody>
      </p:sp>
      <p:sp>
        <p:nvSpPr>
          <p:cNvPr id="1028" name="Rectangle 4"/>
          <p:cNvSpPr>
            <a:spLocks noGrp="1" noChangeArrowheads="1"/>
          </p:cNvSpPr>
          <p:nvPr>
            <p:ph type="dt" sz="half" idx="2"/>
          </p:nvPr>
        </p:nvSpPr>
        <p:spPr bwMode="auto">
          <a:xfrm>
            <a:off x="685800" y="4686300"/>
            <a:ext cx="19050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vl1pPr>
          </a:lstStyle>
          <a:p>
            <a:pPr>
              <a:defRPr/>
            </a:pPr>
            <a:endParaRPr lang="tr-TR"/>
          </a:p>
        </p:txBody>
      </p:sp>
      <p:sp>
        <p:nvSpPr>
          <p:cNvPr id="1029" name="Rectangle 5"/>
          <p:cNvSpPr>
            <a:spLocks noGrp="1" noChangeArrowheads="1"/>
          </p:cNvSpPr>
          <p:nvPr>
            <p:ph type="ftr" sz="quarter" idx="3"/>
          </p:nvPr>
        </p:nvSpPr>
        <p:spPr bwMode="auto">
          <a:xfrm>
            <a:off x="3124200" y="4686300"/>
            <a:ext cx="2895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vl1pPr>
          </a:lstStyle>
          <a:p>
            <a:pPr>
              <a:defRPr/>
            </a:pPr>
            <a:endParaRPr lang="tr-TR"/>
          </a:p>
        </p:txBody>
      </p:sp>
      <p:sp>
        <p:nvSpPr>
          <p:cNvPr id="1030" name="Rectangle 6"/>
          <p:cNvSpPr>
            <a:spLocks noGrp="1" noChangeArrowheads="1"/>
          </p:cNvSpPr>
          <p:nvPr>
            <p:ph type="sldNum" sz="quarter" idx="4"/>
          </p:nvPr>
        </p:nvSpPr>
        <p:spPr bwMode="auto">
          <a:xfrm>
            <a:off x="6553200" y="4686300"/>
            <a:ext cx="19050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fld id="{3C2ABD26-0FDC-45A7-8024-B22054E35B31}" type="slidenum">
              <a:rPr lang="tr-TR" altLang="tr-TR"/>
              <a:pPr/>
              <a:t>‹#›</a:t>
            </a:fld>
            <a:endParaRPr lang="tr-TR" altLang="tr-TR"/>
          </a:p>
        </p:txBody>
      </p:sp>
    </p:spTree>
    <p:extLst>
      <p:ext uri="{BB962C8B-B14F-4D97-AF65-F5344CB8AC3E}">
        <p14:creationId xmlns:p14="http://schemas.microsoft.com/office/powerpoint/2010/main" val="2490291094"/>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Lst>
  <p:transition/>
  <p:timing>
    <p:tnLst>
      <p:par>
        <p:cTn id="1" dur="indefinite" restart="never" nodeType="tmRoot"/>
      </p:par>
    </p:tnLst>
  </p:timing>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New Roman" pitchFamily="18" charset="0"/>
        </a:defRPr>
      </a:lvl2pPr>
      <a:lvl3pPr algn="ctr" rtl="0" eaLnBrk="0" fontAlgn="base" hangingPunct="0">
        <a:spcBef>
          <a:spcPct val="0"/>
        </a:spcBef>
        <a:spcAft>
          <a:spcPct val="0"/>
        </a:spcAft>
        <a:defRPr sz="3300">
          <a:solidFill>
            <a:schemeClr val="tx2"/>
          </a:solidFill>
          <a:latin typeface="Times New Roman" pitchFamily="18" charset="0"/>
        </a:defRPr>
      </a:lvl3pPr>
      <a:lvl4pPr algn="ctr" rtl="0" eaLnBrk="0" fontAlgn="base" hangingPunct="0">
        <a:spcBef>
          <a:spcPct val="0"/>
        </a:spcBef>
        <a:spcAft>
          <a:spcPct val="0"/>
        </a:spcAft>
        <a:defRPr sz="3300">
          <a:solidFill>
            <a:schemeClr val="tx2"/>
          </a:solidFill>
          <a:latin typeface="Times New Roman" pitchFamily="18" charset="0"/>
        </a:defRPr>
      </a:lvl4pPr>
      <a:lvl5pPr algn="ctr" rtl="0" eaLnBrk="0" fontAlgn="base" hangingPunct="0">
        <a:spcBef>
          <a:spcPct val="0"/>
        </a:spcBef>
        <a:spcAft>
          <a:spcPct val="0"/>
        </a:spcAft>
        <a:defRPr sz="3300">
          <a:solidFill>
            <a:schemeClr val="tx2"/>
          </a:solidFill>
          <a:latin typeface="Times New Roman" pitchFamily="18" charset="0"/>
        </a:defRPr>
      </a:lvl5pPr>
      <a:lvl6pPr marL="342900" algn="ctr" rtl="0" fontAlgn="base">
        <a:spcBef>
          <a:spcPct val="0"/>
        </a:spcBef>
        <a:spcAft>
          <a:spcPct val="0"/>
        </a:spcAft>
        <a:defRPr sz="3300">
          <a:solidFill>
            <a:schemeClr val="tx2"/>
          </a:solidFill>
          <a:latin typeface="Times New Roman" pitchFamily="18" charset="0"/>
        </a:defRPr>
      </a:lvl6pPr>
      <a:lvl7pPr marL="685800" algn="ctr" rtl="0" fontAlgn="base">
        <a:spcBef>
          <a:spcPct val="0"/>
        </a:spcBef>
        <a:spcAft>
          <a:spcPct val="0"/>
        </a:spcAft>
        <a:defRPr sz="3300">
          <a:solidFill>
            <a:schemeClr val="tx2"/>
          </a:solidFill>
          <a:latin typeface="Times New Roman" pitchFamily="18" charset="0"/>
        </a:defRPr>
      </a:lvl7pPr>
      <a:lvl8pPr marL="1028700" algn="ctr" rtl="0" fontAlgn="base">
        <a:spcBef>
          <a:spcPct val="0"/>
        </a:spcBef>
        <a:spcAft>
          <a:spcPct val="0"/>
        </a:spcAft>
        <a:defRPr sz="3300">
          <a:solidFill>
            <a:schemeClr val="tx2"/>
          </a:solidFill>
          <a:latin typeface="Times New Roman" pitchFamily="18" charset="0"/>
        </a:defRPr>
      </a:lvl8pPr>
      <a:lvl9pPr marL="1371600" algn="ctr" rtl="0" fontAlgn="base">
        <a:spcBef>
          <a:spcPct val="0"/>
        </a:spcBef>
        <a:spcAft>
          <a:spcPct val="0"/>
        </a:spcAft>
        <a:defRPr sz="3300">
          <a:solidFill>
            <a:schemeClr val="tx2"/>
          </a:solidFill>
          <a:latin typeface="Times New Roman" pitchFamily="18"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tr-T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1.xml"/><Relationship Id="rId7" Type="http://schemas.openxmlformats.org/officeDocument/2006/relationships/image" Target="../media/image18.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5.xml"/><Relationship Id="rId6" Type="http://schemas.openxmlformats.org/officeDocument/2006/relationships/image" Target="../media/image6.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Layout" Target="../slideLayouts/slideLayout32.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9.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05.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6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45.gif"/><Relationship Id="rId5" Type="http://schemas.openxmlformats.org/officeDocument/2006/relationships/image" Target="../media/image6.pn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diagramLayout" Target="../diagrams/layout2.xml"/><Relationship Id="rId7" Type="http://schemas.openxmlformats.org/officeDocument/2006/relationships/image" Target="../media/image49.png"/><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diagramLayout" Target="../diagrams/layout3.xml"/><Relationship Id="rId7" Type="http://schemas.openxmlformats.org/officeDocument/2006/relationships/image" Target="../media/image55.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8.emf"/></Relationships>
</file>

<file path=ppt/slides/_rels/slide31.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3.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jpeg"/><Relationship Id="rId1" Type="http://schemas.openxmlformats.org/officeDocument/2006/relationships/slideLayout" Target="../slideLayouts/slideLayout15.xml"/><Relationship Id="rId6" Type="http://schemas.openxmlformats.org/officeDocument/2006/relationships/image" Target="../media/image6.png"/><Relationship Id="rId5" Type="http://schemas.openxmlformats.org/officeDocument/2006/relationships/image" Target="../media/image14.jpeg"/><Relationship Id="rId4" Type="http://schemas.openxmlformats.org/officeDocument/2006/relationships/image" Target="../media/image13.gif"/></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105.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Resim 4"/>
          <p:cNvPicPr>
            <a:picLocks noChangeAspect="1"/>
          </p:cNvPicPr>
          <p:nvPr/>
        </p:nvPicPr>
        <p:blipFill rotWithShape="1">
          <a:blip r:embed="rId2" cstate="print">
            <a:extLst>
              <a:ext uri="{28A0092B-C50C-407E-A947-70E740481C1C}">
                <a14:useLocalDpi xmlns:a14="http://schemas.microsoft.com/office/drawing/2010/main" val="0"/>
              </a:ext>
            </a:extLst>
          </a:blip>
          <a:srcRect l="8490" t="9843" r="6554" b="27133"/>
          <a:stretch/>
        </p:blipFill>
        <p:spPr bwMode="auto">
          <a:xfrm>
            <a:off x="2123728" y="1142990"/>
            <a:ext cx="4896544" cy="204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Dikdörtgen 13"/>
          <p:cNvSpPr/>
          <p:nvPr/>
        </p:nvSpPr>
        <p:spPr>
          <a:xfrm>
            <a:off x="2834974" y="61928"/>
            <a:ext cx="3210720" cy="1275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tabLst>
                <a:tab pos="672704" algn="l"/>
              </a:tabLst>
            </a:pPr>
            <a:r>
              <a:rPr lang="tr-TR" sz="1600" b="1" dirty="0" smtClean="0">
                <a:solidFill>
                  <a:srgbClr val="0070C0"/>
                </a:solidFill>
                <a:latin typeface="Arial" panose="020B0604020202020204" pitchFamily="34" charset="0"/>
                <a:cs typeface="Arial" panose="020B0604020202020204" pitchFamily="34" charset="0"/>
              </a:rPr>
              <a:t>BALIKESİR ÇEVRE, ŞEHİRCİLİK VE İKLİM DEĞİŞİKLİĞİ İL MÜDÜRLÜĞÜ</a:t>
            </a:r>
            <a:endParaRPr lang="tr-TR" sz="1600" b="1" dirty="0">
              <a:solidFill>
                <a:srgbClr val="0070C0"/>
              </a:solidFill>
              <a:latin typeface="Arial" panose="020B0604020202020204" pitchFamily="34" charset="0"/>
              <a:cs typeface="Arial" panose="020B0604020202020204" pitchFamily="34" charset="0"/>
            </a:endParaRPr>
          </a:p>
        </p:txBody>
      </p:sp>
      <p:pic>
        <p:nvPicPr>
          <p:cNvPr id="10" name="Resi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3139677"/>
            <a:ext cx="9144000" cy="2003823"/>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4" y="0"/>
            <a:ext cx="709080" cy="699542"/>
          </a:xfrm>
          <a:prstGeom prst="rect">
            <a:avLst/>
          </a:prstGeom>
        </p:spPr>
      </p:pic>
    </p:spTree>
    <p:extLst>
      <p:ext uri="{BB962C8B-B14F-4D97-AF65-F5344CB8AC3E}">
        <p14:creationId xmlns:p14="http://schemas.microsoft.com/office/powerpoint/2010/main" val="3799392947"/>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03D4A8">
                <a:lumMod val="75000"/>
                <a:lumOff val="25000"/>
              </a:srgbClr>
            </a:gs>
            <a:gs pos="25000">
              <a:srgbClr val="21D6E0"/>
            </a:gs>
            <a:gs pos="75000">
              <a:srgbClr val="0087E6">
                <a:lumMod val="83000"/>
                <a:lumOff val="17000"/>
              </a:srgbClr>
            </a:gs>
            <a:gs pos="100000">
              <a:srgbClr val="005CBF"/>
            </a:gs>
          </a:gsLst>
          <a:lin ang="5400000" scaled="0"/>
        </a:gradFill>
        <a:effectLst/>
      </p:bgPr>
    </p:bg>
    <p:spTree>
      <p:nvGrpSpPr>
        <p:cNvPr id="1" name=""/>
        <p:cNvGrpSpPr/>
        <p:nvPr/>
      </p:nvGrpSpPr>
      <p:grpSpPr>
        <a:xfrm>
          <a:off x="0" y="0"/>
          <a:ext cx="0" cy="0"/>
          <a:chOff x="0" y="0"/>
          <a:chExt cx="0" cy="0"/>
        </a:xfrm>
      </p:grpSpPr>
      <p:graphicFrame>
        <p:nvGraphicFramePr>
          <p:cNvPr id="8" name="İçerik Yer Tutucusu 3"/>
          <p:cNvGraphicFramePr>
            <a:graphicFrameLocks/>
          </p:cNvGraphicFramePr>
          <p:nvPr>
            <p:extLst>
              <p:ext uri="{D42A27DB-BD31-4B8C-83A1-F6EECF244321}">
                <p14:modId xmlns:p14="http://schemas.microsoft.com/office/powerpoint/2010/main" val="1104582354"/>
              </p:ext>
            </p:extLst>
          </p:nvPr>
        </p:nvGraphicFramePr>
        <p:xfrm>
          <a:off x="4535488" y="1059582"/>
          <a:ext cx="4608512" cy="38781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Resim 8"/>
          <p:cNvPicPr>
            <a:picLocks noChangeAspect="1"/>
          </p:cNvPicPr>
          <p:nvPr/>
        </p:nvPicPr>
        <p:blipFill>
          <a:blip r:embed="rId7"/>
          <a:stretch>
            <a:fillRect/>
          </a:stretch>
        </p:blipFill>
        <p:spPr>
          <a:xfrm>
            <a:off x="-180528" y="483518"/>
            <a:ext cx="5563840" cy="2980186"/>
          </a:xfrm>
          <a:prstGeom prst="rect">
            <a:avLst/>
          </a:prstGeom>
        </p:spPr>
      </p:pic>
      <p:pic>
        <p:nvPicPr>
          <p:cNvPr id="5" name="Resim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64" y="0"/>
            <a:ext cx="709080" cy="699542"/>
          </a:xfrm>
          <a:prstGeom prst="rect">
            <a:avLst/>
          </a:prstGeom>
        </p:spPr>
      </p:pic>
    </p:spTree>
    <p:extLst>
      <p:ext uri="{BB962C8B-B14F-4D97-AF65-F5344CB8AC3E}">
        <p14:creationId xmlns:p14="http://schemas.microsoft.com/office/powerpoint/2010/main" val="931090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4" y="0"/>
            <a:ext cx="709080" cy="699542"/>
          </a:xfrm>
          <a:prstGeom prst="rect">
            <a:avLst/>
          </a:prstGeom>
        </p:spPr>
      </p:pic>
      <p:pic>
        <p:nvPicPr>
          <p:cNvPr id="2" name="Resim 1"/>
          <p:cNvPicPr>
            <a:picLocks noChangeAspect="1"/>
          </p:cNvPicPr>
          <p:nvPr/>
        </p:nvPicPr>
        <p:blipFill>
          <a:blip r:embed="rId3"/>
          <a:stretch>
            <a:fillRect/>
          </a:stretch>
        </p:blipFill>
        <p:spPr>
          <a:xfrm>
            <a:off x="1285971" y="309938"/>
            <a:ext cx="6572058" cy="4523624"/>
          </a:xfrm>
          <a:prstGeom prst="rect">
            <a:avLst/>
          </a:prstGeom>
        </p:spPr>
      </p:pic>
      <p:sp>
        <p:nvSpPr>
          <p:cNvPr id="3" name="Dikdörtgen 2"/>
          <p:cNvSpPr/>
          <p:nvPr/>
        </p:nvSpPr>
        <p:spPr>
          <a:xfrm>
            <a:off x="1187624" y="309938"/>
            <a:ext cx="2016224" cy="646331"/>
          </a:xfrm>
          <a:prstGeom prst="rect">
            <a:avLst/>
          </a:prstGeom>
        </p:spPr>
        <p:txBody>
          <a:bodyPr wrap="square">
            <a:spAutoFit/>
          </a:bodyPr>
          <a:lstStyle/>
          <a:p>
            <a:r>
              <a:rPr lang="tr-TR" sz="3600" b="1" dirty="0">
                <a:solidFill>
                  <a:srgbClr val="7CAD7D"/>
                </a:solidFill>
                <a:latin typeface="Comic Sans MS" panose="030F0702030302020204" pitchFamily="66" charset="0"/>
              </a:rPr>
              <a:t>AMACI</a:t>
            </a:r>
            <a:endParaRPr lang="tr-TR" sz="3600" dirty="0">
              <a:solidFill>
                <a:srgbClr val="7CAD7D"/>
              </a:solidFill>
              <a:latin typeface="Comic Sans MS" panose="030F0702030302020204"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33CC">
                <a:lumMod val="83000"/>
                <a:lumOff val="17000"/>
              </a:srgbClr>
            </a:gs>
            <a:gs pos="49000">
              <a:srgbClr val="FFA7E2">
                <a:lumMod val="80000"/>
                <a:lumOff val="20000"/>
              </a:srgbClr>
            </a:gs>
            <a:gs pos="100000">
              <a:srgbClr val="7030A0">
                <a:lumMod val="81000"/>
                <a:lumOff val="19000"/>
              </a:srgbClr>
            </a:gs>
          </a:gsLst>
          <a:lin ang="2700000" scaled="1"/>
          <a:tileRect/>
        </a:gradFill>
        <a:effectLst/>
      </p:bgPr>
    </p:bg>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755576" y="1059582"/>
            <a:ext cx="7560840" cy="3575985"/>
          </a:xfrm>
          <a:prstGeom prst="rect">
            <a:avLst/>
          </a:prstGeom>
        </p:spPr>
      </p:pic>
      <p:sp>
        <p:nvSpPr>
          <p:cNvPr id="5" name="Dikdörtgen 4"/>
          <p:cNvSpPr/>
          <p:nvPr/>
        </p:nvSpPr>
        <p:spPr>
          <a:xfrm>
            <a:off x="1259632" y="339502"/>
            <a:ext cx="5976664" cy="523220"/>
          </a:xfrm>
          <a:prstGeom prst="rect">
            <a:avLst/>
          </a:prstGeom>
        </p:spPr>
        <p:txBody>
          <a:bodyPr wrap="square">
            <a:spAutoFit/>
          </a:bodyPr>
          <a:lstStyle/>
          <a:p>
            <a:r>
              <a:rPr lang="tr-TR" sz="2800" b="1" kern="0" dirty="0">
                <a:latin typeface="Comic Sans MS" panose="030F0702030302020204" pitchFamily="66" charset="0"/>
              </a:rPr>
              <a:t>Atık Yönetimi Hiyerarşisi</a:t>
            </a:r>
            <a:endParaRPr lang="tr-TR" sz="2800" b="1" dirty="0">
              <a:latin typeface="Comic Sans MS" panose="030F0702030302020204" pitchFamily="66" charset="0"/>
            </a:endParaRPr>
          </a:p>
        </p:txBody>
      </p:sp>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4" y="0"/>
            <a:ext cx="709080" cy="699542"/>
          </a:xfrm>
          <a:prstGeom prst="rect">
            <a:avLst/>
          </a:prstGeom>
        </p:spPr>
      </p:pic>
    </p:spTree>
    <p:extLst>
      <p:ext uri="{BB962C8B-B14F-4D97-AF65-F5344CB8AC3E}">
        <p14:creationId xmlns:p14="http://schemas.microsoft.com/office/powerpoint/2010/main" val="3089386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3"/>
          <p:cNvSpPr>
            <a:spLocks noGrp="1" noChangeArrowheads="1"/>
          </p:cNvSpPr>
          <p:nvPr>
            <p:ph idx="1"/>
          </p:nvPr>
        </p:nvSpPr>
        <p:spPr>
          <a:xfrm>
            <a:off x="671249" y="556112"/>
            <a:ext cx="5976664" cy="2448272"/>
          </a:xfrm>
        </p:spPr>
        <p:txBody>
          <a:bodyPr rtlCol="0">
            <a:noAutofit/>
          </a:bodyPr>
          <a:lstStyle/>
          <a:p>
            <a:pPr marL="457200" indent="-457200" eaLnBrk="1" fontAlgn="auto" hangingPunct="1">
              <a:lnSpc>
                <a:spcPct val="160000"/>
              </a:lnSpc>
              <a:buClr>
                <a:srgbClr val="FF0000"/>
              </a:buClr>
              <a:buFontTx/>
              <a:buAutoNum type="arabicPeriod"/>
              <a:defRPr/>
            </a:pPr>
            <a:r>
              <a:rPr lang="tr-TR" altLang="tr-TR" sz="2400" b="1" cap="all" dirty="0" smtClean="0">
                <a:ln w="3175" cmpd="sng">
                  <a:noFill/>
                </a:ln>
                <a:solidFill>
                  <a:srgbClr val="FF0000"/>
                </a:solidFill>
                <a:latin typeface="Comic Sans MS" panose="030F0702030302020204" pitchFamily="66" charset="0"/>
                <a:ea typeface="+mj-ea"/>
                <a:cs typeface="+mj-cs"/>
              </a:rPr>
              <a:t>DAHA Az atık çıkartabiliriz </a:t>
            </a:r>
            <a:endParaRPr lang="tr-TR" altLang="tr-TR" sz="2400" b="1" cap="all" dirty="0">
              <a:ln w="3175" cmpd="sng">
                <a:noFill/>
              </a:ln>
              <a:solidFill>
                <a:srgbClr val="FF0000"/>
              </a:solidFill>
              <a:latin typeface="Comic Sans MS" panose="030F0702030302020204" pitchFamily="66" charset="0"/>
              <a:ea typeface="+mj-ea"/>
              <a:cs typeface="+mj-cs"/>
            </a:endParaRPr>
          </a:p>
          <a:p>
            <a:pPr marL="457200" indent="-457200" eaLnBrk="1" fontAlgn="auto" hangingPunct="1">
              <a:lnSpc>
                <a:spcPct val="160000"/>
              </a:lnSpc>
              <a:buClr>
                <a:srgbClr val="FF0000"/>
              </a:buClr>
              <a:buFontTx/>
              <a:buAutoNum type="arabicPeriod"/>
              <a:defRPr/>
            </a:pPr>
            <a:r>
              <a:rPr lang="tr-TR" altLang="tr-TR" sz="2400" b="1" cap="all" dirty="0">
                <a:ln w="3175" cmpd="sng">
                  <a:noFill/>
                </a:ln>
                <a:solidFill>
                  <a:srgbClr val="FF0000"/>
                </a:solidFill>
                <a:latin typeface="Comic Sans MS" panose="030F0702030302020204" pitchFamily="66" charset="0"/>
                <a:ea typeface="+mj-ea"/>
                <a:cs typeface="+mj-cs"/>
              </a:rPr>
              <a:t>Tekrar </a:t>
            </a:r>
            <a:r>
              <a:rPr lang="tr-TR" altLang="tr-TR" sz="2400" b="1" cap="all" dirty="0" smtClean="0">
                <a:ln w="3175" cmpd="sng">
                  <a:noFill/>
                </a:ln>
                <a:solidFill>
                  <a:srgbClr val="FF0000"/>
                </a:solidFill>
                <a:latin typeface="Comic Sans MS" panose="030F0702030302020204" pitchFamily="66" charset="0"/>
                <a:ea typeface="+mj-ea"/>
                <a:cs typeface="+mj-cs"/>
              </a:rPr>
              <a:t>kullanabiliriz </a:t>
            </a:r>
            <a:endParaRPr lang="tr-TR" altLang="tr-TR" sz="2400" b="1" cap="all" dirty="0">
              <a:ln w="3175" cmpd="sng">
                <a:noFill/>
              </a:ln>
              <a:solidFill>
                <a:srgbClr val="FF0000"/>
              </a:solidFill>
              <a:latin typeface="Comic Sans MS" panose="030F0702030302020204" pitchFamily="66" charset="0"/>
              <a:ea typeface="+mj-ea"/>
              <a:cs typeface="+mj-cs"/>
            </a:endParaRPr>
          </a:p>
          <a:p>
            <a:pPr marL="457200" indent="-457200" eaLnBrk="1" fontAlgn="auto" hangingPunct="1">
              <a:lnSpc>
                <a:spcPct val="160000"/>
              </a:lnSpc>
              <a:buClr>
                <a:srgbClr val="FF0000"/>
              </a:buClr>
              <a:buFontTx/>
              <a:buAutoNum type="arabicPeriod"/>
              <a:defRPr/>
            </a:pPr>
            <a:r>
              <a:rPr lang="tr-TR" altLang="tr-TR" sz="2400" b="1" cap="all" dirty="0">
                <a:ln w="3175" cmpd="sng">
                  <a:noFill/>
                </a:ln>
                <a:solidFill>
                  <a:srgbClr val="FF0000"/>
                </a:solidFill>
                <a:latin typeface="Comic Sans MS" panose="030F0702030302020204" pitchFamily="66" charset="0"/>
                <a:ea typeface="+mj-ea"/>
                <a:cs typeface="+mj-cs"/>
              </a:rPr>
              <a:t>Geri </a:t>
            </a:r>
            <a:r>
              <a:rPr lang="tr-TR" altLang="tr-TR" sz="2400" b="1" cap="all" dirty="0" smtClean="0">
                <a:ln w="3175" cmpd="sng">
                  <a:noFill/>
                </a:ln>
                <a:solidFill>
                  <a:srgbClr val="FF0000"/>
                </a:solidFill>
                <a:latin typeface="Comic Sans MS" panose="030F0702030302020204" pitchFamily="66" charset="0"/>
                <a:ea typeface="+mj-ea"/>
                <a:cs typeface="+mj-cs"/>
              </a:rPr>
              <a:t>Dönüşüm YAPABİLİRİZ</a:t>
            </a:r>
            <a:endParaRPr lang="tr-TR" altLang="tr-TR" sz="2400" b="1" cap="all" dirty="0">
              <a:ln w="3175" cmpd="sng">
                <a:noFill/>
              </a:ln>
              <a:solidFill>
                <a:srgbClr val="FF0000"/>
              </a:solidFill>
              <a:latin typeface="Comic Sans MS" panose="030F0702030302020204" pitchFamily="66" charset="0"/>
              <a:ea typeface="+mj-ea"/>
              <a:cs typeface="+mj-cs"/>
            </a:endParaRPr>
          </a:p>
        </p:txBody>
      </p:sp>
      <p:pic>
        <p:nvPicPr>
          <p:cNvPr id="3" name="Resim 2"/>
          <p:cNvPicPr>
            <a:picLocks noChangeAspect="1"/>
          </p:cNvPicPr>
          <p:nvPr/>
        </p:nvPicPr>
        <p:blipFill>
          <a:blip r:embed="rId2"/>
          <a:stretch>
            <a:fillRect/>
          </a:stretch>
        </p:blipFill>
        <p:spPr>
          <a:xfrm>
            <a:off x="6432798" y="533862"/>
            <a:ext cx="2448272" cy="1836204"/>
          </a:xfrm>
          <a:prstGeom prst="rect">
            <a:avLst/>
          </a:prstGeom>
        </p:spPr>
      </p:pic>
      <p:pic>
        <p:nvPicPr>
          <p:cNvPr id="4" name="Resim 3"/>
          <p:cNvPicPr>
            <a:picLocks noChangeAspect="1"/>
          </p:cNvPicPr>
          <p:nvPr/>
        </p:nvPicPr>
        <p:blipFill>
          <a:blip r:embed="rId3"/>
          <a:stretch>
            <a:fillRect/>
          </a:stretch>
        </p:blipFill>
        <p:spPr>
          <a:xfrm>
            <a:off x="2987824" y="2960275"/>
            <a:ext cx="2952328" cy="1958978"/>
          </a:xfrm>
          <a:prstGeom prst="rect">
            <a:avLst/>
          </a:prstGeom>
        </p:spPr>
      </p:pic>
      <p:pic>
        <p:nvPicPr>
          <p:cNvPr id="5" name="Resim 4"/>
          <p:cNvPicPr>
            <a:picLocks noChangeAspect="1"/>
          </p:cNvPicPr>
          <p:nvPr/>
        </p:nvPicPr>
        <p:blipFill>
          <a:blip r:embed="rId4"/>
          <a:stretch>
            <a:fillRect/>
          </a:stretch>
        </p:blipFill>
        <p:spPr>
          <a:xfrm>
            <a:off x="395536" y="2895786"/>
            <a:ext cx="2257425" cy="2028825"/>
          </a:xfrm>
          <a:prstGeom prst="rect">
            <a:avLst/>
          </a:prstGeom>
        </p:spPr>
      </p:pic>
      <p:pic>
        <p:nvPicPr>
          <p:cNvPr id="6" name="Resim 5"/>
          <p:cNvPicPr>
            <a:picLocks noChangeAspect="1"/>
          </p:cNvPicPr>
          <p:nvPr/>
        </p:nvPicPr>
        <p:blipFill>
          <a:blip r:embed="rId5"/>
          <a:stretch>
            <a:fillRect/>
          </a:stretch>
        </p:blipFill>
        <p:spPr>
          <a:xfrm>
            <a:off x="6311601" y="2960276"/>
            <a:ext cx="2611971" cy="1958978"/>
          </a:xfrm>
          <a:prstGeom prst="rect">
            <a:avLst/>
          </a:prstGeom>
        </p:spPr>
      </p:pic>
      <p:pic>
        <p:nvPicPr>
          <p:cNvPr id="8" name="Resim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4" y="0"/>
            <a:ext cx="709080" cy="699542"/>
          </a:xfrm>
          <a:prstGeom prst="rect">
            <a:avLst/>
          </a:prstGeom>
        </p:spPr>
      </p:pic>
    </p:spTree>
    <p:extLst>
      <p:ext uri="{BB962C8B-B14F-4D97-AF65-F5344CB8AC3E}">
        <p14:creationId xmlns:p14="http://schemas.microsoft.com/office/powerpoint/2010/main" val="3360546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467544" y="195486"/>
            <a:ext cx="8425631" cy="515597"/>
          </a:xfrm>
        </p:spPr>
        <p:txBody>
          <a:bodyPr/>
          <a:lstStyle/>
          <a:p>
            <a:pPr algn="ctr"/>
            <a:r>
              <a:rPr lang="tr-TR" altLang="tr-TR" sz="3200" dirty="0" smtClean="0">
                <a:solidFill>
                  <a:srgbClr val="FF0000"/>
                </a:solidFill>
                <a:latin typeface="Comic Sans MS" panose="030F0702030302020204" pitchFamily="66" charset="0"/>
              </a:rPr>
              <a:t>GERİ DÖNÜŞÜM NEDİR </a:t>
            </a:r>
            <a:r>
              <a:rPr lang="tr-TR" altLang="tr-TR" sz="3200" dirty="0">
                <a:solidFill>
                  <a:srgbClr val="FF0000"/>
                </a:solidFill>
                <a:latin typeface="Comic Sans MS" panose="030F0702030302020204" pitchFamily="66" charset="0"/>
              </a:rPr>
              <a:t>?</a:t>
            </a:r>
            <a:endParaRPr lang="tr-TR" dirty="0"/>
          </a:p>
        </p:txBody>
      </p:sp>
      <p:sp>
        <p:nvSpPr>
          <p:cNvPr id="5" name="Dikdörtgen 4"/>
          <p:cNvSpPr/>
          <p:nvPr/>
        </p:nvSpPr>
        <p:spPr>
          <a:xfrm>
            <a:off x="0" y="676839"/>
            <a:ext cx="9144000" cy="2246769"/>
          </a:xfrm>
          <a:prstGeom prst="rect">
            <a:avLst/>
          </a:prstGeom>
        </p:spPr>
        <p:txBody>
          <a:bodyPr wrap="square">
            <a:spAutoFit/>
          </a:bodyPr>
          <a:lstStyle/>
          <a:p>
            <a:pPr algn="ctr" eaLnBrk="1" hangingPunct="1">
              <a:lnSpc>
                <a:spcPct val="150000"/>
              </a:lnSpc>
              <a:spcBef>
                <a:spcPct val="50000"/>
              </a:spcBef>
            </a:pPr>
            <a:r>
              <a:rPr lang="tr-TR" altLang="tr-TR" sz="2800" b="1" dirty="0">
                <a:solidFill>
                  <a:srgbClr val="0000FF"/>
                </a:solidFill>
                <a:latin typeface="Comic Sans MS" panose="030F0702030302020204" pitchFamily="66" charset="0"/>
              </a:rPr>
              <a:t>Çöpümüze attığımız bazı atıklar yeni şeylere dönüştürülebilir ve yeniden kullanılabilir.</a:t>
            </a:r>
          </a:p>
          <a:p>
            <a:pPr algn="ctr" eaLnBrk="1" hangingPunct="1">
              <a:lnSpc>
                <a:spcPct val="150000"/>
              </a:lnSpc>
              <a:spcBef>
                <a:spcPct val="50000"/>
              </a:spcBef>
            </a:pPr>
            <a:r>
              <a:rPr lang="tr-TR" altLang="tr-TR" sz="2800" b="1" dirty="0">
                <a:solidFill>
                  <a:srgbClr val="0000FF"/>
                </a:solidFill>
                <a:latin typeface="Comic Sans MS" panose="030F0702030302020204" pitchFamily="66" charset="0"/>
              </a:rPr>
              <a:t>Buna; </a:t>
            </a:r>
            <a:r>
              <a:rPr lang="tr-TR" altLang="tr-TR" sz="2800" b="1" dirty="0">
                <a:solidFill>
                  <a:srgbClr val="FF0066"/>
                </a:solidFill>
                <a:latin typeface="Comic Sans MS" panose="030F0702030302020204" pitchFamily="66" charset="0"/>
              </a:rPr>
              <a:t>‘’GERİ DÖNÜŞÜM’’ </a:t>
            </a:r>
            <a:r>
              <a:rPr lang="tr-TR" altLang="tr-TR" sz="2800" b="1" dirty="0">
                <a:solidFill>
                  <a:srgbClr val="0000FF"/>
                </a:solidFill>
                <a:latin typeface="Comic Sans MS" panose="030F0702030302020204" pitchFamily="66" charset="0"/>
              </a:rPr>
              <a:t>denir.</a:t>
            </a:r>
          </a:p>
        </p:txBody>
      </p:sp>
      <p:pic>
        <p:nvPicPr>
          <p:cNvPr id="8" name="İçerik Yer Tutucusu 7"/>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4955" y="2954646"/>
            <a:ext cx="3157243" cy="211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Resim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32240" y="2910294"/>
            <a:ext cx="2411760" cy="2203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Resim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7719" y="4335083"/>
            <a:ext cx="3429000" cy="778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Resim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4" y="0"/>
            <a:ext cx="709080" cy="699542"/>
          </a:xfrm>
          <a:prstGeom prst="rect">
            <a:avLst/>
          </a:prstGeom>
        </p:spPr>
      </p:pic>
    </p:spTree>
    <p:extLst>
      <p:ext uri="{BB962C8B-B14F-4D97-AF65-F5344CB8AC3E}">
        <p14:creationId xmlns:p14="http://schemas.microsoft.com/office/powerpoint/2010/main" val="1463929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57158" y="0"/>
            <a:ext cx="8229600" cy="929562"/>
          </a:xfrm>
        </p:spPr>
        <p:txBody>
          <a:bodyPr>
            <a:normAutofit fontScale="90000"/>
          </a:bodyPr>
          <a:lstStyle/>
          <a:p>
            <a:pPr algn="ctr"/>
            <a:r>
              <a:rPr lang="tr-TR" dirty="0" smtClean="0">
                <a:solidFill>
                  <a:srgbClr val="002060"/>
                </a:solidFill>
                <a:latin typeface="Comic Sans MS" panose="030F0702030302020204" pitchFamily="66" charset="0"/>
              </a:rPr>
              <a:t>GERİ DÖNÜŞTÜRÜLEBİLİR </a:t>
            </a:r>
            <a:br>
              <a:rPr lang="tr-TR" dirty="0" smtClean="0">
                <a:solidFill>
                  <a:srgbClr val="002060"/>
                </a:solidFill>
                <a:latin typeface="Comic Sans MS" panose="030F0702030302020204" pitchFamily="66" charset="0"/>
              </a:rPr>
            </a:br>
            <a:r>
              <a:rPr lang="tr-TR" dirty="0" smtClean="0">
                <a:solidFill>
                  <a:srgbClr val="002060"/>
                </a:solidFill>
                <a:latin typeface="Comic Sans MS" panose="030F0702030302020204" pitchFamily="66" charset="0"/>
              </a:rPr>
              <a:t>ATIK TÜRLERİ</a:t>
            </a:r>
            <a:endParaRPr lang="tr-TR" dirty="0">
              <a:solidFill>
                <a:srgbClr val="002060"/>
              </a:solidFill>
              <a:latin typeface="Comic Sans MS" panose="030F0702030302020204" pitchFamily="66" charset="0"/>
            </a:endParaRPr>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4" y="0"/>
            <a:ext cx="709080" cy="699542"/>
          </a:xfrm>
          <a:prstGeom prst="rect">
            <a:avLst/>
          </a:prstGeom>
        </p:spPr>
      </p:pic>
      <p:pic>
        <p:nvPicPr>
          <p:cNvPr id="3" name="Resim 2"/>
          <p:cNvPicPr>
            <a:picLocks noChangeAspect="1"/>
          </p:cNvPicPr>
          <p:nvPr/>
        </p:nvPicPr>
        <p:blipFill>
          <a:blip r:embed="rId3"/>
          <a:stretch>
            <a:fillRect/>
          </a:stretch>
        </p:blipFill>
        <p:spPr>
          <a:xfrm>
            <a:off x="1691680" y="1347614"/>
            <a:ext cx="5864860" cy="3584759"/>
          </a:xfrm>
          <a:prstGeom prst="rect">
            <a:avLst/>
          </a:prstGeom>
        </p:spPr>
      </p:pic>
    </p:spTree>
    <p:extLst>
      <p:ext uri="{BB962C8B-B14F-4D97-AF65-F5344CB8AC3E}">
        <p14:creationId xmlns:p14="http://schemas.microsoft.com/office/powerpoint/2010/main" val="180152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1043608" y="123478"/>
            <a:ext cx="7489527" cy="515597"/>
          </a:xfrm>
        </p:spPr>
        <p:txBody>
          <a:bodyPr/>
          <a:lstStyle/>
          <a:p>
            <a:r>
              <a:rPr lang="tr-TR" dirty="0" smtClean="0">
                <a:solidFill>
                  <a:srgbClr val="FF0000"/>
                </a:solidFill>
                <a:latin typeface="Comic Sans MS" panose="030F0702030302020204" pitchFamily="66" charset="0"/>
              </a:rPr>
              <a:t>Renk Skalası</a:t>
            </a:r>
            <a:endParaRPr lang="tr-TR" dirty="0">
              <a:solidFill>
                <a:srgbClr val="FF0000"/>
              </a:solidFill>
              <a:latin typeface="Comic Sans MS" panose="030F0702030302020204" pitchFamily="66" charset="0"/>
            </a:endParaRPr>
          </a:p>
        </p:txBody>
      </p:sp>
      <p:pic>
        <p:nvPicPr>
          <p:cNvPr id="4" name="Resim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064" y="944427"/>
            <a:ext cx="8657416" cy="37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4" y="0"/>
            <a:ext cx="709080" cy="699542"/>
          </a:xfrm>
          <a:prstGeom prst="rect">
            <a:avLst/>
          </a:prstGeom>
        </p:spPr>
      </p:pic>
    </p:spTree>
    <p:extLst>
      <p:ext uri="{BB962C8B-B14F-4D97-AF65-F5344CB8AC3E}">
        <p14:creationId xmlns:p14="http://schemas.microsoft.com/office/powerpoint/2010/main" val="3248812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1043608" y="123478"/>
            <a:ext cx="7489527" cy="515597"/>
          </a:xfrm>
        </p:spPr>
        <p:txBody>
          <a:bodyPr/>
          <a:lstStyle/>
          <a:p>
            <a:r>
              <a:rPr lang="tr-TR" dirty="0" smtClean="0">
                <a:solidFill>
                  <a:srgbClr val="FF0000"/>
                </a:solidFill>
                <a:latin typeface="Comic Sans MS" panose="030F0702030302020204" pitchFamily="66" charset="0"/>
              </a:rPr>
              <a:t>Renk Skalası</a:t>
            </a:r>
            <a:endParaRPr lang="tr-TR" dirty="0">
              <a:solidFill>
                <a:srgbClr val="FF0000"/>
              </a:solidFill>
              <a:latin typeface="Comic Sans MS" panose="030F0702030302020204" pitchFamily="66" charset="0"/>
            </a:endParaRPr>
          </a:p>
        </p:txBody>
      </p:sp>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182" y="987574"/>
            <a:ext cx="3960439" cy="4011910"/>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9791" y="987574"/>
            <a:ext cx="3852936" cy="4011910"/>
          </a:xfrm>
          <a:prstGeom prst="rect">
            <a:avLst/>
          </a:prstGeom>
        </p:spPr>
      </p:pic>
      <p:pic>
        <p:nvPicPr>
          <p:cNvPr id="7" name="Resi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64" y="0"/>
            <a:ext cx="709080" cy="699542"/>
          </a:xfrm>
          <a:prstGeom prst="rect">
            <a:avLst/>
          </a:prstGeom>
        </p:spPr>
      </p:pic>
    </p:spTree>
    <p:extLst>
      <p:ext uri="{BB962C8B-B14F-4D97-AF65-F5344CB8AC3E}">
        <p14:creationId xmlns:p14="http://schemas.microsoft.com/office/powerpoint/2010/main" val="4065638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6"/>
          <p:cNvSpPr txBox="1">
            <a:spLocks noChangeArrowheads="1"/>
          </p:cNvSpPr>
          <p:nvPr/>
        </p:nvSpPr>
        <p:spPr bwMode="auto">
          <a:xfrm>
            <a:off x="395536" y="77329"/>
            <a:ext cx="63367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a:spcBef>
                <a:spcPct val="50000"/>
              </a:spcBef>
            </a:pPr>
            <a:r>
              <a:rPr lang="tr-TR" altLang="tr-TR" sz="3600" b="1" dirty="0" smtClean="0">
                <a:solidFill>
                  <a:srgbClr val="FF0000"/>
                </a:solidFill>
                <a:latin typeface="Comic Sans MS" panose="030F0702030302020204" pitchFamily="66" charset="0"/>
              </a:rPr>
              <a:t>CAM</a:t>
            </a:r>
            <a:endParaRPr lang="tr-TR" altLang="tr-TR" sz="3000" b="1" dirty="0">
              <a:solidFill>
                <a:srgbClr val="FF0000"/>
              </a:solidFill>
              <a:latin typeface="Comic Sans MS" panose="030F0702030302020204" pitchFamily="66" charset="0"/>
            </a:endParaRPr>
          </a:p>
        </p:txBody>
      </p:sp>
      <p:sp>
        <p:nvSpPr>
          <p:cNvPr id="20486" name="Text Box 16"/>
          <p:cNvSpPr txBox="1">
            <a:spLocks noChangeArrowheads="1"/>
          </p:cNvSpPr>
          <p:nvPr/>
        </p:nvSpPr>
        <p:spPr bwMode="auto">
          <a:xfrm>
            <a:off x="356704" y="3139031"/>
            <a:ext cx="4392488" cy="197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1500" indent="-5715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28625" indent="-428625" defTabSz="685800">
              <a:lnSpc>
                <a:spcPct val="130000"/>
              </a:lnSpc>
              <a:buFont typeface="Wingdings" panose="05000000000000000000" pitchFamily="2" charset="2"/>
              <a:buChar char="Ø"/>
            </a:pPr>
            <a:r>
              <a:rPr lang="tr-TR" altLang="tr-TR" sz="2400" b="1" dirty="0">
                <a:solidFill>
                  <a:srgbClr val="FF0066"/>
                </a:solidFill>
                <a:latin typeface="Comic Sans MS" panose="030F0702030302020204" pitchFamily="66" charset="0"/>
              </a:rPr>
              <a:t>Cam içecek </a:t>
            </a:r>
            <a:r>
              <a:rPr lang="tr-TR" altLang="tr-TR" sz="2400" b="1" dirty="0" smtClean="0">
                <a:solidFill>
                  <a:srgbClr val="FF0066"/>
                </a:solidFill>
                <a:latin typeface="Comic Sans MS" panose="030F0702030302020204" pitchFamily="66" charset="0"/>
              </a:rPr>
              <a:t>şişeleri</a:t>
            </a:r>
          </a:p>
          <a:p>
            <a:pPr marL="428625" indent="-428625" defTabSz="685800">
              <a:lnSpc>
                <a:spcPct val="130000"/>
              </a:lnSpc>
              <a:buFont typeface="Wingdings" panose="05000000000000000000" pitchFamily="2" charset="2"/>
              <a:buChar char="Ø"/>
            </a:pPr>
            <a:r>
              <a:rPr lang="tr-TR" altLang="tr-TR" sz="2400" b="1" dirty="0" smtClean="0">
                <a:solidFill>
                  <a:srgbClr val="0000CC"/>
                </a:solidFill>
                <a:latin typeface="Comic Sans MS" panose="030F0702030302020204" pitchFamily="66" charset="0"/>
              </a:rPr>
              <a:t>Cam yağ şişeleri</a:t>
            </a:r>
          </a:p>
          <a:p>
            <a:pPr marL="428625" indent="-428625" defTabSz="685800">
              <a:lnSpc>
                <a:spcPct val="130000"/>
              </a:lnSpc>
              <a:buFont typeface="Wingdings" panose="05000000000000000000" pitchFamily="2" charset="2"/>
              <a:buChar char="Ø"/>
            </a:pPr>
            <a:r>
              <a:rPr lang="tr-TR" altLang="tr-TR" sz="2400" b="1" dirty="0" smtClean="0">
                <a:solidFill>
                  <a:srgbClr val="FF0066"/>
                </a:solidFill>
                <a:latin typeface="Comic Sans MS" panose="030F0702030302020204" pitchFamily="66" charset="0"/>
              </a:rPr>
              <a:t>Parfüm </a:t>
            </a:r>
            <a:r>
              <a:rPr lang="tr-TR" altLang="tr-TR" sz="2400" b="1" dirty="0">
                <a:solidFill>
                  <a:srgbClr val="FF0066"/>
                </a:solidFill>
                <a:latin typeface="Comic Sans MS" panose="030F0702030302020204" pitchFamily="66" charset="0"/>
              </a:rPr>
              <a:t>Şişeleri</a:t>
            </a:r>
          </a:p>
          <a:p>
            <a:pPr marL="428625" indent="-428625" defTabSz="685800">
              <a:lnSpc>
                <a:spcPct val="130000"/>
              </a:lnSpc>
              <a:buFont typeface="Wingdings" panose="05000000000000000000" pitchFamily="2" charset="2"/>
              <a:buChar char="Ø"/>
            </a:pPr>
            <a:r>
              <a:rPr lang="tr-TR" altLang="tr-TR" sz="2400" b="1" dirty="0">
                <a:solidFill>
                  <a:srgbClr val="0000CC"/>
                </a:solidFill>
                <a:latin typeface="Comic Sans MS" panose="030F0702030302020204" pitchFamily="66" charset="0"/>
              </a:rPr>
              <a:t>Cam Kavanozlar vb.</a:t>
            </a:r>
          </a:p>
        </p:txBody>
      </p:sp>
      <p:sp>
        <p:nvSpPr>
          <p:cNvPr id="11" name="Dikdörtgen 10"/>
          <p:cNvSpPr/>
          <p:nvPr/>
        </p:nvSpPr>
        <p:spPr>
          <a:xfrm>
            <a:off x="3570489" y="637872"/>
            <a:ext cx="5169852" cy="1231106"/>
          </a:xfrm>
          <a:prstGeom prst="rect">
            <a:avLst/>
          </a:prstGeom>
        </p:spPr>
        <p:txBody>
          <a:bodyPr wrap="square">
            <a:spAutoFit/>
          </a:bodyPr>
          <a:lstStyle/>
          <a:p>
            <a:endParaRPr lang="tr-TR" dirty="0">
              <a:solidFill>
                <a:srgbClr val="002060"/>
              </a:solidFill>
            </a:endParaRPr>
          </a:p>
          <a:p>
            <a:pPr lvl="0"/>
            <a:r>
              <a:rPr lang="tr-TR" sz="2800" b="1" dirty="0" smtClean="0">
                <a:solidFill>
                  <a:srgbClr val="002060"/>
                </a:solidFill>
                <a:latin typeface="Comic Sans MS" panose="030F0702030302020204" pitchFamily="66" charset="0"/>
              </a:rPr>
              <a:t>Ham Maddesi Kumdur</a:t>
            </a:r>
          </a:p>
          <a:p>
            <a:pPr lvl="0"/>
            <a:r>
              <a:rPr lang="tr-TR" sz="2800" b="1" dirty="0" smtClean="0">
                <a:solidFill>
                  <a:srgbClr val="002060"/>
                </a:solidFill>
                <a:latin typeface="Comic Sans MS" panose="030F0702030302020204" pitchFamily="66" charset="0"/>
              </a:rPr>
              <a:t>%100 kadar geri </a:t>
            </a:r>
            <a:r>
              <a:rPr lang="tr-TR" sz="2800" b="1" dirty="0">
                <a:solidFill>
                  <a:srgbClr val="002060"/>
                </a:solidFill>
                <a:latin typeface="Comic Sans MS" panose="030F0702030302020204" pitchFamily="66" charset="0"/>
              </a:rPr>
              <a:t>dönüşür</a:t>
            </a:r>
            <a:r>
              <a:rPr lang="tr-TR" sz="2800" b="1" dirty="0" smtClean="0">
                <a:solidFill>
                  <a:srgbClr val="002060"/>
                </a:solidFill>
                <a:latin typeface="Comic Sans MS" panose="030F0702030302020204" pitchFamily="66" charset="0"/>
              </a:rPr>
              <a:t>.</a:t>
            </a:r>
            <a:endParaRPr lang="tr-TR" sz="1600" dirty="0">
              <a:solidFill>
                <a:srgbClr val="002060"/>
              </a:solidFill>
            </a:endParaRPr>
          </a:p>
        </p:txBody>
      </p:sp>
      <p:pic>
        <p:nvPicPr>
          <p:cNvPr id="2" name="Resim 1"/>
          <p:cNvPicPr>
            <a:picLocks noChangeAspect="1"/>
          </p:cNvPicPr>
          <p:nvPr/>
        </p:nvPicPr>
        <p:blipFill>
          <a:blip r:embed="rId2"/>
          <a:stretch>
            <a:fillRect/>
          </a:stretch>
        </p:blipFill>
        <p:spPr>
          <a:xfrm>
            <a:off x="797641" y="1253425"/>
            <a:ext cx="2370744" cy="1725872"/>
          </a:xfrm>
          <a:prstGeom prst="rect">
            <a:avLst/>
          </a:prstGeom>
        </p:spPr>
      </p:pic>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4" y="0"/>
            <a:ext cx="709080" cy="699542"/>
          </a:xfrm>
          <a:prstGeom prst="rect">
            <a:avLst/>
          </a:prstGeom>
        </p:spPr>
      </p:pic>
      <p:pic>
        <p:nvPicPr>
          <p:cNvPr id="3" name="Resim 2"/>
          <p:cNvPicPr>
            <a:picLocks noChangeAspect="1"/>
          </p:cNvPicPr>
          <p:nvPr/>
        </p:nvPicPr>
        <p:blipFill>
          <a:blip r:embed="rId4"/>
          <a:stretch>
            <a:fillRect/>
          </a:stretch>
        </p:blipFill>
        <p:spPr>
          <a:xfrm>
            <a:off x="5004049" y="1807543"/>
            <a:ext cx="3764180" cy="3206852"/>
          </a:xfrm>
          <a:prstGeom prst="rect">
            <a:avLst/>
          </a:prstGeom>
        </p:spPr>
      </p:pic>
    </p:spTree>
    <p:extLst>
      <p:ext uri="{BB962C8B-B14F-4D97-AF65-F5344CB8AC3E}">
        <p14:creationId xmlns:p14="http://schemas.microsoft.com/office/powerpoint/2010/main" val="1726362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20000"/>
                <a:lumOff val="80000"/>
              </a:schemeClr>
            </a:gs>
            <a:gs pos="62000">
              <a:srgbClr val="0070C0">
                <a:alpha val="67000"/>
                <a:lumMod val="96000"/>
                <a:lumOff val="4000"/>
              </a:srgbClr>
            </a:gs>
            <a:gs pos="100000">
              <a:srgbClr val="00B0F0"/>
            </a:gs>
          </a:gsLst>
          <a:lin ang="2700000" scaled="1"/>
          <a:tileRect/>
        </a:gradFill>
        <a:effectLst/>
      </p:bgPr>
    </p:bg>
    <p:spTree>
      <p:nvGrpSpPr>
        <p:cNvPr id="1" name=""/>
        <p:cNvGrpSpPr/>
        <p:nvPr/>
      </p:nvGrpSpPr>
      <p:grpSpPr>
        <a:xfrm>
          <a:off x="0" y="0"/>
          <a:ext cx="0" cy="0"/>
          <a:chOff x="0" y="0"/>
          <a:chExt cx="0" cy="0"/>
        </a:xfrm>
      </p:grpSpPr>
      <p:sp>
        <p:nvSpPr>
          <p:cNvPr id="19459" name="Text Box 5"/>
          <p:cNvSpPr txBox="1">
            <a:spLocks noChangeArrowheads="1"/>
          </p:cNvSpPr>
          <p:nvPr/>
        </p:nvSpPr>
        <p:spPr bwMode="auto">
          <a:xfrm>
            <a:off x="336139" y="22350"/>
            <a:ext cx="637509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a:r>
              <a:rPr lang="tr-TR" altLang="tr-TR" sz="2700" b="1" dirty="0" smtClean="0">
                <a:solidFill>
                  <a:srgbClr val="FF0000"/>
                </a:solidFill>
                <a:latin typeface="Comic Sans MS" panose="030F0702030302020204" pitchFamily="66" charset="0"/>
              </a:rPr>
              <a:t>PLASTİK</a:t>
            </a:r>
            <a:endParaRPr lang="tr-TR" altLang="tr-TR" sz="2700" b="1" dirty="0">
              <a:solidFill>
                <a:srgbClr val="FF0000"/>
              </a:solidFill>
              <a:latin typeface="Comic Sans MS" panose="030F0702030302020204" pitchFamily="66" charset="0"/>
            </a:endParaRPr>
          </a:p>
        </p:txBody>
      </p:sp>
      <p:sp>
        <p:nvSpPr>
          <p:cNvPr id="19460" name="Rectangle 8"/>
          <p:cNvSpPr>
            <a:spLocks noChangeArrowheads="1"/>
          </p:cNvSpPr>
          <p:nvPr/>
        </p:nvSpPr>
        <p:spPr bwMode="auto">
          <a:xfrm>
            <a:off x="336139" y="2012529"/>
            <a:ext cx="5740591"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57175" indent="-257175" defTabSz="685800">
              <a:lnSpc>
                <a:spcPct val="150000"/>
              </a:lnSpc>
              <a:buFont typeface="Wingdings" panose="05000000000000000000" pitchFamily="2" charset="2"/>
              <a:buChar char="Ø"/>
            </a:pPr>
            <a:r>
              <a:rPr lang="tr-TR" altLang="tr-TR" sz="2200" b="1" dirty="0">
                <a:solidFill>
                  <a:srgbClr val="0000FF"/>
                </a:solidFill>
                <a:latin typeface="Comic Sans MS" panose="030F0702030302020204" pitchFamily="66" charset="0"/>
              </a:rPr>
              <a:t>Naylon Poşetler</a:t>
            </a:r>
          </a:p>
          <a:p>
            <a:pPr marL="257175" indent="-257175" defTabSz="685800">
              <a:lnSpc>
                <a:spcPct val="150000"/>
              </a:lnSpc>
              <a:buFont typeface="Wingdings" panose="05000000000000000000" pitchFamily="2" charset="2"/>
              <a:buChar char="Ø"/>
            </a:pPr>
            <a:r>
              <a:rPr lang="tr-TR" altLang="tr-TR" sz="2200" b="1" dirty="0">
                <a:solidFill>
                  <a:srgbClr val="FF0066"/>
                </a:solidFill>
                <a:latin typeface="Comic Sans MS" panose="030F0702030302020204" pitchFamily="66" charset="0"/>
              </a:rPr>
              <a:t>Plastik Şişeler</a:t>
            </a:r>
          </a:p>
          <a:p>
            <a:pPr marL="257175" indent="-257175" defTabSz="685800">
              <a:lnSpc>
                <a:spcPct val="150000"/>
              </a:lnSpc>
              <a:buFont typeface="Wingdings" panose="05000000000000000000" pitchFamily="2" charset="2"/>
              <a:buChar char="Ø"/>
            </a:pPr>
            <a:r>
              <a:rPr lang="tr-TR" altLang="tr-TR" sz="2200" b="1" dirty="0">
                <a:solidFill>
                  <a:srgbClr val="0000FF"/>
                </a:solidFill>
                <a:latin typeface="Comic Sans MS" panose="030F0702030302020204" pitchFamily="66" charset="0"/>
              </a:rPr>
              <a:t>Şampuan Kutuları</a:t>
            </a:r>
          </a:p>
          <a:p>
            <a:pPr marL="257175" indent="-257175" defTabSz="685800">
              <a:lnSpc>
                <a:spcPct val="150000"/>
              </a:lnSpc>
              <a:buFont typeface="Wingdings" panose="05000000000000000000" pitchFamily="2" charset="2"/>
              <a:buChar char="Ø"/>
            </a:pPr>
            <a:r>
              <a:rPr lang="tr-TR" altLang="tr-TR" sz="2200" b="1" dirty="0" smtClean="0">
                <a:solidFill>
                  <a:srgbClr val="FF0066"/>
                </a:solidFill>
                <a:latin typeface="Comic Sans MS" panose="030F0702030302020204" pitchFamily="66" charset="0"/>
              </a:rPr>
              <a:t>Yoğurt </a:t>
            </a:r>
            <a:r>
              <a:rPr lang="tr-TR" altLang="tr-TR" sz="2200" b="1" dirty="0">
                <a:solidFill>
                  <a:srgbClr val="FF0066"/>
                </a:solidFill>
                <a:latin typeface="Comic Sans MS" panose="030F0702030302020204" pitchFamily="66" charset="0"/>
              </a:rPr>
              <a:t>Kapları</a:t>
            </a:r>
          </a:p>
          <a:p>
            <a:pPr marL="257175" indent="-257175" defTabSz="685800">
              <a:lnSpc>
                <a:spcPct val="150000"/>
              </a:lnSpc>
              <a:buFont typeface="Wingdings" panose="05000000000000000000" pitchFamily="2" charset="2"/>
              <a:buChar char="Ø"/>
            </a:pPr>
            <a:r>
              <a:rPr lang="tr-TR" altLang="tr-TR" sz="2200" b="1" dirty="0">
                <a:solidFill>
                  <a:srgbClr val="0000FF"/>
                </a:solidFill>
                <a:latin typeface="Comic Sans MS" panose="030F0702030302020204" pitchFamily="66" charset="0"/>
              </a:rPr>
              <a:t>Ketçap ve Mayonez Kutuları</a:t>
            </a:r>
          </a:p>
          <a:p>
            <a:pPr marL="257175" indent="-257175" defTabSz="685800">
              <a:lnSpc>
                <a:spcPct val="150000"/>
              </a:lnSpc>
              <a:buFont typeface="Wingdings" panose="05000000000000000000" pitchFamily="2" charset="2"/>
              <a:buChar char="Ø"/>
            </a:pPr>
            <a:r>
              <a:rPr lang="tr-TR" altLang="tr-TR" sz="2200" b="1" dirty="0">
                <a:solidFill>
                  <a:srgbClr val="FF0066"/>
                </a:solidFill>
                <a:latin typeface="Comic Sans MS" panose="030F0702030302020204" pitchFamily="66" charset="0"/>
              </a:rPr>
              <a:t>Plastik ev gereçleri</a:t>
            </a:r>
          </a:p>
          <a:p>
            <a:pPr marL="257175" indent="-257175" defTabSz="685800">
              <a:buFont typeface="Wingdings" panose="05000000000000000000" pitchFamily="2" charset="2"/>
              <a:buChar char="Ø"/>
            </a:pPr>
            <a:endParaRPr lang="tr-TR" altLang="tr-TR" b="1" dirty="0">
              <a:solidFill>
                <a:srgbClr val="FF0000"/>
              </a:solidFill>
              <a:latin typeface="Comic Sans MS" panose="030F0702030302020204" pitchFamily="66" charset="0"/>
            </a:endParaRPr>
          </a:p>
        </p:txBody>
      </p:sp>
      <p:pic>
        <p:nvPicPr>
          <p:cNvPr id="19462" name="Picture 14" descr="image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7970" y="2439624"/>
            <a:ext cx="1580451" cy="2215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19" descr="image07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2523" y="503947"/>
            <a:ext cx="1803960" cy="3003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ikdörtgen 1"/>
          <p:cNvSpPr/>
          <p:nvPr/>
        </p:nvSpPr>
        <p:spPr>
          <a:xfrm>
            <a:off x="186699" y="792405"/>
            <a:ext cx="6531722" cy="1384995"/>
          </a:xfrm>
          <a:prstGeom prst="rect">
            <a:avLst/>
          </a:prstGeom>
        </p:spPr>
        <p:txBody>
          <a:bodyPr wrap="square">
            <a:spAutoFit/>
          </a:bodyPr>
          <a:lstStyle/>
          <a:p>
            <a:pPr lvl="0">
              <a:spcBef>
                <a:spcPct val="20000"/>
              </a:spcBef>
            </a:pPr>
            <a:r>
              <a:rPr lang="tr-TR" sz="2800" b="1" dirty="0">
                <a:solidFill>
                  <a:srgbClr val="FFFF00"/>
                </a:solidFill>
                <a:latin typeface="Calibri"/>
                <a:cs typeface="Calibri"/>
              </a:rPr>
              <a:t>Plastik Atıklar geri dönüştürülerek ; plastik torba</a:t>
            </a:r>
            <a:r>
              <a:rPr lang="tr-TR" sz="2800" b="1" dirty="0" smtClean="0">
                <a:solidFill>
                  <a:srgbClr val="FFFF00"/>
                </a:solidFill>
                <a:latin typeface="Calibri"/>
                <a:cs typeface="Calibri"/>
              </a:rPr>
              <a:t>, </a:t>
            </a:r>
            <a:r>
              <a:rPr lang="tr-TR" sz="2800" b="1" dirty="0" err="1">
                <a:solidFill>
                  <a:srgbClr val="FFFF00"/>
                </a:solidFill>
                <a:latin typeface="Calibri"/>
                <a:cs typeface="Calibri"/>
              </a:rPr>
              <a:t>atıksu</a:t>
            </a:r>
            <a:r>
              <a:rPr lang="tr-TR" sz="2800" b="1" dirty="0">
                <a:solidFill>
                  <a:srgbClr val="FFFF00"/>
                </a:solidFill>
                <a:latin typeface="Calibri"/>
                <a:cs typeface="Calibri"/>
              </a:rPr>
              <a:t> borusu, elyaf, dolgu </a:t>
            </a:r>
            <a:r>
              <a:rPr lang="tr-TR" sz="2800" b="1" dirty="0" smtClean="0">
                <a:solidFill>
                  <a:srgbClr val="FFFF00"/>
                </a:solidFill>
                <a:latin typeface="Calibri"/>
                <a:cs typeface="Calibri"/>
              </a:rPr>
              <a:t>malzemesi olarak kullanılmaktadır</a:t>
            </a:r>
            <a:r>
              <a:rPr lang="tr-TR" sz="2800" b="1" dirty="0">
                <a:solidFill>
                  <a:srgbClr val="FFFF00"/>
                </a:solidFill>
                <a:latin typeface="Calibri"/>
                <a:cs typeface="Calibri"/>
              </a:rPr>
              <a:t>.</a:t>
            </a:r>
          </a:p>
        </p:txBody>
      </p:sp>
      <p:pic>
        <p:nvPicPr>
          <p:cNvPr id="8" name="Resi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4" y="0"/>
            <a:ext cx="709080" cy="699542"/>
          </a:xfrm>
          <a:prstGeom prst="rect">
            <a:avLst/>
          </a:prstGeom>
        </p:spPr>
      </p:pic>
    </p:spTree>
    <p:extLst>
      <p:ext uri="{BB962C8B-B14F-4D97-AF65-F5344CB8AC3E}">
        <p14:creationId xmlns:p14="http://schemas.microsoft.com/office/powerpoint/2010/main" val="3885945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1115616" y="736417"/>
            <a:ext cx="842493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685800" eaLnBrk="1" hangingPunct="1">
              <a:spcBef>
                <a:spcPct val="50000"/>
              </a:spcBef>
              <a:buNone/>
            </a:pPr>
            <a:r>
              <a:rPr lang="tr-TR" altLang="tr-TR" sz="2400" b="1" dirty="0">
                <a:solidFill>
                  <a:srgbClr val="FF0000"/>
                </a:solidFill>
                <a:latin typeface="Comic Sans MS" panose="030F0702030302020204" pitchFamily="66" charset="0"/>
                <a:cs typeface="Arial" panose="020B0604020202020204" pitchFamily="34" charset="0"/>
              </a:rPr>
              <a:t>Çevre ; </a:t>
            </a:r>
            <a:r>
              <a:rPr lang="tr-TR" altLang="tr-TR" sz="2400" b="1" dirty="0">
                <a:solidFill>
                  <a:srgbClr val="000099"/>
                </a:solidFill>
                <a:latin typeface="Comic Sans MS" panose="030F0702030302020204" pitchFamily="66" charset="0"/>
                <a:cs typeface="Arial" panose="020B0604020202020204" pitchFamily="34" charset="0"/>
              </a:rPr>
              <a:t>İnsanların ve diğer tüm canlıların birlikte yaşadıkları  ortamdır.  </a:t>
            </a:r>
            <a:endParaRPr lang="tr-TR" altLang="tr-TR" sz="2400" b="1" dirty="0" smtClean="0">
              <a:solidFill>
                <a:srgbClr val="000099"/>
              </a:solidFill>
              <a:latin typeface="Comic Sans MS" panose="030F0702030302020204" pitchFamily="66" charset="0"/>
              <a:cs typeface="Arial" panose="020B0604020202020204" pitchFamily="34" charset="0"/>
            </a:endParaRPr>
          </a:p>
          <a:p>
            <a:pPr defTabSz="685800" eaLnBrk="1" hangingPunct="1">
              <a:spcBef>
                <a:spcPct val="50000"/>
              </a:spcBef>
              <a:buNone/>
            </a:pPr>
            <a:r>
              <a:rPr lang="tr-TR" altLang="tr-TR" sz="2400" b="1" dirty="0" smtClean="0">
                <a:solidFill>
                  <a:srgbClr val="000099"/>
                </a:solidFill>
                <a:latin typeface="Comic Sans MS" panose="030F0702030302020204" pitchFamily="66" charset="0"/>
                <a:cs typeface="Arial" panose="020B0604020202020204" pitchFamily="34" charset="0"/>
              </a:rPr>
              <a:t>Tüm </a:t>
            </a:r>
            <a:r>
              <a:rPr lang="tr-TR" altLang="tr-TR" sz="2400" b="1" dirty="0">
                <a:solidFill>
                  <a:srgbClr val="000099"/>
                </a:solidFill>
                <a:latin typeface="Comic Sans MS" panose="030F0702030302020204" pitchFamily="66" charset="0"/>
                <a:cs typeface="Arial" panose="020B0604020202020204" pitchFamily="34" charset="0"/>
              </a:rPr>
              <a:t>canlılar birbirine bağımlıdır,</a:t>
            </a:r>
          </a:p>
        </p:txBody>
      </p:sp>
      <p:sp>
        <p:nvSpPr>
          <p:cNvPr id="3075" name="Text Box 4"/>
          <p:cNvSpPr txBox="1">
            <a:spLocks noChangeArrowheads="1"/>
          </p:cNvSpPr>
          <p:nvPr/>
        </p:nvSpPr>
        <p:spPr bwMode="auto">
          <a:xfrm>
            <a:off x="2557145" y="151642"/>
            <a:ext cx="409638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eaLnBrk="1" hangingPunct="1">
              <a:spcBef>
                <a:spcPct val="50000"/>
              </a:spcBef>
              <a:buNone/>
            </a:pPr>
            <a:r>
              <a:rPr lang="tr-TR" altLang="tr-TR" b="1" dirty="0">
                <a:solidFill>
                  <a:srgbClr val="FF0000"/>
                </a:solidFill>
                <a:latin typeface="Comic Sans MS" panose="030F0702030302020204" pitchFamily="66" charset="0"/>
                <a:cs typeface="+mn-cs"/>
              </a:rPr>
              <a:t>Çevre Nedir?</a:t>
            </a:r>
          </a:p>
        </p:txBody>
      </p:sp>
      <p:pic>
        <p:nvPicPr>
          <p:cNvPr id="2" name="Resim 1"/>
          <p:cNvPicPr>
            <a:picLocks noChangeAspect="1"/>
          </p:cNvPicPr>
          <p:nvPr/>
        </p:nvPicPr>
        <p:blipFill>
          <a:blip r:embed="rId2"/>
          <a:stretch>
            <a:fillRect/>
          </a:stretch>
        </p:blipFill>
        <p:spPr>
          <a:xfrm>
            <a:off x="2057716" y="2189661"/>
            <a:ext cx="5095240" cy="2830361"/>
          </a:xfrm>
          <a:prstGeom prst="rect">
            <a:avLst/>
          </a:prstGeo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4" y="0"/>
            <a:ext cx="709080" cy="699542"/>
          </a:xfrm>
          <a:prstGeom prst="rect">
            <a:avLst/>
          </a:prstGeom>
        </p:spPr>
      </p:pic>
    </p:spTree>
    <p:extLst>
      <p:ext uri="{BB962C8B-B14F-4D97-AF65-F5344CB8AC3E}">
        <p14:creationId xmlns:p14="http://schemas.microsoft.com/office/powerpoint/2010/main" val="3599784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00FFFF">
                <a:alpha val="26000"/>
              </a:srgbClr>
            </a:gs>
            <a:gs pos="62000">
              <a:srgbClr val="97E4FF"/>
            </a:gs>
            <a:gs pos="100000">
              <a:srgbClr val="FFFFFF"/>
            </a:gs>
          </a:gsLst>
          <a:lin ang="2700000" scaled="1"/>
        </a:gradFill>
        <a:effectLst/>
      </p:bgPr>
    </p:bg>
    <p:spTree>
      <p:nvGrpSpPr>
        <p:cNvPr id="1" name=""/>
        <p:cNvGrpSpPr/>
        <p:nvPr/>
      </p:nvGrpSpPr>
      <p:grpSpPr>
        <a:xfrm>
          <a:off x="0" y="0"/>
          <a:ext cx="0" cy="0"/>
          <a:chOff x="0" y="0"/>
          <a:chExt cx="0" cy="0"/>
        </a:xfrm>
      </p:grpSpPr>
      <p:pic>
        <p:nvPicPr>
          <p:cNvPr id="9" name="Resim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4" y="0"/>
            <a:ext cx="709080" cy="699542"/>
          </a:xfrm>
          <a:prstGeom prst="rect">
            <a:avLst/>
          </a:prstGeom>
        </p:spPr>
      </p:pic>
      <p:pic>
        <p:nvPicPr>
          <p:cNvPr id="4" name="Resim 3"/>
          <p:cNvPicPr>
            <a:picLocks noChangeAspect="1"/>
          </p:cNvPicPr>
          <p:nvPr/>
        </p:nvPicPr>
        <p:blipFill>
          <a:blip r:embed="rId3"/>
          <a:stretch>
            <a:fillRect/>
          </a:stretch>
        </p:blipFill>
        <p:spPr>
          <a:xfrm>
            <a:off x="356704" y="349771"/>
            <a:ext cx="8391760" cy="4623476"/>
          </a:xfrm>
          <a:prstGeom prst="rect">
            <a:avLst/>
          </a:prstGeom>
        </p:spPr>
      </p:pic>
    </p:spTree>
    <p:extLst>
      <p:ext uri="{BB962C8B-B14F-4D97-AF65-F5344CB8AC3E}">
        <p14:creationId xmlns:p14="http://schemas.microsoft.com/office/powerpoint/2010/main" val="2541101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00FFFF">
                <a:alpha val="26000"/>
              </a:srgbClr>
            </a:gs>
            <a:gs pos="62000">
              <a:srgbClr val="97E4FF"/>
            </a:gs>
            <a:gs pos="100000">
              <a:srgbClr val="FFFFFF"/>
            </a:gs>
          </a:gsLst>
          <a:lin ang="2700000" scaled="1"/>
        </a:gradFill>
        <a:effectLst/>
      </p:bgPr>
    </p:bg>
    <p:spTree>
      <p:nvGrpSpPr>
        <p:cNvPr id="1" name=""/>
        <p:cNvGrpSpPr/>
        <p:nvPr/>
      </p:nvGrpSpPr>
      <p:grpSpPr>
        <a:xfrm>
          <a:off x="0" y="0"/>
          <a:ext cx="0" cy="0"/>
          <a:chOff x="0" y="0"/>
          <a:chExt cx="0" cy="0"/>
        </a:xfrm>
      </p:grpSpPr>
      <p:pic>
        <p:nvPicPr>
          <p:cNvPr id="9" name="Resim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4" y="0"/>
            <a:ext cx="709080" cy="699542"/>
          </a:xfrm>
          <a:prstGeom prst="rect">
            <a:avLst/>
          </a:prstGeom>
        </p:spPr>
      </p:pic>
      <p:sp>
        <p:nvSpPr>
          <p:cNvPr id="2" name="Dikdörtgen 1"/>
          <p:cNvSpPr/>
          <p:nvPr/>
        </p:nvSpPr>
        <p:spPr>
          <a:xfrm>
            <a:off x="1403648" y="302954"/>
            <a:ext cx="4104456" cy="461665"/>
          </a:xfrm>
          <a:prstGeom prst="rect">
            <a:avLst/>
          </a:prstGeom>
        </p:spPr>
        <p:txBody>
          <a:bodyPr wrap="square">
            <a:spAutoFit/>
          </a:bodyPr>
          <a:lstStyle/>
          <a:p>
            <a:r>
              <a:rPr lang="tr-TR" sz="2400" b="1" dirty="0">
                <a:solidFill>
                  <a:srgbClr val="FF33CC"/>
                </a:solidFill>
                <a:latin typeface="Comic Sans MS" panose="030F0702030302020204" pitchFamily="66" charset="0"/>
                <a:cs typeface="Kalam" panose="020B0604020202020204" charset="-94"/>
              </a:rPr>
              <a:t>Plastik Geri Dönüşümü İle;</a:t>
            </a:r>
            <a:endParaRPr lang="tr-TR" sz="2400" b="1" dirty="0">
              <a:solidFill>
                <a:srgbClr val="FF33CC"/>
              </a:solidFill>
              <a:latin typeface="Comic Sans MS" panose="030F0702030302020204" pitchFamily="66" charset="0"/>
              <a:cs typeface="Kalam" panose="020B0604020202020204" charset="-94"/>
            </a:endParaRPr>
          </a:p>
        </p:txBody>
      </p:sp>
      <p:pic>
        <p:nvPicPr>
          <p:cNvPr id="3" name="Resim 2"/>
          <p:cNvPicPr>
            <a:picLocks noChangeAspect="1"/>
          </p:cNvPicPr>
          <p:nvPr/>
        </p:nvPicPr>
        <p:blipFill>
          <a:blip r:embed="rId3"/>
          <a:stretch>
            <a:fillRect/>
          </a:stretch>
        </p:blipFill>
        <p:spPr>
          <a:xfrm>
            <a:off x="827584" y="915566"/>
            <a:ext cx="7456054" cy="4084674"/>
          </a:xfrm>
          <a:prstGeom prst="rect">
            <a:avLst/>
          </a:prstGeom>
        </p:spPr>
      </p:pic>
    </p:spTree>
    <p:extLst>
      <p:ext uri="{BB962C8B-B14F-4D97-AF65-F5344CB8AC3E}">
        <p14:creationId xmlns:p14="http://schemas.microsoft.com/office/powerpoint/2010/main" val="2243870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8440" name="Picture 16" descr="image07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8063" y="3171139"/>
            <a:ext cx="1188244" cy="114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312" y="1124486"/>
            <a:ext cx="1403747"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1" name="Rectangle 26"/>
          <p:cNvSpPr>
            <a:spLocks noGrp="1" noChangeArrowheads="1"/>
          </p:cNvSpPr>
          <p:nvPr>
            <p:ph type="title"/>
          </p:nvPr>
        </p:nvSpPr>
        <p:spPr>
          <a:xfrm>
            <a:off x="1494235" y="0"/>
            <a:ext cx="6172200" cy="857250"/>
          </a:xfrm>
        </p:spPr>
        <p:txBody>
          <a:bodyPr/>
          <a:lstStyle/>
          <a:p>
            <a:pPr algn="ctr" eaLnBrk="1" fontAlgn="auto" hangingPunct="1">
              <a:spcAft>
                <a:spcPts val="0"/>
              </a:spcAft>
              <a:defRPr/>
            </a:pPr>
            <a:r>
              <a:rPr lang="tr-TR" altLang="tr-TR" sz="3000" b="1" dirty="0" smtClean="0">
                <a:solidFill>
                  <a:srgbClr val="0000FF"/>
                </a:solidFill>
                <a:latin typeface="Comic Sans MS" panose="030F0702030302020204" pitchFamily="66" charset="0"/>
              </a:rPr>
              <a:t>KAĞIT</a:t>
            </a:r>
            <a:endParaRPr lang="tr-TR" altLang="tr-TR" sz="3000" b="1" dirty="0">
              <a:solidFill>
                <a:srgbClr val="0000FF"/>
              </a:solidFill>
              <a:latin typeface="Comic Sans MS" panose="030F0702030302020204" pitchFamily="66" charset="0"/>
            </a:endParaRPr>
          </a:p>
        </p:txBody>
      </p:sp>
      <p:sp>
        <p:nvSpPr>
          <p:cNvPr id="2" name="Dikdörtgen 1"/>
          <p:cNvSpPr/>
          <p:nvPr/>
        </p:nvSpPr>
        <p:spPr>
          <a:xfrm>
            <a:off x="-27865" y="857250"/>
            <a:ext cx="4267195" cy="4770537"/>
          </a:xfrm>
          <a:prstGeom prst="rect">
            <a:avLst/>
          </a:prstGeom>
        </p:spPr>
        <p:txBody>
          <a:bodyPr wrap="square">
            <a:spAutoFit/>
          </a:bodyPr>
          <a:lstStyle/>
          <a:p>
            <a:pPr marL="342900" indent="-342900" defTabSz="685800">
              <a:spcBef>
                <a:spcPct val="20000"/>
              </a:spcBef>
              <a:buFont typeface="Arial" charset="0"/>
              <a:buChar char="•"/>
            </a:pPr>
            <a:r>
              <a:rPr lang="tr-TR" altLang="tr-TR" sz="2600" b="1" dirty="0">
                <a:solidFill>
                  <a:srgbClr val="002060"/>
                </a:solidFill>
                <a:latin typeface="Comic Sans MS" panose="030F0702030302020204" pitchFamily="66" charset="0"/>
                <a:cs typeface="Calibri"/>
              </a:rPr>
              <a:t>Ham Maddesi </a:t>
            </a:r>
            <a:r>
              <a:rPr lang="tr-TR" altLang="tr-TR" sz="2600" b="1" dirty="0" smtClean="0">
                <a:solidFill>
                  <a:srgbClr val="002060"/>
                </a:solidFill>
                <a:latin typeface="Comic Sans MS" panose="030F0702030302020204" pitchFamily="66" charset="0"/>
                <a:cs typeface="Calibri"/>
              </a:rPr>
              <a:t>Ağaçtır</a:t>
            </a:r>
          </a:p>
          <a:p>
            <a:pPr marL="342900" indent="-342900" defTabSz="685800">
              <a:spcBef>
                <a:spcPct val="20000"/>
              </a:spcBef>
              <a:buFont typeface="Arial" charset="0"/>
              <a:buChar char="•"/>
            </a:pPr>
            <a:endParaRPr lang="tr-TR" altLang="tr-TR" sz="2600" b="1" dirty="0">
              <a:solidFill>
                <a:srgbClr val="002060"/>
              </a:solidFill>
              <a:latin typeface="Comic Sans MS" panose="030F0702030302020204" pitchFamily="66" charset="0"/>
              <a:cs typeface="Calibri"/>
            </a:endParaRPr>
          </a:p>
          <a:p>
            <a:pPr marL="342900" indent="-342900" defTabSz="685800">
              <a:spcBef>
                <a:spcPct val="20000"/>
              </a:spcBef>
              <a:buFont typeface="Arial" charset="0"/>
              <a:buChar char="•"/>
            </a:pPr>
            <a:r>
              <a:rPr lang="tr-TR" altLang="tr-TR" sz="2600" b="1" dirty="0" smtClean="0">
                <a:solidFill>
                  <a:srgbClr val="002060"/>
                </a:solidFill>
                <a:latin typeface="Comic Sans MS" panose="030F0702030302020204" pitchFamily="66" charset="0"/>
                <a:cs typeface="Calibri"/>
              </a:rPr>
              <a:t>Kağıt</a:t>
            </a:r>
          </a:p>
          <a:p>
            <a:pPr marL="342900" indent="-342900" defTabSz="685800">
              <a:spcBef>
                <a:spcPct val="20000"/>
              </a:spcBef>
              <a:buFont typeface="Arial" charset="0"/>
              <a:buChar char="•"/>
            </a:pPr>
            <a:r>
              <a:rPr lang="tr-TR" altLang="tr-TR" sz="2600" b="1" dirty="0" smtClean="0">
                <a:solidFill>
                  <a:srgbClr val="002060"/>
                </a:solidFill>
                <a:latin typeface="Comic Sans MS" panose="030F0702030302020204" pitchFamily="66" charset="0"/>
                <a:cs typeface="Calibri"/>
              </a:rPr>
              <a:t>Karton</a:t>
            </a:r>
          </a:p>
          <a:p>
            <a:pPr marL="342900" indent="-342900" defTabSz="685800">
              <a:spcBef>
                <a:spcPct val="20000"/>
              </a:spcBef>
              <a:buFont typeface="Arial" charset="0"/>
              <a:buChar char="•"/>
            </a:pPr>
            <a:r>
              <a:rPr lang="tr-TR" altLang="tr-TR" sz="2600" b="1" dirty="0" smtClean="0">
                <a:solidFill>
                  <a:srgbClr val="002060"/>
                </a:solidFill>
                <a:latin typeface="Comic Sans MS" panose="030F0702030302020204" pitchFamily="66" charset="0"/>
                <a:cs typeface="Calibri"/>
              </a:rPr>
              <a:t>Gazete-Dergi</a:t>
            </a:r>
          </a:p>
          <a:p>
            <a:pPr marL="342900" indent="-342900" defTabSz="685800">
              <a:spcBef>
                <a:spcPct val="20000"/>
              </a:spcBef>
              <a:buFont typeface="Arial" charset="0"/>
              <a:buChar char="•"/>
            </a:pPr>
            <a:r>
              <a:rPr lang="tr-TR" altLang="tr-TR" sz="2600" b="1" dirty="0" smtClean="0">
                <a:solidFill>
                  <a:srgbClr val="002060"/>
                </a:solidFill>
                <a:latin typeface="Comic Sans MS" panose="030F0702030302020204" pitchFamily="66" charset="0"/>
                <a:cs typeface="Calibri"/>
              </a:rPr>
              <a:t>Yumurta kapları</a:t>
            </a:r>
          </a:p>
          <a:p>
            <a:pPr marL="342900" indent="-342900" defTabSz="685800">
              <a:spcBef>
                <a:spcPct val="20000"/>
              </a:spcBef>
              <a:buFont typeface="Arial" charset="0"/>
              <a:buChar char="•"/>
            </a:pPr>
            <a:r>
              <a:rPr lang="tr-TR" altLang="tr-TR" sz="2600" b="1" dirty="0" smtClean="0">
                <a:solidFill>
                  <a:srgbClr val="002060"/>
                </a:solidFill>
                <a:latin typeface="Comic Sans MS" panose="030F0702030302020204" pitchFamily="66" charset="0"/>
                <a:cs typeface="Calibri"/>
              </a:rPr>
              <a:t>Kullanılmış </a:t>
            </a:r>
            <a:r>
              <a:rPr lang="tr-TR" altLang="tr-TR" sz="2600" b="1" dirty="0">
                <a:solidFill>
                  <a:srgbClr val="002060"/>
                </a:solidFill>
                <a:latin typeface="Comic Sans MS" panose="030F0702030302020204" pitchFamily="66" charset="0"/>
                <a:cs typeface="Calibri"/>
              </a:rPr>
              <a:t>defter </a:t>
            </a:r>
            <a:r>
              <a:rPr lang="tr-TR" altLang="tr-TR" sz="2600" b="1" dirty="0" smtClean="0">
                <a:solidFill>
                  <a:srgbClr val="002060"/>
                </a:solidFill>
                <a:latin typeface="Comic Sans MS" panose="030F0702030302020204" pitchFamily="66" charset="0"/>
                <a:cs typeface="Calibri"/>
              </a:rPr>
              <a:t>ve </a:t>
            </a:r>
            <a:r>
              <a:rPr lang="tr-TR" altLang="tr-TR" sz="2600" b="1" dirty="0">
                <a:solidFill>
                  <a:srgbClr val="002060"/>
                </a:solidFill>
                <a:latin typeface="Comic Sans MS" panose="030F0702030302020204" pitchFamily="66" charset="0"/>
                <a:cs typeface="Calibri"/>
              </a:rPr>
              <a:t>kitaplar </a:t>
            </a:r>
            <a:r>
              <a:rPr lang="tr-TR" altLang="tr-TR" sz="2600" b="1" dirty="0" smtClean="0">
                <a:solidFill>
                  <a:srgbClr val="002060"/>
                </a:solidFill>
                <a:latin typeface="Comic Sans MS" panose="030F0702030302020204" pitchFamily="66" charset="0"/>
                <a:cs typeface="Calibri"/>
              </a:rPr>
              <a:t>vb.</a:t>
            </a:r>
          </a:p>
          <a:p>
            <a:pPr marL="342900" indent="-342900" defTabSz="685800">
              <a:spcBef>
                <a:spcPct val="20000"/>
              </a:spcBef>
              <a:buFont typeface="Arial" charset="0"/>
              <a:buChar char="•"/>
            </a:pPr>
            <a:endParaRPr lang="tr-TR" altLang="tr-TR" sz="2600" dirty="0">
              <a:solidFill>
                <a:srgbClr val="002060"/>
              </a:solidFill>
              <a:latin typeface="Comic Sans MS" panose="030F0702030302020204" pitchFamily="66" charset="0"/>
              <a:cs typeface="Calibri"/>
            </a:endParaRPr>
          </a:p>
          <a:p>
            <a:pPr marL="342900" lvl="0" indent="-342900">
              <a:spcBef>
                <a:spcPct val="20000"/>
              </a:spcBef>
              <a:buFont typeface="Arial" charset="0"/>
              <a:buChar char="•"/>
            </a:pPr>
            <a:endParaRPr lang="tr-TR" sz="2800" dirty="0">
              <a:solidFill>
                <a:srgbClr val="1F497D"/>
              </a:solidFill>
              <a:latin typeface="Calibri"/>
              <a:cs typeface="Calibri"/>
            </a:endParaRPr>
          </a:p>
        </p:txBody>
      </p:sp>
      <p:pic>
        <p:nvPicPr>
          <p:cNvPr id="9" name="Resi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4" y="0"/>
            <a:ext cx="709080" cy="699542"/>
          </a:xfrm>
          <a:prstGeom prst="rect">
            <a:avLst/>
          </a:prstGeom>
        </p:spPr>
      </p:pic>
      <p:pic>
        <p:nvPicPr>
          <p:cNvPr id="10" name="Resim 9">
            <a:extLst>
              <a:ext uri="{FF2B5EF4-FFF2-40B4-BE49-F238E27FC236}">
                <a16:creationId xmlns:a16="http://schemas.microsoft.com/office/drawing/2014/main" id="{A02FA1F3-5A52-4CD2-B218-57D92BB891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2954" y="860616"/>
            <a:ext cx="2710954" cy="1783141"/>
          </a:xfrm>
          <a:prstGeom prst="rect">
            <a:avLst/>
          </a:prstGeom>
          <a:ln>
            <a:noFill/>
          </a:ln>
          <a:effectLst>
            <a:softEdge rad="112500"/>
          </a:effectLst>
        </p:spPr>
      </p:pic>
      <p:pic>
        <p:nvPicPr>
          <p:cNvPr id="11" name="Resim 10">
            <a:extLst>
              <a:ext uri="{FF2B5EF4-FFF2-40B4-BE49-F238E27FC236}">
                <a16:creationId xmlns:a16="http://schemas.microsoft.com/office/drawing/2014/main" id="{6B36B485-78B2-4E87-ABB9-E035C45F6DC5}"/>
              </a:ext>
            </a:extLst>
          </p:cNvPr>
          <p:cNvPicPr>
            <a:picLocks noChangeAspect="1"/>
          </p:cNvPicPr>
          <p:nvPr/>
        </p:nvPicPr>
        <p:blipFill>
          <a:blip r:embed="rId6"/>
          <a:stretch>
            <a:fillRect/>
          </a:stretch>
        </p:blipFill>
        <p:spPr>
          <a:xfrm>
            <a:off x="4343030" y="2885082"/>
            <a:ext cx="2750877" cy="1918916"/>
          </a:xfrm>
          <a:prstGeom prst="rect">
            <a:avLst/>
          </a:prstGeom>
          <a:ln>
            <a:noFill/>
          </a:ln>
          <a:effectLst>
            <a:softEdge rad="112500"/>
          </a:effectLst>
        </p:spPr>
      </p:pic>
    </p:spTree>
    <p:extLst>
      <p:ext uri="{BB962C8B-B14F-4D97-AF65-F5344CB8AC3E}">
        <p14:creationId xmlns:p14="http://schemas.microsoft.com/office/powerpoint/2010/main" val="3583636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54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1506" name="Text Box 4"/>
          <p:cNvSpPr txBox="1">
            <a:spLocks noChangeArrowheads="1"/>
          </p:cNvSpPr>
          <p:nvPr/>
        </p:nvSpPr>
        <p:spPr bwMode="auto">
          <a:xfrm>
            <a:off x="539552" y="51197"/>
            <a:ext cx="694828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a:r>
              <a:rPr lang="tr-TR" altLang="tr-TR" sz="3000" b="1" dirty="0" smtClean="0">
                <a:solidFill>
                  <a:srgbClr val="FF0000"/>
                </a:solidFill>
                <a:latin typeface="Comic Sans MS" panose="030F0702030302020204" pitchFamily="66" charset="0"/>
              </a:rPr>
              <a:t>METAL</a:t>
            </a:r>
            <a:endParaRPr lang="tr-TR" altLang="tr-TR" sz="3000" b="1" dirty="0">
              <a:solidFill>
                <a:srgbClr val="FF0000"/>
              </a:solidFill>
              <a:latin typeface="Comic Sans MS" panose="030F0702030302020204" pitchFamily="66" charset="0"/>
            </a:endParaRPr>
          </a:p>
        </p:txBody>
      </p:sp>
      <p:pic>
        <p:nvPicPr>
          <p:cNvPr id="21507" name="Picture 7" descr="image1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3387552"/>
            <a:ext cx="1934632" cy="1466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11" descr="aluminium_ca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3424199"/>
            <a:ext cx="1718109" cy="1397621"/>
          </a:xfrm>
          <a:prstGeom prst="rect">
            <a:avLst/>
          </a:prstGeom>
          <a:noFill/>
          <a:ln w="57150">
            <a:solidFill>
              <a:srgbClr val="000080"/>
            </a:solidFill>
            <a:miter lim="800000"/>
            <a:headEnd/>
            <a:tailEnd/>
          </a:ln>
          <a:extLst>
            <a:ext uri="{909E8E84-426E-40DD-AFC4-6F175D3DCCD1}">
              <a14:hiddenFill xmlns:a14="http://schemas.microsoft.com/office/drawing/2010/main">
                <a:solidFill>
                  <a:srgbClr val="FFFFFF"/>
                </a:solidFill>
              </a14:hiddenFill>
            </a:ext>
          </a:extLst>
        </p:spPr>
      </p:pic>
      <p:sp>
        <p:nvSpPr>
          <p:cNvPr id="21512" name="Text Box 16"/>
          <p:cNvSpPr txBox="1">
            <a:spLocks noChangeArrowheads="1"/>
          </p:cNvSpPr>
          <p:nvPr/>
        </p:nvSpPr>
        <p:spPr bwMode="auto">
          <a:xfrm>
            <a:off x="378776" y="1598264"/>
            <a:ext cx="460851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indent="-342900" defTabSz="685800">
              <a:buFont typeface="Wingdings" panose="05000000000000000000" pitchFamily="2" charset="2"/>
              <a:buChar char="Ø"/>
            </a:pPr>
            <a:r>
              <a:rPr lang="tr-TR" altLang="tr-TR" sz="2000" b="1" dirty="0">
                <a:solidFill>
                  <a:srgbClr val="FF0000"/>
                </a:solidFill>
                <a:latin typeface="Comic Sans MS" panose="030F0702030302020204" pitchFamily="66" charset="0"/>
              </a:rPr>
              <a:t> </a:t>
            </a:r>
            <a:r>
              <a:rPr lang="tr-TR" altLang="tr-TR" sz="2000" b="1" dirty="0">
                <a:solidFill>
                  <a:srgbClr val="0000FF"/>
                </a:solidFill>
                <a:latin typeface="Comic Sans MS" panose="030F0702030302020204" pitchFamily="66" charset="0"/>
              </a:rPr>
              <a:t>Metal içecek kutuları</a:t>
            </a:r>
          </a:p>
          <a:p>
            <a:pPr marL="342900" indent="-342900" defTabSz="685800">
              <a:buFont typeface="Wingdings" panose="05000000000000000000" pitchFamily="2" charset="2"/>
              <a:buChar char="Ø"/>
            </a:pPr>
            <a:r>
              <a:rPr lang="tr-TR" altLang="tr-TR" sz="2000" b="1" dirty="0">
                <a:solidFill>
                  <a:srgbClr val="FF0066"/>
                </a:solidFill>
                <a:latin typeface="Comic Sans MS" panose="030F0702030302020204" pitchFamily="66" charset="0"/>
              </a:rPr>
              <a:t> Konserve ve salça kutuları</a:t>
            </a:r>
          </a:p>
          <a:p>
            <a:pPr marL="342900" indent="-342900" defTabSz="685800">
              <a:buFont typeface="Wingdings" panose="05000000000000000000" pitchFamily="2" charset="2"/>
              <a:buChar char="Ø"/>
            </a:pPr>
            <a:r>
              <a:rPr lang="tr-TR" altLang="tr-TR" sz="2000" b="1" dirty="0">
                <a:solidFill>
                  <a:srgbClr val="0000FF"/>
                </a:solidFill>
                <a:latin typeface="Comic Sans MS" panose="030F0702030302020204" pitchFamily="66" charset="0"/>
              </a:rPr>
              <a:t> Metal boya kovaları</a:t>
            </a:r>
          </a:p>
          <a:p>
            <a:pPr marL="342900" indent="-342900" defTabSz="685800">
              <a:buFont typeface="Wingdings" panose="05000000000000000000" pitchFamily="2" charset="2"/>
              <a:buChar char="Ø"/>
            </a:pPr>
            <a:r>
              <a:rPr lang="tr-TR" altLang="tr-TR" sz="2000" b="1" dirty="0">
                <a:solidFill>
                  <a:srgbClr val="FF0066"/>
                </a:solidFill>
                <a:latin typeface="Comic Sans MS" panose="030F0702030302020204" pitchFamily="66" charset="0"/>
              </a:rPr>
              <a:t> Deodorant kutuları</a:t>
            </a:r>
          </a:p>
          <a:p>
            <a:pPr marL="342900" indent="-342900" defTabSz="685800">
              <a:buFont typeface="Wingdings" panose="05000000000000000000" pitchFamily="2" charset="2"/>
              <a:buChar char="Ø"/>
            </a:pPr>
            <a:r>
              <a:rPr lang="tr-TR" altLang="tr-TR" sz="2000" b="1" dirty="0">
                <a:solidFill>
                  <a:srgbClr val="0000FF"/>
                </a:solidFill>
                <a:latin typeface="Comic Sans MS" panose="030F0702030302020204" pitchFamily="66" charset="0"/>
              </a:rPr>
              <a:t> Oda parfümü </a:t>
            </a:r>
            <a:r>
              <a:rPr lang="tr-TR" altLang="tr-TR" sz="2000" b="1" dirty="0" smtClean="0">
                <a:solidFill>
                  <a:srgbClr val="0000FF"/>
                </a:solidFill>
                <a:latin typeface="Comic Sans MS" panose="030F0702030302020204" pitchFamily="66" charset="0"/>
              </a:rPr>
              <a:t>kutuları</a:t>
            </a:r>
            <a:endParaRPr lang="tr-TR" altLang="tr-TR" sz="2000" b="1" dirty="0">
              <a:solidFill>
                <a:srgbClr val="0000FF"/>
              </a:solidFill>
              <a:latin typeface="Comic Sans MS" panose="030F0702030302020204" pitchFamily="66" charset="0"/>
            </a:endParaRPr>
          </a:p>
        </p:txBody>
      </p:sp>
      <p:sp>
        <p:nvSpPr>
          <p:cNvPr id="2" name="Dikdörtgen 1"/>
          <p:cNvSpPr/>
          <p:nvPr/>
        </p:nvSpPr>
        <p:spPr>
          <a:xfrm>
            <a:off x="1062370" y="574385"/>
            <a:ext cx="5741877" cy="1200329"/>
          </a:xfrm>
          <a:prstGeom prst="rect">
            <a:avLst/>
          </a:prstGeom>
        </p:spPr>
        <p:txBody>
          <a:bodyPr wrap="square">
            <a:spAutoFit/>
          </a:bodyPr>
          <a:lstStyle/>
          <a:p>
            <a:pPr lvl="0" algn="ctr"/>
            <a:r>
              <a:rPr lang="tr-TR" sz="2400" b="1" dirty="0">
                <a:solidFill>
                  <a:srgbClr val="002060"/>
                </a:solidFill>
                <a:latin typeface="Comic Sans MS" panose="030F0702030302020204" pitchFamily="66" charset="0"/>
              </a:rPr>
              <a:t>Her çeşit metal geri dönüştürülebilir. </a:t>
            </a:r>
            <a:endParaRPr lang="tr-TR" sz="2400" b="1" dirty="0" smtClean="0">
              <a:solidFill>
                <a:srgbClr val="002060"/>
              </a:solidFill>
              <a:latin typeface="Comic Sans MS" panose="030F0702030302020204" pitchFamily="66" charset="0"/>
            </a:endParaRPr>
          </a:p>
          <a:p>
            <a:pPr lvl="0" algn="ctr"/>
            <a:r>
              <a:rPr lang="tr-TR" sz="2400" b="1" dirty="0" smtClean="0">
                <a:solidFill>
                  <a:srgbClr val="002060"/>
                </a:solidFill>
                <a:latin typeface="Comic Sans MS" panose="030F0702030302020204" pitchFamily="66" charset="0"/>
              </a:rPr>
              <a:t>(</a:t>
            </a:r>
            <a:r>
              <a:rPr lang="tr-TR" sz="2400" b="1" dirty="0">
                <a:solidFill>
                  <a:srgbClr val="002060"/>
                </a:solidFill>
                <a:latin typeface="Comic Sans MS" panose="030F0702030302020204" pitchFamily="66" charset="0"/>
              </a:rPr>
              <a:t>Demir, çelik, bakır</a:t>
            </a:r>
            <a:r>
              <a:rPr lang="tr-TR" sz="2400" b="1" dirty="0" smtClean="0">
                <a:solidFill>
                  <a:srgbClr val="002060"/>
                </a:solidFill>
                <a:latin typeface="Comic Sans MS" panose="030F0702030302020204" pitchFamily="66" charset="0"/>
              </a:rPr>
              <a:t>…)</a:t>
            </a:r>
          </a:p>
          <a:p>
            <a:pPr lvl="0" algn="ctr"/>
            <a:endParaRPr lang="tr-TR" sz="2400" b="1" dirty="0" smtClean="0">
              <a:solidFill>
                <a:srgbClr val="002060"/>
              </a:solidFill>
              <a:latin typeface="Comic Sans MS" panose="030F0702030302020204" pitchFamily="66" charset="0"/>
            </a:endParaRPr>
          </a:p>
        </p:txBody>
      </p:sp>
      <p:pic>
        <p:nvPicPr>
          <p:cNvPr id="9" name="Resim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64" y="0"/>
            <a:ext cx="709080" cy="699542"/>
          </a:xfrm>
          <a:prstGeom prst="rect">
            <a:avLst/>
          </a:prstGeom>
        </p:spPr>
      </p:pic>
      <p:pic>
        <p:nvPicPr>
          <p:cNvPr id="10" name="Resim 9">
            <a:extLst>
              <a:ext uri="{FF2B5EF4-FFF2-40B4-BE49-F238E27FC236}">
                <a16:creationId xmlns:a16="http://schemas.microsoft.com/office/drawing/2014/main" id="{75D762F6-0D6C-41A9-A59D-3BAD4A2C02FF}"/>
              </a:ext>
            </a:extLst>
          </p:cNvPr>
          <p:cNvPicPr>
            <a:picLocks noChangeAspect="1"/>
          </p:cNvPicPr>
          <p:nvPr/>
        </p:nvPicPr>
        <p:blipFill>
          <a:blip r:embed="rId6"/>
          <a:stretch>
            <a:fillRect/>
          </a:stretch>
        </p:blipFill>
        <p:spPr>
          <a:xfrm>
            <a:off x="4668378" y="1128383"/>
            <a:ext cx="4026395" cy="3555863"/>
          </a:xfrm>
          <a:prstGeom prst="rect">
            <a:avLst/>
          </a:prstGeom>
        </p:spPr>
      </p:pic>
    </p:spTree>
    <p:extLst>
      <p:ext uri="{BB962C8B-B14F-4D97-AF65-F5344CB8AC3E}">
        <p14:creationId xmlns:p14="http://schemas.microsoft.com/office/powerpoint/2010/main" val="3522812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5"/>
          <p:cNvSpPr txBox="1">
            <a:spLocks noChangeArrowheads="1"/>
          </p:cNvSpPr>
          <p:nvPr/>
        </p:nvSpPr>
        <p:spPr bwMode="auto">
          <a:xfrm>
            <a:off x="611560" y="181853"/>
            <a:ext cx="637509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a:r>
              <a:rPr lang="tr-TR" altLang="tr-TR" sz="2700" b="1" dirty="0" smtClean="0">
                <a:solidFill>
                  <a:srgbClr val="FF0000"/>
                </a:solidFill>
                <a:latin typeface="Comic Sans MS" panose="030F0702030302020204" pitchFamily="66" charset="0"/>
              </a:rPr>
              <a:t>KOMPOZİT </a:t>
            </a:r>
            <a:endParaRPr lang="tr-TR" altLang="tr-TR" sz="2700" b="1" dirty="0">
              <a:solidFill>
                <a:srgbClr val="FF0000"/>
              </a:solidFill>
              <a:latin typeface="Comic Sans MS" panose="030F0702030302020204" pitchFamily="66" charset="0"/>
            </a:endParaRPr>
          </a:p>
        </p:txBody>
      </p:sp>
      <p:sp>
        <p:nvSpPr>
          <p:cNvPr id="2" name="Dikdörtgen 1"/>
          <p:cNvSpPr/>
          <p:nvPr/>
        </p:nvSpPr>
        <p:spPr>
          <a:xfrm>
            <a:off x="281751" y="896937"/>
            <a:ext cx="7386593" cy="1569660"/>
          </a:xfrm>
          <a:prstGeom prst="rect">
            <a:avLst/>
          </a:prstGeom>
        </p:spPr>
        <p:txBody>
          <a:bodyPr wrap="square">
            <a:spAutoFit/>
          </a:bodyPr>
          <a:lstStyle/>
          <a:p>
            <a:r>
              <a:rPr lang="tr-TR" sz="2400" dirty="0" smtClean="0">
                <a:latin typeface="Comic Sans MS" panose="030F0702030302020204" pitchFamily="66" charset="0"/>
              </a:rPr>
              <a:t>Kağıt, Plastik, ve </a:t>
            </a:r>
            <a:r>
              <a:rPr lang="tr-TR" sz="2400" dirty="0">
                <a:latin typeface="Comic Sans MS" panose="030F0702030302020204" pitchFamily="66" charset="0"/>
              </a:rPr>
              <a:t>alüminyum film gibi farklı malzemelerin birleşiminden yapılmış, elle birbirinden ayrılması mümkün olmayan ambalajlarımıza </a:t>
            </a:r>
            <a:r>
              <a:rPr lang="tr-TR" sz="2400" dirty="0" err="1">
                <a:solidFill>
                  <a:srgbClr val="FF0000"/>
                </a:solidFill>
                <a:latin typeface="Comic Sans MS" panose="030F0702030302020204" pitchFamily="66" charset="0"/>
              </a:rPr>
              <a:t>kompozit</a:t>
            </a:r>
            <a:r>
              <a:rPr lang="tr-TR" sz="2400" dirty="0">
                <a:latin typeface="Comic Sans MS" panose="030F0702030302020204" pitchFamily="66" charset="0"/>
              </a:rPr>
              <a:t> </a:t>
            </a:r>
            <a:r>
              <a:rPr lang="tr-TR" sz="2400" dirty="0" smtClean="0">
                <a:latin typeface="Comic Sans MS" panose="030F0702030302020204" pitchFamily="66" charset="0"/>
              </a:rPr>
              <a:t>ambalajlar diyoruz. </a:t>
            </a:r>
          </a:p>
        </p:txBody>
      </p:sp>
      <p:sp>
        <p:nvSpPr>
          <p:cNvPr id="3" name="Dikdörtgen 2"/>
          <p:cNvSpPr/>
          <p:nvPr/>
        </p:nvSpPr>
        <p:spPr>
          <a:xfrm>
            <a:off x="336139" y="3003798"/>
            <a:ext cx="6108069" cy="1631216"/>
          </a:xfrm>
          <a:prstGeom prst="rect">
            <a:avLst/>
          </a:prstGeom>
        </p:spPr>
        <p:txBody>
          <a:bodyPr wrap="square">
            <a:spAutoFit/>
          </a:bodyPr>
          <a:lstStyle/>
          <a:p>
            <a:pPr marL="285750" indent="-285750">
              <a:buFont typeface="Arial" panose="020B0604020202020204" pitchFamily="34" charset="0"/>
              <a:buChar char="•"/>
            </a:pPr>
            <a:r>
              <a:rPr lang="tr-TR" sz="2000" b="1" dirty="0">
                <a:solidFill>
                  <a:srgbClr val="FF0066"/>
                </a:solidFill>
                <a:latin typeface="Comic Sans MS" panose="030F0702030302020204" pitchFamily="66" charset="0"/>
              </a:rPr>
              <a:t>Süt ve meyve suyu </a:t>
            </a:r>
            <a:r>
              <a:rPr lang="tr-TR" sz="2000" b="1" dirty="0" smtClean="0">
                <a:solidFill>
                  <a:srgbClr val="FF0066"/>
                </a:solidFill>
                <a:latin typeface="Comic Sans MS" panose="030F0702030302020204" pitchFamily="66" charset="0"/>
              </a:rPr>
              <a:t>kutuları,</a:t>
            </a:r>
          </a:p>
          <a:p>
            <a:pPr marL="285750" indent="-285750">
              <a:buFont typeface="Arial" panose="020B0604020202020204" pitchFamily="34" charset="0"/>
              <a:buChar char="•"/>
            </a:pPr>
            <a:r>
              <a:rPr lang="tr-TR" sz="2000" b="1" dirty="0" smtClean="0">
                <a:solidFill>
                  <a:srgbClr val="FF0066"/>
                </a:solidFill>
                <a:latin typeface="Comic Sans MS" panose="030F0702030302020204" pitchFamily="66" charset="0"/>
              </a:rPr>
              <a:t>Hazır </a:t>
            </a:r>
            <a:r>
              <a:rPr lang="tr-TR" sz="2000" b="1" dirty="0">
                <a:solidFill>
                  <a:srgbClr val="FF0066"/>
                </a:solidFill>
                <a:latin typeface="Comic Sans MS" panose="030F0702030302020204" pitchFamily="66" charset="0"/>
              </a:rPr>
              <a:t>çorba ambalajları, </a:t>
            </a:r>
            <a:endParaRPr lang="tr-TR" sz="2000" b="1" dirty="0" smtClean="0">
              <a:solidFill>
                <a:srgbClr val="FF0066"/>
              </a:solidFill>
              <a:latin typeface="Comic Sans MS" panose="030F0702030302020204" pitchFamily="66" charset="0"/>
            </a:endParaRPr>
          </a:p>
          <a:p>
            <a:pPr marL="285750" indent="-285750">
              <a:buFont typeface="Arial" panose="020B0604020202020204" pitchFamily="34" charset="0"/>
              <a:buChar char="•"/>
            </a:pPr>
            <a:r>
              <a:rPr lang="tr-TR" sz="2000" b="1" dirty="0" smtClean="0">
                <a:solidFill>
                  <a:srgbClr val="FF0066"/>
                </a:solidFill>
                <a:latin typeface="Comic Sans MS" panose="030F0702030302020204" pitchFamily="66" charset="0"/>
              </a:rPr>
              <a:t>Toz </a:t>
            </a:r>
            <a:r>
              <a:rPr lang="tr-TR" sz="2000" b="1" dirty="0">
                <a:solidFill>
                  <a:srgbClr val="FF0066"/>
                </a:solidFill>
                <a:latin typeface="Comic Sans MS" panose="030F0702030302020204" pitchFamily="66" charset="0"/>
              </a:rPr>
              <a:t>şeklindeki hazır tatlı ve puding </a:t>
            </a:r>
            <a:r>
              <a:rPr lang="tr-TR" sz="2000" b="1" dirty="0" smtClean="0">
                <a:solidFill>
                  <a:srgbClr val="FF0066"/>
                </a:solidFill>
                <a:latin typeface="Comic Sans MS" panose="030F0702030302020204" pitchFamily="66" charset="0"/>
              </a:rPr>
              <a:t>ambalajları,</a:t>
            </a:r>
          </a:p>
          <a:p>
            <a:pPr marL="285750" indent="-285750">
              <a:buFont typeface="Arial" panose="020B0604020202020204" pitchFamily="34" charset="0"/>
              <a:buChar char="•"/>
            </a:pPr>
            <a:r>
              <a:rPr lang="tr-TR" sz="2000" b="1" dirty="0" smtClean="0">
                <a:solidFill>
                  <a:srgbClr val="FF0066"/>
                </a:solidFill>
                <a:latin typeface="Comic Sans MS" panose="030F0702030302020204" pitchFamily="66" charset="0"/>
              </a:rPr>
              <a:t>Parlak </a:t>
            </a:r>
            <a:r>
              <a:rPr lang="tr-TR" sz="2000" b="1" dirty="0">
                <a:solidFill>
                  <a:srgbClr val="FF0066"/>
                </a:solidFill>
                <a:latin typeface="Comic Sans MS" panose="030F0702030302020204" pitchFamily="66" charset="0"/>
              </a:rPr>
              <a:t>kahve, çay ve çikolata ambalajları vs. </a:t>
            </a:r>
          </a:p>
        </p:txBody>
      </p:sp>
      <p:pic>
        <p:nvPicPr>
          <p:cNvPr id="4" name="Resim 3"/>
          <p:cNvPicPr>
            <a:picLocks noChangeAspect="1"/>
          </p:cNvPicPr>
          <p:nvPr/>
        </p:nvPicPr>
        <p:blipFill>
          <a:blip r:embed="rId2"/>
          <a:stretch>
            <a:fillRect/>
          </a:stretch>
        </p:blipFill>
        <p:spPr>
          <a:xfrm>
            <a:off x="6732240" y="2673850"/>
            <a:ext cx="2207766" cy="1961163"/>
          </a:xfrm>
          <a:prstGeom prst="rect">
            <a:avLst/>
          </a:prstGeom>
        </p:spPr>
      </p:pic>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4" y="0"/>
            <a:ext cx="709080" cy="699542"/>
          </a:xfrm>
          <a:prstGeom prst="rect">
            <a:avLst/>
          </a:prstGeom>
        </p:spPr>
      </p:pic>
    </p:spTree>
    <p:extLst>
      <p:ext uri="{BB962C8B-B14F-4D97-AF65-F5344CB8AC3E}">
        <p14:creationId xmlns:p14="http://schemas.microsoft.com/office/powerpoint/2010/main" val="226046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0070C0">
                <a:lumMod val="36000"/>
                <a:lumOff val="64000"/>
              </a:srgbClr>
            </a:gs>
            <a:gs pos="48000">
              <a:schemeClr val="tx2">
                <a:lumMod val="40000"/>
                <a:lumOff val="60000"/>
              </a:schemeClr>
            </a:gs>
            <a:gs pos="100000">
              <a:srgbClr val="00B0F0"/>
            </a:gs>
          </a:gsLst>
          <a:lin ang="6120000" scaled="1"/>
        </a:gra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251520" y="195486"/>
            <a:ext cx="8641655" cy="515597"/>
          </a:xfrm>
        </p:spPr>
        <p:txBody>
          <a:bodyPr/>
          <a:lstStyle/>
          <a:p>
            <a:pPr algn="ctr"/>
            <a:r>
              <a:rPr lang="tr-TR" dirty="0" smtClean="0">
                <a:solidFill>
                  <a:srgbClr val="FF0000"/>
                </a:solidFill>
                <a:latin typeface="Comic Sans MS" panose="030F0702030302020204" pitchFamily="66" charset="0"/>
              </a:rPr>
              <a:t>BİTKİSEL ATIK YAĞLAR</a:t>
            </a:r>
            <a:endParaRPr lang="tr-TR" dirty="0">
              <a:solidFill>
                <a:srgbClr val="FF0000"/>
              </a:solidFill>
              <a:latin typeface="Comic Sans MS" panose="030F0702030302020204" pitchFamily="66" charset="0"/>
            </a:endParaRPr>
          </a:p>
        </p:txBody>
      </p:sp>
      <p:sp>
        <p:nvSpPr>
          <p:cNvPr id="3" name="İçerik Yer Tutucusu 2"/>
          <p:cNvSpPr>
            <a:spLocks noGrp="1"/>
          </p:cNvSpPr>
          <p:nvPr>
            <p:ph idx="1"/>
          </p:nvPr>
        </p:nvSpPr>
        <p:spPr>
          <a:xfrm>
            <a:off x="30051" y="906569"/>
            <a:ext cx="6342149" cy="4232630"/>
          </a:xfrm>
        </p:spPr>
        <p:txBody>
          <a:bodyPr>
            <a:normAutofit/>
          </a:bodyPr>
          <a:lstStyle/>
          <a:p>
            <a:r>
              <a:rPr lang="tr-TR" b="1" dirty="0">
                <a:solidFill>
                  <a:srgbClr val="FF0000"/>
                </a:solidFill>
                <a:latin typeface="Comic Sans MS" panose="030F0702030302020204" pitchFamily="66" charset="0"/>
              </a:rPr>
              <a:t>Atık yağlar; evsel atık su arıtma tesislerinde arıtılamaz, bu nedenle kanalizasyon sistemine dökülmemelidir</a:t>
            </a:r>
            <a:r>
              <a:rPr lang="tr-TR" b="1" dirty="0" smtClean="0">
                <a:solidFill>
                  <a:srgbClr val="FF0000"/>
                </a:solidFill>
                <a:latin typeface="Comic Sans MS" panose="030F0702030302020204" pitchFamily="66" charset="0"/>
              </a:rPr>
              <a:t>!!!!!</a:t>
            </a:r>
          </a:p>
          <a:p>
            <a:endParaRPr lang="tr-TR" dirty="0"/>
          </a:p>
          <a:p>
            <a:r>
              <a:rPr lang="tr-TR" sz="2800" b="1" dirty="0" smtClean="0">
                <a:solidFill>
                  <a:srgbClr val="FF0000"/>
                </a:solidFill>
                <a:latin typeface="Comic Sans MS" panose="030F0702030302020204" pitchFamily="66" charset="0"/>
              </a:rPr>
              <a:t>1 litre atık </a:t>
            </a:r>
            <a:r>
              <a:rPr lang="tr-TR" sz="2800" b="1" dirty="0">
                <a:solidFill>
                  <a:srgbClr val="FF0000"/>
                </a:solidFill>
                <a:latin typeface="Comic Sans MS" panose="030F0702030302020204" pitchFamily="66" charset="0"/>
              </a:rPr>
              <a:t>yağ </a:t>
            </a:r>
            <a:r>
              <a:rPr lang="tr-TR" sz="2800" b="1" u="sng" dirty="0" smtClean="0">
                <a:solidFill>
                  <a:srgbClr val="FF0000"/>
                </a:solidFill>
                <a:latin typeface="Comic Sans MS" panose="030F0702030302020204" pitchFamily="66" charset="0"/>
              </a:rPr>
              <a:t>1000 m3 </a:t>
            </a:r>
            <a:r>
              <a:rPr lang="tr-TR" sz="2800" b="1" dirty="0" smtClean="0">
                <a:solidFill>
                  <a:srgbClr val="FF0000"/>
                </a:solidFill>
                <a:latin typeface="Comic Sans MS" panose="030F0702030302020204" pitchFamily="66" charset="0"/>
              </a:rPr>
              <a:t> </a:t>
            </a:r>
            <a:r>
              <a:rPr lang="tr-TR" sz="2800" b="1" dirty="0">
                <a:solidFill>
                  <a:srgbClr val="FF0000"/>
                </a:solidFill>
                <a:latin typeface="Comic Sans MS" panose="030F0702030302020204" pitchFamily="66" charset="0"/>
              </a:rPr>
              <a:t>içme </a:t>
            </a:r>
            <a:r>
              <a:rPr lang="tr-TR" sz="2800" b="1" dirty="0" smtClean="0">
                <a:solidFill>
                  <a:srgbClr val="FF0000"/>
                </a:solidFill>
                <a:latin typeface="Comic Sans MS" panose="030F0702030302020204" pitchFamily="66" charset="0"/>
              </a:rPr>
              <a:t>suyunu kirletebilmektedir</a:t>
            </a:r>
            <a:r>
              <a:rPr lang="tr-TR" sz="2800" b="1" dirty="0">
                <a:solidFill>
                  <a:srgbClr val="FF0000"/>
                </a:solidFill>
                <a:latin typeface="Comic Sans MS" panose="030F0702030302020204" pitchFamily="66" charset="0"/>
              </a:rPr>
              <a:t>. </a:t>
            </a:r>
            <a:endParaRPr lang="tr-TR" sz="2800" b="1" dirty="0" smtClean="0">
              <a:solidFill>
                <a:srgbClr val="FF0000"/>
              </a:solidFill>
              <a:latin typeface="Comic Sans MS" panose="030F0702030302020204" pitchFamily="66" charset="0"/>
            </a:endParaRPr>
          </a:p>
          <a:p>
            <a:endParaRPr lang="tr-TR" sz="2800" b="1" dirty="0" smtClean="0">
              <a:solidFill>
                <a:srgbClr val="FF0000"/>
              </a:solidFill>
              <a:latin typeface="Comic Sans MS" panose="030F0702030302020204" pitchFamily="66" charset="0"/>
            </a:endParaRPr>
          </a:p>
        </p:txBody>
      </p:sp>
      <p:pic>
        <p:nvPicPr>
          <p:cNvPr id="4" name="Resim 3"/>
          <p:cNvPicPr>
            <a:picLocks noChangeAspect="1"/>
          </p:cNvPicPr>
          <p:nvPr/>
        </p:nvPicPr>
        <p:blipFill>
          <a:blip r:embed="rId3"/>
          <a:stretch>
            <a:fillRect/>
          </a:stretch>
        </p:blipFill>
        <p:spPr>
          <a:xfrm>
            <a:off x="6516215" y="888568"/>
            <a:ext cx="2376959" cy="1987919"/>
          </a:xfrm>
          <a:prstGeom prst="rect">
            <a:avLst/>
          </a:prstGeom>
        </p:spPr>
      </p:pic>
      <p:pic>
        <p:nvPicPr>
          <p:cNvPr id="6" name="Resim 5"/>
          <p:cNvPicPr>
            <a:picLocks noChangeAspect="1"/>
          </p:cNvPicPr>
          <p:nvPr/>
        </p:nvPicPr>
        <p:blipFill>
          <a:blip r:embed="rId4"/>
          <a:stretch>
            <a:fillRect/>
          </a:stretch>
        </p:blipFill>
        <p:spPr>
          <a:xfrm>
            <a:off x="7074479" y="3022884"/>
            <a:ext cx="1260429" cy="2070422"/>
          </a:xfrm>
          <a:prstGeom prst="rect">
            <a:avLst/>
          </a:prstGeom>
        </p:spPr>
      </p:pic>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64" y="0"/>
            <a:ext cx="709080" cy="699542"/>
          </a:xfrm>
          <a:prstGeom prst="rect">
            <a:avLst/>
          </a:prstGeom>
        </p:spPr>
      </p:pic>
    </p:spTree>
    <p:extLst>
      <p:ext uri="{BB962C8B-B14F-4D97-AF65-F5344CB8AC3E}">
        <p14:creationId xmlns:p14="http://schemas.microsoft.com/office/powerpoint/2010/main" val="2081506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gradFill>
          <a:gsLst>
            <a:gs pos="0">
              <a:srgbClr val="92D050"/>
            </a:gs>
            <a:gs pos="48000">
              <a:schemeClr val="accent6">
                <a:lumMod val="40000"/>
                <a:lumOff val="60000"/>
              </a:schemeClr>
            </a:gs>
            <a:gs pos="100000">
              <a:srgbClr val="FFFF00">
                <a:lumMod val="76000"/>
                <a:lumOff val="24000"/>
                <a:alpha val="57000"/>
              </a:srgbClr>
            </a:gs>
          </a:gsLst>
          <a:lin ang="6120000" scaled="1"/>
        </a:gradFill>
        <a:effectLst/>
      </p:bgPr>
    </p:bg>
    <p:spTree>
      <p:nvGrpSpPr>
        <p:cNvPr id="1" name=""/>
        <p:cNvGrpSpPr/>
        <p:nvPr/>
      </p:nvGrpSpPr>
      <p:grpSpPr>
        <a:xfrm>
          <a:off x="0" y="0"/>
          <a:ext cx="0" cy="0"/>
          <a:chOff x="0" y="0"/>
          <a:chExt cx="0" cy="0"/>
        </a:xfrm>
      </p:grpSpPr>
      <p:sp>
        <p:nvSpPr>
          <p:cNvPr id="2" name="Yuvarlatılmış Dikdörtgen 1"/>
          <p:cNvSpPr/>
          <p:nvPr/>
        </p:nvSpPr>
        <p:spPr>
          <a:xfrm>
            <a:off x="251520" y="2088758"/>
            <a:ext cx="4737100" cy="26098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r>
              <a:rPr lang="tr-TR" sz="2100" b="1" u="sng" dirty="0">
                <a:solidFill>
                  <a:srgbClr val="FF33CC"/>
                </a:solidFill>
                <a:latin typeface="Comic Sans MS" panose="030F0702030302020204" pitchFamily="66" charset="0"/>
              </a:rPr>
              <a:t>Bitkisel atık yağlar</a:t>
            </a:r>
            <a:r>
              <a:rPr lang="tr-TR" sz="2100" b="1" dirty="0">
                <a:solidFill>
                  <a:srgbClr val="FF33CC"/>
                </a:solidFill>
                <a:latin typeface="Comic Sans MS" panose="030F0702030302020204" pitchFamily="66" charset="0"/>
              </a:rPr>
              <a:t>, </a:t>
            </a:r>
            <a:endParaRPr lang="tr-TR" sz="2100" b="1" dirty="0" smtClean="0">
              <a:solidFill>
                <a:srgbClr val="FF33CC"/>
              </a:solidFill>
              <a:latin typeface="Comic Sans MS" panose="030F0702030302020204" pitchFamily="66" charset="0"/>
            </a:endParaRPr>
          </a:p>
          <a:p>
            <a:pPr algn="ctr" fontAlgn="auto">
              <a:spcBef>
                <a:spcPts val="0"/>
              </a:spcBef>
              <a:spcAft>
                <a:spcPts val="0"/>
              </a:spcAft>
              <a:defRPr/>
            </a:pPr>
            <a:r>
              <a:rPr lang="tr-TR" sz="2100" b="1" dirty="0" err="1" smtClean="0">
                <a:solidFill>
                  <a:srgbClr val="FF33CC"/>
                </a:solidFill>
                <a:latin typeface="Comic Sans MS" panose="030F0702030302020204" pitchFamily="66" charset="0"/>
              </a:rPr>
              <a:t>atıksu</a:t>
            </a:r>
            <a:r>
              <a:rPr lang="tr-TR" sz="2100" b="1" dirty="0" smtClean="0">
                <a:solidFill>
                  <a:srgbClr val="FF33CC"/>
                </a:solidFill>
                <a:latin typeface="Comic Sans MS" panose="030F0702030302020204" pitchFamily="66" charset="0"/>
              </a:rPr>
              <a:t> </a:t>
            </a:r>
            <a:r>
              <a:rPr lang="tr-TR" sz="2100" b="1" dirty="0">
                <a:solidFill>
                  <a:srgbClr val="FF33CC"/>
                </a:solidFill>
                <a:latin typeface="Comic Sans MS" panose="030F0702030302020204" pitchFamily="66" charset="0"/>
              </a:rPr>
              <a:t>toplama sistemlerinin daralmasına ve tıkanmasına; </a:t>
            </a:r>
            <a:endParaRPr lang="tr-TR" sz="2100" b="1" dirty="0" smtClean="0">
              <a:solidFill>
                <a:srgbClr val="FF33CC"/>
              </a:solidFill>
              <a:latin typeface="Comic Sans MS" panose="030F0702030302020204" pitchFamily="66" charset="0"/>
            </a:endParaRPr>
          </a:p>
          <a:p>
            <a:pPr algn="ctr" fontAlgn="auto">
              <a:spcBef>
                <a:spcPts val="0"/>
              </a:spcBef>
              <a:spcAft>
                <a:spcPts val="0"/>
              </a:spcAft>
              <a:defRPr/>
            </a:pPr>
            <a:r>
              <a:rPr lang="tr-TR" sz="2100" b="1" dirty="0" smtClean="0">
                <a:solidFill>
                  <a:srgbClr val="FF33CC"/>
                </a:solidFill>
                <a:latin typeface="Comic Sans MS" panose="030F0702030302020204" pitchFamily="66" charset="0"/>
              </a:rPr>
              <a:t>toprak </a:t>
            </a:r>
            <a:r>
              <a:rPr lang="tr-TR" sz="2100" b="1" dirty="0">
                <a:solidFill>
                  <a:srgbClr val="FF33CC"/>
                </a:solidFill>
                <a:latin typeface="Comic Sans MS" panose="030F0702030302020204" pitchFamily="66" charset="0"/>
              </a:rPr>
              <a:t>kirlenmesi ile beraber yeraltı suyu kirlenmesine sebep  olmaktadır. Bu nedenle ayrı toplanması gerekmektedir.  </a:t>
            </a:r>
          </a:p>
        </p:txBody>
      </p:sp>
      <p:graphicFrame>
        <p:nvGraphicFramePr>
          <p:cNvPr id="5" name="Diyagram 4"/>
          <p:cNvGraphicFramePr/>
          <p:nvPr>
            <p:extLst>
              <p:ext uri="{D42A27DB-BD31-4B8C-83A1-F6EECF244321}">
                <p14:modId xmlns:p14="http://schemas.microsoft.com/office/powerpoint/2010/main" val="3569015025"/>
              </p:ext>
            </p:extLst>
          </p:nvPr>
        </p:nvGraphicFramePr>
        <p:xfrm>
          <a:off x="1218228" y="-301771"/>
          <a:ext cx="5089768" cy="23905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Resim 2"/>
          <p:cNvPicPr>
            <a:picLocks noChangeAspect="1"/>
          </p:cNvPicPr>
          <p:nvPr/>
        </p:nvPicPr>
        <p:blipFill>
          <a:blip r:embed="rId7"/>
          <a:stretch>
            <a:fillRect/>
          </a:stretch>
        </p:blipFill>
        <p:spPr>
          <a:xfrm>
            <a:off x="6516216" y="699542"/>
            <a:ext cx="2420322" cy="1792379"/>
          </a:xfrm>
          <a:prstGeom prst="rect">
            <a:avLst/>
          </a:prstGeom>
        </p:spPr>
      </p:pic>
      <p:pic>
        <p:nvPicPr>
          <p:cNvPr id="4" name="Resim 3"/>
          <p:cNvPicPr>
            <a:picLocks noChangeAspect="1"/>
          </p:cNvPicPr>
          <p:nvPr/>
        </p:nvPicPr>
        <p:blipFill>
          <a:blip r:embed="rId8"/>
          <a:stretch>
            <a:fillRect/>
          </a:stretch>
        </p:blipFill>
        <p:spPr>
          <a:xfrm>
            <a:off x="5322753" y="2715766"/>
            <a:ext cx="3613785" cy="1635646"/>
          </a:xfrm>
          <a:prstGeom prst="rect">
            <a:avLst/>
          </a:prstGeom>
        </p:spPr>
      </p:pic>
      <p:pic>
        <p:nvPicPr>
          <p:cNvPr id="7" name="Resim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64" y="0"/>
            <a:ext cx="709080" cy="6995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0070C0">
                <a:lumMod val="36000"/>
                <a:lumOff val="64000"/>
              </a:srgbClr>
            </a:gs>
            <a:gs pos="24000">
              <a:schemeClr val="tx2">
                <a:lumMod val="40000"/>
                <a:lumOff val="60000"/>
              </a:schemeClr>
            </a:gs>
            <a:gs pos="100000">
              <a:srgbClr val="00B0F0"/>
            </a:gs>
          </a:gsLst>
          <a:lin ang="6120000" scaled="1"/>
        </a:gra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1259632" y="601319"/>
            <a:ext cx="7427168" cy="792088"/>
          </a:xfrm>
        </p:spPr>
        <p:txBody>
          <a:bodyPr/>
          <a:lstStyle/>
          <a:p>
            <a:pPr algn="ctr">
              <a:lnSpc>
                <a:spcPct val="150000"/>
              </a:lnSpc>
            </a:pPr>
            <a:r>
              <a:rPr lang="tr-TR" sz="1600" dirty="0" smtClean="0"/>
              <a:t/>
            </a:r>
            <a:br>
              <a:rPr lang="tr-TR" sz="1600" dirty="0" smtClean="0"/>
            </a:br>
            <a:r>
              <a:rPr lang="tr-TR" sz="2000" dirty="0" smtClean="0">
                <a:solidFill>
                  <a:srgbClr val="FF0000"/>
                </a:solidFill>
                <a:latin typeface="Comic Sans MS" panose="030F0702030302020204" pitchFamily="66" charset="0"/>
              </a:rPr>
              <a:t>YER </a:t>
            </a:r>
            <a:r>
              <a:rPr lang="tr-TR" sz="2000" dirty="0">
                <a:solidFill>
                  <a:srgbClr val="FF0000"/>
                </a:solidFill>
                <a:latin typeface="Comic Sans MS" panose="030F0702030302020204" pitchFamily="66" charset="0"/>
              </a:rPr>
              <a:t>ALTI SULARINA KARIŞARAK AÇIK DENİZLERE ULAŞIR, SUDA YAŞAYAN CANLILARIN OKSİJENSİZ KALARAK ÖLÜMLERİNE SEBEP OLUR.</a:t>
            </a:r>
            <a:r>
              <a:rPr lang="tr-TR" sz="1600" dirty="0"/>
              <a:t/>
            </a:r>
            <a:br>
              <a:rPr lang="tr-TR" sz="1600" dirty="0"/>
            </a:br>
            <a:r>
              <a:rPr lang="tr-TR" sz="1600" dirty="0"/>
              <a:t/>
            </a:r>
            <a:br>
              <a:rPr lang="tr-TR" sz="1600" dirty="0"/>
            </a:br>
            <a:endParaRPr lang="tr-TR" sz="1600" dirty="0"/>
          </a:p>
        </p:txBody>
      </p:sp>
      <p:pic>
        <p:nvPicPr>
          <p:cNvPr id="5" name="İçerik Yer Tutucus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1736779"/>
            <a:ext cx="4032448" cy="3055793"/>
          </a:xfr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3152" y="1736779"/>
            <a:ext cx="4141306" cy="3055793"/>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4" y="0"/>
            <a:ext cx="709080" cy="699542"/>
          </a:xfrm>
          <a:prstGeom prst="rect">
            <a:avLst/>
          </a:prstGeom>
        </p:spPr>
      </p:pic>
    </p:spTree>
    <p:extLst>
      <p:ext uri="{BB962C8B-B14F-4D97-AF65-F5344CB8AC3E}">
        <p14:creationId xmlns:p14="http://schemas.microsoft.com/office/powerpoint/2010/main" val="2943139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1835696" y="444030"/>
            <a:ext cx="7489527" cy="515597"/>
          </a:xfrm>
        </p:spPr>
        <p:txBody>
          <a:bodyPr/>
          <a:lstStyle/>
          <a:p>
            <a:r>
              <a:rPr lang="tr-TR" dirty="0">
                <a:solidFill>
                  <a:srgbClr val="C00000"/>
                </a:solidFill>
                <a:latin typeface="Comic Sans MS" panose="030F0702030302020204" pitchFamily="66" charset="0"/>
              </a:rPr>
              <a:t>ORGANİK ATIKLAR</a:t>
            </a:r>
            <a:r>
              <a:rPr lang="tr-TR" dirty="0"/>
              <a:t/>
            </a:r>
            <a:br>
              <a:rPr lang="tr-TR" dirty="0"/>
            </a:br>
            <a:endParaRPr lang="tr-TR" dirty="0"/>
          </a:p>
        </p:txBody>
      </p:sp>
      <p:sp>
        <p:nvSpPr>
          <p:cNvPr id="4" name="Yuvarlatılmış Dikdörtgen 3"/>
          <p:cNvSpPr/>
          <p:nvPr/>
        </p:nvSpPr>
        <p:spPr>
          <a:xfrm>
            <a:off x="434798" y="1131590"/>
            <a:ext cx="5286300" cy="37673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just" fontAlgn="auto">
              <a:lnSpc>
                <a:spcPct val="150000"/>
              </a:lnSpc>
              <a:spcBef>
                <a:spcPts val="0"/>
              </a:spcBef>
              <a:spcAft>
                <a:spcPts val="0"/>
              </a:spcAft>
              <a:defRPr/>
            </a:pPr>
            <a:r>
              <a:rPr lang="tr-TR" sz="2800" b="1" u="sng" dirty="0">
                <a:solidFill>
                  <a:schemeClr val="tx1"/>
                </a:solidFill>
                <a:latin typeface="Comic Sans MS" panose="030F0702030302020204" pitchFamily="66" charset="0"/>
              </a:rPr>
              <a:t>Organik atıklar</a:t>
            </a:r>
            <a:r>
              <a:rPr lang="tr-TR" sz="2800" dirty="0">
                <a:solidFill>
                  <a:schemeClr val="tx1"/>
                </a:solidFill>
                <a:latin typeface="Comic Sans MS" panose="030F0702030302020204" pitchFamily="66" charset="0"/>
              </a:rPr>
              <a:t>, meyve ve sebze artıkları, yumurta kabukları, çay posaları, park-bahçe atıkları vb. bitkisel kökenli atıklardır.</a:t>
            </a:r>
          </a:p>
        </p:txBody>
      </p:sp>
      <p:pic>
        <p:nvPicPr>
          <p:cNvPr id="5" name="Resim 7"/>
          <p:cNvPicPr>
            <a:picLocks noChangeAspect="1"/>
          </p:cNvPicPr>
          <p:nvPr/>
        </p:nvPicPr>
        <p:blipFill>
          <a:blip r:embed="rId3" cstate="print"/>
          <a:srcRect/>
          <a:stretch>
            <a:fillRect/>
          </a:stretch>
        </p:blipFill>
        <p:spPr bwMode="auto">
          <a:xfrm>
            <a:off x="5940152" y="1887673"/>
            <a:ext cx="3006958" cy="2255217"/>
          </a:xfrm>
          <a:prstGeom prst="rect">
            <a:avLst/>
          </a:prstGeom>
          <a:noFill/>
          <a:ln w="9525">
            <a:noFill/>
            <a:miter lim="800000"/>
            <a:headEnd/>
            <a:tailEnd/>
          </a:ln>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4" y="0"/>
            <a:ext cx="709080" cy="699542"/>
          </a:xfrm>
          <a:prstGeom prst="rect">
            <a:avLst/>
          </a:prstGeom>
        </p:spPr>
      </p:pic>
    </p:spTree>
    <p:extLst>
      <p:ext uri="{BB962C8B-B14F-4D97-AF65-F5344CB8AC3E}">
        <p14:creationId xmlns:p14="http://schemas.microsoft.com/office/powerpoint/2010/main" val="4075220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FF00">
                <a:lumMod val="32000"/>
                <a:lumOff val="68000"/>
              </a:srgbClr>
            </a:gs>
            <a:gs pos="52000">
              <a:schemeClr val="accent1">
                <a:lumMod val="20000"/>
                <a:lumOff val="80000"/>
              </a:schemeClr>
            </a:gs>
            <a:gs pos="100000">
              <a:schemeClr val="accent6">
                <a:lumMod val="40000"/>
                <a:lumOff val="60000"/>
              </a:schemeClr>
            </a:gs>
          </a:gsLst>
          <a:lin ang="16200000" scaled="0"/>
        </a:gra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323528" y="195486"/>
            <a:ext cx="8569647" cy="515597"/>
          </a:xfrm>
        </p:spPr>
        <p:txBody>
          <a:bodyPr/>
          <a:lstStyle/>
          <a:p>
            <a:pPr algn="ctr"/>
            <a:r>
              <a:rPr lang="tr-TR" dirty="0" smtClean="0">
                <a:solidFill>
                  <a:srgbClr val="C00000"/>
                </a:solidFill>
                <a:latin typeface="Comic Sans MS" panose="030F0702030302020204" pitchFamily="66" charset="0"/>
              </a:rPr>
              <a:t>KOMPOSTLAŞTIRMA</a:t>
            </a:r>
            <a:endParaRPr lang="tr-TR" dirty="0">
              <a:solidFill>
                <a:srgbClr val="C00000"/>
              </a:solidFill>
              <a:latin typeface="Comic Sans MS" panose="030F0702030302020204" pitchFamily="66" charset="0"/>
            </a:endParaRPr>
          </a:p>
        </p:txBody>
      </p:sp>
      <p:graphicFrame>
        <p:nvGraphicFramePr>
          <p:cNvPr id="7" name="İçerik Yer Tutucusu 6"/>
          <p:cNvGraphicFramePr>
            <a:graphicFrameLocks noGrp="1"/>
          </p:cNvGraphicFramePr>
          <p:nvPr>
            <p:ph idx="1"/>
            <p:extLst>
              <p:ext uri="{D42A27DB-BD31-4B8C-83A1-F6EECF244321}">
                <p14:modId xmlns:p14="http://schemas.microsoft.com/office/powerpoint/2010/main" val="621879803"/>
              </p:ext>
            </p:extLst>
          </p:nvPr>
        </p:nvGraphicFramePr>
        <p:xfrm>
          <a:off x="179512" y="1085774"/>
          <a:ext cx="4392488" cy="3502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Resim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04048" y="869667"/>
            <a:ext cx="3240360" cy="2054669"/>
          </a:xfrm>
          <a:prstGeom prst="rect">
            <a:avLst/>
          </a:prstGeom>
        </p:spPr>
      </p:pic>
      <p:pic>
        <p:nvPicPr>
          <p:cNvPr id="11" name="Picture 2" descr="C:\Users\hulya.cakir\AppData\Local\Microsoft\Windows\Temporary Internet Files\Content.Outlook\1QAB123K\IMG-20170822-WA000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04048" y="3292749"/>
            <a:ext cx="3240360" cy="1759315"/>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5377733" y="605709"/>
            <a:ext cx="2492990" cy="369332"/>
          </a:xfrm>
          <a:prstGeom prst="rect">
            <a:avLst/>
          </a:prstGeom>
        </p:spPr>
        <p:txBody>
          <a:bodyPr wrap="none">
            <a:spAutoFit/>
          </a:bodyPr>
          <a:lstStyle/>
          <a:p>
            <a:pPr lvl="0"/>
            <a:r>
              <a:rPr lang="tr-TR" b="1" dirty="0">
                <a:solidFill>
                  <a:prstClr val="black"/>
                </a:solidFill>
                <a:latin typeface="Comic Sans MS" panose="030F0702030302020204" pitchFamily="66" charset="0"/>
              </a:rPr>
              <a:t>Açık alanda </a:t>
            </a:r>
            <a:r>
              <a:rPr lang="tr-TR" b="1" dirty="0" err="1">
                <a:solidFill>
                  <a:prstClr val="black"/>
                </a:solidFill>
                <a:latin typeface="Comic Sans MS" panose="030F0702030302020204" pitchFamily="66" charset="0"/>
              </a:rPr>
              <a:t>kompost</a:t>
            </a:r>
            <a:endParaRPr lang="tr-TR" b="1" dirty="0">
              <a:solidFill>
                <a:prstClr val="black"/>
              </a:solidFill>
              <a:latin typeface="Comic Sans MS" panose="030F0702030302020204" pitchFamily="66" charset="0"/>
            </a:endParaRPr>
          </a:p>
        </p:txBody>
      </p:sp>
      <p:sp>
        <p:nvSpPr>
          <p:cNvPr id="5" name="Dikdörtgen 4"/>
          <p:cNvSpPr/>
          <p:nvPr/>
        </p:nvSpPr>
        <p:spPr>
          <a:xfrm>
            <a:off x="5575160" y="2923417"/>
            <a:ext cx="2262158" cy="369332"/>
          </a:xfrm>
          <a:prstGeom prst="rect">
            <a:avLst/>
          </a:prstGeom>
        </p:spPr>
        <p:txBody>
          <a:bodyPr wrap="none">
            <a:spAutoFit/>
          </a:bodyPr>
          <a:lstStyle/>
          <a:p>
            <a:r>
              <a:rPr lang="tr-TR" b="1" dirty="0">
                <a:latin typeface="Comic Sans MS" panose="030F0702030302020204" pitchFamily="66" charset="0"/>
              </a:rPr>
              <a:t>Makinada </a:t>
            </a:r>
            <a:r>
              <a:rPr lang="tr-TR" b="1" dirty="0" err="1">
                <a:latin typeface="Comic Sans MS" panose="030F0702030302020204" pitchFamily="66" charset="0"/>
              </a:rPr>
              <a:t>kompost</a:t>
            </a:r>
            <a:endParaRPr lang="tr-TR" b="1" dirty="0">
              <a:latin typeface="Comic Sans MS" panose="030F0702030302020204" pitchFamily="66" charset="0"/>
            </a:endParaRPr>
          </a:p>
        </p:txBody>
      </p:sp>
      <p:pic>
        <p:nvPicPr>
          <p:cNvPr id="9" name="Resim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64" y="0"/>
            <a:ext cx="709080" cy="699542"/>
          </a:xfrm>
          <a:prstGeom prst="rect">
            <a:avLst/>
          </a:prstGeom>
        </p:spPr>
      </p:pic>
    </p:spTree>
    <p:extLst>
      <p:ext uri="{BB962C8B-B14F-4D97-AF65-F5344CB8AC3E}">
        <p14:creationId xmlns:p14="http://schemas.microsoft.com/office/powerpoint/2010/main" val="1869153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6"/>
          <p:cNvSpPr>
            <a:spLocks noChangeArrowheads="1"/>
          </p:cNvSpPr>
          <p:nvPr/>
        </p:nvSpPr>
        <p:spPr bwMode="auto">
          <a:xfrm>
            <a:off x="1277542" y="885826"/>
            <a:ext cx="6535340" cy="1565672"/>
          </a:xfrm>
          <a:prstGeom prst="wedgeEllipseCallout">
            <a:avLst>
              <a:gd name="adj1" fmla="val -34731"/>
              <a:gd name="adj2" fmla="val 97681"/>
            </a:avLst>
          </a:prstGeom>
          <a:solidFill>
            <a:srgbClr val="FFCC00"/>
          </a:solidFill>
          <a:ln w="12700">
            <a:solidFill>
              <a:schemeClr val="tx1"/>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tr-TR" altLang="tr-TR" sz="2700" b="1">
              <a:solidFill>
                <a:srgbClr val="333333"/>
              </a:solidFill>
            </a:endParaRPr>
          </a:p>
        </p:txBody>
      </p:sp>
      <p:sp>
        <p:nvSpPr>
          <p:cNvPr id="3075" name="Rectangle 2"/>
          <p:cNvSpPr>
            <a:spLocks noGrp="1" noChangeArrowheads="1"/>
          </p:cNvSpPr>
          <p:nvPr>
            <p:ph type="title"/>
          </p:nvPr>
        </p:nvSpPr>
        <p:spPr>
          <a:xfrm>
            <a:off x="1840780" y="130574"/>
            <a:ext cx="5832872" cy="809625"/>
          </a:xfrm>
        </p:spPr>
        <p:txBody>
          <a:bodyPr/>
          <a:lstStyle/>
          <a:p>
            <a:pPr eaLnBrk="1" fontAlgn="auto" hangingPunct="1">
              <a:spcAft>
                <a:spcPts val="0"/>
              </a:spcAft>
              <a:defRPr/>
            </a:pPr>
            <a:r>
              <a:rPr lang="tr-TR" altLang="tr-TR" b="1" dirty="0" smtClean="0">
                <a:solidFill>
                  <a:srgbClr val="FF0066"/>
                </a:solidFill>
                <a:latin typeface="Comic Sans MS" panose="030F0702030302020204" pitchFamily="66" charset="0"/>
              </a:rPr>
              <a:t>ÇÖP, atık ve ÇEVRE İLİŞKİSİ</a:t>
            </a:r>
          </a:p>
        </p:txBody>
      </p:sp>
      <p:sp>
        <p:nvSpPr>
          <p:cNvPr id="10244" name="Text Box 3"/>
          <p:cNvSpPr txBox="1">
            <a:spLocks noChangeArrowheads="1"/>
          </p:cNvSpPr>
          <p:nvPr/>
        </p:nvSpPr>
        <p:spPr bwMode="auto">
          <a:xfrm>
            <a:off x="1332310" y="1113235"/>
            <a:ext cx="6372225"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tr-TR" altLang="tr-TR" sz="2700" dirty="0">
                <a:solidFill>
                  <a:srgbClr val="0066FF"/>
                </a:solidFill>
                <a:latin typeface="Comic Sans MS" panose="030F0702030302020204" pitchFamily="66" charset="0"/>
              </a:rPr>
              <a:t>İnsanlar her gün, boşalan, kırılan, eskiyen, bozulan veya artık istenmeyen her şeyi çöpe atar.</a:t>
            </a:r>
            <a:endParaRPr lang="tr-TR" altLang="tr-TR" dirty="0"/>
          </a:p>
        </p:txBody>
      </p:sp>
      <p:pic>
        <p:nvPicPr>
          <p:cNvPr id="10246" name="Picture 5" descr="thirstin_k-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787774"/>
            <a:ext cx="1493045" cy="1977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4" y="0"/>
            <a:ext cx="709080" cy="699542"/>
          </a:xfrm>
          <a:prstGeom prst="rect">
            <a:avLst/>
          </a:prstGeom>
        </p:spPr>
      </p:pic>
    </p:spTree>
    <p:extLst>
      <p:ext uri="{BB962C8B-B14F-4D97-AF65-F5344CB8AC3E}">
        <p14:creationId xmlns:p14="http://schemas.microsoft.com/office/powerpoint/2010/main" val="2593087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4000">
              <a:schemeClr val="accent4">
                <a:lumMod val="51000"/>
                <a:lumOff val="49000"/>
              </a:schemeClr>
            </a:gs>
            <a:gs pos="28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1187450" y="195262"/>
            <a:ext cx="7272338"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tr-TR" altLang="tr-TR" sz="2500" b="1" dirty="0">
                <a:solidFill>
                  <a:srgbClr val="FF33CC"/>
                </a:solidFill>
                <a:latin typeface="Comic Sans MS" panose="030F0702030302020204" pitchFamily="66" charset="0"/>
              </a:rPr>
              <a:t>ATIK PİL NEDİR ? </a:t>
            </a:r>
          </a:p>
        </p:txBody>
      </p:sp>
      <p:sp>
        <p:nvSpPr>
          <p:cNvPr id="59396" name="Rectangle 5"/>
          <p:cNvSpPr>
            <a:spLocks noChangeArrowheads="1"/>
          </p:cNvSpPr>
          <p:nvPr/>
        </p:nvSpPr>
        <p:spPr bwMode="auto">
          <a:xfrm>
            <a:off x="1258888" y="4332685"/>
            <a:ext cx="6265862" cy="810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buFont typeface="Wingdings" panose="05000000000000000000" pitchFamily="2" charset="2"/>
              <a:buChar char="§"/>
            </a:pPr>
            <a:endParaRPr lang="tr-TR" altLang="tr-TR" sz="2000">
              <a:latin typeface="Arial" panose="020B0604020202020204" pitchFamily="34" charset="0"/>
            </a:endParaRPr>
          </a:p>
        </p:txBody>
      </p:sp>
      <p:pic>
        <p:nvPicPr>
          <p:cNvPr id="59397" name="Resim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640" y="2656954"/>
            <a:ext cx="3972103" cy="2011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sim 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6871" y="2427733"/>
            <a:ext cx="1709506" cy="2469635"/>
          </a:xfrm>
          <a:prstGeom prst="rect">
            <a:avLst/>
          </a:prstGeom>
          <a:noFill/>
          <a:ln>
            <a:noFill/>
          </a:ln>
        </p:spPr>
      </p:pic>
      <p:sp>
        <p:nvSpPr>
          <p:cNvPr id="2" name="Dikdörtgen 1"/>
          <p:cNvSpPr/>
          <p:nvPr/>
        </p:nvSpPr>
        <p:spPr>
          <a:xfrm>
            <a:off x="981987" y="656417"/>
            <a:ext cx="8152259" cy="1569660"/>
          </a:xfrm>
          <a:prstGeom prst="rect">
            <a:avLst/>
          </a:prstGeom>
        </p:spPr>
        <p:txBody>
          <a:bodyPr wrap="square">
            <a:spAutoFit/>
          </a:bodyPr>
          <a:lstStyle/>
          <a:p>
            <a:pPr lvl="0"/>
            <a:r>
              <a:rPr lang="tr-TR" sz="2400" b="1" dirty="0">
                <a:solidFill>
                  <a:srgbClr val="FFFF00"/>
                </a:solidFill>
                <a:latin typeface="Comic Sans MS" panose="030F0702030302020204" pitchFamily="66" charset="0"/>
              </a:rPr>
              <a:t>Kullanım ömrünü tamamlamış veya uğramış olduğu fiziksel hasar sonucu kullanılamayacak duruma gelmiş olan pillere, </a:t>
            </a:r>
            <a:r>
              <a:rPr lang="tr-TR" sz="2400" b="1" dirty="0">
                <a:solidFill>
                  <a:srgbClr val="FF33CC"/>
                </a:solidFill>
                <a:latin typeface="Comic Sans MS" panose="030F0702030302020204" pitchFamily="66" charset="0"/>
              </a:rPr>
              <a:t>ATIK PİL </a:t>
            </a:r>
            <a:r>
              <a:rPr lang="tr-TR" sz="2400" b="1" dirty="0">
                <a:solidFill>
                  <a:srgbClr val="FFFF00"/>
                </a:solidFill>
                <a:latin typeface="Comic Sans MS" panose="030F0702030302020204" pitchFamily="66" charset="0"/>
              </a:rPr>
              <a:t>diyoruz. Atık hale gelmiş pillerin onarılarak tekrar kullanımı mümkün değildir.</a:t>
            </a:r>
          </a:p>
        </p:txBody>
      </p:sp>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64" y="0"/>
            <a:ext cx="709080" cy="699542"/>
          </a:xfrm>
          <a:prstGeom prst="rect">
            <a:avLst/>
          </a:prstGeom>
        </p:spPr>
      </p:pic>
    </p:spTree>
    <p:extLst>
      <p:ext uri="{BB962C8B-B14F-4D97-AF65-F5344CB8AC3E}">
        <p14:creationId xmlns:p14="http://schemas.microsoft.com/office/powerpoint/2010/main" val="1969691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2"/>
            </a:gs>
            <a:gs pos="52000">
              <a:schemeClr val="tx2">
                <a:lumMod val="40000"/>
                <a:lumOff val="60000"/>
              </a:schemeClr>
            </a:gs>
            <a:gs pos="100000">
              <a:srgbClr val="00B0F0">
                <a:lumMod val="52000"/>
                <a:lumOff val="48000"/>
              </a:srgbClr>
            </a:gs>
          </a:gsLst>
          <a:lin ang="16200000" scaled="0"/>
        </a:gradFill>
        <a:effectLst/>
      </p:bgPr>
    </p:bg>
    <p:spTree>
      <p:nvGrpSpPr>
        <p:cNvPr id="1" name=""/>
        <p:cNvGrpSpPr/>
        <p:nvPr/>
      </p:nvGrpSpPr>
      <p:grpSpPr>
        <a:xfrm>
          <a:off x="0" y="0"/>
          <a:ext cx="0" cy="0"/>
          <a:chOff x="0" y="0"/>
          <a:chExt cx="0" cy="0"/>
        </a:xfrm>
      </p:grpSpPr>
      <p:graphicFrame>
        <p:nvGraphicFramePr>
          <p:cNvPr id="2" name="Diyagram 1"/>
          <p:cNvGraphicFramePr/>
          <p:nvPr>
            <p:extLst>
              <p:ext uri="{D42A27DB-BD31-4B8C-83A1-F6EECF244321}">
                <p14:modId xmlns:p14="http://schemas.microsoft.com/office/powerpoint/2010/main" val="3910696606"/>
              </p:ext>
            </p:extLst>
          </p:nvPr>
        </p:nvGraphicFramePr>
        <p:xfrm>
          <a:off x="1187450" y="195261"/>
          <a:ext cx="7344990" cy="12789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1443" name="Rectangle 5"/>
          <p:cNvSpPr>
            <a:spLocks noChangeArrowheads="1"/>
          </p:cNvSpPr>
          <p:nvPr/>
        </p:nvSpPr>
        <p:spPr bwMode="auto">
          <a:xfrm>
            <a:off x="1258888" y="4332685"/>
            <a:ext cx="6265862" cy="810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buFont typeface="Wingdings" panose="05000000000000000000" pitchFamily="2" charset="2"/>
              <a:buChar char="§"/>
            </a:pPr>
            <a:endParaRPr lang="tr-TR" altLang="tr-TR" sz="2000">
              <a:latin typeface="Arial" panose="020B0604020202020204" pitchFamily="34" charset="0"/>
            </a:endParaRPr>
          </a:p>
        </p:txBody>
      </p:sp>
      <p:sp>
        <p:nvSpPr>
          <p:cNvPr id="61444" name="5 Dikdörtgen"/>
          <p:cNvSpPr>
            <a:spLocks noChangeArrowheads="1"/>
          </p:cNvSpPr>
          <p:nvPr/>
        </p:nvSpPr>
        <p:spPr bwMode="auto">
          <a:xfrm>
            <a:off x="468314" y="642938"/>
            <a:ext cx="846137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just" eaLnBrk="1" hangingPunct="1">
              <a:spcBef>
                <a:spcPct val="0"/>
              </a:spcBef>
              <a:buClrTx/>
              <a:buSzPct val="90000"/>
              <a:buFont typeface="Arial" panose="020B0604020202020204" pitchFamily="34" charset="0"/>
              <a:buChar char="•"/>
            </a:pPr>
            <a:endParaRPr lang="tr-TR" altLang="tr-TR" sz="2000" b="1">
              <a:latin typeface="Garamond" panose="02020404030301010803" pitchFamily="18" charset="0"/>
            </a:endParaRPr>
          </a:p>
          <a:p>
            <a:pPr algn="just" eaLnBrk="1" hangingPunct="1">
              <a:spcBef>
                <a:spcPct val="0"/>
              </a:spcBef>
              <a:buClrTx/>
              <a:buSzPct val="90000"/>
              <a:buFont typeface="Arial" panose="020B0604020202020204" pitchFamily="34" charset="0"/>
              <a:buChar char="•"/>
            </a:pPr>
            <a:endParaRPr lang="tr-TR" altLang="tr-TR" sz="2000" b="1">
              <a:latin typeface="Garamond" panose="02020404030301010803" pitchFamily="18" charset="0"/>
            </a:endParaRPr>
          </a:p>
          <a:p>
            <a:pPr algn="just" eaLnBrk="1" hangingPunct="1">
              <a:spcBef>
                <a:spcPct val="0"/>
              </a:spcBef>
              <a:buClrTx/>
              <a:buSzPct val="90000"/>
              <a:buFont typeface="Arial" panose="020B0604020202020204" pitchFamily="34" charset="0"/>
              <a:buChar char="•"/>
            </a:pPr>
            <a:endParaRPr lang="tr-TR" altLang="tr-TR" sz="2000" b="1">
              <a:latin typeface="Garamond" panose="02020404030301010803" pitchFamily="18" charset="0"/>
            </a:endParaRPr>
          </a:p>
          <a:p>
            <a:pPr algn="just" eaLnBrk="1" hangingPunct="1">
              <a:spcBef>
                <a:spcPct val="0"/>
              </a:spcBef>
              <a:buClrTx/>
              <a:buSzPct val="90000"/>
              <a:buFont typeface="Arial" panose="020B0604020202020204" pitchFamily="34" charset="0"/>
              <a:buChar char="•"/>
            </a:pPr>
            <a:endParaRPr lang="tr-TR" altLang="tr-TR" sz="2000" b="1">
              <a:latin typeface="Garamond" panose="02020404030301010803" pitchFamily="18" charset="0"/>
            </a:endParaRPr>
          </a:p>
          <a:p>
            <a:pPr algn="just" eaLnBrk="1" hangingPunct="1">
              <a:spcBef>
                <a:spcPct val="0"/>
              </a:spcBef>
              <a:buClrTx/>
              <a:buSzPct val="90000"/>
              <a:buFont typeface="Arial" panose="020B0604020202020204" pitchFamily="34" charset="0"/>
              <a:buChar char="•"/>
            </a:pPr>
            <a:endParaRPr lang="tr-TR" altLang="tr-TR" sz="2000" b="1">
              <a:latin typeface="Garamond" panose="02020404030301010803" pitchFamily="18" charset="0"/>
            </a:endParaRPr>
          </a:p>
          <a:p>
            <a:pPr algn="just" eaLnBrk="1" hangingPunct="1">
              <a:spcBef>
                <a:spcPct val="0"/>
              </a:spcBef>
              <a:buClrTx/>
              <a:buSzPct val="90000"/>
              <a:buFont typeface="Arial" panose="020B0604020202020204" pitchFamily="34" charset="0"/>
              <a:buChar char="•"/>
            </a:pPr>
            <a:endParaRPr lang="tr-TR" altLang="tr-TR" sz="2000">
              <a:latin typeface="Garamond" panose="02020404030301010803" pitchFamily="18" charset="0"/>
            </a:endParaRPr>
          </a:p>
          <a:p>
            <a:pPr algn="just" eaLnBrk="1" hangingPunct="1">
              <a:spcBef>
                <a:spcPct val="0"/>
              </a:spcBef>
              <a:buClrTx/>
              <a:buSzPct val="90000"/>
              <a:buFont typeface="Arial" panose="020B0604020202020204" pitchFamily="34" charset="0"/>
              <a:buChar char="•"/>
            </a:pPr>
            <a:endParaRPr lang="tr-TR" altLang="tr-TR" sz="2000">
              <a:latin typeface="Garamond" panose="02020404030301010803" pitchFamily="18" charset="0"/>
            </a:endParaRPr>
          </a:p>
          <a:p>
            <a:pPr algn="just" eaLnBrk="1" hangingPunct="1">
              <a:spcBef>
                <a:spcPct val="0"/>
              </a:spcBef>
              <a:buClrTx/>
              <a:buSzPct val="90000"/>
              <a:buFont typeface="Arial" panose="020B0604020202020204" pitchFamily="34" charset="0"/>
              <a:buChar char="•"/>
            </a:pPr>
            <a:endParaRPr lang="tr-TR" altLang="tr-TR" sz="2000">
              <a:latin typeface="Garamond" panose="02020404030301010803" pitchFamily="18" charset="0"/>
            </a:endParaRPr>
          </a:p>
          <a:p>
            <a:pPr algn="just" eaLnBrk="1" hangingPunct="1">
              <a:spcBef>
                <a:spcPct val="0"/>
              </a:spcBef>
              <a:buClrTx/>
              <a:buSzPct val="90000"/>
              <a:buFont typeface="Arial" panose="020B0604020202020204" pitchFamily="34" charset="0"/>
              <a:buChar char="•"/>
            </a:pPr>
            <a:endParaRPr lang="tr-TR" altLang="tr-TR" sz="2000">
              <a:latin typeface="Garamond" panose="02020404030301010803" pitchFamily="18" charset="0"/>
            </a:endParaRPr>
          </a:p>
          <a:p>
            <a:pPr algn="just" eaLnBrk="1" hangingPunct="1">
              <a:spcBef>
                <a:spcPct val="0"/>
              </a:spcBef>
              <a:buClrTx/>
              <a:buSzPct val="90000"/>
              <a:buFont typeface="Arial" panose="020B0604020202020204" pitchFamily="34" charset="0"/>
              <a:buChar char="•"/>
            </a:pPr>
            <a:endParaRPr lang="tr-TR" altLang="tr-TR" sz="2000">
              <a:latin typeface="Garamond" panose="02020404030301010803" pitchFamily="18" charset="0"/>
            </a:endParaRPr>
          </a:p>
          <a:p>
            <a:pPr algn="just" eaLnBrk="1" hangingPunct="1">
              <a:spcBef>
                <a:spcPct val="0"/>
              </a:spcBef>
              <a:buClrTx/>
              <a:buSzPct val="90000"/>
              <a:buFont typeface="Arial" panose="020B0604020202020204" pitchFamily="34" charset="0"/>
              <a:buChar char="•"/>
            </a:pPr>
            <a:endParaRPr lang="tr-TR" altLang="tr-TR" sz="2000">
              <a:latin typeface="Garamond" panose="02020404030301010803" pitchFamily="18" charset="0"/>
            </a:endParaRPr>
          </a:p>
          <a:p>
            <a:pPr algn="just" eaLnBrk="1" hangingPunct="1">
              <a:spcBef>
                <a:spcPct val="0"/>
              </a:spcBef>
              <a:buClrTx/>
              <a:buSzPct val="90000"/>
              <a:buFont typeface="Arial" panose="020B0604020202020204" pitchFamily="34" charset="0"/>
              <a:buChar char="•"/>
            </a:pPr>
            <a:endParaRPr lang="tr-TR" altLang="tr-TR" sz="2000">
              <a:latin typeface="Garamond" panose="02020404030301010803" pitchFamily="18" charset="0"/>
            </a:endParaRPr>
          </a:p>
        </p:txBody>
      </p:sp>
      <p:pic>
        <p:nvPicPr>
          <p:cNvPr id="61445" name="Resim 3"/>
          <p:cNvPicPr>
            <a:picLocks noChangeAspect="1"/>
          </p:cNvPicPr>
          <p:nvPr/>
        </p:nvPicPr>
        <p:blipFill>
          <a:blip r:embed="rId8" cstate="print">
            <a:extLst>
              <a:ext uri="{28A0092B-C50C-407E-A947-70E740481C1C}">
                <a14:useLocalDpi xmlns:a14="http://schemas.microsoft.com/office/drawing/2010/main" val="0"/>
              </a:ext>
            </a:extLst>
          </a:blip>
          <a:srcRect l="-1033" t="66405" r="51987" b="13988"/>
          <a:stretch>
            <a:fillRect/>
          </a:stretch>
        </p:blipFill>
        <p:spPr bwMode="auto">
          <a:xfrm>
            <a:off x="4565287" y="1775239"/>
            <a:ext cx="3329384" cy="1444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Resim 3"/>
          <p:cNvPicPr>
            <a:picLocks noChangeAspect="1"/>
          </p:cNvPicPr>
          <p:nvPr/>
        </p:nvPicPr>
        <p:blipFill>
          <a:blip r:embed="rId8" cstate="print">
            <a:extLst>
              <a:ext uri="{28A0092B-C50C-407E-A947-70E740481C1C}">
                <a14:useLocalDpi xmlns:a14="http://schemas.microsoft.com/office/drawing/2010/main" val="0"/>
              </a:ext>
            </a:extLst>
          </a:blip>
          <a:srcRect l="50746" t="66580" r="-191" b="13814"/>
          <a:stretch>
            <a:fillRect/>
          </a:stretch>
        </p:blipFill>
        <p:spPr bwMode="auto">
          <a:xfrm>
            <a:off x="828507" y="1723724"/>
            <a:ext cx="2790795" cy="1496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sim 3"/>
          <p:cNvPicPr>
            <a:picLocks noChangeAspect="1"/>
          </p:cNvPicPr>
          <p:nvPr/>
        </p:nvPicPr>
        <p:blipFill>
          <a:blip r:embed="rId8" cstate="print">
            <a:extLst>
              <a:ext uri="{28A0092B-C50C-407E-A947-70E740481C1C}">
                <a14:useLocalDpi xmlns:a14="http://schemas.microsoft.com/office/drawing/2010/main" val="0"/>
              </a:ext>
            </a:extLst>
          </a:blip>
          <a:srcRect l="555" t="46851" r="50000" b="34250"/>
          <a:stretch>
            <a:fillRect/>
          </a:stretch>
        </p:blipFill>
        <p:spPr bwMode="auto">
          <a:xfrm>
            <a:off x="828507" y="3448835"/>
            <a:ext cx="2790795" cy="1580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sim 3"/>
          <p:cNvPicPr>
            <a:picLocks noChangeAspect="1"/>
          </p:cNvPicPr>
          <p:nvPr/>
        </p:nvPicPr>
        <p:blipFill>
          <a:blip r:embed="rId8" cstate="print">
            <a:extLst>
              <a:ext uri="{28A0092B-C50C-407E-A947-70E740481C1C}">
                <a14:useLocalDpi xmlns:a14="http://schemas.microsoft.com/office/drawing/2010/main" val="0"/>
              </a:ext>
            </a:extLst>
          </a:blip>
          <a:srcRect l="50789" t="46443" r="163" b="33949"/>
          <a:stretch>
            <a:fillRect/>
          </a:stretch>
        </p:blipFill>
        <p:spPr bwMode="auto">
          <a:xfrm>
            <a:off x="4565287" y="3448835"/>
            <a:ext cx="3329384" cy="1445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Resim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64" y="0"/>
            <a:ext cx="709080" cy="699542"/>
          </a:xfrm>
          <a:prstGeom prst="rect">
            <a:avLst/>
          </a:prstGeom>
        </p:spPr>
      </p:pic>
    </p:spTree>
    <p:extLst>
      <p:ext uri="{BB962C8B-B14F-4D97-AF65-F5344CB8AC3E}">
        <p14:creationId xmlns:p14="http://schemas.microsoft.com/office/powerpoint/2010/main" val="2611524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1043608" y="184594"/>
            <a:ext cx="7560840" cy="515597"/>
          </a:xfrm>
        </p:spPr>
        <p:txBody>
          <a:bodyPr/>
          <a:lstStyle/>
          <a:p>
            <a:r>
              <a:rPr lang="tr-TR" sz="2400" dirty="0">
                <a:solidFill>
                  <a:srgbClr val="FF0000"/>
                </a:solidFill>
                <a:latin typeface="Comic Sans MS" panose="030F0702030302020204" pitchFamily="66" charset="0"/>
              </a:rPr>
              <a:t>ATIK ELEKTRİKLİ VE </a:t>
            </a:r>
            <a:r>
              <a:rPr lang="tr-TR" sz="2400" dirty="0" smtClean="0">
                <a:solidFill>
                  <a:srgbClr val="FF0000"/>
                </a:solidFill>
                <a:latin typeface="Comic Sans MS" panose="030F0702030302020204" pitchFamily="66" charset="0"/>
              </a:rPr>
              <a:t>ELEKTRONİK </a:t>
            </a:r>
            <a:r>
              <a:rPr lang="tr-TR" sz="2400" dirty="0">
                <a:solidFill>
                  <a:srgbClr val="FF0000"/>
                </a:solidFill>
                <a:latin typeface="Comic Sans MS" panose="030F0702030302020204" pitchFamily="66" charset="0"/>
              </a:rPr>
              <a:t>EŞYALAR</a:t>
            </a:r>
            <a:endParaRPr lang="tr-TR" sz="2400" dirty="0"/>
          </a:p>
        </p:txBody>
      </p:sp>
      <p:sp>
        <p:nvSpPr>
          <p:cNvPr id="3" name="İçerik Yer Tutucusu 2"/>
          <p:cNvSpPr>
            <a:spLocks noGrp="1"/>
          </p:cNvSpPr>
          <p:nvPr>
            <p:ph idx="1"/>
          </p:nvPr>
        </p:nvSpPr>
        <p:spPr>
          <a:xfrm>
            <a:off x="250825" y="844551"/>
            <a:ext cx="8642350" cy="2015232"/>
          </a:xfrm>
        </p:spPr>
        <p:txBody>
          <a:bodyPr/>
          <a:lstStyle/>
          <a:p>
            <a:r>
              <a:rPr lang="tr-TR" b="1" u="sng" dirty="0">
                <a:solidFill>
                  <a:schemeClr val="tx1"/>
                </a:solidFill>
                <a:latin typeface="Comic Sans MS" panose="030F0702030302020204" pitchFamily="66" charset="0"/>
              </a:rPr>
              <a:t>Atık elektrikli ve elektronik eşyalar</a:t>
            </a:r>
            <a:r>
              <a:rPr lang="tr-TR" dirty="0">
                <a:solidFill>
                  <a:schemeClr val="tx1"/>
                </a:solidFill>
                <a:latin typeface="Comic Sans MS" panose="030F0702030302020204" pitchFamily="66" charset="0"/>
              </a:rPr>
              <a:t>, içeriğinde bulunan ağır metaller nedeniyle çevre ve insan sağlığına zararlı etkilerde bulunabilecek atıklardandır ve ayrı toplanması gereklidir. </a:t>
            </a:r>
          </a:p>
          <a:p>
            <a:endParaRPr lang="tr-TR" dirty="0"/>
          </a:p>
        </p:txBody>
      </p:sp>
      <p:pic>
        <p:nvPicPr>
          <p:cNvPr id="6" name="Resim 1"/>
          <p:cNvPicPr>
            <a:picLocks noChangeAspect="1"/>
          </p:cNvPicPr>
          <p:nvPr/>
        </p:nvPicPr>
        <p:blipFill>
          <a:blip r:embed="rId3" cstate="print"/>
          <a:srcRect/>
          <a:stretch>
            <a:fillRect/>
          </a:stretch>
        </p:blipFill>
        <p:spPr bwMode="auto">
          <a:xfrm>
            <a:off x="2123728" y="2715766"/>
            <a:ext cx="4320480" cy="2258067"/>
          </a:xfrm>
          <a:prstGeom prst="rect">
            <a:avLst/>
          </a:prstGeom>
          <a:noFill/>
          <a:ln w="9525">
            <a:noFill/>
            <a:miter lim="800000"/>
            <a:headEnd/>
            <a:tailEnd/>
          </a:ln>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4" y="0"/>
            <a:ext cx="709080" cy="699542"/>
          </a:xfrm>
          <a:prstGeom prst="rect">
            <a:avLst/>
          </a:prstGeom>
        </p:spPr>
      </p:pic>
    </p:spTree>
    <p:extLst>
      <p:ext uri="{BB962C8B-B14F-4D97-AF65-F5344CB8AC3E}">
        <p14:creationId xmlns:p14="http://schemas.microsoft.com/office/powerpoint/2010/main" val="1778048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FFFF00">
                <a:lumMod val="44000"/>
                <a:lumOff val="56000"/>
              </a:srgbClr>
            </a:gs>
            <a:gs pos="52000">
              <a:srgbClr val="92D050">
                <a:lumMod val="62000"/>
                <a:lumOff val="38000"/>
              </a:srgbClr>
            </a:gs>
            <a:gs pos="100000">
              <a:srgbClr val="00B0F0">
                <a:lumMod val="52000"/>
                <a:lumOff val="48000"/>
                <a:alpha val="65000"/>
              </a:srgbClr>
            </a:gs>
          </a:gsLst>
          <a:lin ang="16200000" scaled="0"/>
        </a:gra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1403648" y="195486"/>
            <a:ext cx="7489527" cy="698008"/>
          </a:xfrm>
        </p:spPr>
        <p:txBody>
          <a:bodyPr>
            <a:normAutofit fontScale="90000"/>
          </a:bodyPr>
          <a:lstStyle/>
          <a:p>
            <a:pPr algn="ctr"/>
            <a:r>
              <a:rPr lang="tr-TR" dirty="0" smtClean="0">
                <a:solidFill>
                  <a:srgbClr val="FF0000"/>
                </a:solidFill>
                <a:latin typeface="Comic Sans MS" panose="030F0702030302020204" pitchFamily="66" charset="0"/>
              </a:rPr>
              <a:t>ATIK ELEKTRİKLİ </a:t>
            </a:r>
            <a:r>
              <a:rPr lang="tr-TR" dirty="0">
                <a:solidFill>
                  <a:srgbClr val="FF0000"/>
                </a:solidFill>
                <a:latin typeface="Comic Sans MS" panose="030F0702030302020204" pitchFamily="66" charset="0"/>
              </a:rPr>
              <a:t>VE ELEKTRONİK EŞYALAR</a:t>
            </a:r>
          </a:p>
        </p:txBody>
      </p:sp>
      <p:sp>
        <p:nvSpPr>
          <p:cNvPr id="3" name="İçerik Yer Tutucusu 2"/>
          <p:cNvSpPr>
            <a:spLocks noGrp="1"/>
          </p:cNvSpPr>
          <p:nvPr>
            <p:ph idx="1"/>
          </p:nvPr>
        </p:nvSpPr>
        <p:spPr>
          <a:xfrm>
            <a:off x="179512" y="1285913"/>
            <a:ext cx="5734698" cy="3259093"/>
          </a:xfrm>
        </p:spPr>
        <p:txBody>
          <a:bodyPr>
            <a:noAutofit/>
          </a:bodyPr>
          <a:lstStyle/>
          <a:p>
            <a:r>
              <a:rPr lang="tr-TR" sz="3000" dirty="0">
                <a:solidFill>
                  <a:srgbClr val="C00000"/>
                </a:solidFill>
                <a:latin typeface="Comic Sans MS" panose="030F0702030302020204" pitchFamily="66" charset="0"/>
              </a:rPr>
              <a:t>Elektrikli ve elektronik </a:t>
            </a:r>
            <a:r>
              <a:rPr lang="tr-TR" sz="3000" dirty="0" smtClean="0">
                <a:solidFill>
                  <a:srgbClr val="C00000"/>
                </a:solidFill>
                <a:latin typeface="Comic Sans MS" panose="030F0702030302020204" pitchFamily="66" charset="0"/>
              </a:rPr>
              <a:t>atıklar aynı </a:t>
            </a:r>
            <a:r>
              <a:rPr lang="tr-TR" sz="3000" dirty="0">
                <a:solidFill>
                  <a:srgbClr val="C00000"/>
                </a:solidFill>
                <a:latin typeface="Comic Sans MS" panose="030F0702030302020204" pitchFamily="66" charset="0"/>
              </a:rPr>
              <a:t>zamanda </a:t>
            </a:r>
            <a:r>
              <a:rPr lang="tr-TR" sz="3000" dirty="0" smtClean="0">
                <a:solidFill>
                  <a:srgbClr val="C00000"/>
                </a:solidFill>
                <a:latin typeface="Comic Sans MS" panose="030F0702030302020204" pitchFamily="66" charset="0"/>
              </a:rPr>
              <a:t>Altın, Gümüş, Bakır ve Alüminyum gibi </a:t>
            </a:r>
            <a:r>
              <a:rPr lang="tr-TR" sz="3000" dirty="0">
                <a:solidFill>
                  <a:srgbClr val="C00000"/>
                </a:solidFill>
                <a:latin typeface="Comic Sans MS" panose="030F0702030302020204" pitchFamily="66" charset="0"/>
              </a:rPr>
              <a:t>değerli materyallerin geri kazanımı açısından da önemlidir.</a:t>
            </a:r>
          </a:p>
        </p:txBody>
      </p:sp>
      <p:pic>
        <p:nvPicPr>
          <p:cNvPr id="4" name="Resim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2199" y="968840"/>
            <a:ext cx="2520975" cy="3547126"/>
          </a:xfrm>
          <a:prstGeom prst="rect">
            <a:avLst/>
          </a:prstGeom>
          <a:noFill/>
          <a:ln>
            <a:noFill/>
          </a:ln>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4" y="0"/>
            <a:ext cx="709080" cy="699542"/>
          </a:xfrm>
          <a:prstGeom prst="rect">
            <a:avLst/>
          </a:prstGeom>
        </p:spPr>
      </p:pic>
    </p:spTree>
    <p:extLst>
      <p:ext uri="{BB962C8B-B14F-4D97-AF65-F5344CB8AC3E}">
        <p14:creationId xmlns:p14="http://schemas.microsoft.com/office/powerpoint/2010/main" val="2568465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1028504" y="163118"/>
            <a:ext cx="7489527" cy="515597"/>
          </a:xfrm>
        </p:spPr>
        <p:txBody>
          <a:bodyPr/>
          <a:lstStyle/>
          <a:p>
            <a:r>
              <a:rPr lang="tr-TR" dirty="0" smtClean="0">
                <a:latin typeface="Comic Sans MS" panose="030F0702030302020204" pitchFamily="66" charset="0"/>
              </a:rPr>
              <a:t>Geri Dönüşüm İle Elde Edilen Kazançlar</a:t>
            </a:r>
            <a:endParaRPr lang="tr-TR" dirty="0">
              <a:latin typeface="Comic Sans MS" panose="030F0702030302020204" pitchFamily="66" charset="0"/>
            </a:endParaRPr>
          </a:p>
        </p:txBody>
      </p:sp>
      <p:pic>
        <p:nvPicPr>
          <p:cNvPr id="4" name="İçerik Yer Tutucusu 3"/>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34000"/>
                    </a14:imgEffect>
                    <a14:imgEffect>
                      <a14:colorTemperature colorTemp="5027"/>
                    </a14:imgEffect>
                    <a14:imgEffect>
                      <a14:saturation sat="184000"/>
                    </a14:imgEffect>
                    <a14:imgEffect>
                      <a14:brightnessContrast bright="-1000" contrast="8000"/>
                    </a14:imgEffect>
                  </a14:imgLayer>
                </a14:imgProps>
              </a:ext>
            </a:extLst>
          </a:blip>
          <a:stretch>
            <a:fillRect/>
          </a:stretch>
        </p:blipFill>
        <p:spPr>
          <a:xfrm>
            <a:off x="483829" y="844550"/>
            <a:ext cx="8176342" cy="3941763"/>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4" y="0"/>
            <a:ext cx="709080" cy="699542"/>
          </a:xfrm>
          <a:prstGeom prst="rect">
            <a:avLst/>
          </a:prstGeom>
        </p:spPr>
      </p:pic>
    </p:spTree>
    <p:extLst>
      <p:ext uri="{BB962C8B-B14F-4D97-AF65-F5344CB8AC3E}">
        <p14:creationId xmlns:p14="http://schemas.microsoft.com/office/powerpoint/2010/main" val="692014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FF33CC"/>
            </a:gs>
            <a:gs pos="62000">
              <a:srgbClr val="FFA7E2">
                <a:alpha val="66667"/>
              </a:srgbClr>
            </a:gs>
            <a:gs pos="100000">
              <a:schemeClr val="accent2">
                <a:lumMod val="20000"/>
                <a:lumOff val="80000"/>
              </a:schemeClr>
            </a:gs>
          </a:gsLst>
          <a:lin ang="2700000" scaled="1"/>
        </a:grad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a:blip r:embed="rId3" cstate="print"/>
          <a:stretch>
            <a:fillRect/>
          </a:stretch>
        </p:blipFill>
        <p:spPr>
          <a:xfrm>
            <a:off x="3563888" y="896937"/>
            <a:ext cx="1945577" cy="1122887"/>
          </a:xfrm>
          <a:prstGeom prst="rect">
            <a:avLst/>
          </a:prstGeom>
        </p:spPr>
      </p:pic>
      <p:pic>
        <p:nvPicPr>
          <p:cNvPr id="10" name="Resim 9"/>
          <p:cNvPicPr>
            <a:picLocks noChangeAspect="1"/>
          </p:cNvPicPr>
          <p:nvPr/>
        </p:nvPicPr>
        <p:blipFill>
          <a:blip r:embed="rId4" cstate="print"/>
          <a:stretch>
            <a:fillRect/>
          </a:stretch>
        </p:blipFill>
        <p:spPr>
          <a:xfrm>
            <a:off x="442118" y="1293359"/>
            <a:ext cx="2260544" cy="1628776"/>
          </a:xfrm>
          <a:prstGeom prst="rect">
            <a:avLst/>
          </a:prstGeom>
        </p:spPr>
      </p:pic>
      <p:pic>
        <p:nvPicPr>
          <p:cNvPr id="14" name="Resim 13"/>
          <p:cNvPicPr>
            <a:picLocks noChangeAspect="1"/>
          </p:cNvPicPr>
          <p:nvPr/>
        </p:nvPicPr>
        <p:blipFill>
          <a:blip r:embed="rId5" cstate="print"/>
          <a:stretch>
            <a:fillRect/>
          </a:stretch>
        </p:blipFill>
        <p:spPr>
          <a:xfrm>
            <a:off x="5940152" y="1588039"/>
            <a:ext cx="2592288" cy="1039416"/>
          </a:xfrm>
          <a:prstGeom prst="rect">
            <a:avLst/>
          </a:prstGeom>
        </p:spPr>
      </p:pic>
      <p:sp>
        <p:nvSpPr>
          <p:cNvPr id="16" name="Metin kutusu 15"/>
          <p:cNvSpPr txBox="1"/>
          <p:nvPr/>
        </p:nvSpPr>
        <p:spPr>
          <a:xfrm>
            <a:off x="884237" y="103039"/>
            <a:ext cx="8080251"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800" b="1" i="0" u="none" strike="noStrike" kern="1200" cap="none" spc="0" normalizeH="0" baseline="0" noProof="0" dirty="0" smtClean="0">
                <a:ln>
                  <a:noFill/>
                </a:ln>
                <a:solidFill>
                  <a:srgbClr val="FFFF00"/>
                </a:solidFill>
                <a:effectLst/>
                <a:uLnTx/>
                <a:uFillTx/>
                <a:latin typeface="Comic Sans MS" panose="030F0702030302020204" pitchFamily="66" charset="0"/>
                <a:ea typeface="+mn-ea"/>
                <a:cs typeface="Arial" charset="0"/>
              </a:rPr>
              <a:t>Geri Kazanımı İle Elde Edilen Ürünler</a:t>
            </a:r>
            <a:endParaRPr kumimoji="0" lang="tr-TR" sz="2800" b="1" i="0" u="none" strike="noStrike" kern="1200" cap="none" spc="0" normalizeH="0" baseline="0" noProof="0" dirty="0">
              <a:ln>
                <a:noFill/>
              </a:ln>
              <a:solidFill>
                <a:srgbClr val="FFFF00"/>
              </a:solidFill>
              <a:effectLst/>
              <a:uLnTx/>
              <a:uFillTx/>
              <a:latin typeface="Comic Sans MS" panose="030F0702030302020204" pitchFamily="66" charset="0"/>
              <a:ea typeface="+mn-ea"/>
              <a:cs typeface="Arial" charset="0"/>
            </a:endParaRPr>
          </a:p>
        </p:txBody>
      </p:sp>
      <p:pic>
        <p:nvPicPr>
          <p:cNvPr id="2" name="Resim 1"/>
          <p:cNvPicPr>
            <a:picLocks noChangeAspect="1"/>
          </p:cNvPicPr>
          <p:nvPr/>
        </p:nvPicPr>
        <p:blipFill>
          <a:blip r:embed="rId6"/>
          <a:stretch>
            <a:fillRect/>
          </a:stretch>
        </p:blipFill>
        <p:spPr>
          <a:xfrm>
            <a:off x="683568" y="3103984"/>
            <a:ext cx="2432515" cy="1822862"/>
          </a:xfrm>
          <a:prstGeom prst="rect">
            <a:avLst/>
          </a:prstGeom>
        </p:spPr>
      </p:pic>
      <p:pic>
        <p:nvPicPr>
          <p:cNvPr id="3" name="Resim 2"/>
          <p:cNvPicPr>
            <a:picLocks noChangeAspect="1"/>
          </p:cNvPicPr>
          <p:nvPr/>
        </p:nvPicPr>
        <p:blipFill>
          <a:blip r:embed="rId7"/>
          <a:stretch>
            <a:fillRect/>
          </a:stretch>
        </p:blipFill>
        <p:spPr>
          <a:xfrm>
            <a:off x="6948264" y="3081610"/>
            <a:ext cx="1786283" cy="1780186"/>
          </a:xfrm>
          <a:prstGeom prst="rect">
            <a:avLst/>
          </a:prstGeom>
        </p:spPr>
      </p:pic>
      <p:pic>
        <p:nvPicPr>
          <p:cNvPr id="4" name="Resim 3"/>
          <p:cNvPicPr>
            <a:picLocks noChangeAspect="1"/>
          </p:cNvPicPr>
          <p:nvPr/>
        </p:nvPicPr>
        <p:blipFill>
          <a:blip r:embed="rId8"/>
          <a:stretch>
            <a:fillRect/>
          </a:stretch>
        </p:blipFill>
        <p:spPr>
          <a:xfrm>
            <a:off x="3593863" y="2715766"/>
            <a:ext cx="2660997" cy="1995748"/>
          </a:xfrm>
          <a:prstGeom prst="rect">
            <a:avLst/>
          </a:prstGeom>
        </p:spPr>
      </p:pic>
      <p:pic>
        <p:nvPicPr>
          <p:cNvPr id="11" name="Resim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64" y="0"/>
            <a:ext cx="709080" cy="699542"/>
          </a:xfrm>
          <a:prstGeom prst="rect">
            <a:avLst/>
          </a:prstGeom>
        </p:spPr>
      </p:pic>
    </p:spTree>
    <p:extLst>
      <p:ext uri="{BB962C8B-B14F-4D97-AF65-F5344CB8AC3E}">
        <p14:creationId xmlns:p14="http://schemas.microsoft.com/office/powerpoint/2010/main" val="2125758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chemeClr val="bg1"/>
            </a:gs>
          </a:gsLst>
          <a:lin ang="5400000" scaled="0"/>
        </a:gra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179512" y="195486"/>
            <a:ext cx="8713663" cy="515597"/>
          </a:xfrm>
        </p:spPr>
        <p:txBody>
          <a:bodyPr>
            <a:noAutofit/>
          </a:bodyPr>
          <a:lstStyle/>
          <a:p>
            <a:pPr algn="ctr"/>
            <a:r>
              <a:rPr lang="tr-TR" sz="2800" dirty="0" smtClean="0">
                <a:solidFill>
                  <a:srgbClr val="FF0000"/>
                </a:solidFill>
                <a:latin typeface="Comic Sans MS" panose="030F0702030302020204" pitchFamily="66" charset="0"/>
              </a:rPr>
              <a:t>GERİ DÖNÜŞÜMÜN AVANTAJLARI</a:t>
            </a:r>
            <a:endParaRPr lang="tr-TR" sz="2800" dirty="0">
              <a:solidFill>
                <a:srgbClr val="FF0000"/>
              </a:solidFill>
              <a:latin typeface="Comic Sans MS" panose="030F0702030302020204" pitchFamily="66" charset="0"/>
            </a:endParaRPr>
          </a:p>
        </p:txBody>
      </p:sp>
      <p:sp>
        <p:nvSpPr>
          <p:cNvPr id="3" name="İçerik Yer Tutucusu 2"/>
          <p:cNvSpPr>
            <a:spLocks noGrp="1"/>
          </p:cNvSpPr>
          <p:nvPr>
            <p:ph idx="1"/>
          </p:nvPr>
        </p:nvSpPr>
        <p:spPr>
          <a:xfrm>
            <a:off x="0" y="1083818"/>
            <a:ext cx="7858148" cy="3773932"/>
          </a:xfrm>
        </p:spPr>
        <p:txBody>
          <a:bodyPr/>
          <a:lstStyle/>
          <a:p>
            <a:r>
              <a:rPr lang="tr-TR" b="1" dirty="0" smtClean="0">
                <a:solidFill>
                  <a:srgbClr val="FFFF00"/>
                </a:solidFill>
                <a:latin typeface="Comic Sans MS" panose="030F0702030302020204" pitchFamily="66" charset="0"/>
              </a:rPr>
              <a:t>Doğal </a:t>
            </a:r>
            <a:r>
              <a:rPr lang="tr-TR" b="1" dirty="0">
                <a:solidFill>
                  <a:srgbClr val="FFFF00"/>
                </a:solidFill>
                <a:latin typeface="Comic Sans MS" panose="030F0702030302020204" pitchFamily="66" charset="0"/>
              </a:rPr>
              <a:t>kaynaklarımız korunur</a:t>
            </a:r>
            <a:r>
              <a:rPr lang="tr-TR" b="1" dirty="0" smtClean="0">
                <a:solidFill>
                  <a:srgbClr val="FFFF00"/>
                </a:solidFill>
                <a:latin typeface="Comic Sans MS" panose="030F0702030302020204" pitchFamily="66" charset="0"/>
              </a:rPr>
              <a:t>,</a:t>
            </a:r>
            <a:endParaRPr lang="tr-TR" b="1" dirty="0">
              <a:solidFill>
                <a:srgbClr val="FFFF00"/>
              </a:solidFill>
              <a:latin typeface="Comic Sans MS" panose="030F0702030302020204" pitchFamily="66" charset="0"/>
            </a:endParaRPr>
          </a:p>
          <a:p>
            <a:r>
              <a:rPr lang="tr-TR" b="1" dirty="0" smtClean="0">
                <a:solidFill>
                  <a:srgbClr val="FFFF00"/>
                </a:solidFill>
                <a:latin typeface="Comic Sans MS" panose="030F0702030302020204" pitchFamily="66" charset="0"/>
              </a:rPr>
              <a:t>Enerji </a:t>
            </a:r>
            <a:r>
              <a:rPr lang="tr-TR" b="1" dirty="0">
                <a:solidFill>
                  <a:srgbClr val="FFFF00"/>
                </a:solidFill>
                <a:latin typeface="Comic Sans MS" panose="030F0702030302020204" pitchFamily="66" charset="0"/>
              </a:rPr>
              <a:t>tasarrufu sağlanır</a:t>
            </a:r>
            <a:r>
              <a:rPr lang="tr-TR" b="1" dirty="0" smtClean="0">
                <a:solidFill>
                  <a:srgbClr val="FFFF00"/>
                </a:solidFill>
                <a:latin typeface="Comic Sans MS" panose="030F0702030302020204" pitchFamily="66" charset="0"/>
              </a:rPr>
              <a:t>,</a:t>
            </a:r>
          </a:p>
          <a:p>
            <a:r>
              <a:rPr lang="tr-TR" b="1" dirty="0" smtClean="0">
                <a:solidFill>
                  <a:srgbClr val="FFFF00"/>
                </a:solidFill>
                <a:latin typeface="Comic Sans MS" panose="030F0702030302020204" pitchFamily="66" charset="0"/>
              </a:rPr>
              <a:t>Atık </a:t>
            </a:r>
            <a:r>
              <a:rPr lang="tr-TR" b="1" dirty="0">
                <a:solidFill>
                  <a:srgbClr val="FFFF00"/>
                </a:solidFill>
                <a:latin typeface="Comic Sans MS" panose="030F0702030302020204" pitchFamily="66" charset="0"/>
              </a:rPr>
              <a:t>miktarı azalır, </a:t>
            </a:r>
            <a:endParaRPr lang="tr-TR" b="1" dirty="0" smtClean="0">
              <a:solidFill>
                <a:srgbClr val="FFFF00"/>
              </a:solidFill>
              <a:latin typeface="Comic Sans MS" panose="030F0702030302020204" pitchFamily="66" charset="0"/>
            </a:endParaRPr>
          </a:p>
          <a:p>
            <a:r>
              <a:rPr lang="tr-TR" b="1" dirty="0" smtClean="0">
                <a:solidFill>
                  <a:srgbClr val="FFFF00"/>
                </a:solidFill>
                <a:latin typeface="Comic Sans MS" panose="030F0702030302020204" pitchFamily="66" charset="0"/>
              </a:rPr>
              <a:t>Çöp </a:t>
            </a:r>
            <a:r>
              <a:rPr lang="tr-TR" b="1" dirty="0">
                <a:solidFill>
                  <a:srgbClr val="FFFF00"/>
                </a:solidFill>
                <a:latin typeface="Comic Sans MS" panose="030F0702030302020204" pitchFamily="66" charset="0"/>
              </a:rPr>
              <a:t>alanlarının ömrü </a:t>
            </a:r>
            <a:r>
              <a:rPr lang="tr-TR" b="1" dirty="0" smtClean="0">
                <a:solidFill>
                  <a:srgbClr val="FFFF00"/>
                </a:solidFill>
                <a:latin typeface="Comic Sans MS" panose="030F0702030302020204" pitchFamily="66" charset="0"/>
              </a:rPr>
              <a:t>uzar,</a:t>
            </a:r>
          </a:p>
          <a:p>
            <a:r>
              <a:rPr lang="tr-TR" b="1" dirty="0" smtClean="0">
                <a:solidFill>
                  <a:srgbClr val="FFFF00"/>
                </a:solidFill>
                <a:latin typeface="Comic Sans MS" panose="030F0702030302020204" pitchFamily="66" charset="0"/>
              </a:rPr>
              <a:t>Ekonomiye </a:t>
            </a:r>
            <a:r>
              <a:rPr lang="tr-TR" b="1" dirty="0">
                <a:solidFill>
                  <a:srgbClr val="FFFF00"/>
                </a:solidFill>
                <a:latin typeface="Comic Sans MS" panose="030F0702030302020204" pitchFamily="66" charset="0"/>
              </a:rPr>
              <a:t>katkı </a:t>
            </a:r>
            <a:r>
              <a:rPr lang="tr-TR" b="1" dirty="0" smtClean="0">
                <a:solidFill>
                  <a:srgbClr val="FFFF00"/>
                </a:solidFill>
                <a:latin typeface="Comic Sans MS" panose="030F0702030302020204" pitchFamily="66" charset="0"/>
              </a:rPr>
              <a:t>sağlanır.</a:t>
            </a:r>
          </a:p>
          <a:p>
            <a:r>
              <a:rPr lang="tr-TR" b="1" dirty="0" smtClean="0">
                <a:solidFill>
                  <a:srgbClr val="FF0000"/>
                </a:solidFill>
                <a:latin typeface="Comic Sans MS" panose="030F0702030302020204" pitchFamily="66" charset="0"/>
              </a:rPr>
              <a:t>Doğaya ve diğer canlılara verilen zararlar azalır.</a:t>
            </a:r>
            <a:endParaRPr lang="tr-TR" b="1" dirty="0">
              <a:solidFill>
                <a:srgbClr val="FF0000"/>
              </a:solidFill>
              <a:latin typeface="Comic Sans MS" panose="030F0702030302020204" pitchFamily="66" charset="0"/>
            </a:endParaRPr>
          </a:p>
          <a:p>
            <a:endParaRPr lang="tr-TR" b="1" dirty="0">
              <a:latin typeface="Comic Sans MS" panose="030F0702030302020204" pitchFamily="66" charset="0"/>
            </a:endParaRPr>
          </a:p>
        </p:txBody>
      </p:sp>
      <p:pic>
        <p:nvPicPr>
          <p:cNvPr id="5" name="Picture 8" descr="İlgili resim"/>
          <p:cNvPicPr>
            <a:picLocks noChangeAspect="1" noChangeArrowheads="1"/>
          </p:cNvPicPr>
          <p:nvPr/>
        </p:nvPicPr>
        <p:blipFill>
          <a:blip r:embed="rId2">
            <a:extLst/>
          </a:blip>
          <a:srcRect/>
          <a:stretch>
            <a:fillRect/>
          </a:stretch>
        </p:blipFill>
        <p:spPr bwMode="auto">
          <a:xfrm>
            <a:off x="5796136" y="711083"/>
            <a:ext cx="2911423" cy="3223361"/>
          </a:xfrm>
          <a:prstGeom prst="rect">
            <a:avLst/>
          </a:prstGeom>
          <a:noFill/>
          <a:effectLst>
            <a:glow>
              <a:schemeClr val="accent1">
                <a:alpha val="40000"/>
              </a:schemeClr>
            </a:glow>
            <a:outerShdw blurRad="50800" dist="50800" dir="5400000" algn="ctr" rotWithShape="0">
              <a:srgbClr val="000000">
                <a:alpha val="78000"/>
              </a:srgbClr>
            </a:outerShdw>
            <a:softEdge rad="0"/>
          </a:effectLst>
          <a:extLst/>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4" y="0"/>
            <a:ext cx="709080" cy="699542"/>
          </a:xfrm>
          <a:prstGeom prst="rect">
            <a:avLst/>
          </a:prstGeom>
        </p:spPr>
      </p:pic>
    </p:spTree>
    <p:extLst>
      <p:ext uri="{BB962C8B-B14F-4D97-AF65-F5344CB8AC3E}">
        <p14:creationId xmlns:p14="http://schemas.microsoft.com/office/powerpoint/2010/main" val="3694450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İçerik Yer Tutucusu 2"/>
          <p:cNvSpPr>
            <a:spLocks noGrp="1"/>
          </p:cNvSpPr>
          <p:nvPr>
            <p:ph idx="1"/>
          </p:nvPr>
        </p:nvSpPr>
        <p:spPr>
          <a:xfrm>
            <a:off x="395536" y="400050"/>
            <a:ext cx="8136903" cy="4548188"/>
          </a:xfrm>
        </p:spPr>
        <p:txBody>
          <a:bodyPr/>
          <a:lstStyle/>
          <a:p>
            <a:pPr marL="0" indent="0" algn="ctr" eaLnBrk="1" hangingPunct="1">
              <a:buNone/>
              <a:defRPr/>
            </a:pPr>
            <a:r>
              <a:rPr lang="tr-TR" sz="3600" b="1" spc="38" dirty="0">
                <a:ln w="11430"/>
                <a:solidFill>
                  <a:srgbClr val="0000FF"/>
                </a:solidFill>
                <a:effectLst>
                  <a:outerShdw blurRad="76200" dist="50800" dir="5400000" algn="tl" rotWithShape="0">
                    <a:srgbClr val="000000">
                      <a:alpha val="65000"/>
                    </a:srgbClr>
                  </a:outerShdw>
                </a:effectLst>
                <a:latin typeface="Comic Sans MS" pitchFamily="66" charset="0"/>
              </a:rPr>
              <a:t>UNUTMAYIN </a:t>
            </a:r>
          </a:p>
          <a:p>
            <a:pPr marL="0" indent="0" algn="ctr" eaLnBrk="1" hangingPunct="1">
              <a:buNone/>
              <a:defRPr/>
            </a:pPr>
            <a:r>
              <a:rPr lang="tr-TR" sz="3600" b="1" spc="38" dirty="0">
                <a:ln w="11430"/>
                <a:solidFill>
                  <a:srgbClr val="0000FF"/>
                </a:solidFill>
                <a:effectLst>
                  <a:outerShdw blurRad="76200" dist="50800" dir="5400000" algn="tl" rotWithShape="0">
                    <a:srgbClr val="000000">
                      <a:alpha val="65000"/>
                    </a:srgbClr>
                  </a:outerShdw>
                </a:effectLst>
                <a:latin typeface="Comic Sans MS" pitchFamily="66" charset="0"/>
              </a:rPr>
              <a:t>ARKADAŞLAR !!! </a:t>
            </a:r>
          </a:p>
          <a:p>
            <a:pPr marL="0" indent="0" algn="ctr" eaLnBrk="1" hangingPunct="1">
              <a:buNone/>
              <a:defRPr/>
            </a:pPr>
            <a:r>
              <a:rPr lang="tr-TR" sz="3200" b="1" spc="38" dirty="0">
                <a:ln w="11430"/>
                <a:solidFill>
                  <a:srgbClr val="FF0066"/>
                </a:solidFill>
                <a:effectLst>
                  <a:outerShdw blurRad="76200" dist="50800" dir="5400000" algn="tl" rotWithShape="0">
                    <a:srgbClr val="000000">
                      <a:alpha val="65000"/>
                    </a:srgbClr>
                  </a:outerShdw>
                </a:effectLst>
                <a:latin typeface="Comic Sans MS" pitchFamily="66" charset="0"/>
              </a:rPr>
              <a:t>KİRLETİLMİŞ ÇEVREYİ TEMİZLEMEK ZORDUR </a:t>
            </a:r>
          </a:p>
          <a:p>
            <a:pPr marL="0" indent="0" algn="ctr" eaLnBrk="1" hangingPunct="1">
              <a:buNone/>
              <a:defRPr/>
            </a:pPr>
            <a:r>
              <a:rPr lang="tr-TR" sz="3200" b="1" spc="38" dirty="0">
                <a:ln w="11430"/>
                <a:solidFill>
                  <a:srgbClr val="FFFF00"/>
                </a:solidFill>
                <a:effectLst>
                  <a:outerShdw blurRad="76200" dist="50800" dir="5400000" algn="tl" rotWithShape="0">
                    <a:srgbClr val="000000">
                      <a:alpha val="65000"/>
                    </a:srgbClr>
                  </a:outerShdw>
                </a:effectLst>
                <a:latin typeface="Comic Sans MS" pitchFamily="66" charset="0"/>
              </a:rPr>
              <a:t>AMA </a:t>
            </a:r>
          </a:p>
          <a:p>
            <a:pPr marL="0" indent="0" algn="ctr" eaLnBrk="1" hangingPunct="1">
              <a:buNone/>
              <a:defRPr/>
            </a:pPr>
            <a:r>
              <a:rPr lang="tr-TR" sz="3200" b="1" spc="38" dirty="0">
                <a:ln w="11430"/>
                <a:solidFill>
                  <a:schemeClr val="bg2">
                    <a:lumMod val="60000"/>
                    <a:lumOff val="40000"/>
                  </a:schemeClr>
                </a:solidFill>
                <a:effectLst>
                  <a:outerShdw blurRad="76200" dist="50800" dir="5400000" algn="tl" rotWithShape="0">
                    <a:srgbClr val="000000">
                      <a:alpha val="65000"/>
                    </a:srgbClr>
                  </a:outerShdw>
                </a:effectLst>
                <a:latin typeface="Comic Sans MS" pitchFamily="66" charset="0"/>
              </a:rPr>
              <a:t>KİRLETMEMEK VE KORUMAK DAHA KOLAYDIR</a:t>
            </a:r>
            <a:endParaRPr lang="tr-TR" sz="3200" b="1" spc="38" dirty="0">
              <a:ln w="11430"/>
              <a:solidFill>
                <a:schemeClr val="bg2">
                  <a:lumMod val="60000"/>
                  <a:lumOff val="40000"/>
                </a:schemeClr>
              </a:solidFill>
              <a:effectLst>
                <a:outerShdw blurRad="76200" dist="50800" dir="5400000" algn="tl" rotWithShape="0">
                  <a:srgbClr val="000000">
                    <a:alpha val="65000"/>
                  </a:srgbClr>
                </a:outerShdw>
              </a:effectLst>
            </a:endParaRPr>
          </a:p>
          <a:p>
            <a:pPr eaLnBrk="1" hangingPunct="1">
              <a:defRPr/>
            </a:pPr>
            <a:endParaRPr lang="tr-TR" sz="1600"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4" y="0"/>
            <a:ext cx="709080" cy="699542"/>
          </a:xfrm>
          <a:prstGeom prst="rect">
            <a:avLst/>
          </a:prstGeom>
        </p:spPr>
      </p:pic>
    </p:spTree>
    <p:extLst>
      <p:ext uri="{BB962C8B-B14F-4D97-AF65-F5344CB8AC3E}">
        <p14:creationId xmlns:p14="http://schemas.microsoft.com/office/powerpoint/2010/main" val="2603396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075" t="6015" r="8202" b="9994"/>
          <a:stretch/>
        </p:blipFill>
        <p:spPr bwMode="auto">
          <a:xfrm>
            <a:off x="0" y="0"/>
            <a:ext cx="9144000" cy="5143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Resim 8"/>
          <p:cNvPicPr>
            <a:picLocks noChangeAspect="1"/>
          </p:cNvPicPr>
          <p:nvPr/>
        </p:nvPicPr>
        <p:blipFill rotWithShape="1">
          <a:blip r:embed="rId3" cstate="print">
            <a:extLst>
              <a:ext uri="{28A0092B-C50C-407E-A947-70E740481C1C}">
                <a14:useLocalDpi xmlns:a14="http://schemas.microsoft.com/office/drawing/2010/main" val="0"/>
              </a:ext>
            </a:extLst>
          </a:blip>
          <a:srcRect l="122" t="-5644" r="8140" b="28789"/>
          <a:stretch/>
        </p:blipFill>
        <p:spPr>
          <a:xfrm>
            <a:off x="-9024" y="3061221"/>
            <a:ext cx="9153024" cy="2071687"/>
          </a:xfrm>
          <a:prstGeom prst="rect">
            <a:avLst/>
          </a:prstGeom>
        </p:spPr>
      </p:pic>
      <p:sp>
        <p:nvSpPr>
          <p:cNvPr id="3" name="Dikdörtgen 2"/>
          <p:cNvSpPr/>
          <p:nvPr/>
        </p:nvSpPr>
        <p:spPr>
          <a:xfrm>
            <a:off x="683568" y="444030"/>
            <a:ext cx="8064896" cy="1323439"/>
          </a:xfrm>
          <a:prstGeom prst="rect">
            <a:avLst/>
          </a:prstGeom>
        </p:spPr>
        <p:txBody>
          <a:bodyPr wrap="square">
            <a:spAutoFit/>
          </a:bodyPr>
          <a:lstStyle/>
          <a:p>
            <a:pPr algn="ctr"/>
            <a:r>
              <a:rPr lang="tr-TR" sz="4000" b="1" dirty="0" smtClean="0">
                <a:solidFill>
                  <a:srgbClr val="FFFF00"/>
                </a:solidFill>
                <a:latin typeface="Comic Sans MS" panose="030F0702030302020204" pitchFamily="66" charset="0"/>
                <a:cs typeface="Times New Roman" pitchFamily="18" charset="0"/>
              </a:rPr>
              <a:t>DİNLEDİĞİNİZ İÇİN TEŞEKKÜRLER..</a:t>
            </a:r>
            <a:endParaRPr lang="tr-TR" sz="4000" b="1" dirty="0">
              <a:solidFill>
                <a:srgbClr val="FFFF00"/>
              </a:solidFill>
              <a:latin typeface="Comic Sans MS" panose="030F0702030302020204" pitchFamily="66" charset="0"/>
            </a:endParaRPr>
          </a:p>
        </p:txBody>
      </p:sp>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4" y="0"/>
            <a:ext cx="709080" cy="699542"/>
          </a:xfrm>
          <a:prstGeom prst="rect">
            <a:avLst/>
          </a:prstGeom>
        </p:spPr>
      </p:pic>
    </p:spTree>
    <p:extLst>
      <p:ext uri="{BB962C8B-B14F-4D97-AF65-F5344CB8AC3E}">
        <p14:creationId xmlns:p14="http://schemas.microsoft.com/office/powerpoint/2010/main" val="770837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1266" name="Rectangle 3"/>
          <p:cNvSpPr>
            <a:spLocks noGrp="1" noChangeArrowheads="1"/>
          </p:cNvSpPr>
          <p:nvPr>
            <p:ph idx="1"/>
          </p:nvPr>
        </p:nvSpPr>
        <p:spPr>
          <a:xfrm>
            <a:off x="1277542" y="141685"/>
            <a:ext cx="6536531" cy="1188244"/>
          </a:xfrm>
        </p:spPr>
        <p:txBody>
          <a:bodyPr/>
          <a:lstStyle/>
          <a:p>
            <a:pPr lvl="1" algn="ctr" eaLnBrk="1" hangingPunct="1">
              <a:buFontTx/>
              <a:buNone/>
            </a:pPr>
            <a:r>
              <a:rPr lang="tr-TR" altLang="tr-TR" sz="1350">
                <a:solidFill>
                  <a:srgbClr val="0000FF"/>
                </a:solidFill>
              </a:rPr>
              <a:t>	</a:t>
            </a:r>
            <a:r>
              <a:rPr lang="tr-TR" altLang="tr-TR" sz="2700" b="1">
                <a:solidFill>
                  <a:srgbClr val="0000FF"/>
                </a:solidFill>
                <a:latin typeface="Comic Sans MS" panose="030F0702030302020204" pitchFamily="66" charset="0"/>
              </a:rPr>
              <a:t>Bu yüzden Dünyadaki çöp miktarı her geçen gün artmaktadır.</a:t>
            </a:r>
          </a:p>
        </p:txBody>
      </p:sp>
      <p:sp>
        <p:nvSpPr>
          <p:cNvPr id="11268" name="AutoShape 6"/>
          <p:cNvSpPr>
            <a:spLocks noChangeArrowheads="1"/>
          </p:cNvSpPr>
          <p:nvPr/>
        </p:nvSpPr>
        <p:spPr bwMode="auto">
          <a:xfrm>
            <a:off x="1331119" y="519113"/>
            <a:ext cx="565547" cy="3456385"/>
          </a:xfrm>
          <a:prstGeom prst="curvedRightArrow">
            <a:avLst>
              <a:gd name="adj1" fmla="val 92919"/>
              <a:gd name="adj2" fmla="val 244463"/>
              <a:gd name="adj3" fmla="val 41264"/>
            </a:avLst>
          </a:prstGeom>
          <a:solidFill>
            <a:srgbClr val="FF0000"/>
          </a:solidFill>
          <a:ln w="9525">
            <a:solidFill>
              <a:srgbClr val="FF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tr-TR" altLang="tr-TR">
              <a:solidFill>
                <a:srgbClr val="0000FF"/>
              </a:solidFill>
            </a:endParaRPr>
          </a:p>
        </p:txBody>
      </p:sp>
      <p:pic>
        <p:nvPicPr>
          <p:cNvPr id="2" name="Resim 1"/>
          <p:cNvPicPr>
            <a:picLocks noChangeAspect="1"/>
          </p:cNvPicPr>
          <p:nvPr/>
        </p:nvPicPr>
        <p:blipFill>
          <a:blip r:embed="rId2"/>
          <a:stretch>
            <a:fillRect/>
          </a:stretch>
        </p:blipFill>
        <p:spPr>
          <a:xfrm>
            <a:off x="2483768" y="1707654"/>
            <a:ext cx="6527131" cy="3171516"/>
          </a:xfrm>
          <a:prstGeom prst="rect">
            <a:avLst/>
          </a:prstGeom>
        </p:spPr>
      </p:pic>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4" y="0"/>
            <a:ext cx="709080" cy="699542"/>
          </a:xfrm>
          <a:prstGeom prst="rect">
            <a:avLst/>
          </a:prstGeom>
        </p:spPr>
      </p:pic>
    </p:spTree>
    <p:extLst>
      <p:ext uri="{BB962C8B-B14F-4D97-AF65-F5344CB8AC3E}">
        <p14:creationId xmlns:p14="http://schemas.microsoft.com/office/powerpoint/2010/main" val="1117060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4">
                <a:lumMod val="80000"/>
                <a:lumOff val="20000"/>
              </a:schemeClr>
            </a:gs>
            <a:gs pos="48000">
              <a:schemeClr val="accent4">
                <a:lumMod val="97000"/>
                <a:lumOff val="3000"/>
                <a:alpha val="86000"/>
              </a:schemeClr>
            </a:gs>
            <a:gs pos="90000">
              <a:schemeClr val="accent4">
                <a:lumMod val="60000"/>
                <a:lumOff val="4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5" name="Resim 4"/>
          <p:cNvPicPr>
            <a:picLocks noChangeAspect="1"/>
          </p:cNvPicPr>
          <p:nvPr/>
        </p:nvPicPr>
        <p:blipFill>
          <a:blip r:embed="rId2"/>
          <a:stretch>
            <a:fillRect/>
          </a:stretch>
        </p:blipFill>
        <p:spPr>
          <a:xfrm>
            <a:off x="1450343" y="789734"/>
            <a:ext cx="6264696" cy="4353766"/>
          </a:xfrm>
          <a:prstGeom prst="rect">
            <a:avLst/>
          </a:prstGeom>
        </p:spPr>
      </p:pic>
      <p:sp>
        <p:nvSpPr>
          <p:cNvPr id="6" name="Dikdörtgen 5"/>
          <p:cNvSpPr/>
          <p:nvPr/>
        </p:nvSpPr>
        <p:spPr>
          <a:xfrm>
            <a:off x="1702736" y="195486"/>
            <a:ext cx="5759910" cy="523220"/>
          </a:xfrm>
          <a:prstGeom prst="rect">
            <a:avLst/>
          </a:prstGeom>
        </p:spPr>
        <p:txBody>
          <a:bodyPr wrap="none">
            <a:spAutoFit/>
          </a:bodyPr>
          <a:lstStyle/>
          <a:p>
            <a:r>
              <a:rPr lang="tr-TR" sz="2800" b="1" dirty="0" smtClean="0">
                <a:solidFill>
                  <a:srgbClr val="00FFFF"/>
                </a:solidFill>
                <a:latin typeface="Comic Sans MS" panose="030F0702030302020204" pitchFamily="66" charset="0"/>
              </a:rPr>
              <a:t>Atıkların Doğada Kalma Süreleri</a:t>
            </a:r>
            <a:endParaRPr lang="tr-TR" sz="2800" dirty="0">
              <a:solidFill>
                <a:srgbClr val="00FFFF"/>
              </a:solidFill>
            </a:endParaRPr>
          </a:p>
        </p:txBody>
      </p:sp>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4" y="0"/>
            <a:ext cx="709080" cy="699542"/>
          </a:xfrm>
          <a:prstGeom prst="rect">
            <a:avLst/>
          </a:prstGeom>
        </p:spPr>
      </p:pic>
    </p:spTree>
    <p:extLst>
      <p:ext uri="{BB962C8B-B14F-4D97-AF65-F5344CB8AC3E}">
        <p14:creationId xmlns:p14="http://schemas.microsoft.com/office/powerpoint/2010/main" val="178137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3314" name="AutoShape 6"/>
          <p:cNvSpPr>
            <a:spLocks noChangeArrowheads="1"/>
          </p:cNvSpPr>
          <p:nvPr/>
        </p:nvSpPr>
        <p:spPr bwMode="auto">
          <a:xfrm>
            <a:off x="4211960" y="102989"/>
            <a:ext cx="4320779" cy="1133475"/>
          </a:xfrm>
          <a:prstGeom prst="wedgeRoundRectCallout">
            <a:avLst>
              <a:gd name="adj1" fmla="val -116265"/>
              <a:gd name="adj2" fmla="val 138328"/>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tr-TR" altLang="tr-TR" sz="2700" b="1">
                <a:solidFill>
                  <a:srgbClr val="0000FF"/>
                </a:solidFill>
                <a:latin typeface="Comic Sans MS" panose="030F0702030302020204" pitchFamily="66" charset="0"/>
              </a:rPr>
              <a:t>Bu kadar ÇÖP </a:t>
            </a:r>
          </a:p>
          <a:p>
            <a:pPr algn="ctr" eaLnBrk="1" hangingPunct="1"/>
            <a:r>
              <a:rPr lang="tr-TR" altLang="tr-TR" sz="2700" b="1">
                <a:solidFill>
                  <a:srgbClr val="0000FF"/>
                </a:solidFill>
                <a:latin typeface="Comic Sans MS" panose="030F0702030302020204" pitchFamily="66" charset="0"/>
              </a:rPr>
              <a:t>oluşursa ne olur ?</a:t>
            </a:r>
          </a:p>
        </p:txBody>
      </p:sp>
      <p:pic>
        <p:nvPicPr>
          <p:cNvPr id="13315" name="Picture 7" descr="MCj0217510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314" y="1608535"/>
            <a:ext cx="1451372" cy="2213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 Box 11"/>
          <p:cNvSpPr txBox="1">
            <a:spLocks noChangeArrowheads="1"/>
          </p:cNvSpPr>
          <p:nvPr/>
        </p:nvSpPr>
        <p:spPr bwMode="auto">
          <a:xfrm>
            <a:off x="4724796" y="1567856"/>
            <a:ext cx="4395788" cy="390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20000"/>
              </a:lnSpc>
              <a:spcBef>
                <a:spcPct val="50000"/>
              </a:spcBef>
              <a:buFontTx/>
              <a:buChar char="•"/>
            </a:pPr>
            <a:r>
              <a:rPr lang="tr-TR" altLang="tr-TR" sz="1500" b="1">
                <a:solidFill>
                  <a:srgbClr val="0000FF"/>
                </a:solidFill>
                <a:latin typeface="Comic Sans MS" panose="030F0702030302020204" pitchFamily="66" charset="0"/>
              </a:rPr>
              <a:t>Çevremiz kirlenir,</a:t>
            </a:r>
          </a:p>
          <a:p>
            <a:pPr eaLnBrk="1" hangingPunct="1">
              <a:lnSpc>
                <a:spcPct val="120000"/>
              </a:lnSpc>
              <a:spcBef>
                <a:spcPct val="50000"/>
              </a:spcBef>
              <a:buFontTx/>
              <a:buChar char="•"/>
            </a:pPr>
            <a:r>
              <a:rPr lang="tr-TR" altLang="tr-TR" sz="1500" b="1">
                <a:solidFill>
                  <a:srgbClr val="FF0066"/>
                </a:solidFill>
                <a:latin typeface="Comic Sans MS" panose="030F0702030302020204" pitchFamily="66" charset="0"/>
              </a:rPr>
              <a:t>Sularımız kirlenir,</a:t>
            </a:r>
          </a:p>
          <a:p>
            <a:pPr eaLnBrk="1" hangingPunct="1">
              <a:lnSpc>
                <a:spcPct val="120000"/>
              </a:lnSpc>
              <a:spcBef>
                <a:spcPct val="50000"/>
              </a:spcBef>
              <a:buFontTx/>
              <a:buChar char="•"/>
            </a:pPr>
            <a:r>
              <a:rPr lang="tr-TR" altLang="tr-TR" sz="1500" b="1">
                <a:solidFill>
                  <a:srgbClr val="0000FF"/>
                </a:solidFill>
                <a:latin typeface="Comic Sans MS" panose="030F0702030302020204" pitchFamily="66" charset="0"/>
              </a:rPr>
              <a:t>Toprağımız kirlenir,</a:t>
            </a:r>
          </a:p>
          <a:p>
            <a:pPr eaLnBrk="1" hangingPunct="1">
              <a:lnSpc>
                <a:spcPct val="120000"/>
              </a:lnSpc>
              <a:spcBef>
                <a:spcPct val="50000"/>
              </a:spcBef>
              <a:buFontTx/>
              <a:buChar char="•"/>
            </a:pPr>
            <a:r>
              <a:rPr lang="tr-TR" altLang="tr-TR" sz="1500" b="1">
                <a:solidFill>
                  <a:srgbClr val="FF0066"/>
                </a:solidFill>
                <a:latin typeface="Comic Sans MS" panose="030F0702030302020204" pitchFamily="66" charset="0"/>
              </a:rPr>
              <a:t>Daha çok ağaç kesilir,</a:t>
            </a:r>
          </a:p>
          <a:p>
            <a:pPr eaLnBrk="1" hangingPunct="1">
              <a:lnSpc>
                <a:spcPct val="120000"/>
              </a:lnSpc>
              <a:spcBef>
                <a:spcPct val="50000"/>
              </a:spcBef>
              <a:buFontTx/>
              <a:buChar char="•"/>
            </a:pPr>
            <a:r>
              <a:rPr lang="tr-TR" altLang="tr-TR" sz="1500" b="1">
                <a:solidFill>
                  <a:srgbClr val="0000FF"/>
                </a:solidFill>
                <a:latin typeface="Comic Sans MS" panose="030F0702030302020204" pitchFamily="66" charset="0"/>
              </a:rPr>
              <a:t>Doğal kaynaklar çabuk tükenir,</a:t>
            </a:r>
          </a:p>
          <a:p>
            <a:pPr eaLnBrk="1" hangingPunct="1">
              <a:lnSpc>
                <a:spcPct val="120000"/>
              </a:lnSpc>
              <a:spcBef>
                <a:spcPct val="50000"/>
              </a:spcBef>
              <a:buFontTx/>
              <a:buChar char="•"/>
            </a:pPr>
            <a:r>
              <a:rPr lang="tr-TR" altLang="tr-TR" sz="1500" b="1">
                <a:solidFill>
                  <a:srgbClr val="FF0066"/>
                </a:solidFill>
                <a:latin typeface="Comic Sans MS" panose="030F0702030302020204" pitchFamily="66" charset="0"/>
              </a:rPr>
              <a:t>Hayvanlar zarar görür,</a:t>
            </a:r>
          </a:p>
          <a:p>
            <a:pPr eaLnBrk="1" hangingPunct="1">
              <a:lnSpc>
                <a:spcPct val="120000"/>
              </a:lnSpc>
              <a:spcBef>
                <a:spcPct val="50000"/>
              </a:spcBef>
              <a:buFontTx/>
              <a:buChar char="•"/>
            </a:pPr>
            <a:r>
              <a:rPr lang="tr-TR" altLang="tr-TR" sz="1500" b="1">
                <a:solidFill>
                  <a:srgbClr val="0000FF"/>
                </a:solidFill>
                <a:latin typeface="Comic Sans MS" panose="030F0702030302020204" pitchFamily="66" charset="0"/>
              </a:rPr>
              <a:t>Daha fazla enerjiye ihtiyaç duyulur,</a:t>
            </a:r>
          </a:p>
          <a:p>
            <a:pPr eaLnBrk="1" hangingPunct="1">
              <a:lnSpc>
                <a:spcPct val="120000"/>
              </a:lnSpc>
              <a:spcBef>
                <a:spcPct val="50000"/>
              </a:spcBef>
              <a:buFontTx/>
              <a:buChar char="•"/>
            </a:pPr>
            <a:r>
              <a:rPr lang="tr-TR" altLang="tr-TR" sz="1500" b="1">
                <a:solidFill>
                  <a:srgbClr val="FF0066"/>
                </a:solidFill>
                <a:latin typeface="Comic Sans MS" panose="030F0702030302020204" pitchFamily="66" charset="0"/>
              </a:rPr>
              <a:t>Çöp depolama alanları çabuk dolar,</a:t>
            </a:r>
          </a:p>
          <a:p>
            <a:pPr eaLnBrk="1" hangingPunct="1">
              <a:lnSpc>
                <a:spcPct val="120000"/>
              </a:lnSpc>
              <a:spcBef>
                <a:spcPct val="50000"/>
              </a:spcBef>
              <a:buFontTx/>
              <a:buChar char="•"/>
            </a:pPr>
            <a:r>
              <a:rPr lang="tr-TR" altLang="tr-TR" sz="1500" b="1">
                <a:solidFill>
                  <a:srgbClr val="0000FF"/>
                </a:solidFill>
                <a:latin typeface="Comic Sans MS" panose="030F0702030302020204" pitchFamily="66" charset="0"/>
              </a:rPr>
              <a:t>Dünyamızın yaşam süresini kısalır.</a:t>
            </a:r>
          </a:p>
          <a:p>
            <a:pPr eaLnBrk="1" hangingPunct="1">
              <a:lnSpc>
                <a:spcPct val="120000"/>
              </a:lnSpc>
              <a:spcBef>
                <a:spcPct val="50000"/>
              </a:spcBef>
              <a:buFontTx/>
              <a:buChar char="•"/>
            </a:pPr>
            <a:endParaRPr lang="tr-TR" altLang="tr-TR" sz="1500" b="1">
              <a:solidFill>
                <a:srgbClr val="996600"/>
              </a:solidFill>
              <a:latin typeface="Comic Sans MS" panose="030F0702030302020204" pitchFamily="66" charset="0"/>
            </a:endParaRPr>
          </a:p>
        </p:txBody>
      </p:sp>
      <p:pic>
        <p:nvPicPr>
          <p:cNvPr id="13317" name="Picture 17" descr="ear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0"/>
            <a:ext cx="2294335" cy="1339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Resim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23728" y="3147814"/>
            <a:ext cx="2367409" cy="1850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sim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4" y="0"/>
            <a:ext cx="709080" cy="699542"/>
          </a:xfrm>
          <a:prstGeom prst="rect">
            <a:avLst/>
          </a:prstGeom>
        </p:spPr>
      </p:pic>
    </p:spTree>
    <p:extLst>
      <p:ext uri="{BB962C8B-B14F-4D97-AF65-F5344CB8AC3E}">
        <p14:creationId xmlns:p14="http://schemas.microsoft.com/office/powerpoint/2010/main" val="105148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53000">
              <a:srgbClr val="00B0F0"/>
            </a:gs>
            <a:gs pos="100000">
              <a:schemeClr val="accent5">
                <a:lumMod val="40000"/>
                <a:lumOff val="60000"/>
              </a:schemeClr>
            </a:gs>
          </a:gsLst>
          <a:lin ang="6120000" scaled="1"/>
        </a:grad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4" y="0"/>
            <a:ext cx="709080" cy="699542"/>
          </a:xfrm>
          <a:prstGeom prst="rect">
            <a:avLst/>
          </a:prstGeom>
        </p:spPr>
      </p:pic>
      <p:pic>
        <p:nvPicPr>
          <p:cNvPr id="4" name="Resim 3"/>
          <p:cNvPicPr>
            <a:picLocks noChangeAspect="1"/>
          </p:cNvPicPr>
          <p:nvPr/>
        </p:nvPicPr>
        <p:blipFill>
          <a:blip r:embed="rId3"/>
          <a:stretch>
            <a:fillRect/>
          </a:stretch>
        </p:blipFill>
        <p:spPr>
          <a:xfrm>
            <a:off x="1259632" y="349771"/>
            <a:ext cx="7279945" cy="4946089"/>
          </a:xfrm>
          <a:prstGeom prst="rect">
            <a:avLst/>
          </a:prstGeom>
        </p:spPr>
      </p:pic>
    </p:spTree>
    <p:extLst>
      <p:ext uri="{BB962C8B-B14F-4D97-AF65-F5344CB8AC3E}">
        <p14:creationId xmlns:p14="http://schemas.microsoft.com/office/powerpoint/2010/main" val="4032397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60000"/>
                <a:lumOff val="40000"/>
              </a:schemeClr>
            </a:gs>
            <a:gs pos="41000">
              <a:srgbClr val="92D050"/>
            </a:gs>
            <a:gs pos="75000">
              <a:schemeClr val="bg2">
                <a:lumMod val="20000"/>
                <a:lumOff val="80000"/>
              </a:schemeClr>
            </a:gs>
            <a:gs pos="93000">
              <a:schemeClr val="accent3">
                <a:lumMod val="40000"/>
                <a:lumOff val="60000"/>
              </a:schemeClr>
            </a:gs>
          </a:gsLst>
          <a:lin ang="5400000" scaled="1"/>
        </a:gradFill>
        <a:effectLst/>
      </p:bgPr>
    </p:bg>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710965" y="699542"/>
            <a:ext cx="7677460" cy="4090747"/>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4" y="0"/>
            <a:ext cx="709080" cy="699542"/>
          </a:xfrm>
          <a:prstGeom prst="rect">
            <a:avLst/>
          </a:prstGeom>
        </p:spPr>
      </p:pic>
    </p:spTree>
    <p:extLst>
      <p:ext uri="{BB962C8B-B14F-4D97-AF65-F5344CB8AC3E}">
        <p14:creationId xmlns:p14="http://schemas.microsoft.com/office/powerpoint/2010/main" val="3075449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hueOff val="0"/>
                <a:satOff val="0"/>
                <a:shade val="51000"/>
                <a:satMod val="130000"/>
                <a:lumMod val="30000"/>
                <a:lumOff val="70000"/>
                <a:alpha val="65000"/>
              </a:schemeClr>
            </a:gs>
            <a:gs pos="80000">
              <a:schemeClr val="accent1">
                <a:hueOff val="0"/>
                <a:satOff val="0"/>
                <a:alphaOff val="0"/>
                <a:shade val="93000"/>
                <a:satMod val="130000"/>
                <a:lumMod val="53000"/>
                <a:lumOff val="47000"/>
              </a:schemeClr>
            </a:gs>
            <a:gs pos="100000">
              <a:schemeClr val="accent1">
                <a:hueOff val="0"/>
                <a:satOff val="0"/>
                <a:lumOff val="0"/>
                <a:shade val="94000"/>
                <a:satMod val="135000"/>
                <a:alpha val="74000"/>
              </a:schemeClr>
            </a:gs>
          </a:gsLst>
          <a:lin ang="16200000" scaled="0"/>
        </a:grad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4" y="0"/>
            <a:ext cx="709080" cy="699542"/>
          </a:xfrm>
          <a:prstGeom prst="rect">
            <a:avLst/>
          </a:prstGeom>
        </p:spPr>
      </p:pic>
      <p:pic>
        <p:nvPicPr>
          <p:cNvPr id="10" name="Resim 9"/>
          <p:cNvPicPr>
            <a:picLocks noChangeAspect="1"/>
          </p:cNvPicPr>
          <p:nvPr/>
        </p:nvPicPr>
        <p:blipFill>
          <a:blip r:embed="rId3"/>
          <a:stretch>
            <a:fillRect/>
          </a:stretch>
        </p:blipFill>
        <p:spPr>
          <a:xfrm>
            <a:off x="1" y="1203598"/>
            <a:ext cx="9144000" cy="3737172"/>
          </a:xfrm>
          <a:prstGeom prst="rect">
            <a:avLst/>
          </a:prstGeom>
        </p:spPr>
      </p:pic>
      <p:sp>
        <p:nvSpPr>
          <p:cNvPr id="12" name="Dikdörtgen 11"/>
          <p:cNvSpPr/>
          <p:nvPr/>
        </p:nvSpPr>
        <p:spPr>
          <a:xfrm>
            <a:off x="2286000" y="376376"/>
            <a:ext cx="4662263" cy="646331"/>
          </a:xfrm>
          <a:prstGeom prst="rect">
            <a:avLst/>
          </a:prstGeom>
        </p:spPr>
        <p:txBody>
          <a:bodyPr wrap="square">
            <a:spAutoFit/>
          </a:bodyPr>
          <a:lstStyle/>
          <a:p>
            <a:pPr algn="ctr"/>
            <a:r>
              <a:rPr lang="tr-TR" b="1" dirty="0">
                <a:solidFill>
                  <a:srgbClr val="FFFF00"/>
                </a:solidFill>
                <a:latin typeface="Comic Sans MS" panose="030F0702030302020204" pitchFamily="66" charset="0"/>
                <a:cs typeface="Kalam" panose="020B0604020202020204" charset="-94"/>
              </a:rPr>
              <a:t>TEHLİKELİ ve TEHLİKESİZ</a:t>
            </a:r>
          </a:p>
          <a:p>
            <a:pPr algn="ctr"/>
            <a:r>
              <a:rPr lang="tr-TR" b="1" dirty="0">
                <a:solidFill>
                  <a:srgbClr val="FFFF00"/>
                </a:solidFill>
                <a:latin typeface="Comic Sans MS" panose="030F0702030302020204" pitchFamily="66" charset="0"/>
                <a:cs typeface="Kalam" panose="020B0604020202020204" charset="-94"/>
              </a:rPr>
              <a:t> ATIKLAR</a:t>
            </a:r>
            <a:endParaRPr lang="tr-TR" b="1" dirty="0">
              <a:solidFill>
                <a:srgbClr val="FFFF00"/>
              </a:solidFill>
              <a:latin typeface="Comic Sans MS" panose="030F0702030302020204" pitchFamily="66" charset="0"/>
              <a:cs typeface="Kalam" panose="020B0604020202020204" charset="-94"/>
            </a:endParaRPr>
          </a:p>
        </p:txBody>
      </p:sp>
    </p:spTree>
    <p:extLst>
      <p:ext uri="{BB962C8B-B14F-4D97-AF65-F5344CB8AC3E}">
        <p14:creationId xmlns:p14="http://schemas.microsoft.com/office/powerpoint/2010/main" val="3660084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ÇŞB - Geniş">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lim">
  <a:themeElements>
    <a:clrScheme name="Dilim">
      <a:dk1>
        <a:sysClr val="windowText" lastClr="000000"/>
      </a:dk1>
      <a:lt1>
        <a:sysClr val="window" lastClr="FFFFFF"/>
      </a:lt1>
      <a:dk2>
        <a:srgbClr val="537D0B"/>
      </a:dk2>
      <a:lt2>
        <a:srgbClr val="A9E257"/>
      </a:lt2>
      <a:accent1>
        <a:srgbClr val="38540A"/>
      </a:accent1>
      <a:accent2>
        <a:srgbClr val="31A274"/>
      </a:accent2>
      <a:accent3>
        <a:srgbClr val="236073"/>
      </a:accent3>
      <a:accent4>
        <a:srgbClr val="6C4D90"/>
      </a:accent4>
      <a:accent5>
        <a:srgbClr val="983C27"/>
      </a:accent5>
      <a:accent6>
        <a:srgbClr val="CD811F"/>
      </a:accent6>
      <a:hlink>
        <a:srgbClr val="293F06"/>
      </a:hlink>
      <a:folHlink>
        <a:srgbClr val="68883A"/>
      </a:folHlink>
    </a:clrScheme>
    <a:fontScheme name="Dilim">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lim">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9759155-7935-4C61-A06C-C04380D1B16E}"/>
    </a:ext>
  </a:extLst>
</a:theme>
</file>

<file path=ppt/theme/theme3.xml><?xml version="1.0" encoding="utf-8"?>
<a:theme xmlns:a="http://schemas.openxmlformats.org/drawingml/2006/main" name="1_Dilim">
  <a:themeElements>
    <a:clrScheme name="Dilim">
      <a:dk1>
        <a:sysClr val="windowText" lastClr="000000"/>
      </a:dk1>
      <a:lt1>
        <a:sysClr val="window" lastClr="FFFFFF"/>
      </a:lt1>
      <a:dk2>
        <a:srgbClr val="537D0B"/>
      </a:dk2>
      <a:lt2>
        <a:srgbClr val="A9E257"/>
      </a:lt2>
      <a:accent1>
        <a:srgbClr val="38540A"/>
      </a:accent1>
      <a:accent2>
        <a:srgbClr val="31A274"/>
      </a:accent2>
      <a:accent3>
        <a:srgbClr val="236073"/>
      </a:accent3>
      <a:accent4>
        <a:srgbClr val="6C4D90"/>
      </a:accent4>
      <a:accent5>
        <a:srgbClr val="983C27"/>
      </a:accent5>
      <a:accent6>
        <a:srgbClr val="CD811F"/>
      </a:accent6>
      <a:hlink>
        <a:srgbClr val="293F06"/>
      </a:hlink>
      <a:folHlink>
        <a:srgbClr val="68883A"/>
      </a:folHlink>
    </a:clrScheme>
    <a:fontScheme name="Dilim">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lim">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9759155-7935-4C61-A06C-C04380D1B16E}"/>
    </a:ext>
  </a:extLst>
</a:theme>
</file>

<file path=ppt/theme/theme4.xml><?xml version="1.0" encoding="utf-8"?>
<a:theme xmlns:a="http://schemas.openxmlformats.org/drawingml/2006/main" name="2_Dilim">
  <a:themeElements>
    <a:clrScheme name="Dilim">
      <a:dk1>
        <a:sysClr val="windowText" lastClr="000000"/>
      </a:dk1>
      <a:lt1>
        <a:sysClr val="window" lastClr="FFFFFF"/>
      </a:lt1>
      <a:dk2>
        <a:srgbClr val="537D0B"/>
      </a:dk2>
      <a:lt2>
        <a:srgbClr val="A9E257"/>
      </a:lt2>
      <a:accent1>
        <a:srgbClr val="38540A"/>
      </a:accent1>
      <a:accent2>
        <a:srgbClr val="31A274"/>
      </a:accent2>
      <a:accent3>
        <a:srgbClr val="236073"/>
      </a:accent3>
      <a:accent4>
        <a:srgbClr val="6C4D90"/>
      </a:accent4>
      <a:accent5>
        <a:srgbClr val="983C27"/>
      </a:accent5>
      <a:accent6>
        <a:srgbClr val="CD811F"/>
      </a:accent6>
      <a:hlink>
        <a:srgbClr val="293F06"/>
      </a:hlink>
      <a:folHlink>
        <a:srgbClr val="68883A"/>
      </a:folHlink>
    </a:clrScheme>
    <a:fontScheme name="Dilim">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lim">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9759155-7935-4C61-A06C-C04380D1B16E}"/>
    </a:ext>
  </a:extLst>
</a:theme>
</file>

<file path=ppt/theme/theme5.xml><?xml version="1.0" encoding="utf-8"?>
<a:theme xmlns:a="http://schemas.openxmlformats.org/drawingml/2006/main" name="3_Dilim">
  <a:themeElements>
    <a:clrScheme name="Dilim">
      <a:dk1>
        <a:sysClr val="windowText" lastClr="000000"/>
      </a:dk1>
      <a:lt1>
        <a:sysClr val="window" lastClr="FFFFFF"/>
      </a:lt1>
      <a:dk2>
        <a:srgbClr val="537D0B"/>
      </a:dk2>
      <a:lt2>
        <a:srgbClr val="A9E257"/>
      </a:lt2>
      <a:accent1>
        <a:srgbClr val="38540A"/>
      </a:accent1>
      <a:accent2>
        <a:srgbClr val="31A274"/>
      </a:accent2>
      <a:accent3>
        <a:srgbClr val="236073"/>
      </a:accent3>
      <a:accent4>
        <a:srgbClr val="6C4D90"/>
      </a:accent4>
      <a:accent5>
        <a:srgbClr val="983C27"/>
      </a:accent5>
      <a:accent6>
        <a:srgbClr val="CD811F"/>
      </a:accent6>
      <a:hlink>
        <a:srgbClr val="293F06"/>
      </a:hlink>
      <a:folHlink>
        <a:srgbClr val="68883A"/>
      </a:folHlink>
    </a:clrScheme>
    <a:fontScheme name="Dilim">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lim">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9759155-7935-4C61-A06C-C04380D1B16E}"/>
    </a:ext>
  </a:extLst>
</a:theme>
</file>

<file path=ppt/theme/theme6.xml><?xml version="1.0" encoding="utf-8"?>
<a:theme xmlns:a="http://schemas.openxmlformats.org/drawingml/2006/main" name="5_Dilim">
  <a:themeElements>
    <a:clrScheme name="Dilim">
      <a:dk1>
        <a:sysClr val="windowText" lastClr="000000"/>
      </a:dk1>
      <a:lt1>
        <a:sysClr val="window" lastClr="FFFFFF"/>
      </a:lt1>
      <a:dk2>
        <a:srgbClr val="537D0B"/>
      </a:dk2>
      <a:lt2>
        <a:srgbClr val="A9E257"/>
      </a:lt2>
      <a:accent1>
        <a:srgbClr val="38540A"/>
      </a:accent1>
      <a:accent2>
        <a:srgbClr val="31A274"/>
      </a:accent2>
      <a:accent3>
        <a:srgbClr val="236073"/>
      </a:accent3>
      <a:accent4>
        <a:srgbClr val="6C4D90"/>
      </a:accent4>
      <a:accent5>
        <a:srgbClr val="983C27"/>
      </a:accent5>
      <a:accent6>
        <a:srgbClr val="CD811F"/>
      </a:accent6>
      <a:hlink>
        <a:srgbClr val="293F06"/>
      </a:hlink>
      <a:folHlink>
        <a:srgbClr val="68883A"/>
      </a:folHlink>
    </a:clrScheme>
    <a:fontScheme name="Dilim">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lim">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9759155-7935-4C61-A06C-C04380D1B16E}"/>
    </a:ext>
  </a:extLst>
</a:theme>
</file>

<file path=ppt/theme/theme7.xml><?xml version="1.0" encoding="utf-8"?>
<a:theme xmlns:a="http://schemas.openxmlformats.org/drawingml/2006/main" name="Varsayılan Tasarım">
  <a:themeElements>
    <a:clrScheme name="Varsayılan Tasarım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Varsayılan Tasarım">
      <a:majorFont>
        <a:latin typeface="Times New Roman"/>
        <a:ea typeface=""/>
        <a:cs typeface=""/>
      </a:majorFont>
      <a:minorFont>
        <a:latin typeface="Times New Roman"/>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arsayılan Tasarım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arsayılan Tasarım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arsayılan Tasarım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arsayılan Tasarım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arsayılan Tasarım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arsayılan Tasarım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arsayılan Tasarım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eması">
  <a:themeElements>
    <a:clrScheme name="Ofis">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is">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ÇŞB - Geniş</Template>
  <TotalTime>3913</TotalTime>
  <Words>895</Words>
  <Application>Microsoft Office PowerPoint</Application>
  <PresentationFormat>Ekran Gösterisi (16:9)</PresentationFormat>
  <Paragraphs>138</Paragraphs>
  <Slides>38</Slides>
  <Notes>7</Notes>
  <HiddenSlides>0</HiddenSlides>
  <MMClips>0</MMClips>
  <ScaleCrop>false</ScaleCrop>
  <HeadingPairs>
    <vt:vector size="6" baseType="variant">
      <vt:variant>
        <vt:lpstr>Kullanılan Yazı Tipleri</vt:lpstr>
      </vt:variant>
      <vt:variant>
        <vt:i4>9</vt:i4>
      </vt:variant>
      <vt:variant>
        <vt:lpstr>Tema</vt:lpstr>
      </vt:variant>
      <vt:variant>
        <vt:i4>7</vt:i4>
      </vt:variant>
      <vt:variant>
        <vt:lpstr>Slayt Başlıkları</vt:lpstr>
      </vt:variant>
      <vt:variant>
        <vt:i4>38</vt:i4>
      </vt:variant>
    </vt:vector>
  </HeadingPairs>
  <TitlesOfParts>
    <vt:vector size="54" baseType="lpstr">
      <vt:lpstr>Arial</vt:lpstr>
      <vt:lpstr>Calibri</vt:lpstr>
      <vt:lpstr>Century Gothic</vt:lpstr>
      <vt:lpstr>Comic Sans MS</vt:lpstr>
      <vt:lpstr>Garamond</vt:lpstr>
      <vt:lpstr>Kalam</vt:lpstr>
      <vt:lpstr>Times New Roman</vt:lpstr>
      <vt:lpstr>Wingdings</vt:lpstr>
      <vt:lpstr>Wingdings 3</vt:lpstr>
      <vt:lpstr>ÇŞB - Geniş</vt:lpstr>
      <vt:lpstr>Dilim</vt:lpstr>
      <vt:lpstr>1_Dilim</vt:lpstr>
      <vt:lpstr>2_Dilim</vt:lpstr>
      <vt:lpstr>3_Dilim</vt:lpstr>
      <vt:lpstr>5_Dilim</vt:lpstr>
      <vt:lpstr>Varsayılan Tasarım</vt:lpstr>
      <vt:lpstr>PowerPoint Sunusu</vt:lpstr>
      <vt:lpstr>PowerPoint Sunusu</vt:lpstr>
      <vt:lpstr>ÇÖP, atık ve ÇEVRE İLİŞKİSİ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GERİ DÖNÜŞÜM NEDİR ?</vt:lpstr>
      <vt:lpstr>GERİ DÖNÜŞTÜRÜLEBİLİR  ATIK TÜRLERİ</vt:lpstr>
      <vt:lpstr>Renk Skalası</vt:lpstr>
      <vt:lpstr>Renk Skalası</vt:lpstr>
      <vt:lpstr>PowerPoint Sunusu</vt:lpstr>
      <vt:lpstr>PowerPoint Sunusu</vt:lpstr>
      <vt:lpstr>PowerPoint Sunusu</vt:lpstr>
      <vt:lpstr>PowerPoint Sunusu</vt:lpstr>
      <vt:lpstr>KAĞIT</vt:lpstr>
      <vt:lpstr>PowerPoint Sunusu</vt:lpstr>
      <vt:lpstr>PowerPoint Sunusu</vt:lpstr>
      <vt:lpstr>BİTKİSEL ATIK YAĞLAR</vt:lpstr>
      <vt:lpstr>PowerPoint Sunusu</vt:lpstr>
      <vt:lpstr> YER ALTI SULARINA KARIŞARAK AÇIK DENİZLERE ULAŞIR, SUDA YAŞAYAN CANLILARIN OKSİJENSİZ KALARAK ÖLÜMLERİNE SEBEP OLUR.  </vt:lpstr>
      <vt:lpstr>ORGANİK ATIKLAR </vt:lpstr>
      <vt:lpstr>KOMPOSTLAŞTIRMA</vt:lpstr>
      <vt:lpstr>PowerPoint Sunusu</vt:lpstr>
      <vt:lpstr>PowerPoint Sunusu</vt:lpstr>
      <vt:lpstr>ATIK ELEKTRİKLİ VE ELEKTRONİK EŞYALAR</vt:lpstr>
      <vt:lpstr>ATIK ELEKTRİKLİ VE ELEKTRONİK EŞYALAR</vt:lpstr>
      <vt:lpstr>Geri Dönüşüm İle Elde Edilen Kazançlar</vt:lpstr>
      <vt:lpstr>PowerPoint Sunusu</vt:lpstr>
      <vt:lpstr>GERİ DÖNÜŞÜMÜN AVANTAJLARI</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Atık Yönetimi Yönetmeliğinde Değişiklik Yapılmasına Dair Yönetmelik</dc:title>
  <dc:creator>Oğuzhan Akınç</dc:creator>
  <cp:lastModifiedBy>Volkan TURAL</cp:lastModifiedBy>
  <cp:revision>460</cp:revision>
  <dcterms:created xsi:type="dcterms:W3CDTF">2016-08-18T11:12:28Z</dcterms:created>
  <dcterms:modified xsi:type="dcterms:W3CDTF">2022-03-09T08:30:11Z</dcterms:modified>
</cp:coreProperties>
</file>