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71.jpg" ContentType="image/png"/>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54"/>
  </p:notesMasterIdLst>
  <p:sldIdLst>
    <p:sldId id="295" r:id="rId2"/>
    <p:sldId id="256" r:id="rId3"/>
    <p:sldId id="297" r:id="rId4"/>
    <p:sldId id="296" r:id="rId5"/>
    <p:sldId id="257" r:id="rId6"/>
    <p:sldId id="299" r:id="rId7"/>
    <p:sldId id="262" r:id="rId8"/>
    <p:sldId id="300" r:id="rId9"/>
    <p:sldId id="298" r:id="rId10"/>
    <p:sldId id="270" r:id="rId11"/>
    <p:sldId id="307" r:id="rId12"/>
    <p:sldId id="302" r:id="rId13"/>
    <p:sldId id="303" r:id="rId14"/>
    <p:sldId id="312" r:id="rId15"/>
    <p:sldId id="313" r:id="rId16"/>
    <p:sldId id="259" r:id="rId17"/>
    <p:sldId id="260" r:id="rId18"/>
    <p:sldId id="265" r:id="rId19"/>
    <p:sldId id="305" r:id="rId20"/>
    <p:sldId id="263" r:id="rId21"/>
    <p:sldId id="268" r:id="rId22"/>
    <p:sldId id="261" r:id="rId23"/>
    <p:sldId id="272" r:id="rId24"/>
    <p:sldId id="309" r:id="rId25"/>
    <p:sldId id="314" r:id="rId26"/>
    <p:sldId id="315" r:id="rId27"/>
    <p:sldId id="317" r:id="rId28"/>
    <p:sldId id="318" r:id="rId29"/>
    <p:sldId id="316" r:id="rId30"/>
    <p:sldId id="340" r:id="rId31"/>
    <p:sldId id="321" r:id="rId32"/>
    <p:sldId id="322" r:id="rId33"/>
    <p:sldId id="323" r:id="rId34"/>
    <p:sldId id="324" r:id="rId35"/>
    <p:sldId id="269" r:id="rId36"/>
    <p:sldId id="325" r:id="rId37"/>
    <p:sldId id="326" r:id="rId38"/>
    <p:sldId id="327" r:id="rId39"/>
    <p:sldId id="328" r:id="rId40"/>
    <p:sldId id="329" r:id="rId41"/>
    <p:sldId id="330" r:id="rId42"/>
    <p:sldId id="332" r:id="rId43"/>
    <p:sldId id="320" r:id="rId44"/>
    <p:sldId id="333" r:id="rId45"/>
    <p:sldId id="331" r:id="rId46"/>
    <p:sldId id="311" r:id="rId47"/>
    <p:sldId id="276" r:id="rId48"/>
    <p:sldId id="334" r:id="rId49"/>
    <p:sldId id="337" r:id="rId50"/>
    <p:sldId id="336" r:id="rId51"/>
    <p:sldId id="341" r:id="rId52"/>
    <p:sldId id="342" r:id="rId53"/>
  </p:sldIdLst>
  <p:sldSz cx="9144000" cy="5143500" type="screen16x9"/>
  <p:notesSz cx="6858000" cy="9144000"/>
  <p:embeddedFontLst>
    <p:embeddedFont>
      <p:font typeface="Bookman Old Style" panose="02050604050505020204" pitchFamily="18" charset="0"/>
      <p:regular r:id="rId55"/>
      <p:bold r:id="rId56"/>
      <p:italic r:id="rId57"/>
      <p:boldItalic r:id="rId58"/>
    </p:embeddedFont>
    <p:embeddedFont>
      <p:font typeface="Arial Black" panose="020B0A04020102020204" pitchFamily="34" charset="0"/>
      <p:bold r:id="rId59"/>
    </p:embeddedFont>
    <p:embeddedFont>
      <p:font typeface="Kalam" panose="020B0604020202020204" charset="-94"/>
      <p:regular r:id="rId60"/>
      <p:bold r:id="rId61"/>
    </p:embeddedFont>
    <p:embeddedFont>
      <p:font typeface="Calibri" panose="020F0502020204030204" pitchFamily="34" charset="0"/>
      <p:regular r:id="rId62"/>
      <p:bold r:id="rId63"/>
      <p:italic r:id="rId64"/>
      <p:boldItalic r:id="rId65"/>
    </p:embeddedFont>
    <p:embeddedFont>
      <p:font typeface="Merriweather" panose="020B0604020202020204" charset="-94"/>
      <p:regular r:id="rId66"/>
      <p:bold r:id="rId67"/>
      <p:italic r:id="rId68"/>
      <p:boldItalic r:id="rId69"/>
    </p:embeddedFont>
    <p:embeddedFont>
      <p:font typeface="Forte" panose="03060902040502070203" pitchFamily="66" charset="0"/>
      <p:regular r:id="rId70"/>
    </p:embeddedFont>
    <p:embeddedFont>
      <p:font typeface="Tahoma" panose="020B0604030504040204" pitchFamily="34" charset="0"/>
      <p:regular r:id="rId71"/>
      <p:bold r:id="rId72"/>
    </p:embeddedFont>
    <p:embeddedFont>
      <p:font typeface="Cambria Math" panose="02040503050406030204" pitchFamily="18" charset="0"/>
      <p:regular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48B"/>
    <a:srgbClr val="3EC7E1"/>
    <a:srgbClr val="8FC6EF"/>
    <a:srgbClr val="A1C572"/>
    <a:srgbClr val="C31BF1"/>
    <a:srgbClr val="00B0F0"/>
    <a:srgbClr val="264F5C"/>
    <a:srgbClr val="FFFFFF"/>
    <a:srgbClr val="E3D149"/>
    <a:srgbClr val="8C92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F9B4754-A883-40EA-AA17-CC1FA8374AAD}">
  <a:tblStyle styleId="{2F9B4754-A883-40EA-AA17-CC1FA8374AAD}"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3E52FE3-7FB9-4125-96C7-95EA83BDAF5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444" autoAdjust="0"/>
  </p:normalViewPr>
  <p:slideViewPr>
    <p:cSldViewPr snapToGrid="0">
      <p:cViewPr>
        <p:scale>
          <a:sx n="100" d="100"/>
          <a:sy n="100" d="100"/>
        </p:scale>
        <p:origin x="1104" y="7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image" Target="../media/image41.jfif"/></Relationships>
</file>

<file path=ppt/diagrams/_rels/drawing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image" Target="../media/image41.jfif"/></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E1138-1881-47EC-9751-66A412957E16}" type="doc">
      <dgm:prSet loTypeId="urn:microsoft.com/office/officeart/2005/8/layout/radial1" loCatId="cycle" qsTypeId="urn:microsoft.com/office/officeart/2005/8/quickstyle/simple4" qsCatId="simple" csTypeId="urn:microsoft.com/office/officeart/2005/8/colors/colorful1" csCatId="colorful" phldr="1"/>
      <dgm:spPr/>
      <dgm:t>
        <a:bodyPr/>
        <a:lstStyle/>
        <a:p>
          <a:endParaRPr lang="tr-TR"/>
        </a:p>
      </dgm:t>
    </dgm:pt>
    <dgm:pt modelId="{F0333A68-DDB4-4F97-ADE0-CEB46FDA7132}">
      <dgm:prSet phldrT="[Metin]" custT="1"/>
      <dgm:spPr>
        <a:xfrm>
          <a:off x="2092000" y="1563523"/>
          <a:ext cx="1126955" cy="898692"/>
        </a:xfrm>
        <a:prstGeom prst="ellipse">
          <a:avLst/>
        </a:prstGeom>
        <a:gradFill rotWithShape="0">
          <a:gsLst>
            <a:gs pos="0">
              <a:srgbClr val="72A376">
                <a:hueOff val="0"/>
                <a:satOff val="0"/>
                <a:lumOff val="0"/>
                <a:alphaOff val="0"/>
                <a:shade val="70000"/>
                <a:satMod val="150000"/>
              </a:srgbClr>
            </a:gs>
            <a:gs pos="34000">
              <a:srgbClr val="72A376">
                <a:hueOff val="0"/>
                <a:satOff val="0"/>
                <a:lumOff val="0"/>
                <a:alphaOff val="0"/>
                <a:shade val="70000"/>
                <a:satMod val="140000"/>
              </a:srgbClr>
            </a:gs>
            <a:gs pos="70000">
              <a:srgbClr val="72A376">
                <a:hueOff val="0"/>
                <a:satOff val="0"/>
                <a:lumOff val="0"/>
                <a:alphaOff val="0"/>
                <a:tint val="100000"/>
                <a:shade val="90000"/>
                <a:satMod val="140000"/>
              </a:srgbClr>
            </a:gs>
            <a:gs pos="100000">
              <a:srgbClr val="72A376">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r>
            <a:rPr lang="tr-TR" sz="1100" b="1" dirty="0" smtClean="0">
              <a:solidFill>
                <a:sysClr val="window" lastClr="FFFFFF"/>
              </a:solidFill>
              <a:latin typeface="Kalam" panose="020B0604020202020204" charset="-94"/>
              <a:ea typeface="+mn-ea"/>
              <a:cs typeface="Kalam" panose="020B0604020202020204" charset="-94"/>
            </a:rPr>
            <a:t>TEHLİKELİ ATIKLAR</a:t>
          </a:r>
        </a:p>
      </dgm:t>
    </dgm:pt>
    <dgm:pt modelId="{8679319A-3977-4981-876D-47A9A5E7C706}" type="parTrans" cxnId="{8B81226F-A6A1-4F94-BEDD-BB4DA10320E6}">
      <dgm:prSet/>
      <dgm:spPr/>
      <dgm:t>
        <a:bodyPr/>
        <a:lstStyle/>
        <a:p>
          <a:endParaRPr lang="tr-TR"/>
        </a:p>
      </dgm:t>
    </dgm:pt>
    <dgm:pt modelId="{0EFED13C-625E-4A72-B92E-49FED5E808CD}" type="sibTrans" cxnId="{8B81226F-A6A1-4F94-BEDD-BB4DA10320E6}">
      <dgm:prSet/>
      <dgm:spPr/>
      <dgm:t>
        <a:bodyPr/>
        <a:lstStyle/>
        <a:p>
          <a:endParaRPr lang="tr-TR"/>
        </a:p>
      </dgm:t>
    </dgm:pt>
    <dgm:pt modelId="{183BED58-0237-4571-9287-BA39A2B0A75D}">
      <dgm:prSet phldrT="[Metin]" custT="1"/>
      <dgm:spPr>
        <a:xfrm>
          <a:off x="2358539" y="-21282"/>
          <a:ext cx="593878" cy="593878"/>
        </a:xfrm>
        <a:prstGeom prst="ellipse">
          <a:avLst/>
        </a:prstGeom>
        <a:gradFill rotWithShape="0">
          <a:gsLst>
            <a:gs pos="0">
              <a:srgbClr val="B0CCB0">
                <a:hueOff val="0"/>
                <a:satOff val="0"/>
                <a:lumOff val="0"/>
                <a:alphaOff val="0"/>
                <a:shade val="70000"/>
                <a:satMod val="150000"/>
              </a:srgbClr>
            </a:gs>
            <a:gs pos="34000">
              <a:srgbClr val="B0CCB0">
                <a:hueOff val="0"/>
                <a:satOff val="0"/>
                <a:lumOff val="0"/>
                <a:alphaOff val="0"/>
                <a:shade val="70000"/>
                <a:satMod val="140000"/>
              </a:srgbClr>
            </a:gs>
            <a:gs pos="70000">
              <a:srgbClr val="B0CCB0">
                <a:hueOff val="0"/>
                <a:satOff val="0"/>
                <a:lumOff val="0"/>
                <a:alphaOff val="0"/>
                <a:tint val="100000"/>
                <a:shade val="90000"/>
                <a:satMod val="140000"/>
              </a:srgbClr>
            </a:gs>
            <a:gs pos="100000">
              <a:srgbClr val="B0CCB0">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r>
            <a:rPr lang="tr-TR" sz="1200" dirty="0" smtClean="0">
              <a:solidFill>
                <a:sysClr val="window" lastClr="FFFFFF"/>
              </a:solidFill>
              <a:latin typeface="Kalam" panose="020B0604020202020204" charset="-94"/>
              <a:ea typeface="+mn-ea"/>
              <a:cs typeface="Kalam" panose="020B0604020202020204" charset="-94"/>
            </a:rPr>
            <a:t>Atık Yağ</a:t>
          </a:r>
          <a:endParaRPr lang="tr-TR" sz="1200" dirty="0">
            <a:solidFill>
              <a:sysClr val="window" lastClr="FFFFFF"/>
            </a:solidFill>
            <a:latin typeface="Kalam" panose="020B0604020202020204" charset="-94"/>
            <a:ea typeface="+mn-ea"/>
            <a:cs typeface="Kalam" panose="020B0604020202020204" charset="-94"/>
          </a:endParaRPr>
        </a:p>
      </dgm:t>
    </dgm:pt>
    <dgm:pt modelId="{537FD14C-0A47-41D9-994A-03DAE32CA30D}" type="parTrans" cxnId="{A43695FA-F0AB-4D0B-B386-A97D155AEF42}">
      <dgm:prSet custT="1"/>
      <dgm:spPr>
        <a:xfrm rot="16200000">
          <a:off x="2160014" y="1058227"/>
          <a:ext cx="990927" cy="19664"/>
        </a:xfrm>
        <a:custGeom>
          <a:avLst/>
          <a:gdLst/>
          <a:ahLst/>
          <a:cxnLst/>
          <a:rect l="0" t="0" r="0" b="0"/>
          <a:pathLst>
            <a:path>
              <a:moveTo>
                <a:pt x="0" y="9832"/>
              </a:moveTo>
              <a:lnTo>
                <a:pt x="990927" y="9832"/>
              </a:lnTo>
            </a:path>
          </a:pathLst>
        </a:custGeom>
        <a:noFill/>
        <a:ln w="9525" cap="flat" cmpd="sng" algn="ctr">
          <a:solidFill>
            <a:srgbClr val="B0CCB0">
              <a:hueOff val="0"/>
              <a:satOff val="0"/>
              <a:lumOff val="0"/>
              <a:alphaOff val="0"/>
            </a:srgbClr>
          </a:solidFill>
          <a:prstDash val="solid"/>
        </a:ln>
        <a:effectLst/>
      </dgm:spPr>
      <dgm:t>
        <a:bodyPr/>
        <a:lstStyle/>
        <a:p>
          <a:endParaRPr lang="tr-TR" sz="300">
            <a:solidFill>
              <a:sysClr val="windowText" lastClr="000000">
                <a:hueOff val="0"/>
                <a:satOff val="0"/>
                <a:lumOff val="0"/>
                <a:alphaOff val="0"/>
              </a:sysClr>
            </a:solidFill>
            <a:latin typeface="Arial"/>
            <a:ea typeface="+mn-ea"/>
            <a:cs typeface="+mn-cs"/>
          </a:endParaRPr>
        </a:p>
      </dgm:t>
    </dgm:pt>
    <dgm:pt modelId="{A031B0F8-A364-4038-9DBA-A3ADCBEAFEF9}" type="sibTrans" cxnId="{A43695FA-F0AB-4D0B-B386-A97D155AEF42}">
      <dgm:prSet/>
      <dgm:spPr>
        <a:xfrm>
          <a:off x="1850795" y="284503"/>
          <a:ext cx="5694356" cy="5694356"/>
        </a:xfrm>
      </dgm:spPr>
      <dgm:t>
        <a:bodyPr/>
        <a:lstStyle/>
        <a:p>
          <a:endParaRPr lang="tr-TR"/>
        </a:p>
      </dgm:t>
    </dgm:pt>
    <dgm:pt modelId="{AE8F159F-F62B-48A2-B7B9-5A9FE0DCD088}">
      <dgm:prSet phldrT="[Metin]" custT="1"/>
      <dgm:spPr>
        <a:xfrm>
          <a:off x="3849304" y="1285915"/>
          <a:ext cx="999663" cy="680774"/>
        </a:xfrm>
        <a:prstGeom prst="ellipse">
          <a:avLst/>
        </a:prstGeom>
        <a:gradFill rotWithShape="0">
          <a:gsLst>
            <a:gs pos="0">
              <a:srgbClr val="CEC597">
                <a:hueOff val="0"/>
                <a:satOff val="0"/>
                <a:lumOff val="0"/>
                <a:alphaOff val="0"/>
                <a:shade val="70000"/>
                <a:satMod val="150000"/>
              </a:srgbClr>
            </a:gs>
            <a:gs pos="34000">
              <a:srgbClr val="CEC597">
                <a:hueOff val="0"/>
                <a:satOff val="0"/>
                <a:lumOff val="0"/>
                <a:alphaOff val="0"/>
                <a:shade val="70000"/>
                <a:satMod val="140000"/>
              </a:srgbClr>
            </a:gs>
            <a:gs pos="70000">
              <a:srgbClr val="CEC597">
                <a:hueOff val="0"/>
                <a:satOff val="0"/>
                <a:lumOff val="0"/>
                <a:alphaOff val="0"/>
                <a:tint val="100000"/>
                <a:shade val="90000"/>
                <a:satMod val="140000"/>
              </a:srgbClr>
            </a:gs>
            <a:gs pos="100000">
              <a:srgbClr val="CEC597">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r>
            <a:rPr lang="tr-TR" sz="1200" dirty="0" smtClean="0">
              <a:solidFill>
                <a:sysClr val="window" lastClr="FFFFFF"/>
              </a:solidFill>
              <a:latin typeface="Kalam" panose="020B0604020202020204" charset="-94"/>
              <a:ea typeface="+mn-ea"/>
              <a:cs typeface="Kalam" panose="020B0604020202020204" charset="-94"/>
            </a:rPr>
            <a:t>Tıbbi atık</a:t>
          </a:r>
          <a:endParaRPr lang="tr-TR" sz="1200" dirty="0">
            <a:solidFill>
              <a:sysClr val="window" lastClr="FFFFFF"/>
            </a:solidFill>
            <a:latin typeface="Kalam" panose="020B0604020202020204" charset="-94"/>
            <a:ea typeface="+mn-ea"/>
            <a:cs typeface="Kalam" panose="020B0604020202020204" charset="-94"/>
          </a:endParaRPr>
        </a:p>
      </dgm:t>
    </dgm:pt>
    <dgm:pt modelId="{C1452527-917A-4A10-8D99-3FD418CE389B}" type="parTrans" cxnId="{D233DA46-4C01-4064-AB9B-184781085937}">
      <dgm:prSet custT="1"/>
      <dgm:spPr>
        <a:xfrm rot="20828571">
          <a:off x="3188485" y="1802016"/>
          <a:ext cx="695446" cy="19664"/>
        </a:xfrm>
        <a:custGeom>
          <a:avLst/>
          <a:gdLst/>
          <a:ahLst/>
          <a:cxnLst/>
          <a:rect l="0" t="0" r="0" b="0"/>
          <a:pathLst>
            <a:path>
              <a:moveTo>
                <a:pt x="0" y="9832"/>
              </a:moveTo>
              <a:lnTo>
                <a:pt x="695446" y="9832"/>
              </a:lnTo>
            </a:path>
          </a:pathLst>
        </a:custGeom>
        <a:noFill/>
        <a:ln w="9525" cap="flat" cmpd="sng" algn="ctr">
          <a:solidFill>
            <a:srgbClr val="B0CCB0">
              <a:hueOff val="0"/>
              <a:satOff val="0"/>
              <a:lumOff val="0"/>
              <a:alphaOff val="0"/>
            </a:srgbClr>
          </a:solidFill>
          <a:prstDash val="solid"/>
        </a:ln>
        <a:effectLst/>
      </dgm:spPr>
      <dgm:t>
        <a:bodyPr/>
        <a:lstStyle/>
        <a:p>
          <a:endParaRPr lang="tr-TR" sz="300">
            <a:solidFill>
              <a:sysClr val="windowText" lastClr="000000">
                <a:hueOff val="0"/>
                <a:satOff val="0"/>
                <a:lumOff val="0"/>
                <a:alphaOff val="0"/>
              </a:sysClr>
            </a:solidFill>
            <a:latin typeface="Arial"/>
            <a:ea typeface="+mn-ea"/>
            <a:cs typeface="+mn-cs"/>
          </a:endParaRPr>
        </a:p>
      </dgm:t>
    </dgm:pt>
    <dgm:pt modelId="{8AADF859-C95A-4DE5-BE57-B8054E9581CB}" type="sibTrans" cxnId="{D233DA46-4C01-4064-AB9B-184781085937}">
      <dgm:prSet/>
      <dgm:spPr>
        <a:xfrm>
          <a:off x="1287392" y="202161"/>
          <a:ext cx="5694356" cy="5694356"/>
        </a:xfrm>
      </dgm:spPr>
      <dgm:t>
        <a:bodyPr/>
        <a:lstStyle/>
        <a:p>
          <a:endParaRPr lang="tr-TR"/>
        </a:p>
      </dgm:t>
    </dgm:pt>
    <dgm:pt modelId="{79D14929-08F5-476B-8CE1-7E1344FA400F}">
      <dgm:prSet phldrT="[Metin]" custT="1"/>
      <dgm:spPr>
        <a:xfrm>
          <a:off x="3707760" y="2021554"/>
          <a:ext cx="1282735" cy="599336"/>
        </a:xfrm>
        <a:prstGeom prst="ellipse">
          <a:avLst/>
        </a:prstGeom>
        <a:gradFill rotWithShape="0">
          <a:gsLst>
            <a:gs pos="0">
              <a:srgbClr val="E8B7B7">
                <a:hueOff val="0"/>
                <a:satOff val="0"/>
                <a:lumOff val="0"/>
                <a:alphaOff val="0"/>
                <a:shade val="70000"/>
                <a:satMod val="150000"/>
              </a:srgbClr>
            </a:gs>
            <a:gs pos="34000">
              <a:srgbClr val="E8B7B7">
                <a:hueOff val="0"/>
                <a:satOff val="0"/>
                <a:lumOff val="0"/>
                <a:alphaOff val="0"/>
                <a:shade val="70000"/>
                <a:satMod val="140000"/>
              </a:srgbClr>
            </a:gs>
            <a:gs pos="70000">
              <a:srgbClr val="E8B7B7">
                <a:hueOff val="0"/>
                <a:satOff val="0"/>
                <a:lumOff val="0"/>
                <a:alphaOff val="0"/>
                <a:tint val="100000"/>
                <a:shade val="90000"/>
                <a:satMod val="140000"/>
              </a:srgbClr>
            </a:gs>
            <a:gs pos="100000">
              <a:srgbClr val="E8B7B7">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r>
            <a:rPr lang="tr-TR" sz="1200" dirty="0" smtClean="0">
              <a:solidFill>
                <a:sysClr val="window" lastClr="FFFFFF"/>
              </a:solidFill>
              <a:latin typeface="Kalam" panose="020B0604020202020204" charset="-94"/>
              <a:ea typeface="+mn-ea"/>
              <a:cs typeface="Kalam" panose="020B0604020202020204" charset="-94"/>
            </a:rPr>
            <a:t>Tıbbi Kesici delici</a:t>
          </a:r>
          <a:endParaRPr lang="tr-TR" sz="1200" dirty="0">
            <a:solidFill>
              <a:sysClr val="window" lastClr="FFFFFF"/>
            </a:solidFill>
            <a:latin typeface="Kalam" panose="020B0604020202020204" charset="-94"/>
            <a:ea typeface="+mn-ea"/>
            <a:cs typeface="Kalam" panose="020B0604020202020204" charset="-94"/>
          </a:endParaRPr>
        </a:p>
      </dgm:t>
    </dgm:pt>
    <dgm:pt modelId="{1FFEA26F-198E-43EC-B3CE-E7160EFACE35}" type="parTrans" cxnId="{AA750E08-FE11-4F18-87A5-3DDDD284F8E8}">
      <dgm:prSet custT="1"/>
      <dgm:spPr>
        <a:xfrm rot="619110">
          <a:off x="3200327" y="2152820"/>
          <a:ext cx="555693" cy="19664"/>
        </a:xfrm>
        <a:custGeom>
          <a:avLst/>
          <a:gdLst/>
          <a:ahLst/>
          <a:cxnLst/>
          <a:rect l="0" t="0" r="0" b="0"/>
          <a:pathLst>
            <a:path>
              <a:moveTo>
                <a:pt x="0" y="9832"/>
              </a:moveTo>
              <a:lnTo>
                <a:pt x="555693" y="9832"/>
              </a:lnTo>
            </a:path>
          </a:pathLst>
        </a:custGeom>
        <a:noFill/>
        <a:ln w="9525" cap="flat" cmpd="sng" algn="ctr">
          <a:solidFill>
            <a:srgbClr val="B0CCB0">
              <a:hueOff val="0"/>
              <a:satOff val="0"/>
              <a:lumOff val="0"/>
              <a:alphaOff val="0"/>
            </a:srgbClr>
          </a:solidFill>
          <a:prstDash val="solid"/>
        </a:ln>
        <a:effectLst/>
      </dgm:spPr>
      <dgm:t>
        <a:bodyPr/>
        <a:lstStyle/>
        <a:p>
          <a:endParaRPr lang="tr-TR" sz="300">
            <a:solidFill>
              <a:sysClr val="windowText" lastClr="000000">
                <a:hueOff val="0"/>
                <a:satOff val="0"/>
                <a:lumOff val="0"/>
                <a:alphaOff val="0"/>
              </a:sysClr>
            </a:solidFill>
            <a:latin typeface="Arial"/>
            <a:ea typeface="+mn-ea"/>
            <a:cs typeface="+mn-cs"/>
          </a:endParaRPr>
        </a:p>
      </dgm:t>
    </dgm:pt>
    <dgm:pt modelId="{FD9782FA-A0CF-4E24-AE53-38B12BCD769C}" type="sibTrans" cxnId="{AA750E08-FE11-4F18-87A5-3DDDD284F8E8}">
      <dgm:prSet/>
      <dgm:spPr>
        <a:xfrm>
          <a:off x="1297404" y="-3560"/>
          <a:ext cx="5694356" cy="5694356"/>
        </a:xfrm>
      </dgm:spPr>
      <dgm:t>
        <a:bodyPr/>
        <a:lstStyle/>
        <a:p>
          <a:endParaRPr lang="tr-TR"/>
        </a:p>
      </dgm:t>
    </dgm:pt>
    <dgm:pt modelId="{61FF4A3E-55AD-4311-8F3F-4967445BF688}">
      <dgm:prSet phldrT="[Metin]" custT="1"/>
      <dgm:spPr>
        <a:xfrm>
          <a:off x="3253373" y="3210880"/>
          <a:ext cx="1070863" cy="593878"/>
        </a:xfrm>
        <a:prstGeom prst="ellipse">
          <a:avLst/>
        </a:prstGeom>
        <a:gradFill rotWithShape="0">
          <a:gsLst>
            <a:gs pos="0">
              <a:srgbClr val="A8CDD7">
                <a:hueOff val="0"/>
                <a:satOff val="0"/>
                <a:lumOff val="0"/>
                <a:alphaOff val="0"/>
                <a:shade val="70000"/>
                <a:satMod val="150000"/>
              </a:srgbClr>
            </a:gs>
            <a:gs pos="34000">
              <a:srgbClr val="A8CDD7">
                <a:hueOff val="0"/>
                <a:satOff val="0"/>
                <a:lumOff val="0"/>
                <a:alphaOff val="0"/>
                <a:shade val="70000"/>
                <a:satMod val="140000"/>
              </a:srgbClr>
            </a:gs>
            <a:gs pos="70000">
              <a:srgbClr val="A8CDD7">
                <a:hueOff val="0"/>
                <a:satOff val="0"/>
                <a:lumOff val="0"/>
                <a:alphaOff val="0"/>
                <a:tint val="100000"/>
                <a:shade val="90000"/>
                <a:satMod val="140000"/>
              </a:srgbClr>
            </a:gs>
            <a:gs pos="100000">
              <a:srgbClr val="A8CDD7">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r>
            <a:rPr lang="tr-TR" sz="1200" dirty="0" smtClean="0">
              <a:solidFill>
                <a:sysClr val="window" lastClr="FFFFFF"/>
              </a:solidFill>
              <a:latin typeface="Kalam" panose="020B0604020202020204" charset="-94"/>
              <a:ea typeface="+mn-ea"/>
              <a:cs typeface="Kalam" panose="020B0604020202020204" charset="-94"/>
            </a:rPr>
            <a:t>Atık</a:t>
          </a:r>
          <a:r>
            <a:rPr lang="tr-TR" sz="1200" dirty="0" smtClean="0">
              <a:solidFill>
                <a:sysClr val="window" lastClr="FFFFFF"/>
              </a:solidFill>
              <a:latin typeface="Calibri" panose="020F0502020204030204"/>
              <a:ea typeface="+mn-ea"/>
              <a:cs typeface="+mn-cs"/>
            </a:rPr>
            <a:t> </a:t>
          </a:r>
          <a:r>
            <a:rPr lang="tr-TR" sz="1200" dirty="0" smtClean="0">
              <a:solidFill>
                <a:sysClr val="window" lastClr="FFFFFF"/>
              </a:solidFill>
              <a:latin typeface="Kalam" panose="020B0604020202020204" charset="-94"/>
              <a:ea typeface="+mn-ea"/>
              <a:cs typeface="Kalam" panose="020B0604020202020204" charset="-94"/>
            </a:rPr>
            <a:t>İlaç</a:t>
          </a:r>
          <a:endParaRPr lang="tr-TR" sz="1200" dirty="0">
            <a:solidFill>
              <a:sysClr val="window" lastClr="FFFFFF"/>
            </a:solidFill>
            <a:latin typeface="Kalam" panose="020B0604020202020204" charset="-94"/>
            <a:ea typeface="+mn-ea"/>
            <a:cs typeface="Kalam" panose="020B0604020202020204" charset="-94"/>
          </a:endParaRPr>
        </a:p>
      </dgm:t>
    </dgm:pt>
    <dgm:pt modelId="{B390C13E-5FE8-425E-BF12-7293D22E6099}" type="parTrans" cxnId="{D3B3CC09-81DF-4127-85C8-2CCF160533D2}">
      <dgm:prSet custT="1"/>
      <dgm:spPr>
        <a:xfrm rot="3170047">
          <a:off x="2739175" y="2805915"/>
          <a:ext cx="1049935" cy="19664"/>
        </a:xfrm>
        <a:custGeom>
          <a:avLst/>
          <a:gdLst/>
          <a:ahLst/>
          <a:cxnLst/>
          <a:rect l="0" t="0" r="0" b="0"/>
          <a:pathLst>
            <a:path>
              <a:moveTo>
                <a:pt x="0" y="9832"/>
              </a:moveTo>
              <a:lnTo>
                <a:pt x="1049935" y="9832"/>
              </a:lnTo>
            </a:path>
          </a:pathLst>
        </a:custGeom>
        <a:noFill/>
        <a:ln w="9525" cap="flat" cmpd="sng" algn="ctr">
          <a:solidFill>
            <a:srgbClr val="B0CCB0">
              <a:hueOff val="0"/>
              <a:satOff val="0"/>
              <a:lumOff val="0"/>
              <a:alphaOff val="0"/>
            </a:srgbClr>
          </a:solidFill>
          <a:prstDash val="solid"/>
        </a:ln>
        <a:effectLst/>
      </dgm:spPr>
      <dgm:t>
        <a:bodyPr/>
        <a:lstStyle/>
        <a:p>
          <a:endParaRPr lang="tr-TR" sz="300">
            <a:solidFill>
              <a:sysClr val="windowText" lastClr="000000">
                <a:hueOff val="0"/>
                <a:satOff val="0"/>
                <a:lumOff val="0"/>
                <a:alphaOff val="0"/>
              </a:sysClr>
            </a:solidFill>
            <a:latin typeface="Arial"/>
            <a:ea typeface="+mn-ea"/>
            <a:cs typeface="+mn-cs"/>
          </a:endParaRPr>
        </a:p>
      </dgm:t>
    </dgm:pt>
    <dgm:pt modelId="{E31004F3-D437-44E2-9E8D-6E8590554A79}" type="sibTrans" cxnId="{D3B3CC09-81DF-4127-85C8-2CCF160533D2}">
      <dgm:prSet/>
      <dgm:spPr>
        <a:xfrm>
          <a:off x="989325" y="716000"/>
          <a:ext cx="5694356" cy="5694356"/>
        </a:xfrm>
      </dgm:spPr>
      <dgm:t>
        <a:bodyPr/>
        <a:lstStyle/>
        <a:p>
          <a:endParaRPr lang="tr-TR"/>
        </a:p>
      </dgm:t>
    </dgm:pt>
    <dgm:pt modelId="{4EE4A724-BEF6-4668-BB49-AC679A6E339C}">
      <dgm:prSet phldrT="[Metin]" custT="1"/>
      <dgm:spPr>
        <a:xfrm>
          <a:off x="445592" y="1189013"/>
          <a:ext cx="1032457" cy="593878"/>
        </a:xfrm>
        <a:prstGeom prst="ellipse">
          <a:avLst/>
        </a:prstGeom>
        <a:gradFill rotWithShape="0">
          <a:gsLst>
            <a:gs pos="0">
              <a:srgbClr val="A8CDD7">
                <a:hueOff val="0"/>
                <a:satOff val="0"/>
                <a:lumOff val="0"/>
                <a:alphaOff val="0"/>
                <a:shade val="70000"/>
                <a:satMod val="150000"/>
              </a:srgbClr>
            </a:gs>
            <a:gs pos="34000">
              <a:srgbClr val="A8CDD7">
                <a:hueOff val="0"/>
                <a:satOff val="0"/>
                <a:lumOff val="0"/>
                <a:alphaOff val="0"/>
                <a:shade val="70000"/>
                <a:satMod val="140000"/>
              </a:srgbClr>
            </a:gs>
            <a:gs pos="70000">
              <a:srgbClr val="A8CDD7">
                <a:hueOff val="0"/>
                <a:satOff val="0"/>
                <a:lumOff val="0"/>
                <a:alphaOff val="0"/>
                <a:tint val="100000"/>
                <a:shade val="90000"/>
                <a:satMod val="140000"/>
              </a:srgbClr>
            </a:gs>
            <a:gs pos="100000">
              <a:srgbClr val="A8CDD7">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r>
            <a:rPr lang="tr-TR" sz="1200" dirty="0" smtClean="0">
              <a:solidFill>
                <a:sysClr val="window" lastClr="FFFFFF"/>
              </a:solidFill>
              <a:latin typeface="Kalam" panose="020B0604020202020204" charset="-94"/>
              <a:ea typeface="+mn-ea"/>
              <a:cs typeface="Kalam" panose="020B0604020202020204" charset="-94"/>
            </a:rPr>
            <a:t>Bilişim ve Telek.</a:t>
          </a:r>
          <a:endParaRPr lang="tr-TR" sz="1200" dirty="0">
            <a:solidFill>
              <a:sysClr val="window" lastClr="FFFFFF"/>
            </a:solidFill>
            <a:latin typeface="Kalam" panose="020B0604020202020204" charset="-94"/>
            <a:ea typeface="+mn-ea"/>
            <a:cs typeface="Kalam" panose="020B0604020202020204" charset="-94"/>
          </a:endParaRPr>
        </a:p>
      </dgm:t>
    </dgm:pt>
    <dgm:pt modelId="{3EB5EC29-C794-4BAA-914A-7B7E0AEA3C75}" type="parTrans" cxnId="{49DEFA3C-E050-4B16-9CB3-1E97A9C2ABB0}">
      <dgm:prSet custT="1"/>
      <dgm:spPr>
        <a:xfrm rot="11836893">
          <a:off x="1398995" y="1728553"/>
          <a:ext cx="748433" cy="19664"/>
        </a:xfrm>
        <a:custGeom>
          <a:avLst/>
          <a:gdLst/>
          <a:ahLst/>
          <a:cxnLst/>
          <a:rect l="0" t="0" r="0" b="0"/>
          <a:pathLst>
            <a:path>
              <a:moveTo>
                <a:pt x="0" y="9832"/>
              </a:moveTo>
              <a:lnTo>
                <a:pt x="748433" y="9832"/>
              </a:lnTo>
            </a:path>
          </a:pathLst>
        </a:custGeom>
        <a:noFill/>
        <a:ln w="9525" cap="flat" cmpd="sng" algn="ctr">
          <a:solidFill>
            <a:srgbClr val="B0CCB0">
              <a:hueOff val="0"/>
              <a:satOff val="0"/>
              <a:lumOff val="0"/>
              <a:alphaOff val="0"/>
            </a:srgbClr>
          </a:solidFill>
          <a:prstDash val="solid"/>
        </a:ln>
        <a:effectLst/>
      </dgm:spPr>
      <dgm:t>
        <a:bodyPr/>
        <a:lstStyle/>
        <a:p>
          <a:endParaRPr lang="tr-TR" sz="300">
            <a:solidFill>
              <a:sysClr val="windowText" lastClr="000000">
                <a:hueOff val="0"/>
                <a:satOff val="0"/>
                <a:lumOff val="0"/>
                <a:alphaOff val="0"/>
              </a:sysClr>
            </a:solidFill>
            <a:latin typeface="Arial"/>
            <a:ea typeface="+mn-ea"/>
            <a:cs typeface="+mn-cs"/>
          </a:endParaRPr>
        </a:p>
      </dgm:t>
    </dgm:pt>
    <dgm:pt modelId="{28098452-610D-4874-B798-468BED3EECBF}" type="sibTrans" cxnId="{49DEFA3C-E050-4B16-9CB3-1E97A9C2ABB0}">
      <dgm:prSet/>
      <dgm:spPr>
        <a:xfrm>
          <a:off x="1085889" y="618220"/>
          <a:ext cx="5694356" cy="5694356"/>
        </a:xfrm>
      </dgm:spPr>
      <dgm:t>
        <a:bodyPr/>
        <a:lstStyle/>
        <a:p>
          <a:endParaRPr lang="tr-TR"/>
        </a:p>
      </dgm:t>
    </dgm:pt>
    <dgm:pt modelId="{3B085B40-68F5-4CDE-8B9E-4D6A60095573}">
      <dgm:prSet phldrT="[Metin]" custT="1"/>
      <dgm:spPr>
        <a:xfrm>
          <a:off x="836471" y="632795"/>
          <a:ext cx="921598" cy="593878"/>
        </a:xfrm>
        <a:prstGeom prst="ellipse">
          <a:avLst/>
        </a:prstGeom>
        <a:gradFill rotWithShape="0">
          <a:gsLst>
            <a:gs pos="0">
              <a:srgbClr val="C0BEAF">
                <a:hueOff val="0"/>
                <a:satOff val="0"/>
                <a:lumOff val="0"/>
                <a:alphaOff val="0"/>
                <a:shade val="70000"/>
                <a:satMod val="150000"/>
              </a:srgbClr>
            </a:gs>
            <a:gs pos="34000">
              <a:srgbClr val="C0BEAF">
                <a:hueOff val="0"/>
                <a:satOff val="0"/>
                <a:lumOff val="0"/>
                <a:alphaOff val="0"/>
                <a:shade val="70000"/>
                <a:satMod val="140000"/>
              </a:srgbClr>
            </a:gs>
            <a:gs pos="70000">
              <a:srgbClr val="C0BEAF">
                <a:hueOff val="0"/>
                <a:satOff val="0"/>
                <a:lumOff val="0"/>
                <a:alphaOff val="0"/>
                <a:tint val="100000"/>
                <a:shade val="90000"/>
                <a:satMod val="140000"/>
              </a:srgbClr>
            </a:gs>
            <a:gs pos="100000">
              <a:srgbClr val="C0BEAF">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r>
            <a:rPr lang="tr-TR" sz="1200" dirty="0" smtClean="0">
              <a:solidFill>
                <a:sysClr val="window" lastClr="FFFFFF"/>
              </a:solidFill>
              <a:latin typeface="Kalam" panose="020B0604020202020204" charset="-94"/>
              <a:ea typeface="+mn-ea"/>
              <a:cs typeface="Kalam" panose="020B0604020202020204" charset="-94"/>
            </a:rPr>
            <a:t>Pil ve akü</a:t>
          </a:r>
          <a:endParaRPr lang="tr-TR" sz="1200" dirty="0">
            <a:solidFill>
              <a:sysClr val="window" lastClr="FFFFFF"/>
            </a:solidFill>
            <a:latin typeface="Kalam" panose="020B0604020202020204" charset="-94"/>
            <a:ea typeface="+mn-ea"/>
            <a:cs typeface="Kalam" panose="020B0604020202020204" charset="-94"/>
          </a:endParaRPr>
        </a:p>
      </dgm:t>
    </dgm:pt>
    <dgm:pt modelId="{11BBAFF3-A4EC-4A4E-BC6C-83DA0BCBF9BF}" type="parTrans" cxnId="{F1AE197A-68DB-43B0-B295-13F516F0500D}">
      <dgm:prSet custT="1"/>
      <dgm:spPr>
        <a:xfrm rot="13114286">
          <a:off x="1493382" y="1418079"/>
          <a:ext cx="857165" cy="19664"/>
        </a:xfrm>
        <a:custGeom>
          <a:avLst/>
          <a:gdLst/>
          <a:ahLst/>
          <a:cxnLst/>
          <a:rect l="0" t="0" r="0" b="0"/>
          <a:pathLst>
            <a:path>
              <a:moveTo>
                <a:pt x="0" y="9832"/>
              </a:moveTo>
              <a:lnTo>
                <a:pt x="857165" y="9832"/>
              </a:lnTo>
            </a:path>
          </a:pathLst>
        </a:custGeom>
        <a:noFill/>
        <a:ln w="9525" cap="flat" cmpd="sng" algn="ctr">
          <a:solidFill>
            <a:srgbClr val="B0CCB0">
              <a:hueOff val="0"/>
              <a:satOff val="0"/>
              <a:lumOff val="0"/>
              <a:alphaOff val="0"/>
            </a:srgbClr>
          </a:solidFill>
          <a:prstDash val="solid"/>
        </a:ln>
        <a:effectLst/>
      </dgm:spPr>
      <dgm:t>
        <a:bodyPr/>
        <a:lstStyle/>
        <a:p>
          <a:endParaRPr lang="tr-TR" sz="300">
            <a:solidFill>
              <a:sysClr val="windowText" lastClr="000000">
                <a:hueOff val="0"/>
                <a:satOff val="0"/>
                <a:lumOff val="0"/>
                <a:alphaOff val="0"/>
              </a:sysClr>
            </a:solidFill>
            <a:latin typeface="Arial"/>
            <a:ea typeface="+mn-ea"/>
            <a:cs typeface="+mn-cs"/>
          </a:endParaRPr>
        </a:p>
      </dgm:t>
    </dgm:pt>
    <dgm:pt modelId="{159DB251-FCA8-4E06-8DF7-BB105EC505FC}" type="sibTrans" cxnId="{F1AE197A-68DB-43B0-B295-13F516F0500D}">
      <dgm:prSet/>
      <dgm:spPr>
        <a:xfrm>
          <a:off x="1339537" y="-71815"/>
          <a:ext cx="5694356" cy="5694356"/>
        </a:xfrm>
      </dgm:spPr>
      <dgm:t>
        <a:bodyPr/>
        <a:lstStyle/>
        <a:p>
          <a:endParaRPr lang="tr-TR"/>
        </a:p>
      </dgm:t>
    </dgm:pt>
    <dgm:pt modelId="{029A274B-743F-4704-ADCA-BF30C9F5E533}">
      <dgm:prSet phldrT="[Metin]" custT="1"/>
      <dgm:spPr>
        <a:xfrm>
          <a:off x="1450824" y="172458"/>
          <a:ext cx="901810" cy="550471"/>
        </a:xfrm>
        <a:prstGeom prst="ellipse">
          <a:avLst/>
        </a:prstGeom>
        <a:gradFill rotWithShape="0">
          <a:gsLst>
            <a:gs pos="0">
              <a:srgbClr val="CEC597">
                <a:hueOff val="0"/>
                <a:satOff val="0"/>
                <a:lumOff val="0"/>
                <a:alphaOff val="0"/>
                <a:shade val="70000"/>
                <a:satMod val="150000"/>
              </a:srgbClr>
            </a:gs>
            <a:gs pos="34000">
              <a:srgbClr val="CEC597">
                <a:hueOff val="0"/>
                <a:satOff val="0"/>
                <a:lumOff val="0"/>
                <a:alphaOff val="0"/>
                <a:shade val="70000"/>
                <a:satMod val="140000"/>
              </a:srgbClr>
            </a:gs>
            <a:gs pos="70000">
              <a:srgbClr val="CEC597">
                <a:hueOff val="0"/>
                <a:satOff val="0"/>
                <a:lumOff val="0"/>
                <a:alphaOff val="0"/>
                <a:tint val="100000"/>
                <a:shade val="90000"/>
                <a:satMod val="140000"/>
              </a:srgbClr>
            </a:gs>
            <a:gs pos="100000">
              <a:srgbClr val="CEC597">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r>
            <a:rPr lang="tr-TR" sz="1200" dirty="0" smtClean="0">
              <a:solidFill>
                <a:sysClr val="window" lastClr="FFFFFF"/>
              </a:solidFill>
              <a:latin typeface="Kalam" panose="020B0604020202020204" charset="-94"/>
              <a:ea typeface="+mn-ea"/>
              <a:cs typeface="Kalam" panose="020B0604020202020204" charset="-94"/>
            </a:rPr>
            <a:t>Kartuş, toner</a:t>
          </a:r>
          <a:endParaRPr lang="tr-TR" sz="1200" dirty="0">
            <a:solidFill>
              <a:sysClr val="window" lastClr="FFFFFF"/>
            </a:solidFill>
            <a:latin typeface="Kalam" panose="020B0604020202020204" charset="-94"/>
            <a:ea typeface="+mn-ea"/>
            <a:cs typeface="Kalam" panose="020B0604020202020204" charset="-94"/>
          </a:endParaRPr>
        </a:p>
      </dgm:t>
    </dgm:pt>
    <dgm:pt modelId="{3FF482B0-807E-43FF-8425-5470A51A2C88}" type="parTrans" cxnId="{6319E7D6-BE31-4DDD-952B-55DB1B7E9986}">
      <dgm:prSet custT="1"/>
      <dgm:spPr>
        <a:xfrm rot="14657143">
          <a:off x="1751912" y="1142742"/>
          <a:ext cx="978540" cy="19664"/>
        </a:xfrm>
        <a:custGeom>
          <a:avLst/>
          <a:gdLst/>
          <a:ahLst/>
          <a:cxnLst/>
          <a:rect l="0" t="0" r="0" b="0"/>
          <a:pathLst>
            <a:path>
              <a:moveTo>
                <a:pt x="0" y="9832"/>
              </a:moveTo>
              <a:lnTo>
                <a:pt x="978540" y="9832"/>
              </a:lnTo>
            </a:path>
          </a:pathLst>
        </a:custGeom>
        <a:noFill/>
        <a:ln w="9525" cap="flat" cmpd="sng" algn="ctr">
          <a:solidFill>
            <a:srgbClr val="B0CCB0">
              <a:hueOff val="0"/>
              <a:satOff val="0"/>
              <a:lumOff val="0"/>
              <a:alphaOff val="0"/>
            </a:srgbClr>
          </a:solidFill>
          <a:prstDash val="solid"/>
        </a:ln>
        <a:effectLst/>
      </dgm:spPr>
      <dgm:t>
        <a:bodyPr/>
        <a:lstStyle/>
        <a:p>
          <a:endParaRPr lang="tr-TR" sz="300">
            <a:solidFill>
              <a:sysClr val="windowText" lastClr="000000">
                <a:hueOff val="0"/>
                <a:satOff val="0"/>
                <a:lumOff val="0"/>
                <a:alphaOff val="0"/>
              </a:sysClr>
            </a:solidFill>
            <a:latin typeface="Arial"/>
            <a:ea typeface="+mn-ea"/>
            <a:cs typeface="+mn-cs"/>
          </a:endParaRPr>
        </a:p>
      </dgm:t>
    </dgm:pt>
    <dgm:pt modelId="{AAC5451A-AA2B-4979-87E4-D4CDB362B111}" type="sibTrans" cxnId="{6319E7D6-BE31-4DDD-952B-55DB1B7E9986}">
      <dgm:prSet/>
      <dgm:spPr>
        <a:xfrm>
          <a:off x="1156529" y="176227"/>
          <a:ext cx="5694356" cy="5694356"/>
        </a:xfrm>
      </dgm:spPr>
      <dgm:t>
        <a:bodyPr/>
        <a:lstStyle/>
        <a:p>
          <a:endParaRPr lang="tr-TR"/>
        </a:p>
      </dgm:t>
    </dgm:pt>
    <dgm:pt modelId="{2237CE31-6C74-436B-A19F-C5679BB199A7}">
      <dgm:prSet phldrT="[Metin]" custT="1"/>
      <dgm:spPr>
        <a:xfrm>
          <a:off x="1112553" y="3091970"/>
          <a:ext cx="1067460" cy="593878"/>
        </a:xfrm>
        <a:prstGeom prst="ellipse">
          <a:avLst/>
        </a:prstGeom>
        <a:gradFill rotWithShape="0">
          <a:gsLst>
            <a:gs pos="0">
              <a:srgbClr val="CEC597">
                <a:hueOff val="0"/>
                <a:satOff val="0"/>
                <a:lumOff val="0"/>
                <a:alphaOff val="0"/>
                <a:shade val="70000"/>
                <a:satMod val="150000"/>
              </a:srgbClr>
            </a:gs>
            <a:gs pos="34000">
              <a:srgbClr val="CEC597">
                <a:hueOff val="0"/>
                <a:satOff val="0"/>
                <a:lumOff val="0"/>
                <a:alphaOff val="0"/>
                <a:shade val="70000"/>
                <a:satMod val="140000"/>
              </a:srgbClr>
            </a:gs>
            <a:gs pos="70000">
              <a:srgbClr val="CEC597">
                <a:hueOff val="0"/>
                <a:satOff val="0"/>
                <a:lumOff val="0"/>
                <a:alphaOff val="0"/>
                <a:tint val="100000"/>
                <a:shade val="90000"/>
                <a:satMod val="140000"/>
              </a:srgbClr>
            </a:gs>
            <a:gs pos="100000">
              <a:srgbClr val="CEC597">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r>
            <a:rPr lang="tr-TR" sz="1200" dirty="0" smtClean="0">
              <a:solidFill>
                <a:sysClr val="window" lastClr="FFFFFF"/>
              </a:solidFill>
              <a:latin typeface="Kalam" panose="020B0604020202020204" charset="-94"/>
              <a:ea typeface="+mn-ea"/>
              <a:cs typeface="Kalam" panose="020B0604020202020204" charset="-94"/>
            </a:rPr>
            <a:t>Ev aletleri</a:t>
          </a:r>
          <a:endParaRPr lang="tr-TR" sz="1200" dirty="0">
            <a:solidFill>
              <a:sysClr val="window" lastClr="FFFFFF"/>
            </a:solidFill>
            <a:latin typeface="Kalam" panose="020B0604020202020204" charset="-94"/>
            <a:ea typeface="+mn-ea"/>
            <a:cs typeface="Kalam" panose="020B0604020202020204" charset="-94"/>
          </a:endParaRPr>
        </a:p>
      </dgm:t>
    </dgm:pt>
    <dgm:pt modelId="{234B2058-091E-4665-9293-71556298A068}" type="parTrans" cxnId="{6A15426B-0C03-457A-BA8D-06222F9F2692}">
      <dgm:prSet custT="1"/>
      <dgm:spPr>
        <a:xfrm rot="7575390">
          <a:off x="1667221" y="2747529"/>
          <a:ext cx="884484" cy="19664"/>
        </a:xfrm>
        <a:custGeom>
          <a:avLst/>
          <a:gdLst/>
          <a:ahLst/>
          <a:cxnLst/>
          <a:rect l="0" t="0" r="0" b="0"/>
          <a:pathLst>
            <a:path>
              <a:moveTo>
                <a:pt x="0" y="9832"/>
              </a:moveTo>
              <a:lnTo>
                <a:pt x="884484" y="9832"/>
              </a:lnTo>
            </a:path>
          </a:pathLst>
        </a:custGeom>
        <a:noFill/>
        <a:ln w="9525" cap="flat" cmpd="sng" algn="ctr">
          <a:solidFill>
            <a:srgbClr val="B0CCB0">
              <a:hueOff val="0"/>
              <a:satOff val="0"/>
              <a:lumOff val="0"/>
              <a:alphaOff val="0"/>
            </a:srgbClr>
          </a:solidFill>
          <a:prstDash val="solid"/>
        </a:ln>
        <a:effectLst/>
      </dgm:spPr>
      <dgm:t>
        <a:bodyPr/>
        <a:lstStyle/>
        <a:p>
          <a:endParaRPr lang="tr-TR" sz="300">
            <a:solidFill>
              <a:sysClr val="windowText" lastClr="000000">
                <a:hueOff val="0"/>
                <a:satOff val="0"/>
                <a:lumOff val="0"/>
                <a:alphaOff val="0"/>
              </a:sysClr>
            </a:solidFill>
            <a:latin typeface="Arial"/>
            <a:ea typeface="+mn-ea"/>
            <a:cs typeface="+mn-cs"/>
          </a:endParaRPr>
        </a:p>
      </dgm:t>
    </dgm:pt>
    <dgm:pt modelId="{6902AD4E-541D-4BD1-904A-99C3AB539DDE}" type="sibTrans" cxnId="{6A15426B-0C03-457A-BA8D-06222F9F2692}">
      <dgm:prSet/>
      <dgm:spPr>
        <a:xfrm>
          <a:off x="1036212" y="218898"/>
          <a:ext cx="5694356" cy="5694356"/>
        </a:xfrm>
      </dgm:spPr>
      <dgm:t>
        <a:bodyPr/>
        <a:lstStyle/>
        <a:p>
          <a:endParaRPr lang="tr-TR"/>
        </a:p>
      </dgm:t>
    </dgm:pt>
    <dgm:pt modelId="{7CD31E02-917F-4CF3-AFA4-4A8F033E3E89}">
      <dgm:prSet phldrT="[Metin]" custT="1"/>
      <dgm:spPr>
        <a:xfrm>
          <a:off x="2035386" y="3329843"/>
          <a:ext cx="1336677" cy="747271"/>
        </a:xfrm>
        <a:prstGeom prst="ellipse">
          <a:avLst/>
        </a:prstGeom>
        <a:gradFill rotWithShape="0">
          <a:gsLst>
            <a:gs pos="0">
              <a:srgbClr val="C0BEAF">
                <a:hueOff val="0"/>
                <a:satOff val="0"/>
                <a:lumOff val="0"/>
                <a:alphaOff val="0"/>
                <a:shade val="70000"/>
                <a:satMod val="150000"/>
              </a:srgbClr>
            </a:gs>
            <a:gs pos="34000">
              <a:srgbClr val="C0BEAF">
                <a:hueOff val="0"/>
                <a:satOff val="0"/>
                <a:lumOff val="0"/>
                <a:alphaOff val="0"/>
                <a:shade val="70000"/>
                <a:satMod val="140000"/>
              </a:srgbClr>
            </a:gs>
            <a:gs pos="70000">
              <a:srgbClr val="C0BEAF">
                <a:hueOff val="0"/>
                <a:satOff val="0"/>
                <a:lumOff val="0"/>
                <a:alphaOff val="0"/>
                <a:tint val="100000"/>
                <a:shade val="90000"/>
                <a:satMod val="140000"/>
              </a:srgbClr>
            </a:gs>
            <a:gs pos="100000">
              <a:srgbClr val="C0BEAF">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r>
            <a:rPr lang="tr-TR" sz="1200" dirty="0" err="1" smtClean="0">
              <a:solidFill>
                <a:sysClr val="window" lastClr="FFFFFF"/>
              </a:solidFill>
              <a:latin typeface="Kalam" panose="020B0604020202020204" charset="-94"/>
              <a:ea typeface="+mn-ea"/>
              <a:cs typeface="Kalam" panose="020B0604020202020204" charset="-94"/>
            </a:rPr>
            <a:t>Kontamine</a:t>
          </a:r>
          <a:r>
            <a:rPr lang="tr-TR" sz="1200" dirty="0" smtClean="0">
              <a:solidFill>
                <a:sysClr val="window" lastClr="FFFFFF"/>
              </a:solidFill>
              <a:latin typeface="Calibri" panose="020F0502020204030204"/>
              <a:ea typeface="+mn-ea"/>
              <a:cs typeface="+mn-cs"/>
            </a:rPr>
            <a:t> </a:t>
          </a:r>
          <a:r>
            <a:rPr lang="tr-TR" sz="1200" dirty="0" smtClean="0">
              <a:solidFill>
                <a:sysClr val="window" lastClr="FFFFFF"/>
              </a:solidFill>
              <a:latin typeface="Kalam" panose="020B0604020202020204" charset="-94"/>
              <a:ea typeface="+mn-ea"/>
              <a:cs typeface="Kalam" panose="020B0604020202020204" charset="-94"/>
            </a:rPr>
            <a:t>ambalaj</a:t>
          </a:r>
          <a:endParaRPr lang="tr-TR" sz="1200" dirty="0">
            <a:solidFill>
              <a:sysClr val="window" lastClr="FFFFFF"/>
            </a:solidFill>
            <a:latin typeface="Kalam" panose="020B0604020202020204" charset="-94"/>
            <a:ea typeface="+mn-ea"/>
            <a:cs typeface="Kalam" panose="020B0604020202020204" charset="-94"/>
          </a:endParaRPr>
        </a:p>
      </dgm:t>
    </dgm:pt>
    <dgm:pt modelId="{C5A10949-9188-4DA5-A1BE-D989E7B59FDE}" type="parTrans" cxnId="{6AB1A793-04B8-4C77-AEAB-05B8C282E241}">
      <dgm:prSet custT="1"/>
      <dgm:spPr>
        <a:xfrm rot="5301921">
          <a:off x="2246608" y="2886163"/>
          <a:ext cx="868145" cy="19664"/>
        </a:xfrm>
        <a:custGeom>
          <a:avLst/>
          <a:gdLst/>
          <a:ahLst/>
          <a:cxnLst/>
          <a:rect l="0" t="0" r="0" b="0"/>
          <a:pathLst>
            <a:path>
              <a:moveTo>
                <a:pt x="0" y="9832"/>
              </a:moveTo>
              <a:lnTo>
                <a:pt x="868145" y="9832"/>
              </a:lnTo>
            </a:path>
          </a:pathLst>
        </a:custGeom>
        <a:noFill/>
        <a:ln w="9525" cap="flat" cmpd="sng" algn="ctr">
          <a:solidFill>
            <a:srgbClr val="B0CCB0">
              <a:hueOff val="0"/>
              <a:satOff val="0"/>
              <a:lumOff val="0"/>
              <a:alphaOff val="0"/>
            </a:srgbClr>
          </a:solidFill>
          <a:prstDash val="solid"/>
        </a:ln>
        <a:effectLst/>
      </dgm:spPr>
      <dgm:t>
        <a:bodyPr/>
        <a:lstStyle/>
        <a:p>
          <a:endParaRPr lang="tr-TR" sz="300">
            <a:solidFill>
              <a:sysClr val="windowText" lastClr="000000">
                <a:hueOff val="0"/>
                <a:satOff val="0"/>
                <a:lumOff val="0"/>
                <a:alphaOff val="0"/>
              </a:sysClr>
            </a:solidFill>
            <a:latin typeface="Arial"/>
            <a:ea typeface="+mn-ea"/>
            <a:cs typeface="+mn-cs"/>
          </a:endParaRPr>
        </a:p>
      </dgm:t>
    </dgm:pt>
    <dgm:pt modelId="{750323B9-3271-4443-9AC5-7FE2E9740957}" type="sibTrans" cxnId="{6AB1A793-04B8-4C77-AEAB-05B8C282E241}">
      <dgm:prSet/>
      <dgm:spPr>
        <a:xfrm>
          <a:off x="1736567" y="229423"/>
          <a:ext cx="5694356" cy="5694356"/>
        </a:xfrm>
      </dgm:spPr>
      <dgm:t>
        <a:bodyPr/>
        <a:lstStyle/>
        <a:p>
          <a:endParaRPr lang="tr-TR"/>
        </a:p>
      </dgm:t>
    </dgm:pt>
    <dgm:pt modelId="{11A1B73D-57AB-42B2-A311-150AC04621F5}">
      <dgm:prSet phldrT="[Metin]" custT="1"/>
      <dgm:spPr>
        <a:xfrm>
          <a:off x="457973" y="1902618"/>
          <a:ext cx="1007704" cy="593878"/>
        </a:xfrm>
        <a:prstGeom prst="ellipse">
          <a:avLst/>
        </a:prstGeom>
        <a:gradFill rotWithShape="0">
          <a:gsLst>
            <a:gs pos="0">
              <a:srgbClr val="B0CCB0">
                <a:hueOff val="0"/>
                <a:satOff val="0"/>
                <a:lumOff val="0"/>
                <a:alphaOff val="0"/>
                <a:shade val="70000"/>
                <a:satMod val="150000"/>
              </a:srgbClr>
            </a:gs>
            <a:gs pos="34000">
              <a:srgbClr val="B0CCB0">
                <a:hueOff val="0"/>
                <a:satOff val="0"/>
                <a:lumOff val="0"/>
                <a:alphaOff val="0"/>
                <a:shade val="70000"/>
                <a:satMod val="140000"/>
              </a:srgbClr>
            </a:gs>
            <a:gs pos="70000">
              <a:srgbClr val="B0CCB0">
                <a:hueOff val="0"/>
                <a:satOff val="0"/>
                <a:lumOff val="0"/>
                <a:alphaOff val="0"/>
                <a:tint val="100000"/>
                <a:shade val="90000"/>
                <a:satMod val="140000"/>
              </a:srgbClr>
            </a:gs>
            <a:gs pos="100000">
              <a:srgbClr val="B0CCB0">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r>
            <a:rPr lang="tr-TR" sz="1200" dirty="0" smtClean="0">
              <a:solidFill>
                <a:sysClr val="window" lastClr="FFFFFF"/>
              </a:solidFill>
              <a:latin typeface="Kalam" panose="020B0604020202020204" charset="-94"/>
              <a:ea typeface="+mn-ea"/>
              <a:cs typeface="Kalam" panose="020B0604020202020204" charset="-94"/>
            </a:rPr>
            <a:t>Basınçlı</a:t>
          </a:r>
          <a:r>
            <a:rPr lang="tr-TR" sz="1200" dirty="0" smtClean="0">
              <a:solidFill>
                <a:sysClr val="window" lastClr="FFFFFF"/>
              </a:solidFill>
              <a:latin typeface="Calibri" panose="020F0502020204030204"/>
              <a:ea typeface="+mn-ea"/>
              <a:cs typeface="+mn-cs"/>
            </a:rPr>
            <a:t> </a:t>
          </a:r>
          <a:r>
            <a:rPr lang="tr-TR" sz="1200" dirty="0" smtClean="0">
              <a:solidFill>
                <a:sysClr val="window" lastClr="FFFFFF"/>
              </a:solidFill>
              <a:latin typeface="Kalam" panose="020B0604020202020204" charset="-94"/>
              <a:ea typeface="+mn-ea"/>
              <a:cs typeface="Kalam" panose="020B0604020202020204" charset="-94"/>
            </a:rPr>
            <a:t>Kaplar</a:t>
          </a:r>
          <a:endParaRPr lang="tr-TR" sz="1200" dirty="0">
            <a:solidFill>
              <a:sysClr val="window" lastClr="FFFFFF"/>
            </a:solidFill>
            <a:latin typeface="Kalam" panose="020B0604020202020204" charset="-94"/>
            <a:ea typeface="+mn-ea"/>
            <a:cs typeface="Kalam" panose="020B0604020202020204" charset="-94"/>
          </a:endParaRPr>
        </a:p>
      </dgm:t>
    </dgm:pt>
    <dgm:pt modelId="{0BB90F8F-35CA-4F43-86C4-A111E96BC496}" type="parTrans" cxnId="{48025280-68C7-4461-9A6D-6011A065D4D2}">
      <dgm:prSet custT="1"/>
      <dgm:spPr>
        <a:xfrm rot="10422586">
          <a:off x="1455150" y="2099848"/>
          <a:ext cx="644095" cy="19664"/>
        </a:xfrm>
        <a:custGeom>
          <a:avLst/>
          <a:gdLst/>
          <a:ahLst/>
          <a:cxnLst/>
          <a:rect l="0" t="0" r="0" b="0"/>
          <a:pathLst>
            <a:path>
              <a:moveTo>
                <a:pt x="0" y="9832"/>
              </a:moveTo>
              <a:lnTo>
                <a:pt x="644095" y="9832"/>
              </a:lnTo>
            </a:path>
          </a:pathLst>
        </a:custGeom>
        <a:noFill/>
        <a:ln w="9525" cap="flat" cmpd="sng" algn="ctr">
          <a:solidFill>
            <a:srgbClr val="B0CCB0">
              <a:hueOff val="0"/>
              <a:satOff val="0"/>
              <a:lumOff val="0"/>
              <a:alphaOff val="0"/>
            </a:srgbClr>
          </a:solidFill>
          <a:prstDash val="solid"/>
        </a:ln>
        <a:effectLst/>
      </dgm:spPr>
      <dgm:t>
        <a:bodyPr/>
        <a:lstStyle/>
        <a:p>
          <a:endParaRPr lang="tr-TR" sz="300">
            <a:solidFill>
              <a:sysClr val="windowText" lastClr="000000">
                <a:hueOff val="0"/>
                <a:satOff val="0"/>
                <a:lumOff val="0"/>
                <a:alphaOff val="0"/>
              </a:sysClr>
            </a:solidFill>
            <a:latin typeface="Arial"/>
            <a:ea typeface="+mn-ea"/>
            <a:cs typeface="+mn-cs"/>
          </a:endParaRPr>
        </a:p>
      </dgm:t>
    </dgm:pt>
    <dgm:pt modelId="{63A2BFD0-90C7-4E3B-9362-D08094F7377C}" type="sibTrans" cxnId="{48025280-68C7-4461-9A6D-6011A065D4D2}">
      <dgm:prSet/>
      <dgm:spPr>
        <a:xfrm>
          <a:off x="1111406" y="423054"/>
          <a:ext cx="5694356" cy="5694356"/>
        </a:xfrm>
      </dgm:spPr>
      <dgm:t>
        <a:bodyPr/>
        <a:lstStyle/>
        <a:p>
          <a:endParaRPr lang="tr-TR"/>
        </a:p>
      </dgm:t>
    </dgm:pt>
    <dgm:pt modelId="{A94C66BB-291C-4489-990A-004D6991DB36}">
      <dgm:prSet phldrT="[Metin]" custT="1"/>
      <dgm:spPr>
        <a:xfrm>
          <a:off x="2911874" y="150755"/>
          <a:ext cx="994704" cy="593878"/>
        </a:xfrm>
        <a:prstGeom prst="ellipse">
          <a:avLst/>
        </a:prstGeom>
        <a:gradFill rotWithShape="0">
          <a:gsLst>
            <a:gs pos="0">
              <a:srgbClr val="A8CDD7">
                <a:hueOff val="0"/>
                <a:satOff val="0"/>
                <a:lumOff val="0"/>
                <a:alphaOff val="0"/>
                <a:shade val="70000"/>
                <a:satMod val="150000"/>
              </a:srgbClr>
            </a:gs>
            <a:gs pos="34000">
              <a:srgbClr val="A8CDD7">
                <a:hueOff val="0"/>
                <a:satOff val="0"/>
                <a:lumOff val="0"/>
                <a:alphaOff val="0"/>
                <a:shade val="70000"/>
                <a:satMod val="140000"/>
              </a:srgbClr>
            </a:gs>
            <a:gs pos="70000">
              <a:srgbClr val="A8CDD7">
                <a:hueOff val="0"/>
                <a:satOff val="0"/>
                <a:lumOff val="0"/>
                <a:alphaOff val="0"/>
                <a:tint val="100000"/>
                <a:shade val="90000"/>
                <a:satMod val="140000"/>
              </a:srgbClr>
            </a:gs>
            <a:gs pos="100000">
              <a:srgbClr val="A8CDD7">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r>
            <a:rPr lang="tr-TR" sz="1200" dirty="0" smtClean="0">
              <a:solidFill>
                <a:sysClr val="window" lastClr="FFFFFF"/>
              </a:solidFill>
              <a:latin typeface="Kalam" panose="020B0604020202020204" charset="-94"/>
              <a:ea typeface="+mn-ea"/>
              <a:cs typeface="Kalam" panose="020B0604020202020204" charset="-94"/>
            </a:rPr>
            <a:t>Atık Motor Yağı</a:t>
          </a:r>
          <a:endParaRPr lang="tr-TR" sz="1200" dirty="0">
            <a:solidFill>
              <a:sysClr val="window" lastClr="FFFFFF"/>
            </a:solidFill>
            <a:latin typeface="Kalam" panose="020B0604020202020204" charset="-94"/>
            <a:ea typeface="+mn-ea"/>
            <a:cs typeface="Kalam" panose="020B0604020202020204" charset="-94"/>
          </a:endParaRPr>
        </a:p>
      </dgm:t>
    </dgm:pt>
    <dgm:pt modelId="{96EE636B-3C4B-41EE-903B-FAA0E6CB61CB}" type="parTrans" cxnId="{F42EC2B5-EA9B-4B0E-9025-EEE3BDDA869A}">
      <dgm:prSet custT="1"/>
      <dgm:spPr>
        <a:xfrm rot="17742857">
          <a:off x="2587200" y="1153399"/>
          <a:ext cx="954883" cy="19664"/>
        </a:xfrm>
        <a:custGeom>
          <a:avLst/>
          <a:gdLst/>
          <a:ahLst/>
          <a:cxnLst/>
          <a:rect l="0" t="0" r="0" b="0"/>
          <a:pathLst>
            <a:path>
              <a:moveTo>
                <a:pt x="0" y="9832"/>
              </a:moveTo>
              <a:lnTo>
                <a:pt x="954883" y="9832"/>
              </a:lnTo>
            </a:path>
          </a:pathLst>
        </a:custGeom>
        <a:noFill/>
        <a:ln w="9525" cap="flat" cmpd="sng" algn="ctr">
          <a:solidFill>
            <a:srgbClr val="B0CCB0">
              <a:hueOff val="0"/>
              <a:satOff val="0"/>
              <a:lumOff val="0"/>
              <a:alphaOff val="0"/>
            </a:srgbClr>
          </a:solidFill>
          <a:prstDash val="solid"/>
        </a:ln>
        <a:effectLst/>
      </dgm:spPr>
      <dgm:t>
        <a:bodyPr/>
        <a:lstStyle/>
        <a:p>
          <a:endParaRPr lang="tr-TR" sz="300">
            <a:solidFill>
              <a:sysClr val="windowText" lastClr="000000">
                <a:hueOff val="0"/>
                <a:satOff val="0"/>
                <a:lumOff val="0"/>
                <a:alphaOff val="0"/>
              </a:sysClr>
            </a:solidFill>
            <a:latin typeface="Arial"/>
            <a:ea typeface="+mn-ea"/>
            <a:cs typeface="+mn-cs"/>
          </a:endParaRPr>
        </a:p>
      </dgm:t>
    </dgm:pt>
    <dgm:pt modelId="{5A31E72F-67A8-4450-9B82-050868734EF5}" type="sibTrans" cxnId="{F42EC2B5-EA9B-4B0E-9025-EEE3BDDA869A}">
      <dgm:prSet/>
      <dgm:spPr>
        <a:xfrm>
          <a:off x="823374" y="-424710"/>
          <a:ext cx="5694356" cy="5694356"/>
        </a:xfrm>
      </dgm:spPr>
      <dgm:t>
        <a:bodyPr/>
        <a:lstStyle/>
        <a:p>
          <a:endParaRPr lang="tr-TR"/>
        </a:p>
      </dgm:t>
    </dgm:pt>
    <dgm:pt modelId="{190BFE03-4707-4FD9-A1AB-AB574B597980}">
      <dgm:prSet phldrT="[Metin]" custT="1"/>
      <dgm:spPr>
        <a:xfrm>
          <a:off x="636837" y="2556758"/>
          <a:ext cx="1201938" cy="593878"/>
        </a:xfrm>
        <a:prstGeom prst="ellipse">
          <a:avLst/>
        </a:prstGeom>
        <a:gradFill rotWithShape="0">
          <a:gsLst>
            <a:gs pos="0">
              <a:srgbClr val="E8B7B7">
                <a:hueOff val="0"/>
                <a:satOff val="0"/>
                <a:lumOff val="0"/>
                <a:alphaOff val="0"/>
                <a:shade val="70000"/>
                <a:satMod val="150000"/>
              </a:srgbClr>
            </a:gs>
            <a:gs pos="34000">
              <a:srgbClr val="E8B7B7">
                <a:hueOff val="0"/>
                <a:satOff val="0"/>
                <a:lumOff val="0"/>
                <a:alphaOff val="0"/>
                <a:shade val="70000"/>
                <a:satMod val="140000"/>
              </a:srgbClr>
            </a:gs>
            <a:gs pos="70000">
              <a:srgbClr val="E8B7B7">
                <a:hueOff val="0"/>
                <a:satOff val="0"/>
                <a:lumOff val="0"/>
                <a:alphaOff val="0"/>
                <a:tint val="100000"/>
                <a:shade val="90000"/>
                <a:satMod val="140000"/>
              </a:srgbClr>
            </a:gs>
            <a:gs pos="100000">
              <a:srgbClr val="E8B7B7">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r>
            <a:rPr lang="tr-TR" sz="1200" dirty="0" smtClean="0">
              <a:solidFill>
                <a:sysClr val="window" lastClr="FFFFFF"/>
              </a:solidFill>
              <a:latin typeface="Kalam" panose="020B0604020202020204" charset="-94"/>
              <a:ea typeface="+mn-ea"/>
              <a:cs typeface="Kalam" panose="020B0604020202020204" charset="-94"/>
            </a:rPr>
            <a:t>Televizyon</a:t>
          </a:r>
          <a:endParaRPr lang="tr-TR" sz="1200" dirty="0">
            <a:solidFill>
              <a:sysClr val="window" lastClr="FFFFFF"/>
            </a:solidFill>
            <a:latin typeface="Kalam" panose="020B0604020202020204" charset="-94"/>
            <a:ea typeface="+mn-ea"/>
            <a:cs typeface="Kalam" panose="020B0604020202020204" charset="-94"/>
          </a:endParaRPr>
        </a:p>
      </dgm:t>
    </dgm:pt>
    <dgm:pt modelId="{E7F5C9D5-65D8-4D9D-954E-2953187F751E}" type="parTrans" cxnId="{DC0F783E-02C5-4C2E-9BA6-3FDED447B770}">
      <dgm:prSet custT="1"/>
      <dgm:spPr>
        <a:xfrm rot="8959657">
          <a:off x="1575224" y="2443460"/>
          <a:ext cx="675361" cy="19664"/>
        </a:xfrm>
        <a:custGeom>
          <a:avLst/>
          <a:gdLst/>
          <a:ahLst/>
          <a:cxnLst/>
          <a:rect l="0" t="0" r="0" b="0"/>
          <a:pathLst>
            <a:path>
              <a:moveTo>
                <a:pt x="0" y="9832"/>
              </a:moveTo>
              <a:lnTo>
                <a:pt x="675361" y="9832"/>
              </a:lnTo>
            </a:path>
          </a:pathLst>
        </a:custGeom>
        <a:noFill/>
        <a:ln w="9525" cap="flat" cmpd="sng" algn="ctr">
          <a:solidFill>
            <a:srgbClr val="B0CCB0">
              <a:hueOff val="0"/>
              <a:satOff val="0"/>
              <a:lumOff val="0"/>
              <a:alphaOff val="0"/>
            </a:srgbClr>
          </a:solidFill>
          <a:prstDash val="solid"/>
        </a:ln>
        <a:effectLst/>
      </dgm:spPr>
      <dgm:t>
        <a:bodyPr/>
        <a:lstStyle/>
        <a:p>
          <a:endParaRPr lang="tr-TR" sz="300">
            <a:solidFill>
              <a:sysClr val="windowText" lastClr="000000">
                <a:hueOff val="0"/>
                <a:satOff val="0"/>
                <a:lumOff val="0"/>
                <a:alphaOff val="0"/>
              </a:sysClr>
            </a:solidFill>
            <a:latin typeface="Arial"/>
            <a:ea typeface="+mn-ea"/>
            <a:cs typeface="+mn-cs"/>
          </a:endParaRPr>
        </a:p>
      </dgm:t>
    </dgm:pt>
    <dgm:pt modelId="{E38D03AD-3FC3-4320-ABEE-56A6BA0ABDCD}" type="sibTrans" cxnId="{DC0F783E-02C5-4C2E-9BA6-3FDED447B770}">
      <dgm:prSet/>
      <dgm:spPr>
        <a:xfrm>
          <a:off x="1102289" y="385215"/>
          <a:ext cx="5694356" cy="5694356"/>
        </a:xfrm>
      </dgm:spPr>
      <dgm:t>
        <a:bodyPr/>
        <a:lstStyle/>
        <a:p>
          <a:endParaRPr lang="tr-TR"/>
        </a:p>
      </dgm:t>
    </dgm:pt>
    <dgm:pt modelId="{EE18E7AB-4C42-46E5-B420-2AF9B4200E79}">
      <dgm:prSet phldrT="[Metin]" custT="1"/>
      <dgm:spPr>
        <a:xfrm>
          <a:off x="3394408" y="2616230"/>
          <a:ext cx="1345407" cy="593878"/>
        </a:xfrm>
        <a:prstGeom prst="ellipse">
          <a:avLst/>
        </a:prstGeom>
        <a:gradFill rotWithShape="0">
          <a:gsLst>
            <a:gs pos="0">
              <a:srgbClr val="B0CCB0">
                <a:hueOff val="0"/>
                <a:satOff val="0"/>
                <a:lumOff val="0"/>
                <a:alphaOff val="0"/>
                <a:shade val="70000"/>
                <a:satMod val="150000"/>
              </a:srgbClr>
            </a:gs>
            <a:gs pos="34000">
              <a:srgbClr val="B0CCB0">
                <a:hueOff val="0"/>
                <a:satOff val="0"/>
                <a:lumOff val="0"/>
                <a:alphaOff val="0"/>
                <a:shade val="70000"/>
                <a:satMod val="140000"/>
              </a:srgbClr>
            </a:gs>
            <a:gs pos="70000">
              <a:srgbClr val="B0CCB0">
                <a:hueOff val="0"/>
                <a:satOff val="0"/>
                <a:lumOff val="0"/>
                <a:alphaOff val="0"/>
                <a:tint val="100000"/>
                <a:shade val="90000"/>
                <a:satMod val="140000"/>
              </a:srgbClr>
            </a:gs>
            <a:gs pos="100000">
              <a:srgbClr val="B0CCB0">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r>
            <a:rPr lang="tr-TR" sz="1200" dirty="0" smtClean="0">
              <a:solidFill>
                <a:sysClr val="window" lastClr="FFFFFF"/>
              </a:solidFill>
              <a:latin typeface="Kalam" panose="020B0604020202020204" charset="-94"/>
              <a:ea typeface="+mn-ea"/>
              <a:cs typeface="Kalam" panose="020B0604020202020204" charset="-94"/>
            </a:rPr>
            <a:t>Aydınlatma</a:t>
          </a:r>
          <a:endParaRPr lang="tr-TR" sz="1200" dirty="0">
            <a:solidFill>
              <a:sysClr val="window" lastClr="FFFFFF"/>
            </a:solidFill>
            <a:latin typeface="Kalam" panose="020B0604020202020204" charset="-94"/>
            <a:ea typeface="+mn-ea"/>
            <a:cs typeface="Kalam" panose="020B0604020202020204" charset="-94"/>
          </a:endParaRPr>
        </a:p>
      </dgm:t>
    </dgm:pt>
    <dgm:pt modelId="{37699592-D351-4A12-AF6B-C7023BB9F57C}" type="sibTrans" cxnId="{7E797790-6B69-4B31-9162-E4A893733407}">
      <dgm:prSet/>
      <dgm:spPr>
        <a:xfrm>
          <a:off x="1157509" y="417814"/>
          <a:ext cx="5694356" cy="5694356"/>
        </a:xfrm>
      </dgm:spPr>
      <dgm:t>
        <a:bodyPr/>
        <a:lstStyle/>
        <a:p>
          <a:endParaRPr lang="tr-TR"/>
        </a:p>
      </dgm:t>
    </dgm:pt>
    <dgm:pt modelId="{210CF316-EB9E-434C-A4FB-F3BC0C327F8B}" type="parTrans" cxnId="{7E797790-6B69-4B31-9162-E4A893733407}">
      <dgm:prSet custT="1"/>
      <dgm:spPr>
        <a:xfrm rot="1951714">
          <a:off x="3040759" y="2471432"/>
          <a:ext cx="698288" cy="19664"/>
        </a:xfrm>
        <a:custGeom>
          <a:avLst/>
          <a:gdLst/>
          <a:ahLst/>
          <a:cxnLst/>
          <a:rect l="0" t="0" r="0" b="0"/>
          <a:pathLst>
            <a:path>
              <a:moveTo>
                <a:pt x="0" y="9832"/>
              </a:moveTo>
              <a:lnTo>
                <a:pt x="698288" y="9832"/>
              </a:lnTo>
            </a:path>
          </a:pathLst>
        </a:custGeom>
        <a:noFill/>
        <a:ln w="9525" cap="flat" cmpd="sng" algn="ctr">
          <a:solidFill>
            <a:srgbClr val="B0CCB0">
              <a:hueOff val="0"/>
              <a:satOff val="0"/>
              <a:lumOff val="0"/>
              <a:alphaOff val="0"/>
            </a:srgbClr>
          </a:solidFill>
          <a:prstDash val="solid"/>
        </a:ln>
        <a:effectLst/>
      </dgm:spPr>
      <dgm:t>
        <a:bodyPr/>
        <a:lstStyle/>
        <a:p>
          <a:endParaRPr lang="tr-TR" sz="300">
            <a:solidFill>
              <a:sysClr val="windowText" lastClr="000000">
                <a:hueOff val="0"/>
                <a:satOff val="0"/>
                <a:lumOff val="0"/>
                <a:alphaOff val="0"/>
              </a:sysClr>
            </a:solidFill>
            <a:latin typeface="Arial"/>
            <a:ea typeface="+mn-ea"/>
            <a:cs typeface="+mn-cs"/>
          </a:endParaRPr>
        </a:p>
      </dgm:t>
    </dgm:pt>
    <dgm:pt modelId="{FAAF75B7-1DEA-4343-A27D-E758333F0C74}">
      <dgm:prSet phldrT="[Metin]" custT="1"/>
      <dgm:spPr>
        <a:xfrm>
          <a:off x="3505292" y="653806"/>
          <a:ext cx="1115606" cy="593878"/>
        </a:xfrm>
        <a:prstGeom prst="ellipse">
          <a:avLst/>
        </a:prstGeom>
        <a:gradFill rotWithShape="0">
          <a:gsLst>
            <a:gs pos="0">
              <a:srgbClr val="C0BEAF">
                <a:hueOff val="0"/>
                <a:satOff val="0"/>
                <a:lumOff val="0"/>
                <a:alphaOff val="0"/>
                <a:shade val="70000"/>
                <a:satMod val="150000"/>
              </a:srgbClr>
            </a:gs>
            <a:gs pos="34000">
              <a:srgbClr val="C0BEAF">
                <a:hueOff val="0"/>
                <a:satOff val="0"/>
                <a:lumOff val="0"/>
                <a:alphaOff val="0"/>
                <a:shade val="70000"/>
                <a:satMod val="140000"/>
              </a:srgbClr>
            </a:gs>
            <a:gs pos="70000">
              <a:srgbClr val="C0BEAF">
                <a:hueOff val="0"/>
                <a:satOff val="0"/>
                <a:lumOff val="0"/>
                <a:alphaOff val="0"/>
                <a:tint val="100000"/>
                <a:shade val="90000"/>
                <a:satMod val="140000"/>
              </a:srgbClr>
            </a:gs>
            <a:gs pos="100000">
              <a:srgbClr val="C0BEAF">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r>
            <a:rPr lang="tr-TR" sz="1200" dirty="0" smtClean="0">
              <a:solidFill>
                <a:sysClr val="window" lastClr="FFFFFF"/>
              </a:solidFill>
              <a:latin typeface="Kalam" panose="020B0604020202020204" charset="-94"/>
              <a:ea typeface="+mn-ea"/>
              <a:cs typeface="Kalam" panose="020B0604020202020204" charset="-94"/>
            </a:rPr>
            <a:t>Bitkisel atık yağ</a:t>
          </a:r>
          <a:endParaRPr lang="tr-TR" sz="1200" dirty="0">
            <a:solidFill>
              <a:sysClr val="window" lastClr="FFFFFF"/>
            </a:solidFill>
            <a:latin typeface="Kalam" panose="020B0604020202020204" charset="-94"/>
            <a:ea typeface="+mn-ea"/>
            <a:cs typeface="Kalam" panose="020B0604020202020204" charset="-94"/>
          </a:endParaRPr>
        </a:p>
      </dgm:t>
    </dgm:pt>
    <dgm:pt modelId="{63DC6218-4186-4102-BA04-9C68E2770E2E}" type="sibTrans" cxnId="{F7A78550-2ECD-438F-BCBE-E3A22CCC2CEE}">
      <dgm:prSet/>
      <dgm:spPr>
        <a:xfrm>
          <a:off x="1364736" y="393372"/>
          <a:ext cx="5694356" cy="5694356"/>
        </a:xfrm>
      </dgm:spPr>
      <dgm:t>
        <a:bodyPr/>
        <a:lstStyle/>
        <a:p>
          <a:endParaRPr lang="tr-TR"/>
        </a:p>
      </dgm:t>
    </dgm:pt>
    <dgm:pt modelId="{B21418BE-EDD0-4937-AA5A-CD4E607591A8}" type="parTrans" cxnId="{F7A78550-2ECD-438F-BCBE-E3A22CCC2CEE}">
      <dgm:prSet custT="1"/>
      <dgm:spPr>
        <a:xfrm rot="19377807">
          <a:off x="2979251" y="1438874"/>
          <a:ext cx="847806" cy="19664"/>
        </a:xfrm>
        <a:custGeom>
          <a:avLst/>
          <a:gdLst/>
          <a:ahLst/>
          <a:cxnLst/>
          <a:rect l="0" t="0" r="0" b="0"/>
          <a:pathLst>
            <a:path>
              <a:moveTo>
                <a:pt x="0" y="9832"/>
              </a:moveTo>
              <a:lnTo>
                <a:pt x="847806" y="9832"/>
              </a:lnTo>
            </a:path>
          </a:pathLst>
        </a:custGeom>
        <a:noFill/>
        <a:ln w="9525" cap="flat" cmpd="sng" algn="ctr">
          <a:solidFill>
            <a:srgbClr val="B0CCB0">
              <a:hueOff val="0"/>
              <a:satOff val="0"/>
              <a:lumOff val="0"/>
              <a:alphaOff val="0"/>
            </a:srgbClr>
          </a:solidFill>
          <a:prstDash val="solid"/>
        </a:ln>
        <a:effectLst/>
      </dgm:spPr>
      <dgm:t>
        <a:bodyPr/>
        <a:lstStyle/>
        <a:p>
          <a:endParaRPr lang="tr-TR" sz="300">
            <a:solidFill>
              <a:sysClr val="windowText" lastClr="000000">
                <a:hueOff val="0"/>
                <a:satOff val="0"/>
                <a:lumOff val="0"/>
                <a:alphaOff val="0"/>
              </a:sysClr>
            </a:solidFill>
            <a:latin typeface="Arial"/>
            <a:ea typeface="+mn-ea"/>
            <a:cs typeface="+mn-cs"/>
          </a:endParaRPr>
        </a:p>
      </dgm:t>
    </dgm:pt>
    <dgm:pt modelId="{1DDDB6C2-88DF-4526-A083-DB4A143DE505}" type="pres">
      <dgm:prSet presAssocID="{DEFE1138-1881-47EC-9751-66A412957E16}" presName="cycle" presStyleCnt="0">
        <dgm:presLayoutVars>
          <dgm:chMax val="1"/>
          <dgm:dir/>
          <dgm:animLvl val="ctr"/>
          <dgm:resizeHandles val="exact"/>
        </dgm:presLayoutVars>
      </dgm:prSet>
      <dgm:spPr/>
      <dgm:t>
        <a:bodyPr/>
        <a:lstStyle/>
        <a:p>
          <a:endParaRPr lang="tr-TR"/>
        </a:p>
      </dgm:t>
    </dgm:pt>
    <dgm:pt modelId="{11570E4A-EC6A-4D69-ADAB-1F8AB286A9FC}" type="pres">
      <dgm:prSet presAssocID="{F0333A68-DDB4-4F97-ADE0-CEB46FDA7132}" presName="centerShape" presStyleLbl="node0" presStyleIdx="0" presStyleCnt="1" custScaleX="189762" custScaleY="151326"/>
      <dgm:spPr/>
      <dgm:t>
        <a:bodyPr/>
        <a:lstStyle/>
        <a:p>
          <a:endParaRPr lang="tr-TR"/>
        </a:p>
      </dgm:t>
    </dgm:pt>
    <dgm:pt modelId="{BBFB8779-E289-4DFE-B49C-45F7DC35D99B}" type="pres">
      <dgm:prSet presAssocID="{537FD14C-0A47-41D9-994A-03DAE32CA30D}" presName="Name9" presStyleLbl="parChTrans1D2" presStyleIdx="0" presStyleCnt="14"/>
      <dgm:spPr/>
      <dgm:t>
        <a:bodyPr/>
        <a:lstStyle/>
        <a:p>
          <a:endParaRPr lang="tr-TR"/>
        </a:p>
      </dgm:t>
    </dgm:pt>
    <dgm:pt modelId="{A5CF6F82-B1C7-4570-9E0F-AE3A0BCADD07}" type="pres">
      <dgm:prSet presAssocID="{537FD14C-0A47-41D9-994A-03DAE32CA30D}" presName="connTx" presStyleLbl="parChTrans1D2" presStyleIdx="0" presStyleCnt="14"/>
      <dgm:spPr/>
      <dgm:t>
        <a:bodyPr/>
        <a:lstStyle/>
        <a:p>
          <a:endParaRPr lang="tr-TR"/>
        </a:p>
      </dgm:t>
    </dgm:pt>
    <dgm:pt modelId="{14E0B2CB-8D19-4863-B7A7-CB212425B1EC}" type="pres">
      <dgm:prSet presAssocID="{183BED58-0237-4571-9287-BA39A2B0A75D}" presName="node" presStyleLbl="node1" presStyleIdx="0" presStyleCnt="14">
        <dgm:presLayoutVars>
          <dgm:bulletEnabled val="1"/>
        </dgm:presLayoutVars>
      </dgm:prSet>
      <dgm:spPr/>
      <dgm:t>
        <a:bodyPr/>
        <a:lstStyle/>
        <a:p>
          <a:endParaRPr lang="tr-TR"/>
        </a:p>
      </dgm:t>
    </dgm:pt>
    <dgm:pt modelId="{D662F349-390D-463A-A4A6-D8FC2ED02362}" type="pres">
      <dgm:prSet presAssocID="{96EE636B-3C4B-41EE-903B-FAA0E6CB61CB}" presName="Name9" presStyleLbl="parChTrans1D2" presStyleIdx="1" presStyleCnt="14"/>
      <dgm:spPr/>
      <dgm:t>
        <a:bodyPr/>
        <a:lstStyle/>
        <a:p>
          <a:endParaRPr lang="tr-TR"/>
        </a:p>
      </dgm:t>
    </dgm:pt>
    <dgm:pt modelId="{2CA3E633-1DAF-4E2C-B87C-8CE6CE2C109B}" type="pres">
      <dgm:prSet presAssocID="{96EE636B-3C4B-41EE-903B-FAA0E6CB61CB}" presName="connTx" presStyleLbl="parChTrans1D2" presStyleIdx="1" presStyleCnt="14"/>
      <dgm:spPr/>
      <dgm:t>
        <a:bodyPr/>
        <a:lstStyle/>
        <a:p>
          <a:endParaRPr lang="tr-TR"/>
        </a:p>
      </dgm:t>
    </dgm:pt>
    <dgm:pt modelId="{69373178-0A1D-404A-95F0-A0C3E41F9D3B}" type="pres">
      <dgm:prSet presAssocID="{A94C66BB-291C-4489-990A-004D6991DB36}" presName="node" presStyleLbl="node1" presStyleIdx="1" presStyleCnt="14" custScaleX="206605" custScaleY="90578" custRadScaleRad="111269" custRadScaleInc="36024">
        <dgm:presLayoutVars>
          <dgm:bulletEnabled val="1"/>
        </dgm:presLayoutVars>
      </dgm:prSet>
      <dgm:spPr/>
      <dgm:t>
        <a:bodyPr/>
        <a:lstStyle/>
        <a:p>
          <a:endParaRPr lang="tr-TR"/>
        </a:p>
      </dgm:t>
    </dgm:pt>
    <dgm:pt modelId="{C2882F77-C518-475F-9BB7-30AB2A5B95FB}" type="pres">
      <dgm:prSet presAssocID="{B21418BE-EDD0-4937-AA5A-CD4E607591A8}" presName="Name9" presStyleLbl="parChTrans1D2" presStyleIdx="2" presStyleCnt="14"/>
      <dgm:spPr/>
      <dgm:t>
        <a:bodyPr/>
        <a:lstStyle/>
        <a:p>
          <a:endParaRPr lang="tr-TR"/>
        </a:p>
      </dgm:t>
    </dgm:pt>
    <dgm:pt modelId="{0F345783-4F3E-41BD-B348-B18F4A3773D4}" type="pres">
      <dgm:prSet presAssocID="{B21418BE-EDD0-4937-AA5A-CD4E607591A8}" presName="connTx" presStyleLbl="parChTrans1D2" presStyleIdx="2" presStyleCnt="14"/>
      <dgm:spPr/>
      <dgm:t>
        <a:bodyPr/>
        <a:lstStyle/>
        <a:p>
          <a:endParaRPr lang="tr-TR"/>
        </a:p>
      </dgm:t>
    </dgm:pt>
    <dgm:pt modelId="{B66D6495-9100-447E-AA9E-950F950D138A}" type="pres">
      <dgm:prSet presAssocID="{FAAF75B7-1DEA-4343-A27D-E758333F0C74}" presName="node" presStyleLbl="node1" presStyleIdx="2" presStyleCnt="14" custScaleX="187851" custRadScaleRad="101506" custRadScaleInc="11938">
        <dgm:presLayoutVars>
          <dgm:bulletEnabled val="1"/>
        </dgm:presLayoutVars>
      </dgm:prSet>
      <dgm:spPr/>
      <dgm:t>
        <a:bodyPr/>
        <a:lstStyle/>
        <a:p>
          <a:endParaRPr lang="tr-TR"/>
        </a:p>
      </dgm:t>
    </dgm:pt>
    <dgm:pt modelId="{9E1D812F-20A1-4E8B-AD96-F4972691CE53}" type="pres">
      <dgm:prSet presAssocID="{C1452527-917A-4A10-8D99-3FD418CE389B}" presName="Name9" presStyleLbl="parChTrans1D2" presStyleIdx="3" presStyleCnt="14"/>
      <dgm:spPr/>
      <dgm:t>
        <a:bodyPr/>
        <a:lstStyle/>
        <a:p>
          <a:endParaRPr lang="tr-TR"/>
        </a:p>
      </dgm:t>
    </dgm:pt>
    <dgm:pt modelId="{16E3865B-BE47-4AC6-979E-19108FE7322F}" type="pres">
      <dgm:prSet presAssocID="{C1452527-917A-4A10-8D99-3FD418CE389B}" presName="connTx" presStyleLbl="parChTrans1D2" presStyleIdx="3" presStyleCnt="14"/>
      <dgm:spPr/>
      <dgm:t>
        <a:bodyPr/>
        <a:lstStyle/>
        <a:p>
          <a:endParaRPr lang="tr-TR"/>
        </a:p>
      </dgm:t>
    </dgm:pt>
    <dgm:pt modelId="{131F11D3-F2FF-455B-9BD3-AE23C3FA09E0}" type="pres">
      <dgm:prSet presAssocID="{AE8F159F-F62B-48A2-B7B9-5A9FE0DCD088}" presName="node" presStyleLbl="node1" presStyleIdx="3" presStyleCnt="14" custScaleX="168328" custScaleY="114632">
        <dgm:presLayoutVars>
          <dgm:bulletEnabled val="1"/>
        </dgm:presLayoutVars>
      </dgm:prSet>
      <dgm:spPr/>
      <dgm:t>
        <a:bodyPr/>
        <a:lstStyle/>
        <a:p>
          <a:endParaRPr lang="tr-TR"/>
        </a:p>
      </dgm:t>
    </dgm:pt>
    <dgm:pt modelId="{4B5A96FA-4DC3-4FB9-9B94-16AC549B29C1}" type="pres">
      <dgm:prSet presAssocID="{1FFEA26F-198E-43EC-B3CE-E7160EFACE35}" presName="Name9" presStyleLbl="parChTrans1D2" presStyleIdx="4" presStyleCnt="14"/>
      <dgm:spPr/>
      <dgm:t>
        <a:bodyPr/>
        <a:lstStyle/>
        <a:p>
          <a:endParaRPr lang="tr-TR"/>
        </a:p>
      </dgm:t>
    </dgm:pt>
    <dgm:pt modelId="{5BD28906-866B-46BE-9945-8D97E6658652}" type="pres">
      <dgm:prSet presAssocID="{1FFEA26F-198E-43EC-B3CE-E7160EFACE35}" presName="connTx" presStyleLbl="parChTrans1D2" presStyleIdx="4" presStyleCnt="14"/>
      <dgm:spPr/>
      <dgm:t>
        <a:bodyPr/>
        <a:lstStyle/>
        <a:p>
          <a:endParaRPr lang="tr-TR"/>
        </a:p>
      </dgm:t>
    </dgm:pt>
    <dgm:pt modelId="{A0CA5FA3-AD5F-414A-BC6E-569D69895ECC}" type="pres">
      <dgm:prSet presAssocID="{79D14929-08F5-476B-8CE1-7E1344FA400F}" presName="node" presStyleLbl="node1" presStyleIdx="4" presStyleCnt="14" custScaleX="215993" custScaleY="100919" custRadScaleRad="99095" custRadScaleInc="-19745">
        <dgm:presLayoutVars>
          <dgm:bulletEnabled val="1"/>
        </dgm:presLayoutVars>
      </dgm:prSet>
      <dgm:spPr/>
      <dgm:t>
        <a:bodyPr/>
        <a:lstStyle/>
        <a:p>
          <a:endParaRPr lang="tr-TR"/>
        </a:p>
      </dgm:t>
    </dgm:pt>
    <dgm:pt modelId="{05F0ABD4-7677-429C-9079-61AFA5718953}" type="pres">
      <dgm:prSet presAssocID="{210CF316-EB9E-434C-A4FB-F3BC0C327F8B}" presName="Name9" presStyleLbl="parChTrans1D2" presStyleIdx="5" presStyleCnt="14"/>
      <dgm:spPr/>
      <dgm:t>
        <a:bodyPr/>
        <a:lstStyle/>
        <a:p>
          <a:endParaRPr lang="tr-TR"/>
        </a:p>
      </dgm:t>
    </dgm:pt>
    <dgm:pt modelId="{E858A813-C113-4BA0-8AFA-0B242E17EEB6}" type="pres">
      <dgm:prSet presAssocID="{210CF316-EB9E-434C-A4FB-F3BC0C327F8B}" presName="connTx" presStyleLbl="parChTrans1D2" presStyleIdx="5" presStyleCnt="14"/>
      <dgm:spPr/>
      <dgm:t>
        <a:bodyPr/>
        <a:lstStyle/>
        <a:p>
          <a:endParaRPr lang="tr-TR"/>
        </a:p>
      </dgm:t>
    </dgm:pt>
    <dgm:pt modelId="{0551BF54-0C4B-4931-B62E-EDB60E37FF7A}" type="pres">
      <dgm:prSet presAssocID="{EE18E7AB-4C42-46E5-B420-2AF9B4200E79}" presName="node" presStyleLbl="node1" presStyleIdx="5" presStyleCnt="14" custScaleX="226546" custRadScaleRad="96378" custRadScaleInc="-47000">
        <dgm:presLayoutVars>
          <dgm:bulletEnabled val="1"/>
        </dgm:presLayoutVars>
      </dgm:prSet>
      <dgm:spPr/>
      <dgm:t>
        <a:bodyPr/>
        <a:lstStyle/>
        <a:p>
          <a:endParaRPr lang="tr-TR"/>
        </a:p>
      </dgm:t>
    </dgm:pt>
    <dgm:pt modelId="{94B321A4-ABBB-4743-80CB-7A09AB773860}" type="pres">
      <dgm:prSet presAssocID="{B390C13E-5FE8-425E-BF12-7293D22E6099}" presName="Name9" presStyleLbl="parChTrans1D2" presStyleIdx="6" presStyleCnt="14"/>
      <dgm:spPr/>
      <dgm:t>
        <a:bodyPr/>
        <a:lstStyle/>
        <a:p>
          <a:endParaRPr lang="tr-TR"/>
        </a:p>
      </dgm:t>
    </dgm:pt>
    <dgm:pt modelId="{3F2CEC76-9D2A-4BA6-8E23-D9DA67C9DC8F}" type="pres">
      <dgm:prSet presAssocID="{B390C13E-5FE8-425E-BF12-7293D22E6099}" presName="connTx" presStyleLbl="parChTrans1D2" presStyleIdx="6" presStyleCnt="14"/>
      <dgm:spPr/>
      <dgm:t>
        <a:bodyPr/>
        <a:lstStyle/>
        <a:p>
          <a:endParaRPr lang="tr-TR"/>
        </a:p>
      </dgm:t>
    </dgm:pt>
    <dgm:pt modelId="{7A23CF85-2636-48C9-BE58-E95242CB42C4}" type="pres">
      <dgm:prSet presAssocID="{61FF4A3E-55AD-4311-8F3F-4967445BF688}" presName="node" presStyleLbl="node1" presStyleIdx="6" presStyleCnt="14" custScaleX="180317" custRadScaleRad="107988" custRadScaleInc="-89068">
        <dgm:presLayoutVars>
          <dgm:bulletEnabled val="1"/>
        </dgm:presLayoutVars>
      </dgm:prSet>
      <dgm:spPr/>
      <dgm:t>
        <a:bodyPr/>
        <a:lstStyle/>
        <a:p>
          <a:endParaRPr lang="tr-TR"/>
        </a:p>
      </dgm:t>
    </dgm:pt>
    <dgm:pt modelId="{04C96092-2CA2-4453-9C63-78E667F4B9BC}" type="pres">
      <dgm:prSet presAssocID="{C5A10949-9188-4DA5-A1BE-D989E7B59FDE}" presName="Name9" presStyleLbl="parChTrans1D2" presStyleIdx="7" presStyleCnt="14"/>
      <dgm:spPr/>
      <dgm:t>
        <a:bodyPr/>
        <a:lstStyle/>
        <a:p>
          <a:endParaRPr lang="tr-TR"/>
        </a:p>
      </dgm:t>
    </dgm:pt>
    <dgm:pt modelId="{A83ADB62-9C13-4DC3-BE78-7124D1AAC4A0}" type="pres">
      <dgm:prSet presAssocID="{C5A10949-9188-4DA5-A1BE-D989E7B59FDE}" presName="connTx" presStyleLbl="parChTrans1D2" presStyleIdx="7" presStyleCnt="14"/>
      <dgm:spPr/>
      <dgm:t>
        <a:bodyPr/>
        <a:lstStyle/>
        <a:p>
          <a:endParaRPr lang="tr-TR"/>
        </a:p>
      </dgm:t>
    </dgm:pt>
    <dgm:pt modelId="{D3D083C2-BA62-48E3-90EF-FABE764FE708}" type="pres">
      <dgm:prSet presAssocID="{7CD31E02-917F-4CF3-AFA4-4A8F033E3E89}" presName="node" presStyleLbl="node1" presStyleIdx="7" presStyleCnt="14" custScaleX="225076" custScaleY="125829" custRadScaleRad="97357" custRadScaleInc="-12714">
        <dgm:presLayoutVars>
          <dgm:bulletEnabled val="1"/>
        </dgm:presLayoutVars>
      </dgm:prSet>
      <dgm:spPr/>
      <dgm:t>
        <a:bodyPr/>
        <a:lstStyle/>
        <a:p>
          <a:endParaRPr lang="tr-TR"/>
        </a:p>
      </dgm:t>
    </dgm:pt>
    <dgm:pt modelId="{97583747-5EA5-429F-9877-2239EA2EFC8B}" type="pres">
      <dgm:prSet presAssocID="{234B2058-091E-4665-9293-71556298A068}" presName="Name9" presStyleLbl="parChTrans1D2" presStyleIdx="8" presStyleCnt="14"/>
      <dgm:spPr/>
      <dgm:t>
        <a:bodyPr/>
        <a:lstStyle/>
        <a:p>
          <a:endParaRPr lang="tr-TR"/>
        </a:p>
      </dgm:t>
    </dgm:pt>
    <dgm:pt modelId="{62298A4D-699C-40F9-ACB6-F7575573E21C}" type="pres">
      <dgm:prSet presAssocID="{234B2058-091E-4665-9293-71556298A068}" presName="connTx" presStyleLbl="parChTrans1D2" presStyleIdx="8" presStyleCnt="14"/>
      <dgm:spPr/>
      <dgm:t>
        <a:bodyPr/>
        <a:lstStyle/>
        <a:p>
          <a:endParaRPr lang="tr-TR"/>
        </a:p>
      </dgm:t>
    </dgm:pt>
    <dgm:pt modelId="{828CF3AF-AFA3-4582-B949-9B85DF0D2A60}" type="pres">
      <dgm:prSet presAssocID="{2237CE31-6C74-436B-A19F-C5679BB199A7}" presName="node" presStyleLbl="node1" presStyleIdx="8" presStyleCnt="14" custScaleX="179744" custRadScaleRad="98229" custRadScaleInc="81995">
        <dgm:presLayoutVars>
          <dgm:bulletEnabled val="1"/>
        </dgm:presLayoutVars>
      </dgm:prSet>
      <dgm:spPr/>
      <dgm:t>
        <a:bodyPr/>
        <a:lstStyle/>
        <a:p>
          <a:endParaRPr lang="tr-TR"/>
        </a:p>
      </dgm:t>
    </dgm:pt>
    <dgm:pt modelId="{632D64C5-ABB4-454B-AA8A-44F098FC0F8E}" type="pres">
      <dgm:prSet presAssocID="{E7F5C9D5-65D8-4D9D-954E-2953187F751E}" presName="Name9" presStyleLbl="parChTrans1D2" presStyleIdx="9" presStyleCnt="14"/>
      <dgm:spPr/>
      <dgm:t>
        <a:bodyPr/>
        <a:lstStyle/>
        <a:p>
          <a:endParaRPr lang="tr-TR"/>
        </a:p>
      </dgm:t>
    </dgm:pt>
    <dgm:pt modelId="{BEAE9AC8-2959-4798-95E0-FFF9A474338B}" type="pres">
      <dgm:prSet presAssocID="{E7F5C9D5-65D8-4D9D-954E-2953187F751E}" presName="connTx" presStyleLbl="parChTrans1D2" presStyleIdx="9" presStyleCnt="14"/>
      <dgm:spPr/>
      <dgm:t>
        <a:bodyPr/>
        <a:lstStyle/>
        <a:p>
          <a:endParaRPr lang="tr-TR"/>
        </a:p>
      </dgm:t>
    </dgm:pt>
    <dgm:pt modelId="{67C3CD1F-5375-4B33-98C1-E1EFEAFC7D4D}" type="pres">
      <dgm:prSet presAssocID="{190BFE03-4707-4FD9-A1AB-AB574B597980}" presName="node" presStyleLbl="node1" presStyleIdx="9" presStyleCnt="14" custScaleX="202388" custRadScaleRad="94880" custRadScaleInc="61437">
        <dgm:presLayoutVars>
          <dgm:bulletEnabled val="1"/>
        </dgm:presLayoutVars>
      </dgm:prSet>
      <dgm:spPr/>
      <dgm:t>
        <a:bodyPr/>
        <a:lstStyle/>
        <a:p>
          <a:endParaRPr lang="tr-TR"/>
        </a:p>
      </dgm:t>
    </dgm:pt>
    <dgm:pt modelId="{F55B245D-D0F3-4BEE-9FA6-C84FBB0F0477}" type="pres">
      <dgm:prSet presAssocID="{0BB90F8F-35CA-4F43-86C4-A111E96BC496}" presName="Name9" presStyleLbl="parChTrans1D2" presStyleIdx="10" presStyleCnt="14"/>
      <dgm:spPr/>
      <dgm:t>
        <a:bodyPr/>
        <a:lstStyle/>
        <a:p>
          <a:endParaRPr lang="tr-TR"/>
        </a:p>
      </dgm:t>
    </dgm:pt>
    <dgm:pt modelId="{F9DE22AC-2046-4B23-95BC-EEDCBE527443}" type="pres">
      <dgm:prSet presAssocID="{0BB90F8F-35CA-4F43-86C4-A111E96BC496}" presName="connTx" presStyleLbl="parChTrans1D2" presStyleIdx="10" presStyleCnt="14"/>
      <dgm:spPr/>
      <dgm:t>
        <a:bodyPr/>
        <a:lstStyle/>
        <a:p>
          <a:endParaRPr lang="tr-TR"/>
        </a:p>
      </dgm:t>
    </dgm:pt>
    <dgm:pt modelId="{7C1323B1-47FB-4936-A8B2-AE91B97BD128}" type="pres">
      <dgm:prSet presAssocID="{11A1B73D-57AB-42B2-A311-150AC04621F5}" presName="node" presStyleLbl="node1" presStyleIdx="10" presStyleCnt="14" custScaleX="169682" custRadScaleRad="98083" custRadScaleInc="51076">
        <dgm:presLayoutVars>
          <dgm:bulletEnabled val="1"/>
        </dgm:presLayoutVars>
      </dgm:prSet>
      <dgm:spPr/>
      <dgm:t>
        <a:bodyPr/>
        <a:lstStyle/>
        <a:p>
          <a:endParaRPr lang="tr-TR"/>
        </a:p>
      </dgm:t>
    </dgm:pt>
    <dgm:pt modelId="{EDE40316-C578-46B6-9022-E9A62D0C627D}" type="pres">
      <dgm:prSet presAssocID="{3EB5EC29-C794-4BAA-914A-7B7E0AEA3C75}" presName="Name9" presStyleLbl="parChTrans1D2" presStyleIdx="11" presStyleCnt="14"/>
      <dgm:spPr/>
      <dgm:t>
        <a:bodyPr/>
        <a:lstStyle/>
        <a:p>
          <a:endParaRPr lang="tr-TR"/>
        </a:p>
      </dgm:t>
    </dgm:pt>
    <dgm:pt modelId="{0F20A315-8E91-46D7-9572-1C210772D4F1}" type="pres">
      <dgm:prSet presAssocID="{3EB5EC29-C794-4BAA-914A-7B7E0AEA3C75}" presName="connTx" presStyleLbl="parChTrans1D2" presStyleIdx="11" presStyleCnt="14"/>
      <dgm:spPr/>
      <dgm:t>
        <a:bodyPr/>
        <a:lstStyle/>
        <a:p>
          <a:endParaRPr lang="tr-TR"/>
        </a:p>
      </dgm:t>
    </dgm:pt>
    <dgm:pt modelId="{DC48CE0A-AAC0-44D5-A294-4357155E5A62}" type="pres">
      <dgm:prSet presAssocID="{4EE4A724-BEF6-4668-BB49-AC679A6E339C}" presName="node" presStyleLbl="node1" presStyleIdx="11" presStyleCnt="14" custScaleX="173850" custRadScaleRad="102102" custRadScaleInc="34412">
        <dgm:presLayoutVars>
          <dgm:bulletEnabled val="1"/>
        </dgm:presLayoutVars>
      </dgm:prSet>
      <dgm:spPr/>
      <dgm:t>
        <a:bodyPr/>
        <a:lstStyle/>
        <a:p>
          <a:endParaRPr lang="tr-TR"/>
        </a:p>
      </dgm:t>
    </dgm:pt>
    <dgm:pt modelId="{DDC0D28D-B6F3-4EA1-A28F-9D7583F93CDF}" type="pres">
      <dgm:prSet presAssocID="{11BBAFF3-A4EC-4A4E-BC6C-83DA0BCBF9BF}" presName="Name9" presStyleLbl="parChTrans1D2" presStyleIdx="12" presStyleCnt="14"/>
      <dgm:spPr/>
      <dgm:t>
        <a:bodyPr/>
        <a:lstStyle/>
        <a:p>
          <a:endParaRPr lang="tr-TR"/>
        </a:p>
      </dgm:t>
    </dgm:pt>
    <dgm:pt modelId="{09FEEAAC-F63D-4A17-B11F-8C1D1A643344}" type="pres">
      <dgm:prSet presAssocID="{11BBAFF3-A4EC-4A4E-BC6C-83DA0BCBF9BF}" presName="connTx" presStyleLbl="parChTrans1D2" presStyleIdx="12" presStyleCnt="14"/>
      <dgm:spPr/>
      <dgm:t>
        <a:bodyPr/>
        <a:lstStyle/>
        <a:p>
          <a:endParaRPr lang="tr-TR"/>
        </a:p>
      </dgm:t>
    </dgm:pt>
    <dgm:pt modelId="{07FFA091-891E-408B-AAF5-10C1E6375DA3}" type="pres">
      <dgm:prSet presAssocID="{3B085B40-68F5-4CDE-8B9E-4D6A60095573}" presName="node" presStyleLbl="node1" presStyleIdx="12" presStyleCnt="14" custScaleX="155183">
        <dgm:presLayoutVars>
          <dgm:bulletEnabled val="1"/>
        </dgm:presLayoutVars>
      </dgm:prSet>
      <dgm:spPr/>
      <dgm:t>
        <a:bodyPr/>
        <a:lstStyle/>
        <a:p>
          <a:endParaRPr lang="tr-TR"/>
        </a:p>
      </dgm:t>
    </dgm:pt>
    <dgm:pt modelId="{8124B91B-F9A0-4979-BA09-3D45671A94DA}" type="pres">
      <dgm:prSet presAssocID="{3FF482B0-807E-43FF-8425-5470A51A2C88}" presName="Name9" presStyleLbl="parChTrans1D2" presStyleIdx="13" presStyleCnt="14"/>
      <dgm:spPr/>
      <dgm:t>
        <a:bodyPr/>
        <a:lstStyle/>
        <a:p>
          <a:endParaRPr lang="tr-TR"/>
        </a:p>
      </dgm:t>
    </dgm:pt>
    <dgm:pt modelId="{CC70840B-1AB2-4A65-AEAB-8DB310A22E50}" type="pres">
      <dgm:prSet presAssocID="{3FF482B0-807E-43FF-8425-5470A51A2C88}" presName="connTx" presStyleLbl="parChTrans1D2" presStyleIdx="13" presStyleCnt="14"/>
      <dgm:spPr/>
      <dgm:t>
        <a:bodyPr/>
        <a:lstStyle/>
        <a:p>
          <a:endParaRPr lang="tr-TR"/>
        </a:p>
      </dgm:t>
    </dgm:pt>
    <dgm:pt modelId="{FA09FB66-B2CA-4A9B-8862-328AD6B17537}" type="pres">
      <dgm:prSet presAssocID="{029A274B-743F-4704-ADCA-BF30C9F5E533}" presName="node" presStyleLbl="node1" presStyleIdx="13" presStyleCnt="14" custScaleX="151851" custScaleY="92691">
        <dgm:presLayoutVars>
          <dgm:bulletEnabled val="1"/>
        </dgm:presLayoutVars>
      </dgm:prSet>
      <dgm:spPr/>
      <dgm:t>
        <a:bodyPr/>
        <a:lstStyle/>
        <a:p>
          <a:endParaRPr lang="tr-TR"/>
        </a:p>
      </dgm:t>
    </dgm:pt>
  </dgm:ptLst>
  <dgm:cxnLst>
    <dgm:cxn modelId="{0E0C5506-841E-427B-B941-68DDE855D407}" type="presOf" srcId="{C5A10949-9188-4DA5-A1BE-D989E7B59FDE}" destId="{A83ADB62-9C13-4DC3-BE78-7124D1AAC4A0}" srcOrd="1" destOrd="0" presId="urn:microsoft.com/office/officeart/2005/8/layout/radial1"/>
    <dgm:cxn modelId="{3E4A536A-FD59-49A6-B80A-BF402B11EDB4}" type="presOf" srcId="{11BBAFF3-A4EC-4A4E-BC6C-83DA0BCBF9BF}" destId="{DDC0D28D-B6F3-4EA1-A28F-9D7583F93CDF}" srcOrd="0" destOrd="0" presId="urn:microsoft.com/office/officeart/2005/8/layout/radial1"/>
    <dgm:cxn modelId="{8266AC9F-8DBD-4EC5-90B0-EFFE83C6A868}" type="presOf" srcId="{3FF482B0-807E-43FF-8425-5470A51A2C88}" destId="{CC70840B-1AB2-4A65-AEAB-8DB310A22E50}" srcOrd="1" destOrd="0" presId="urn:microsoft.com/office/officeart/2005/8/layout/radial1"/>
    <dgm:cxn modelId="{FA0BA8D0-13D8-4EAA-BD01-2731804CB52E}" type="presOf" srcId="{C1452527-917A-4A10-8D99-3FD418CE389B}" destId="{9E1D812F-20A1-4E8B-AD96-F4972691CE53}" srcOrd="0" destOrd="0" presId="urn:microsoft.com/office/officeart/2005/8/layout/radial1"/>
    <dgm:cxn modelId="{45256A74-39C0-45EA-B87C-0DD44713D80C}" type="presOf" srcId="{96EE636B-3C4B-41EE-903B-FAA0E6CB61CB}" destId="{2CA3E633-1DAF-4E2C-B87C-8CE6CE2C109B}" srcOrd="1" destOrd="0" presId="urn:microsoft.com/office/officeart/2005/8/layout/radial1"/>
    <dgm:cxn modelId="{EFAEF576-551A-4E26-84CE-286E8921E476}" type="presOf" srcId="{029A274B-743F-4704-ADCA-BF30C9F5E533}" destId="{FA09FB66-B2CA-4A9B-8862-328AD6B17537}" srcOrd="0" destOrd="0" presId="urn:microsoft.com/office/officeart/2005/8/layout/radial1"/>
    <dgm:cxn modelId="{865F27A9-F93F-4478-ADE3-7E1604D05DC0}" type="presOf" srcId="{0BB90F8F-35CA-4F43-86C4-A111E96BC496}" destId="{F9DE22AC-2046-4B23-95BC-EEDCBE527443}" srcOrd="1" destOrd="0" presId="urn:microsoft.com/office/officeart/2005/8/layout/radial1"/>
    <dgm:cxn modelId="{D6C647DE-F02F-4686-A477-35C375D760EF}" type="presOf" srcId="{3EB5EC29-C794-4BAA-914A-7B7E0AEA3C75}" destId="{0F20A315-8E91-46D7-9572-1C210772D4F1}" srcOrd="1" destOrd="0" presId="urn:microsoft.com/office/officeart/2005/8/layout/radial1"/>
    <dgm:cxn modelId="{84C30F88-9CDE-445B-9732-EA06A17E7AE9}" type="presOf" srcId="{E7F5C9D5-65D8-4D9D-954E-2953187F751E}" destId="{BEAE9AC8-2959-4798-95E0-FFF9A474338B}" srcOrd="1" destOrd="0" presId="urn:microsoft.com/office/officeart/2005/8/layout/radial1"/>
    <dgm:cxn modelId="{E015966C-F069-4405-AE76-486A883DD194}" type="presOf" srcId="{E7F5C9D5-65D8-4D9D-954E-2953187F751E}" destId="{632D64C5-ABB4-454B-AA8A-44F098FC0F8E}" srcOrd="0" destOrd="0" presId="urn:microsoft.com/office/officeart/2005/8/layout/radial1"/>
    <dgm:cxn modelId="{3365D465-5862-44B7-9515-982C462D5FA9}" type="presOf" srcId="{B21418BE-EDD0-4937-AA5A-CD4E607591A8}" destId="{0F345783-4F3E-41BD-B348-B18F4A3773D4}" srcOrd="1" destOrd="0" presId="urn:microsoft.com/office/officeart/2005/8/layout/radial1"/>
    <dgm:cxn modelId="{B0B3FBF9-DBC8-48C5-8378-47B94155D3BE}" type="presOf" srcId="{B21418BE-EDD0-4937-AA5A-CD4E607591A8}" destId="{C2882F77-C518-475F-9BB7-30AB2A5B95FB}" srcOrd="0" destOrd="0" presId="urn:microsoft.com/office/officeart/2005/8/layout/radial1"/>
    <dgm:cxn modelId="{86020942-A53E-4390-8AC1-7B51A29A7F58}" type="presOf" srcId="{3EB5EC29-C794-4BAA-914A-7B7E0AEA3C75}" destId="{EDE40316-C578-46B6-9022-E9A62D0C627D}" srcOrd="0" destOrd="0" presId="urn:microsoft.com/office/officeart/2005/8/layout/radial1"/>
    <dgm:cxn modelId="{8B81226F-A6A1-4F94-BEDD-BB4DA10320E6}" srcId="{DEFE1138-1881-47EC-9751-66A412957E16}" destId="{F0333A68-DDB4-4F97-ADE0-CEB46FDA7132}" srcOrd="0" destOrd="0" parTransId="{8679319A-3977-4981-876D-47A9A5E7C706}" sibTransId="{0EFED13C-625E-4A72-B92E-49FED5E808CD}"/>
    <dgm:cxn modelId="{05CC33D8-7855-4F8B-A4D2-9883187BB558}" type="presOf" srcId="{2237CE31-6C74-436B-A19F-C5679BB199A7}" destId="{828CF3AF-AFA3-4582-B949-9B85DF0D2A60}" srcOrd="0" destOrd="0" presId="urn:microsoft.com/office/officeart/2005/8/layout/radial1"/>
    <dgm:cxn modelId="{2AECACBE-1AC4-46AD-A14F-F2C6103D0A81}" type="presOf" srcId="{B390C13E-5FE8-425E-BF12-7293D22E6099}" destId="{94B321A4-ABBB-4743-80CB-7A09AB773860}" srcOrd="0" destOrd="0" presId="urn:microsoft.com/office/officeart/2005/8/layout/radial1"/>
    <dgm:cxn modelId="{AA750E08-FE11-4F18-87A5-3DDDD284F8E8}" srcId="{F0333A68-DDB4-4F97-ADE0-CEB46FDA7132}" destId="{79D14929-08F5-476B-8CE1-7E1344FA400F}" srcOrd="4" destOrd="0" parTransId="{1FFEA26F-198E-43EC-B3CE-E7160EFACE35}" sibTransId="{FD9782FA-A0CF-4E24-AE53-38B12BCD769C}"/>
    <dgm:cxn modelId="{D233DA46-4C01-4064-AB9B-184781085937}" srcId="{F0333A68-DDB4-4F97-ADE0-CEB46FDA7132}" destId="{AE8F159F-F62B-48A2-B7B9-5A9FE0DCD088}" srcOrd="3" destOrd="0" parTransId="{C1452527-917A-4A10-8D99-3FD418CE389B}" sibTransId="{8AADF859-C95A-4DE5-BE57-B8054E9581CB}"/>
    <dgm:cxn modelId="{922C1910-BF2D-4D9D-B61E-E8F69D71A34C}" type="presOf" srcId="{96EE636B-3C4B-41EE-903B-FAA0E6CB61CB}" destId="{D662F349-390D-463A-A4A6-D8FC2ED02362}" srcOrd="0" destOrd="0" presId="urn:microsoft.com/office/officeart/2005/8/layout/radial1"/>
    <dgm:cxn modelId="{DC0F783E-02C5-4C2E-9BA6-3FDED447B770}" srcId="{F0333A68-DDB4-4F97-ADE0-CEB46FDA7132}" destId="{190BFE03-4707-4FD9-A1AB-AB574B597980}" srcOrd="9" destOrd="0" parTransId="{E7F5C9D5-65D8-4D9D-954E-2953187F751E}" sibTransId="{E38D03AD-3FC3-4320-ABEE-56A6BA0ABDCD}"/>
    <dgm:cxn modelId="{C5B96776-11B0-4358-9E91-DFCC56583195}" type="presOf" srcId="{7CD31E02-917F-4CF3-AFA4-4A8F033E3E89}" destId="{D3D083C2-BA62-48E3-90EF-FABE764FE708}" srcOrd="0" destOrd="0" presId="urn:microsoft.com/office/officeart/2005/8/layout/radial1"/>
    <dgm:cxn modelId="{23EF2F33-1BCB-43EE-9578-E76B00EC2ABD}" type="presOf" srcId="{234B2058-091E-4665-9293-71556298A068}" destId="{62298A4D-699C-40F9-ACB6-F7575573E21C}" srcOrd="1" destOrd="0" presId="urn:microsoft.com/office/officeart/2005/8/layout/radial1"/>
    <dgm:cxn modelId="{7109D06B-7693-4A2C-BDC4-1CF0CDDB2B74}" type="presOf" srcId="{FAAF75B7-1DEA-4343-A27D-E758333F0C74}" destId="{B66D6495-9100-447E-AA9E-950F950D138A}" srcOrd="0" destOrd="0" presId="urn:microsoft.com/office/officeart/2005/8/layout/radial1"/>
    <dgm:cxn modelId="{3E2C56C6-6DC7-4CAD-A8DE-904AAD26CC2E}" type="presOf" srcId="{DEFE1138-1881-47EC-9751-66A412957E16}" destId="{1DDDB6C2-88DF-4526-A083-DB4A143DE505}" srcOrd="0" destOrd="0" presId="urn:microsoft.com/office/officeart/2005/8/layout/radial1"/>
    <dgm:cxn modelId="{374CFD43-081A-4E56-8FC9-E504AED84F01}" type="presOf" srcId="{234B2058-091E-4665-9293-71556298A068}" destId="{97583747-5EA5-429F-9877-2239EA2EFC8B}" srcOrd="0" destOrd="0" presId="urn:microsoft.com/office/officeart/2005/8/layout/radial1"/>
    <dgm:cxn modelId="{6E85C7A2-286E-4460-9C69-D23DE2952AD4}" type="presOf" srcId="{4EE4A724-BEF6-4668-BB49-AC679A6E339C}" destId="{DC48CE0A-AAC0-44D5-A294-4357155E5A62}" srcOrd="0" destOrd="0" presId="urn:microsoft.com/office/officeart/2005/8/layout/radial1"/>
    <dgm:cxn modelId="{A43695FA-F0AB-4D0B-B386-A97D155AEF42}" srcId="{F0333A68-DDB4-4F97-ADE0-CEB46FDA7132}" destId="{183BED58-0237-4571-9287-BA39A2B0A75D}" srcOrd="0" destOrd="0" parTransId="{537FD14C-0A47-41D9-994A-03DAE32CA30D}" sibTransId="{A031B0F8-A364-4038-9DBA-A3ADCBEAFEF9}"/>
    <dgm:cxn modelId="{315BDB13-FB92-41EA-9B46-65BBF5EC7D0D}" type="presOf" srcId="{B390C13E-5FE8-425E-BF12-7293D22E6099}" destId="{3F2CEC76-9D2A-4BA6-8E23-D9DA67C9DC8F}" srcOrd="1" destOrd="0" presId="urn:microsoft.com/office/officeart/2005/8/layout/radial1"/>
    <dgm:cxn modelId="{6AB1A793-04B8-4C77-AEAB-05B8C282E241}" srcId="{F0333A68-DDB4-4F97-ADE0-CEB46FDA7132}" destId="{7CD31E02-917F-4CF3-AFA4-4A8F033E3E89}" srcOrd="7" destOrd="0" parTransId="{C5A10949-9188-4DA5-A1BE-D989E7B59FDE}" sibTransId="{750323B9-3271-4443-9AC5-7FE2E9740957}"/>
    <dgm:cxn modelId="{6319E7D6-BE31-4DDD-952B-55DB1B7E9986}" srcId="{F0333A68-DDB4-4F97-ADE0-CEB46FDA7132}" destId="{029A274B-743F-4704-ADCA-BF30C9F5E533}" srcOrd="13" destOrd="0" parTransId="{3FF482B0-807E-43FF-8425-5470A51A2C88}" sibTransId="{AAC5451A-AA2B-4979-87E4-D4CDB362B111}"/>
    <dgm:cxn modelId="{F42EC2B5-EA9B-4B0E-9025-EEE3BDDA869A}" srcId="{F0333A68-DDB4-4F97-ADE0-CEB46FDA7132}" destId="{A94C66BB-291C-4489-990A-004D6991DB36}" srcOrd="1" destOrd="0" parTransId="{96EE636B-3C4B-41EE-903B-FAA0E6CB61CB}" sibTransId="{5A31E72F-67A8-4450-9B82-050868734EF5}"/>
    <dgm:cxn modelId="{003FFCD9-C452-4244-8C17-6A387D0DEE07}" type="presOf" srcId="{3FF482B0-807E-43FF-8425-5470A51A2C88}" destId="{8124B91B-F9A0-4979-BA09-3D45671A94DA}" srcOrd="0" destOrd="0" presId="urn:microsoft.com/office/officeart/2005/8/layout/radial1"/>
    <dgm:cxn modelId="{9E6CF350-F730-47F2-AFB5-1D14B3807228}" type="presOf" srcId="{210CF316-EB9E-434C-A4FB-F3BC0C327F8B}" destId="{05F0ABD4-7677-429C-9079-61AFA5718953}" srcOrd="0" destOrd="0" presId="urn:microsoft.com/office/officeart/2005/8/layout/radial1"/>
    <dgm:cxn modelId="{49DEFA3C-E050-4B16-9CB3-1E97A9C2ABB0}" srcId="{F0333A68-DDB4-4F97-ADE0-CEB46FDA7132}" destId="{4EE4A724-BEF6-4668-BB49-AC679A6E339C}" srcOrd="11" destOrd="0" parTransId="{3EB5EC29-C794-4BAA-914A-7B7E0AEA3C75}" sibTransId="{28098452-610D-4874-B798-468BED3EECBF}"/>
    <dgm:cxn modelId="{7438EC70-153B-468C-9E08-231090C0AE9D}" type="presOf" srcId="{537FD14C-0A47-41D9-994A-03DAE32CA30D}" destId="{A5CF6F82-B1C7-4570-9E0F-AE3A0BCADD07}" srcOrd="1" destOrd="0" presId="urn:microsoft.com/office/officeart/2005/8/layout/radial1"/>
    <dgm:cxn modelId="{EF4A6622-DF55-48FE-B8BD-A5C3519ABE7B}" type="presOf" srcId="{1FFEA26F-198E-43EC-B3CE-E7160EFACE35}" destId="{5BD28906-866B-46BE-9945-8D97E6658652}" srcOrd="1" destOrd="0" presId="urn:microsoft.com/office/officeart/2005/8/layout/radial1"/>
    <dgm:cxn modelId="{F1AE197A-68DB-43B0-B295-13F516F0500D}" srcId="{F0333A68-DDB4-4F97-ADE0-CEB46FDA7132}" destId="{3B085B40-68F5-4CDE-8B9E-4D6A60095573}" srcOrd="12" destOrd="0" parTransId="{11BBAFF3-A4EC-4A4E-BC6C-83DA0BCBF9BF}" sibTransId="{159DB251-FCA8-4E06-8DF7-BB105EC505FC}"/>
    <dgm:cxn modelId="{1CF16162-36FD-4A7F-9416-46A558CDF96B}" type="presOf" srcId="{C1452527-917A-4A10-8D99-3FD418CE389B}" destId="{16E3865B-BE47-4AC6-979E-19108FE7322F}" srcOrd="1" destOrd="0" presId="urn:microsoft.com/office/officeart/2005/8/layout/radial1"/>
    <dgm:cxn modelId="{7926E1E0-9297-4F4F-AF0A-E78478C26713}" type="presOf" srcId="{3B085B40-68F5-4CDE-8B9E-4D6A60095573}" destId="{07FFA091-891E-408B-AAF5-10C1E6375DA3}" srcOrd="0" destOrd="0" presId="urn:microsoft.com/office/officeart/2005/8/layout/radial1"/>
    <dgm:cxn modelId="{9FCC9BF4-A66C-4169-B7A2-08B19074D909}" type="presOf" srcId="{F0333A68-DDB4-4F97-ADE0-CEB46FDA7132}" destId="{11570E4A-EC6A-4D69-ADAB-1F8AB286A9FC}" srcOrd="0" destOrd="0" presId="urn:microsoft.com/office/officeart/2005/8/layout/radial1"/>
    <dgm:cxn modelId="{B384BC0C-001E-4E4E-BDA0-2747435189E0}" type="presOf" srcId="{C5A10949-9188-4DA5-A1BE-D989E7B59FDE}" destId="{04C96092-2CA2-4453-9C63-78E667F4B9BC}" srcOrd="0" destOrd="0" presId="urn:microsoft.com/office/officeart/2005/8/layout/radial1"/>
    <dgm:cxn modelId="{7E797790-6B69-4B31-9162-E4A893733407}" srcId="{F0333A68-DDB4-4F97-ADE0-CEB46FDA7132}" destId="{EE18E7AB-4C42-46E5-B420-2AF9B4200E79}" srcOrd="5" destOrd="0" parTransId="{210CF316-EB9E-434C-A4FB-F3BC0C327F8B}" sibTransId="{37699592-D351-4A12-AF6B-C7023BB9F57C}"/>
    <dgm:cxn modelId="{F7A78550-2ECD-438F-BCBE-E3A22CCC2CEE}" srcId="{F0333A68-DDB4-4F97-ADE0-CEB46FDA7132}" destId="{FAAF75B7-1DEA-4343-A27D-E758333F0C74}" srcOrd="2" destOrd="0" parTransId="{B21418BE-EDD0-4937-AA5A-CD4E607591A8}" sibTransId="{63DC6218-4186-4102-BA04-9C68E2770E2E}"/>
    <dgm:cxn modelId="{F11C1B95-40E3-43BF-8E42-CC34E77023EA}" type="presOf" srcId="{537FD14C-0A47-41D9-994A-03DAE32CA30D}" destId="{BBFB8779-E289-4DFE-B49C-45F7DC35D99B}" srcOrd="0" destOrd="0" presId="urn:microsoft.com/office/officeart/2005/8/layout/radial1"/>
    <dgm:cxn modelId="{6A15426B-0C03-457A-BA8D-06222F9F2692}" srcId="{F0333A68-DDB4-4F97-ADE0-CEB46FDA7132}" destId="{2237CE31-6C74-436B-A19F-C5679BB199A7}" srcOrd="8" destOrd="0" parTransId="{234B2058-091E-4665-9293-71556298A068}" sibTransId="{6902AD4E-541D-4BD1-904A-99C3AB539DDE}"/>
    <dgm:cxn modelId="{F845FB49-FADC-43CE-BEA6-E96AE785CBEF}" type="presOf" srcId="{11A1B73D-57AB-42B2-A311-150AC04621F5}" destId="{7C1323B1-47FB-4936-A8B2-AE91B97BD128}" srcOrd="0" destOrd="0" presId="urn:microsoft.com/office/officeart/2005/8/layout/radial1"/>
    <dgm:cxn modelId="{65C755E3-0D5E-44FF-B056-2613F4F3CA15}" type="presOf" srcId="{61FF4A3E-55AD-4311-8F3F-4967445BF688}" destId="{7A23CF85-2636-48C9-BE58-E95242CB42C4}" srcOrd="0" destOrd="0" presId="urn:microsoft.com/office/officeart/2005/8/layout/radial1"/>
    <dgm:cxn modelId="{BC7DC37B-2E04-4290-A5A9-81D2C7C63C9D}" type="presOf" srcId="{0BB90F8F-35CA-4F43-86C4-A111E96BC496}" destId="{F55B245D-D0F3-4BEE-9FA6-C84FBB0F0477}" srcOrd="0" destOrd="0" presId="urn:microsoft.com/office/officeart/2005/8/layout/radial1"/>
    <dgm:cxn modelId="{CF4D8ADC-1B28-4044-BD4C-B1535A3C7E9E}" type="presOf" srcId="{183BED58-0237-4571-9287-BA39A2B0A75D}" destId="{14E0B2CB-8D19-4863-B7A7-CB212425B1EC}" srcOrd="0" destOrd="0" presId="urn:microsoft.com/office/officeart/2005/8/layout/radial1"/>
    <dgm:cxn modelId="{9A8A9DC2-6D70-4A27-ACAB-C0C5C4810EA6}" type="presOf" srcId="{1FFEA26F-198E-43EC-B3CE-E7160EFACE35}" destId="{4B5A96FA-4DC3-4FB9-9B94-16AC549B29C1}" srcOrd="0" destOrd="0" presId="urn:microsoft.com/office/officeart/2005/8/layout/radial1"/>
    <dgm:cxn modelId="{A3278FB9-B477-4B85-AE16-90EE049B7F99}" type="presOf" srcId="{AE8F159F-F62B-48A2-B7B9-5A9FE0DCD088}" destId="{131F11D3-F2FF-455B-9BD3-AE23C3FA09E0}" srcOrd="0" destOrd="0" presId="urn:microsoft.com/office/officeart/2005/8/layout/radial1"/>
    <dgm:cxn modelId="{ED71EE05-AED8-4D98-9223-34B159CFBDC5}" type="presOf" srcId="{190BFE03-4707-4FD9-A1AB-AB574B597980}" destId="{67C3CD1F-5375-4B33-98C1-E1EFEAFC7D4D}" srcOrd="0" destOrd="0" presId="urn:microsoft.com/office/officeart/2005/8/layout/radial1"/>
    <dgm:cxn modelId="{E9CF7039-B8C2-4D1D-AF7E-1D8A9C6A2964}" type="presOf" srcId="{EE18E7AB-4C42-46E5-B420-2AF9B4200E79}" destId="{0551BF54-0C4B-4931-B62E-EDB60E37FF7A}" srcOrd="0" destOrd="0" presId="urn:microsoft.com/office/officeart/2005/8/layout/radial1"/>
    <dgm:cxn modelId="{D3B3CC09-81DF-4127-85C8-2CCF160533D2}" srcId="{F0333A68-DDB4-4F97-ADE0-CEB46FDA7132}" destId="{61FF4A3E-55AD-4311-8F3F-4967445BF688}" srcOrd="6" destOrd="0" parTransId="{B390C13E-5FE8-425E-BF12-7293D22E6099}" sibTransId="{E31004F3-D437-44E2-9E8D-6E8590554A79}"/>
    <dgm:cxn modelId="{8376B5B6-6C59-43A4-815D-A644F7E43E0E}" type="presOf" srcId="{11BBAFF3-A4EC-4A4E-BC6C-83DA0BCBF9BF}" destId="{09FEEAAC-F63D-4A17-B11F-8C1D1A643344}" srcOrd="1" destOrd="0" presId="urn:microsoft.com/office/officeart/2005/8/layout/radial1"/>
    <dgm:cxn modelId="{48025280-68C7-4461-9A6D-6011A065D4D2}" srcId="{F0333A68-DDB4-4F97-ADE0-CEB46FDA7132}" destId="{11A1B73D-57AB-42B2-A311-150AC04621F5}" srcOrd="10" destOrd="0" parTransId="{0BB90F8F-35CA-4F43-86C4-A111E96BC496}" sibTransId="{63A2BFD0-90C7-4E3B-9362-D08094F7377C}"/>
    <dgm:cxn modelId="{7D790480-820A-444F-BFFB-13F897EC4A70}" type="presOf" srcId="{210CF316-EB9E-434C-A4FB-F3BC0C327F8B}" destId="{E858A813-C113-4BA0-8AFA-0B242E17EEB6}" srcOrd="1" destOrd="0" presId="urn:microsoft.com/office/officeart/2005/8/layout/radial1"/>
    <dgm:cxn modelId="{13699119-8B52-4E7F-AC81-04713FDB124F}" type="presOf" srcId="{A94C66BB-291C-4489-990A-004D6991DB36}" destId="{69373178-0A1D-404A-95F0-A0C3E41F9D3B}" srcOrd="0" destOrd="0" presId="urn:microsoft.com/office/officeart/2005/8/layout/radial1"/>
    <dgm:cxn modelId="{3F9AB943-EFE9-4C32-8684-EE2001F8105F}" type="presOf" srcId="{79D14929-08F5-476B-8CE1-7E1344FA400F}" destId="{A0CA5FA3-AD5F-414A-BC6E-569D69895ECC}" srcOrd="0" destOrd="0" presId="urn:microsoft.com/office/officeart/2005/8/layout/radial1"/>
    <dgm:cxn modelId="{9421028E-A42F-4BCF-A5F0-DE2AFF9B043E}" type="presParOf" srcId="{1DDDB6C2-88DF-4526-A083-DB4A143DE505}" destId="{11570E4A-EC6A-4D69-ADAB-1F8AB286A9FC}" srcOrd="0" destOrd="0" presId="urn:microsoft.com/office/officeart/2005/8/layout/radial1"/>
    <dgm:cxn modelId="{BD824807-73AE-425C-9262-87E175E4D215}" type="presParOf" srcId="{1DDDB6C2-88DF-4526-A083-DB4A143DE505}" destId="{BBFB8779-E289-4DFE-B49C-45F7DC35D99B}" srcOrd="1" destOrd="0" presId="urn:microsoft.com/office/officeart/2005/8/layout/radial1"/>
    <dgm:cxn modelId="{BD719DCF-1427-4B83-8F80-2272C300251E}" type="presParOf" srcId="{BBFB8779-E289-4DFE-B49C-45F7DC35D99B}" destId="{A5CF6F82-B1C7-4570-9E0F-AE3A0BCADD07}" srcOrd="0" destOrd="0" presId="urn:microsoft.com/office/officeart/2005/8/layout/radial1"/>
    <dgm:cxn modelId="{2DFA0B65-1B73-4209-9D83-778B903B2DDC}" type="presParOf" srcId="{1DDDB6C2-88DF-4526-A083-DB4A143DE505}" destId="{14E0B2CB-8D19-4863-B7A7-CB212425B1EC}" srcOrd="2" destOrd="0" presId="urn:microsoft.com/office/officeart/2005/8/layout/radial1"/>
    <dgm:cxn modelId="{A3327CFD-6B08-45C7-998C-EF888114FBE3}" type="presParOf" srcId="{1DDDB6C2-88DF-4526-A083-DB4A143DE505}" destId="{D662F349-390D-463A-A4A6-D8FC2ED02362}" srcOrd="3" destOrd="0" presId="urn:microsoft.com/office/officeart/2005/8/layout/radial1"/>
    <dgm:cxn modelId="{E6AFF03D-2515-4230-90C1-E8199360E301}" type="presParOf" srcId="{D662F349-390D-463A-A4A6-D8FC2ED02362}" destId="{2CA3E633-1DAF-4E2C-B87C-8CE6CE2C109B}" srcOrd="0" destOrd="0" presId="urn:microsoft.com/office/officeart/2005/8/layout/radial1"/>
    <dgm:cxn modelId="{94ADDCF4-1660-4F01-88C0-16D2DDFB8317}" type="presParOf" srcId="{1DDDB6C2-88DF-4526-A083-DB4A143DE505}" destId="{69373178-0A1D-404A-95F0-A0C3E41F9D3B}" srcOrd="4" destOrd="0" presId="urn:microsoft.com/office/officeart/2005/8/layout/radial1"/>
    <dgm:cxn modelId="{DC8441BD-A9C0-4E5A-9285-FF7AC18068FC}" type="presParOf" srcId="{1DDDB6C2-88DF-4526-A083-DB4A143DE505}" destId="{C2882F77-C518-475F-9BB7-30AB2A5B95FB}" srcOrd="5" destOrd="0" presId="urn:microsoft.com/office/officeart/2005/8/layout/radial1"/>
    <dgm:cxn modelId="{EFE96263-CBBB-45B6-BD27-8094530E42B5}" type="presParOf" srcId="{C2882F77-C518-475F-9BB7-30AB2A5B95FB}" destId="{0F345783-4F3E-41BD-B348-B18F4A3773D4}" srcOrd="0" destOrd="0" presId="urn:microsoft.com/office/officeart/2005/8/layout/radial1"/>
    <dgm:cxn modelId="{5C99BCE2-50C7-4897-BF62-393EAA31571A}" type="presParOf" srcId="{1DDDB6C2-88DF-4526-A083-DB4A143DE505}" destId="{B66D6495-9100-447E-AA9E-950F950D138A}" srcOrd="6" destOrd="0" presId="urn:microsoft.com/office/officeart/2005/8/layout/radial1"/>
    <dgm:cxn modelId="{26361285-A65B-4C40-8938-377AA68CAD53}" type="presParOf" srcId="{1DDDB6C2-88DF-4526-A083-DB4A143DE505}" destId="{9E1D812F-20A1-4E8B-AD96-F4972691CE53}" srcOrd="7" destOrd="0" presId="urn:microsoft.com/office/officeart/2005/8/layout/radial1"/>
    <dgm:cxn modelId="{70D120DB-317E-4643-B330-A37F2D22F846}" type="presParOf" srcId="{9E1D812F-20A1-4E8B-AD96-F4972691CE53}" destId="{16E3865B-BE47-4AC6-979E-19108FE7322F}" srcOrd="0" destOrd="0" presId="urn:microsoft.com/office/officeart/2005/8/layout/radial1"/>
    <dgm:cxn modelId="{8CA4D9A1-A940-4AE0-9E27-45DA34DB7CE7}" type="presParOf" srcId="{1DDDB6C2-88DF-4526-A083-DB4A143DE505}" destId="{131F11D3-F2FF-455B-9BD3-AE23C3FA09E0}" srcOrd="8" destOrd="0" presId="urn:microsoft.com/office/officeart/2005/8/layout/radial1"/>
    <dgm:cxn modelId="{676FCC31-C9C5-469C-88AA-F699C63A22A5}" type="presParOf" srcId="{1DDDB6C2-88DF-4526-A083-DB4A143DE505}" destId="{4B5A96FA-4DC3-4FB9-9B94-16AC549B29C1}" srcOrd="9" destOrd="0" presId="urn:microsoft.com/office/officeart/2005/8/layout/radial1"/>
    <dgm:cxn modelId="{CD200808-4D65-4300-BF71-27EDCF3E137E}" type="presParOf" srcId="{4B5A96FA-4DC3-4FB9-9B94-16AC549B29C1}" destId="{5BD28906-866B-46BE-9945-8D97E6658652}" srcOrd="0" destOrd="0" presId="urn:microsoft.com/office/officeart/2005/8/layout/radial1"/>
    <dgm:cxn modelId="{911D5485-1DCB-4D1E-BC5A-0B4694316072}" type="presParOf" srcId="{1DDDB6C2-88DF-4526-A083-DB4A143DE505}" destId="{A0CA5FA3-AD5F-414A-BC6E-569D69895ECC}" srcOrd="10" destOrd="0" presId="urn:microsoft.com/office/officeart/2005/8/layout/radial1"/>
    <dgm:cxn modelId="{65515D1B-FDE4-4409-91D9-B1BDD08A2424}" type="presParOf" srcId="{1DDDB6C2-88DF-4526-A083-DB4A143DE505}" destId="{05F0ABD4-7677-429C-9079-61AFA5718953}" srcOrd="11" destOrd="0" presId="urn:microsoft.com/office/officeart/2005/8/layout/radial1"/>
    <dgm:cxn modelId="{2C31309C-DB83-4DA9-B8D7-066AB9A7EA90}" type="presParOf" srcId="{05F0ABD4-7677-429C-9079-61AFA5718953}" destId="{E858A813-C113-4BA0-8AFA-0B242E17EEB6}" srcOrd="0" destOrd="0" presId="urn:microsoft.com/office/officeart/2005/8/layout/radial1"/>
    <dgm:cxn modelId="{AE34F04E-322C-4BE0-8E37-8172B92094F2}" type="presParOf" srcId="{1DDDB6C2-88DF-4526-A083-DB4A143DE505}" destId="{0551BF54-0C4B-4931-B62E-EDB60E37FF7A}" srcOrd="12" destOrd="0" presId="urn:microsoft.com/office/officeart/2005/8/layout/radial1"/>
    <dgm:cxn modelId="{B031E489-385A-431C-8C0F-EB8B48CC6034}" type="presParOf" srcId="{1DDDB6C2-88DF-4526-A083-DB4A143DE505}" destId="{94B321A4-ABBB-4743-80CB-7A09AB773860}" srcOrd="13" destOrd="0" presId="urn:microsoft.com/office/officeart/2005/8/layout/radial1"/>
    <dgm:cxn modelId="{190725AF-0F13-4424-B537-35241A10CD6D}" type="presParOf" srcId="{94B321A4-ABBB-4743-80CB-7A09AB773860}" destId="{3F2CEC76-9D2A-4BA6-8E23-D9DA67C9DC8F}" srcOrd="0" destOrd="0" presId="urn:microsoft.com/office/officeart/2005/8/layout/radial1"/>
    <dgm:cxn modelId="{E1AD5A71-B205-43DF-8AD1-AB4AB83F50D2}" type="presParOf" srcId="{1DDDB6C2-88DF-4526-A083-DB4A143DE505}" destId="{7A23CF85-2636-48C9-BE58-E95242CB42C4}" srcOrd="14" destOrd="0" presId="urn:microsoft.com/office/officeart/2005/8/layout/radial1"/>
    <dgm:cxn modelId="{7B0C7617-063E-4354-B035-1F5BB546399A}" type="presParOf" srcId="{1DDDB6C2-88DF-4526-A083-DB4A143DE505}" destId="{04C96092-2CA2-4453-9C63-78E667F4B9BC}" srcOrd="15" destOrd="0" presId="urn:microsoft.com/office/officeart/2005/8/layout/radial1"/>
    <dgm:cxn modelId="{48ABF678-DA9B-4B3D-A2C9-A163305D1728}" type="presParOf" srcId="{04C96092-2CA2-4453-9C63-78E667F4B9BC}" destId="{A83ADB62-9C13-4DC3-BE78-7124D1AAC4A0}" srcOrd="0" destOrd="0" presId="urn:microsoft.com/office/officeart/2005/8/layout/radial1"/>
    <dgm:cxn modelId="{389D0347-92DA-4915-84B2-63F2C503117E}" type="presParOf" srcId="{1DDDB6C2-88DF-4526-A083-DB4A143DE505}" destId="{D3D083C2-BA62-48E3-90EF-FABE764FE708}" srcOrd="16" destOrd="0" presId="urn:microsoft.com/office/officeart/2005/8/layout/radial1"/>
    <dgm:cxn modelId="{BA734DF2-E5BB-4AC9-9265-32DD1A334CDA}" type="presParOf" srcId="{1DDDB6C2-88DF-4526-A083-DB4A143DE505}" destId="{97583747-5EA5-429F-9877-2239EA2EFC8B}" srcOrd="17" destOrd="0" presId="urn:microsoft.com/office/officeart/2005/8/layout/radial1"/>
    <dgm:cxn modelId="{5301BFBE-F292-4D80-961C-0E21FE87AC0C}" type="presParOf" srcId="{97583747-5EA5-429F-9877-2239EA2EFC8B}" destId="{62298A4D-699C-40F9-ACB6-F7575573E21C}" srcOrd="0" destOrd="0" presId="urn:microsoft.com/office/officeart/2005/8/layout/radial1"/>
    <dgm:cxn modelId="{49C333D8-8DB1-4331-897D-8B922AE8C95D}" type="presParOf" srcId="{1DDDB6C2-88DF-4526-A083-DB4A143DE505}" destId="{828CF3AF-AFA3-4582-B949-9B85DF0D2A60}" srcOrd="18" destOrd="0" presId="urn:microsoft.com/office/officeart/2005/8/layout/radial1"/>
    <dgm:cxn modelId="{275AD237-DD8C-4418-AB94-3EC2ECA0ACC9}" type="presParOf" srcId="{1DDDB6C2-88DF-4526-A083-DB4A143DE505}" destId="{632D64C5-ABB4-454B-AA8A-44F098FC0F8E}" srcOrd="19" destOrd="0" presId="urn:microsoft.com/office/officeart/2005/8/layout/radial1"/>
    <dgm:cxn modelId="{BC60CFF1-3AFF-453A-BCAD-91E829FC7A39}" type="presParOf" srcId="{632D64C5-ABB4-454B-AA8A-44F098FC0F8E}" destId="{BEAE9AC8-2959-4798-95E0-FFF9A474338B}" srcOrd="0" destOrd="0" presId="urn:microsoft.com/office/officeart/2005/8/layout/radial1"/>
    <dgm:cxn modelId="{B9495FF0-7314-4125-9746-81972E6BE3DD}" type="presParOf" srcId="{1DDDB6C2-88DF-4526-A083-DB4A143DE505}" destId="{67C3CD1F-5375-4B33-98C1-E1EFEAFC7D4D}" srcOrd="20" destOrd="0" presId="urn:microsoft.com/office/officeart/2005/8/layout/radial1"/>
    <dgm:cxn modelId="{A885D70C-0DD1-4D98-8198-14FE00509EF2}" type="presParOf" srcId="{1DDDB6C2-88DF-4526-A083-DB4A143DE505}" destId="{F55B245D-D0F3-4BEE-9FA6-C84FBB0F0477}" srcOrd="21" destOrd="0" presId="urn:microsoft.com/office/officeart/2005/8/layout/radial1"/>
    <dgm:cxn modelId="{C108B47B-0153-4A10-89CE-B6CDC015CFB4}" type="presParOf" srcId="{F55B245D-D0F3-4BEE-9FA6-C84FBB0F0477}" destId="{F9DE22AC-2046-4B23-95BC-EEDCBE527443}" srcOrd="0" destOrd="0" presId="urn:microsoft.com/office/officeart/2005/8/layout/radial1"/>
    <dgm:cxn modelId="{E992B516-E0AE-4285-A877-9D106CB14172}" type="presParOf" srcId="{1DDDB6C2-88DF-4526-A083-DB4A143DE505}" destId="{7C1323B1-47FB-4936-A8B2-AE91B97BD128}" srcOrd="22" destOrd="0" presId="urn:microsoft.com/office/officeart/2005/8/layout/radial1"/>
    <dgm:cxn modelId="{38A21DAE-53FD-4F05-94A6-3F4F65DD5050}" type="presParOf" srcId="{1DDDB6C2-88DF-4526-A083-DB4A143DE505}" destId="{EDE40316-C578-46B6-9022-E9A62D0C627D}" srcOrd="23" destOrd="0" presId="urn:microsoft.com/office/officeart/2005/8/layout/radial1"/>
    <dgm:cxn modelId="{96BD315F-9C1C-48E6-A2E6-E7D7E08576CF}" type="presParOf" srcId="{EDE40316-C578-46B6-9022-E9A62D0C627D}" destId="{0F20A315-8E91-46D7-9572-1C210772D4F1}" srcOrd="0" destOrd="0" presId="urn:microsoft.com/office/officeart/2005/8/layout/radial1"/>
    <dgm:cxn modelId="{00B83F0E-6C34-4003-A4E2-10E42AF335CC}" type="presParOf" srcId="{1DDDB6C2-88DF-4526-A083-DB4A143DE505}" destId="{DC48CE0A-AAC0-44D5-A294-4357155E5A62}" srcOrd="24" destOrd="0" presId="urn:microsoft.com/office/officeart/2005/8/layout/radial1"/>
    <dgm:cxn modelId="{DC3ED46E-FA2C-43DC-BC24-C389673018A3}" type="presParOf" srcId="{1DDDB6C2-88DF-4526-A083-DB4A143DE505}" destId="{DDC0D28D-B6F3-4EA1-A28F-9D7583F93CDF}" srcOrd="25" destOrd="0" presId="urn:microsoft.com/office/officeart/2005/8/layout/radial1"/>
    <dgm:cxn modelId="{12794BA2-A99B-4EBC-A8D5-4C9F837915DE}" type="presParOf" srcId="{DDC0D28D-B6F3-4EA1-A28F-9D7583F93CDF}" destId="{09FEEAAC-F63D-4A17-B11F-8C1D1A643344}" srcOrd="0" destOrd="0" presId="urn:microsoft.com/office/officeart/2005/8/layout/radial1"/>
    <dgm:cxn modelId="{24DBF6A7-76B9-4E7C-9038-55145B97C063}" type="presParOf" srcId="{1DDDB6C2-88DF-4526-A083-DB4A143DE505}" destId="{07FFA091-891E-408B-AAF5-10C1E6375DA3}" srcOrd="26" destOrd="0" presId="urn:microsoft.com/office/officeart/2005/8/layout/radial1"/>
    <dgm:cxn modelId="{87F36776-578B-49C9-876A-E21B99E2C1CF}" type="presParOf" srcId="{1DDDB6C2-88DF-4526-A083-DB4A143DE505}" destId="{8124B91B-F9A0-4979-BA09-3D45671A94DA}" srcOrd="27" destOrd="0" presId="urn:microsoft.com/office/officeart/2005/8/layout/radial1"/>
    <dgm:cxn modelId="{DA5F2214-0FED-4BB1-91BD-840E2263D620}" type="presParOf" srcId="{8124B91B-F9A0-4979-BA09-3D45671A94DA}" destId="{CC70840B-1AB2-4A65-AEAB-8DB310A22E50}" srcOrd="0" destOrd="0" presId="urn:microsoft.com/office/officeart/2005/8/layout/radial1"/>
    <dgm:cxn modelId="{CA31AE8D-E917-4706-AF55-1C8E083A296D}" type="presParOf" srcId="{1DDDB6C2-88DF-4526-A083-DB4A143DE505}" destId="{FA09FB66-B2CA-4A9B-8862-328AD6B17537}" srcOrd="28" destOrd="0" presId="urn:microsoft.com/office/officeart/2005/8/layout/radial1"/>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FE1138-1881-47EC-9751-66A412957E16}" type="doc">
      <dgm:prSet loTypeId="urn:microsoft.com/office/officeart/2008/layout/RadialCluster" loCatId="cycle" qsTypeId="urn:microsoft.com/office/officeart/2005/8/quickstyle/3d3" qsCatId="3D" csTypeId="urn:microsoft.com/office/officeart/2005/8/colors/colorful1" csCatId="colorful" phldr="1"/>
      <dgm:spPr/>
      <dgm:t>
        <a:bodyPr/>
        <a:lstStyle/>
        <a:p>
          <a:endParaRPr lang="tr-TR"/>
        </a:p>
      </dgm:t>
    </dgm:pt>
    <dgm:pt modelId="{F0333A68-DDB4-4F97-ADE0-CEB46FDA7132}">
      <dgm:prSet phldrT="[Metin]" custT="1"/>
      <dgm:spPr>
        <a:xfrm>
          <a:off x="1605252" y="1231863"/>
          <a:ext cx="998039" cy="998039"/>
        </a:xfrm>
        <a:prstGeom prst="roundRect">
          <a:avLst/>
        </a:prstGeom>
        <a:solidFill>
          <a:srgbClr val="5B9BD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1200" b="1" dirty="0" smtClean="0">
              <a:solidFill>
                <a:sysClr val="windowText" lastClr="000000"/>
              </a:solidFill>
              <a:latin typeface="Kalam" panose="020B0604020202020204" charset="-94"/>
              <a:ea typeface="+mn-ea"/>
              <a:cs typeface="Kalam" panose="020B0604020202020204" charset="-94"/>
            </a:rPr>
            <a:t>TEHLİKESİZ ATIKLAR</a:t>
          </a:r>
        </a:p>
      </dgm:t>
    </dgm:pt>
    <dgm:pt modelId="{8679319A-3977-4981-876D-47A9A5E7C706}" type="parTrans" cxnId="{8B81226F-A6A1-4F94-BEDD-BB4DA10320E6}">
      <dgm:prSet/>
      <dgm:spPr/>
      <dgm:t>
        <a:bodyPr/>
        <a:lstStyle/>
        <a:p>
          <a:endParaRPr lang="tr-TR"/>
        </a:p>
      </dgm:t>
    </dgm:pt>
    <dgm:pt modelId="{0EFED13C-625E-4A72-B92E-49FED5E808CD}" type="sibTrans" cxnId="{8B81226F-A6A1-4F94-BEDD-BB4DA10320E6}">
      <dgm:prSet/>
      <dgm:spPr/>
      <dgm:t>
        <a:bodyPr/>
        <a:lstStyle/>
        <a:p>
          <a:endParaRPr lang="tr-TR"/>
        </a:p>
      </dgm:t>
    </dgm:pt>
    <dgm:pt modelId="{183BED58-0237-4571-9287-BA39A2B0A75D}">
      <dgm:prSet phldrT="[Metin]" custT="1"/>
      <dgm:spPr>
        <a:xfrm>
          <a:off x="1706142" y="33657"/>
          <a:ext cx="796258" cy="668686"/>
        </a:xfrm>
        <a:prstGeom prst="roundRect">
          <a:avLst/>
        </a:prstGeom>
        <a:solidFill>
          <a:srgbClr val="FFC000">
            <a:lumMod val="60000"/>
            <a:lumOff val="4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1400" b="1" dirty="0" smtClean="0">
              <a:solidFill>
                <a:sysClr val="windowText" lastClr="000000"/>
              </a:solidFill>
              <a:latin typeface="Kalam" panose="020B0604020202020204" charset="-94"/>
              <a:ea typeface="+mn-ea"/>
              <a:cs typeface="Kalam" panose="020B0604020202020204" charset="-94"/>
            </a:rPr>
            <a:t>Plastik</a:t>
          </a:r>
          <a:endParaRPr lang="tr-TR" sz="1400" b="1" dirty="0">
            <a:solidFill>
              <a:sysClr val="windowText" lastClr="000000"/>
            </a:solidFill>
            <a:latin typeface="Kalam" panose="020B0604020202020204" charset="-94"/>
            <a:ea typeface="+mn-ea"/>
            <a:cs typeface="Kalam" panose="020B0604020202020204" charset="-94"/>
          </a:endParaRPr>
        </a:p>
      </dgm:t>
    </dgm:pt>
    <dgm:pt modelId="{537FD14C-0A47-41D9-994A-03DAE32CA30D}" type="parTrans" cxnId="{A43695FA-F0AB-4D0B-B386-A97D155AEF42}">
      <dgm:prSet/>
      <dgm:spPr>
        <a:xfrm rot="16200000">
          <a:off x="1839512" y="967103"/>
          <a:ext cx="529519" cy="0"/>
        </a:xfrm>
        <a:custGeom>
          <a:avLst/>
          <a:gdLst/>
          <a:ahLst/>
          <a:cxnLst/>
          <a:rect l="0" t="0" r="0" b="0"/>
          <a:pathLst>
            <a:path>
              <a:moveTo>
                <a:pt x="0" y="0"/>
              </a:moveTo>
              <a:lnTo>
                <a:pt x="529519" y="0"/>
              </a:lnTo>
            </a:path>
          </a:pathLst>
        </a:custGeom>
        <a:noFill/>
        <a:ln w="26425" cap="flat" cmpd="sng" algn="ctr">
          <a:solidFill>
            <a:srgbClr val="B0CCB0">
              <a:hueOff val="0"/>
              <a:satOff val="0"/>
              <a:lumOff val="0"/>
              <a:alphaOff val="0"/>
            </a:srgbClr>
          </a:solidFill>
          <a:prstDash val="solid"/>
        </a:ln>
        <a:effectLst/>
        <a:scene3d>
          <a:camera prst="orthographicFront">
            <a:rot lat="0" lon="0" rev="0"/>
          </a:camera>
          <a:lightRig rig="contrasting" dir="t">
            <a:rot lat="0" lon="0" rev="1200000"/>
          </a:lightRig>
        </a:scene3d>
        <a:sp3d z="-110000"/>
      </dgm:spPr>
      <dgm:t>
        <a:bodyPr/>
        <a:lstStyle/>
        <a:p>
          <a:endParaRPr lang="tr-TR" sz="1200"/>
        </a:p>
      </dgm:t>
    </dgm:pt>
    <dgm:pt modelId="{A031B0F8-A364-4038-9DBA-A3ADCBEAFEF9}" type="sibTrans" cxnId="{A43695FA-F0AB-4D0B-B386-A97D155AEF42}">
      <dgm:prSet/>
      <dgm:spPr>
        <a:xfrm>
          <a:off x="1629236" y="464909"/>
          <a:ext cx="5255083" cy="5255083"/>
        </a:xfr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9C5B750A-5A2E-4438-B7E4-D2E5309917D4}">
      <dgm:prSet phldrT="[Metin]" custT="1"/>
      <dgm:spPr>
        <a:xfrm>
          <a:off x="2835473" y="546796"/>
          <a:ext cx="668686" cy="668686"/>
        </a:xfrm>
        <a:prstGeom prst="roundRect">
          <a:avLst/>
        </a:prstGeom>
        <a:solidFill>
          <a:srgbClr val="5B9BD5"/>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1400" b="1" dirty="0" smtClean="0">
              <a:solidFill>
                <a:sysClr val="windowText" lastClr="000000"/>
              </a:solidFill>
              <a:latin typeface="Kalam" panose="020B0604020202020204" charset="-94"/>
              <a:ea typeface="+mn-ea"/>
              <a:cs typeface="Kalam" panose="020B0604020202020204" charset="-94"/>
            </a:rPr>
            <a:t>Kağıt</a:t>
          </a:r>
          <a:endParaRPr lang="tr-TR" sz="1400" b="1" dirty="0">
            <a:solidFill>
              <a:sysClr val="windowText" lastClr="000000"/>
            </a:solidFill>
            <a:latin typeface="Kalam" panose="020B0604020202020204" charset="-94"/>
            <a:ea typeface="+mn-ea"/>
            <a:cs typeface="Kalam" panose="020B0604020202020204" charset="-94"/>
          </a:endParaRPr>
        </a:p>
      </dgm:t>
    </dgm:pt>
    <dgm:pt modelId="{31D73689-1A74-4AB3-BE6A-F1DEC2CCB1D3}" type="parTrans" cxnId="{F46F16DF-C51A-4837-82EC-B020691D41D6}">
      <dgm:prSet/>
      <dgm:spPr>
        <a:xfrm rot="19285714">
          <a:off x="2570896" y="1240348"/>
          <a:ext cx="296971" cy="0"/>
        </a:xfrm>
        <a:custGeom>
          <a:avLst/>
          <a:gdLst/>
          <a:ahLst/>
          <a:cxnLst/>
          <a:rect l="0" t="0" r="0" b="0"/>
          <a:pathLst>
            <a:path>
              <a:moveTo>
                <a:pt x="0" y="0"/>
              </a:moveTo>
              <a:lnTo>
                <a:pt x="296971" y="0"/>
              </a:lnTo>
            </a:path>
          </a:pathLst>
        </a:custGeom>
        <a:noFill/>
        <a:ln w="26425" cap="flat" cmpd="sng" algn="ctr">
          <a:solidFill>
            <a:srgbClr val="B0CCB0">
              <a:hueOff val="0"/>
              <a:satOff val="0"/>
              <a:lumOff val="0"/>
              <a:alphaOff val="0"/>
            </a:srgbClr>
          </a:solidFill>
          <a:prstDash val="solid"/>
        </a:ln>
        <a:effectLst/>
        <a:scene3d>
          <a:camera prst="orthographicFront">
            <a:rot lat="0" lon="0" rev="0"/>
          </a:camera>
          <a:lightRig rig="contrasting" dir="t">
            <a:rot lat="0" lon="0" rev="1200000"/>
          </a:lightRig>
        </a:scene3d>
        <a:sp3d z="-110000"/>
      </dgm:spPr>
      <dgm:t>
        <a:bodyPr/>
        <a:lstStyle/>
        <a:p>
          <a:endParaRPr lang="tr-TR" sz="1200"/>
        </a:p>
      </dgm:t>
    </dgm:pt>
    <dgm:pt modelId="{93B26124-DA6A-4406-8F41-898B1BA8D1A0}" type="sibTrans" cxnId="{F46F16DF-C51A-4837-82EC-B020691D41D6}">
      <dgm:prSet/>
      <dgm:spPr>
        <a:xfrm>
          <a:off x="1440779" y="308324"/>
          <a:ext cx="5255083" cy="5255083"/>
        </a:xfr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31070A5B-8C01-4074-ABCE-260C33DD99FC}">
      <dgm:prSet phldrT="[Metin]" custT="1"/>
      <dgm:spPr>
        <a:xfrm>
          <a:off x="3098641" y="1699809"/>
          <a:ext cx="668686" cy="668686"/>
        </a:xfrm>
        <a:prstGeom prst="roundRect">
          <a:avLst/>
        </a:prstGeom>
        <a:solidFill>
          <a:srgbClr val="70AD47"/>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1400" b="1" dirty="0" smtClean="0">
              <a:solidFill>
                <a:sysClr val="windowText" lastClr="000000"/>
              </a:solidFill>
              <a:latin typeface="Kalam" panose="020B0604020202020204" charset="-94"/>
              <a:ea typeface="+mn-ea"/>
              <a:cs typeface="Kalam" panose="020B0604020202020204" charset="-94"/>
            </a:rPr>
            <a:t>Cam</a:t>
          </a:r>
          <a:endParaRPr lang="tr-TR" sz="1400" b="1" dirty="0">
            <a:solidFill>
              <a:sysClr val="windowText" lastClr="000000"/>
            </a:solidFill>
            <a:latin typeface="Kalam" panose="020B0604020202020204" charset="-94"/>
            <a:ea typeface="+mn-ea"/>
            <a:cs typeface="Kalam" panose="020B0604020202020204" charset="-94"/>
          </a:endParaRPr>
        </a:p>
      </dgm:t>
    </dgm:pt>
    <dgm:pt modelId="{D7C7614D-2F11-48C0-8B20-F4684E9C6B32}" type="parTrans" cxnId="{1F17628E-AD04-4731-89A4-30206AB65FF0}">
      <dgm:prSet/>
      <dgm:spPr>
        <a:xfrm rot="771429">
          <a:off x="2596922" y="1901311"/>
          <a:ext cx="508088" cy="0"/>
        </a:xfrm>
        <a:custGeom>
          <a:avLst/>
          <a:gdLst/>
          <a:ahLst/>
          <a:cxnLst/>
          <a:rect l="0" t="0" r="0" b="0"/>
          <a:pathLst>
            <a:path>
              <a:moveTo>
                <a:pt x="0" y="0"/>
              </a:moveTo>
              <a:lnTo>
                <a:pt x="508088" y="0"/>
              </a:lnTo>
            </a:path>
          </a:pathLst>
        </a:custGeom>
        <a:noFill/>
        <a:ln w="26425" cap="flat" cmpd="sng" algn="ctr">
          <a:solidFill>
            <a:srgbClr val="B0CCB0">
              <a:hueOff val="0"/>
              <a:satOff val="0"/>
              <a:lumOff val="0"/>
              <a:alphaOff val="0"/>
            </a:srgbClr>
          </a:solidFill>
          <a:prstDash val="solid"/>
        </a:ln>
        <a:effectLst/>
        <a:scene3d>
          <a:camera prst="orthographicFront">
            <a:rot lat="0" lon="0" rev="0"/>
          </a:camera>
          <a:lightRig rig="contrasting" dir="t">
            <a:rot lat="0" lon="0" rev="1200000"/>
          </a:lightRig>
        </a:scene3d>
        <a:sp3d z="-110000"/>
      </dgm:spPr>
      <dgm:t>
        <a:bodyPr/>
        <a:lstStyle/>
        <a:p>
          <a:endParaRPr lang="tr-TR" sz="1200"/>
        </a:p>
      </dgm:t>
    </dgm:pt>
    <dgm:pt modelId="{500F1DA6-C15C-4C65-9ACB-662B27AEB865}" type="sibTrans" cxnId="{1F17628E-AD04-4731-89A4-30206AB65FF0}">
      <dgm:prSet/>
      <dgm:spPr>
        <a:xfrm>
          <a:off x="1467929" y="406668"/>
          <a:ext cx="5255083" cy="5255083"/>
        </a:xfr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A6080892-0054-441D-AB2A-0CA958085F13}">
      <dgm:prSet phldrT="[Metin]" custT="1"/>
      <dgm:spPr>
        <a:xfrm>
          <a:off x="2224163" y="2624454"/>
          <a:ext cx="942881" cy="668686"/>
        </a:xfrm>
        <a:prstGeom prst="roundRect">
          <a:avLst/>
        </a:prstGeom>
        <a:solidFill>
          <a:srgbClr val="E7E6E6">
            <a:lumMod val="75000"/>
          </a:srgbClr>
        </a:solidFill>
        <a:ln>
          <a:solidFill>
            <a:srgbClr val="E7E6E6">
              <a:lumMod val="90000"/>
            </a:srgbClr>
          </a:solid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1400" b="1" dirty="0" smtClean="0">
              <a:solidFill>
                <a:sysClr val="windowText" lastClr="000000"/>
              </a:solidFill>
              <a:latin typeface="Kalam" panose="020B0604020202020204" charset="-94"/>
              <a:ea typeface="+mn-ea"/>
              <a:cs typeface="Kalam" panose="020B0604020202020204" charset="-94"/>
            </a:rPr>
            <a:t>Metal</a:t>
          </a:r>
          <a:endParaRPr lang="tr-TR" sz="1400" b="1" dirty="0">
            <a:solidFill>
              <a:sysClr val="windowText" lastClr="000000"/>
            </a:solidFill>
            <a:latin typeface="Kalam" panose="020B0604020202020204" charset="-94"/>
            <a:ea typeface="+mn-ea"/>
            <a:cs typeface="Kalam" panose="020B0604020202020204" charset="-94"/>
          </a:endParaRPr>
        </a:p>
      </dgm:t>
    </dgm:pt>
    <dgm:pt modelId="{71D5F0C7-2869-46BC-8C49-B9909CC78B36}" type="parTrans" cxnId="{1F54A396-C59E-4E6B-A761-85142DFAE12F}">
      <dgm:prSet/>
      <dgm:spPr>
        <a:xfrm rot="3857143">
          <a:off x="2220630" y="2427178"/>
          <a:ext cx="437919" cy="0"/>
        </a:xfrm>
        <a:custGeom>
          <a:avLst/>
          <a:gdLst/>
          <a:ahLst/>
          <a:cxnLst/>
          <a:rect l="0" t="0" r="0" b="0"/>
          <a:pathLst>
            <a:path>
              <a:moveTo>
                <a:pt x="0" y="0"/>
              </a:moveTo>
              <a:lnTo>
                <a:pt x="437919" y="0"/>
              </a:lnTo>
            </a:path>
          </a:pathLst>
        </a:custGeom>
        <a:noFill/>
        <a:ln w="26425" cap="flat" cmpd="sng" algn="ctr">
          <a:solidFill>
            <a:srgbClr val="B0CCB0">
              <a:hueOff val="0"/>
              <a:satOff val="0"/>
              <a:lumOff val="0"/>
              <a:alphaOff val="0"/>
            </a:srgbClr>
          </a:solidFill>
          <a:prstDash val="solid"/>
        </a:ln>
        <a:effectLst/>
        <a:scene3d>
          <a:camera prst="orthographicFront">
            <a:rot lat="0" lon="0" rev="0"/>
          </a:camera>
          <a:lightRig rig="contrasting" dir="t">
            <a:rot lat="0" lon="0" rev="1200000"/>
          </a:lightRig>
        </a:scene3d>
        <a:sp3d z="-110000"/>
      </dgm:spPr>
      <dgm:t>
        <a:bodyPr/>
        <a:lstStyle/>
        <a:p>
          <a:endParaRPr lang="tr-TR" sz="1200"/>
        </a:p>
      </dgm:t>
    </dgm:pt>
    <dgm:pt modelId="{3FDA3028-B095-42ED-BB1D-BE885E1332AF}" type="sibTrans" cxnId="{1F54A396-C59E-4E6B-A761-85142DFAE12F}">
      <dgm:prSet/>
      <dgm:spPr>
        <a:xfrm>
          <a:off x="1457208" y="441514"/>
          <a:ext cx="5255083" cy="5255083"/>
        </a:xfrm>
        <a:solidFill>
          <a:srgbClr val="4472C4">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0D3816CE-61C0-46B9-8AFF-BA2D7C000289}">
      <dgm:prSet phldrT="[Metin]" custT="1"/>
      <dgm:spPr>
        <a:xfrm>
          <a:off x="971360" y="2624454"/>
          <a:ext cx="1083158" cy="668686"/>
        </a:xfrm>
        <a:prstGeom prst="roundRect">
          <a:avLst/>
        </a:prstGeom>
        <a:solidFill>
          <a:srgbClr val="E8B7B7">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1400" b="1" dirty="0" err="1" smtClean="0">
              <a:solidFill>
                <a:sysClr val="windowText" lastClr="000000"/>
              </a:solidFill>
              <a:latin typeface="Kalam" panose="020B0604020202020204" charset="-94"/>
              <a:ea typeface="+mn-ea"/>
              <a:cs typeface="Kalam" panose="020B0604020202020204" charset="-94"/>
            </a:rPr>
            <a:t>Kompozit</a:t>
          </a:r>
          <a:endParaRPr lang="tr-TR" sz="1400" b="1" dirty="0">
            <a:solidFill>
              <a:sysClr val="windowText" lastClr="000000"/>
            </a:solidFill>
            <a:latin typeface="Kalam" panose="020B0604020202020204" charset="-94"/>
            <a:ea typeface="+mn-ea"/>
            <a:cs typeface="Kalam" panose="020B0604020202020204" charset="-94"/>
          </a:endParaRPr>
        </a:p>
      </dgm:t>
    </dgm:pt>
    <dgm:pt modelId="{AA795BAE-25C3-45E2-87FE-31CA65105AF0}" type="parTrans" cxnId="{9B11D929-1267-4398-8BED-A2BC3F394E1B}">
      <dgm:prSet/>
      <dgm:spPr>
        <a:xfrm rot="6942857">
          <a:off x="1549993" y="2427178"/>
          <a:ext cx="437919" cy="0"/>
        </a:xfrm>
        <a:custGeom>
          <a:avLst/>
          <a:gdLst/>
          <a:ahLst/>
          <a:cxnLst/>
          <a:rect l="0" t="0" r="0" b="0"/>
          <a:pathLst>
            <a:path>
              <a:moveTo>
                <a:pt x="0" y="0"/>
              </a:moveTo>
              <a:lnTo>
                <a:pt x="437919" y="0"/>
              </a:lnTo>
            </a:path>
          </a:pathLst>
        </a:custGeom>
        <a:noFill/>
        <a:ln w="26425" cap="flat" cmpd="sng" algn="ctr">
          <a:solidFill>
            <a:srgbClr val="B0CCB0">
              <a:hueOff val="0"/>
              <a:satOff val="0"/>
              <a:lumOff val="0"/>
              <a:alphaOff val="0"/>
            </a:srgbClr>
          </a:solidFill>
          <a:prstDash val="solid"/>
        </a:ln>
        <a:effectLst/>
        <a:scene3d>
          <a:camera prst="orthographicFront">
            <a:rot lat="0" lon="0" rev="0"/>
          </a:camera>
          <a:lightRig rig="contrasting" dir="t">
            <a:rot lat="0" lon="0" rev="1200000"/>
          </a:lightRig>
        </a:scene3d>
        <a:sp3d z="-110000"/>
      </dgm:spPr>
      <dgm:t>
        <a:bodyPr/>
        <a:lstStyle/>
        <a:p>
          <a:endParaRPr lang="tr-TR" sz="1200"/>
        </a:p>
      </dgm:t>
    </dgm:pt>
    <dgm:pt modelId="{1586665F-89EB-4F36-B51F-DF73F8DF9A8B}" type="sibTrans" cxnId="{9B11D929-1267-4398-8BED-A2BC3F394E1B}">
      <dgm:prSet/>
      <dgm:spPr>
        <a:xfrm>
          <a:off x="1420327" y="474065"/>
          <a:ext cx="5255083" cy="5255083"/>
        </a:xfr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B287C3B7-C5D6-4386-8E0B-815E28C115FA}">
      <dgm:prSet phldrT="[Metin]" custT="1"/>
      <dgm:spPr>
        <a:xfrm>
          <a:off x="306713" y="1699809"/>
          <a:ext cx="937692" cy="668686"/>
        </a:xfrm>
        <a:prstGeom prst="roundRect">
          <a:avLst/>
        </a:prstGeom>
        <a:solidFill>
          <a:srgbClr val="FFC000">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1400" b="1" dirty="0" smtClean="0">
              <a:solidFill>
                <a:sysClr val="windowText" lastClr="000000"/>
              </a:solidFill>
              <a:latin typeface="Kalam" panose="020B0604020202020204" charset="-94"/>
              <a:ea typeface="+mn-ea"/>
              <a:cs typeface="Kalam" panose="020B0604020202020204" charset="-94"/>
            </a:rPr>
            <a:t>Ahşap</a:t>
          </a:r>
          <a:endParaRPr lang="tr-TR" sz="1400" b="1" dirty="0">
            <a:solidFill>
              <a:sysClr val="windowText" lastClr="000000"/>
            </a:solidFill>
            <a:latin typeface="Kalam" panose="020B0604020202020204" charset="-94"/>
            <a:ea typeface="+mn-ea"/>
            <a:cs typeface="Kalam" panose="020B0604020202020204" charset="-94"/>
          </a:endParaRPr>
        </a:p>
      </dgm:t>
    </dgm:pt>
    <dgm:pt modelId="{1D393E62-0A56-4D44-B84E-246F21B26910}" type="parTrans" cxnId="{92C2448A-384F-4C9A-961C-7CF3399B6DB7}">
      <dgm:prSet/>
      <dgm:spPr>
        <a:xfrm rot="10028571">
          <a:off x="1239765" y="1885961"/>
          <a:ext cx="370126" cy="0"/>
        </a:xfrm>
        <a:custGeom>
          <a:avLst/>
          <a:gdLst/>
          <a:ahLst/>
          <a:cxnLst/>
          <a:rect l="0" t="0" r="0" b="0"/>
          <a:pathLst>
            <a:path>
              <a:moveTo>
                <a:pt x="0" y="0"/>
              </a:moveTo>
              <a:lnTo>
                <a:pt x="370126" y="0"/>
              </a:lnTo>
            </a:path>
          </a:pathLst>
        </a:custGeom>
        <a:noFill/>
        <a:ln w="26425" cap="flat" cmpd="sng" algn="ctr">
          <a:solidFill>
            <a:srgbClr val="B0CCB0">
              <a:hueOff val="0"/>
              <a:satOff val="0"/>
              <a:lumOff val="0"/>
              <a:alphaOff val="0"/>
            </a:srgbClr>
          </a:solidFill>
          <a:prstDash val="solid"/>
        </a:ln>
        <a:effectLst/>
        <a:scene3d>
          <a:camera prst="orthographicFront">
            <a:rot lat="0" lon="0" rev="0"/>
          </a:camera>
          <a:lightRig rig="contrasting" dir="t">
            <a:rot lat="0" lon="0" rev="1200000"/>
          </a:lightRig>
        </a:scene3d>
        <a:sp3d z="-110000"/>
      </dgm:spPr>
      <dgm:t>
        <a:bodyPr/>
        <a:lstStyle/>
        <a:p>
          <a:endParaRPr lang="tr-TR" sz="1200"/>
        </a:p>
      </dgm:t>
    </dgm:pt>
    <dgm:pt modelId="{D82B652B-4A21-4278-B9DF-91712328CFF9}" type="sibTrans" cxnId="{92C2448A-384F-4C9A-961C-7CF3399B6DB7}">
      <dgm:prSet/>
      <dgm:spPr>
        <a:xfrm>
          <a:off x="1405467" y="474904"/>
          <a:ext cx="5255083" cy="5255083"/>
        </a:xfr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8185341C-71D6-4BAE-B4AC-ED626EE9E250}">
      <dgm:prSet phldrT="[Metin]" custT="1"/>
      <dgm:spPr>
        <a:xfrm>
          <a:off x="572856" y="546796"/>
          <a:ext cx="931740" cy="668686"/>
        </a:xfrm>
        <a:prstGeom prst="roundRect">
          <a:avLst/>
        </a:prstGeom>
        <a:solidFill>
          <a:srgbClr val="FA6A9D"/>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1400" b="1" dirty="0" smtClean="0">
              <a:solidFill>
                <a:sysClr val="windowText" lastClr="000000"/>
              </a:solidFill>
              <a:latin typeface="Kalam" panose="020B0604020202020204" charset="-94"/>
              <a:ea typeface="+mn-ea"/>
              <a:cs typeface="Kalam" panose="020B0604020202020204" charset="-94"/>
            </a:rPr>
            <a:t>Tekstil</a:t>
          </a:r>
          <a:endParaRPr lang="tr-TR" sz="1400" b="1" dirty="0">
            <a:solidFill>
              <a:sysClr val="windowText" lastClr="000000"/>
            </a:solidFill>
            <a:latin typeface="Kalam" panose="020B0604020202020204" charset="-94"/>
            <a:ea typeface="+mn-ea"/>
            <a:cs typeface="Kalam" panose="020B0604020202020204" charset="-94"/>
          </a:endParaRPr>
        </a:p>
      </dgm:t>
    </dgm:pt>
    <dgm:pt modelId="{50AC415C-E978-4BD8-A88A-43B05E2572C6}" type="parTrans" cxnId="{154F567F-E910-4AB0-A3CC-84E22263A549}">
      <dgm:prSet/>
      <dgm:spPr>
        <a:xfrm rot="13114286">
          <a:off x="1437432" y="1274205"/>
          <a:ext cx="188367" cy="0"/>
        </a:xfrm>
        <a:custGeom>
          <a:avLst/>
          <a:gdLst/>
          <a:ahLst/>
          <a:cxnLst/>
          <a:rect l="0" t="0" r="0" b="0"/>
          <a:pathLst>
            <a:path>
              <a:moveTo>
                <a:pt x="0" y="0"/>
              </a:moveTo>
              <a:lnTo>
                <a:pt x="188367" y="0"/>
              </a:lnTo>
            </a:path>
          </a:pathLst>
        </a:custGeom>
        <a:noFill/>
        <a:ln w="26425" cap="flat" cmpd="sng" algn="ctr">
          <a:solidFill>
            <a:srgbClr val="B0CCB0">
              <a:hueOff val="0"/>
              <a:satOff val="0"/>
              <a:lumOff val="0"/>
              <a:alphaOff val="0"/>
            </a:srgbClr>
          </a:solidFill>
          <a:prstDash val="solid"/>
        </a:ln>
        <a:effectLst/>
        <a:scene3d>
          <a:camera prst="orthographicFront">
            <a:rot lat="0" lon="0" rev="0"/>
          </a:camera>
          <a:lightRig rig="contrasting" dir="t">
            <a:rot lat="0" lon="0" rev="1200000"/>
          </a:lightRig>
        </a:scene3d>
        <a:sp3d z="-110000"/>
      </dgm:spPr>
      <dgm:t>
        <a:bodyPr/>
        <a:lstStyle/>
        <a:p>
          <a:endParaRPr lang="tr-TR" sz="1200"/>
        </a:p>
      </dgm:t>
    </dgm:pt>
    <dgm:pt modelId="{00D18276-11F3-4E61-B417-1C6E33BD1B08}" type="sibTrans" cxnId="{154F567F-E910-4AB0-A3CC-84E22263A549}">
      <dgm:prSet/>
      <dgm:spPr>
        <a:xfrm>
          <a:off x="1516925" y="566632"/>
          <a:ext cx="5255083" cy="5255083"/>
        </a:xfr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914FD441-3449-4A9B-BA2E-59B5C32A6DF7}">
      <dgm:prSet phldrT="[Metin]" custT="1"/>
      <dgm:spPr>
        <a:xfrm>
          <a:off x="1606790" y="516559"/>
          <a:ext cx="1672990" cy="1007000"/>
        </a:xfrm>
        <a:solidFill>
          <a:srgbClr val="FF980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tr-TR" sz="1200" dirty="0"/>
        </a:p>
      </dgm:t>
    </dgm:pt>
    <dgm:pt modelId="{6E00A729-3BAD-4094-B426-04F70CE7EB0B}" type="parTrans" cxnId="{6DD5CD18-6984-4528-8A3B-6F4B8E3276A8}">
      <dgm:prSet/>
      <dgm:spPr/>
      <dgm:t>
        <a:bodyPr/>
        <a:lstStyle/>
        <a:p>
          <a:endParaRPr lang="tr-TR"/>
        </a:p>
      </dgm:t>
    </dgm:pt>
    <dgm:pt modelId="{05F892FB-91ED-4995-B712-5E8A881531CD}" type="sibTrans" cxnId="{6DD5CD18-6984-4528-8A3B-6F4B8E3276A8}">
      <dgm:prSet/>
      <dgm:spPr>
        <a:xfrm>
          <a:off x="1369737" y="466135"/>
          <a:ext cx="5255083" cy="5255083"/>
        </a:xfr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F428903F-F2A9-447C-9E9F-A1F9F93769B7}">
      <dgm:prSet phldrT="[Metin]" custT="1"/>
      <dgm:spPr>
        <a:xfrm>
          <a:off x="889663" y="3393595"/>
          <a:ext cx="1521346" cy="1007000"/>
        </a:xfrm>
        <a:solidFill>
          <a:srgbClr val="ED7D31">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tr-TR" sz="1200"/>
        </a:p>
      </dgm:t>
    </dgm:pt>
    <dgm:pt modelId="{CC3DECB5-98AD-47D5-BDEC-82BB6A0DAD96}" type="parTrans" cxnId="{05132E29-B892-4948-A06A-73BA43B74271}">
      <dgm:prSet/>
      <dgm:spPr/>
      <dgm:t>
        <a:bodyPr/>
        <a:lstStyle/>
        <a:p>
          <a:endParaRPr lang="tr-TR"/>
        </a:p>
      </dgm:t>
    </dgm:pt>
    <dgm:pt modelId="{5F37DDF1-F3E8-4B53-A023-F22A4C022808}" type="sibTrans" cxnId="{05132E29-B892-4948-A06A-73BA43B74271}">
      <dgm:prSet/>
      <dgm:spPr>
        <a:xfrm>
          <a:off x="1487258" y="468801"/>
          <a:ext cx="5255083" cy="5255083"/>
        </a:xfr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2C4DC628-D7A2-4A63-B153-570CEDBC7C07}">
      <dgm:prSet phldrT="[Metin]" custT="1"/>
      <dgm:spPr>
        <a:xfrm>
          <a:off x="769996" y="1792090"/>
          <a:ext cx="1760680" cy="1007000"/>
        </a:xfrm>
        <a:solidFill>
          <a:sysClr val="windowText" lastClr="00000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tr-TR" sz="1200" dirty="0"/>
        </a:p>
      </dgm:t>
    </dgm:pt>
    <dgm:pt modelId="{5E5AEE39-EF9C-48FC-ACE8-B0F38BEFB252}" type="sibTrans" cxnId="{20709607-62BA-4EF8-BE30-4E6073D33ABD}">
      <dgm:prSet/>
      <dgm:spPr>
        <a:xfrm>
          <a:off x="1525535" y="339668"/>
          <a:ext cx="5255083" cy="5255083"/>
        </a:xfrm>
        <a:solidFill>
          <a:srgbClr val="4472C4">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AD6A965C-8A69-4ABC-AF13-C4C6DEE1502A}" type="parTrans" cxnId="{20709607-62BA-4EF8-BE30-4E6073D33ABD}">
      <dgm:prSet/>
      <dgm:spPr/>
      <dgm:t>
        <a:bodyPr/>
        <a:lstStyle/>
        <a:p>
          <a:endParaRPr lang="tr-TR"/>
        </a:p>
      </dgm:t>
    </dgm:pt>
    <dgm:pt modelId="{842D686B-BAFC-45E1-9615-9093A3A19442}" type="pres">
      <dgm:prSet presAssocID="{DEFE1138-1881-47EC-9751-66A412957E16}" presName="Name0" presStyleCnt="0">
        <dgm:presLayoutVars>
          <dgm:chMax val="1"/>
          <dgm:chPref val="1"/>
          <dgm:dir/>
          <dgm:animOne val="branch"/>
          <dgm:animLvl val="lvl"/>
        </dgm:presLayoutVars>
      </dgm:prSet>
      <dgm:spPr/>
      <dgm:t>
        <a:bodyPr/>
        <a:lstStyle/>
        <a:p>
          <a:endParaRPr lang="tr-TR"/>
        </a:p>
      </dgm:t>
    </dgm:pt>
    <dgm:pt modelId="{21027883-48B8-4711-91ED-A44F4FBA69F5}" type="pres">
      <dgm:prSet presAssocID="{F0333A68-DDB4-4F97-ADE0-CEB46FDA7132}" presName="singleCycle" presStyleCnt="0"/>
      <dgm:spPr/>
    </dgm:pt>
    <dgm:pt modelId="{9B626F8C-9770-48E7-964E-A10F230FEC6D}" type="pres">
      <dgm:prSet presAssocID="{F0333A68-DDB4-4F97-ADE0-CEB46FDA7132}" presName="singleCenter" presStyleLbl="node1" presStyleIdx="0" presStyleCnt="8">
        <dgm:presLayoutVars>
          <dgm:chMax val="7"/>
          <dgm:chPref val="7"/>
        </dgm:presLayoutVars>
      </dgm:prSet>
      <dgm:spPr/>
      <dgm:t>
        <a:bodyPr/>
        <a:lstStyle/>
        <a:p>
          <a:endParaRPr lang="tr-TR"/>
        </a:p>
      </dgm:t>
    </dgm:pt>
    <dgm:pt modelId="{76492DD8-B042-4032-8777-4140A7908300}" type="pres">
      <dgm:prSet presAssocID="{537FD14C-0A47-41D9-994A-03DAE32CA30D}" presName="Name56" presStyleLbl="parChTrans1D2" presStyleIdx="0" presStyleCnt="7"/>
      <dgm:spPr/>
      <dgm:t>
        <a:bodyPr/>
        <a:lstStyle/>
        <a:p>
          <a:endParaRPr lang="tr-TR"/>
        </a:p>
      </dgm:t>
    </dgm:pt>
    <dgm:pt modelId="{FC1198B3-A740-4005-84FD-6A9172B20E0D}" type="pres">
      <dgm:prSet presAssocID="{183BED58-0237-4571-9287-BA39A2B0A75D}" presName="text0" presStyleLbl="node1" presStyleIdx="1" presStyleCnt="8" custScaleX="119078">
        <dgm:presLayoutVars>
          <dgm:bulletEnabled val="1"/>
        </dgm:presLayoutVars>
      </dgm:prSet>
      <dgm:spPr/>
      <dgm:t>
        <a:bodyPr/>
        <a:lstStyle/>
        <a:p>
          <a:endParaRPr lang="tr-TR"/>
        </a:p>
      </dgm:t>
    </dgm:pt>
    <dgm:pt modelId="{A5743EF9-82CB-403F-B3D3-3E6C2827BEA6}" type="pres">
      <dgm:prSet presAssocID="{31D73689-1A74-4AB3-BE6A-F1DEC2CCB1D3}" presName="Name56" presStyleLbl="parChTrans1D2" presStyleIdx="1" presStyleCnt="7"/>
      <dgm:spPr/>
      <dgm:t>
        <a:bodyPr/>
        <a:lstStyle/>
        <a:p>
          <a:endParaRPr lang="tr-TR"/>
        </a:p>
      </dgm:t>
    </dgm:pt>
    <dgm:pt modelId="{3E07F5E7-ED06-4B9C-80B0-92FC5686AF0C}" type="pres">
      <dgm:prSet presAssocID="{9C5B750A-5A2E-4438-B7E4-D2E5309917D4}" presName="text0" presStyleLbl="node1" presStyleIdx="2" presStyleCnt="8">
        <dgm:presLayoutVars>
          <dgm:bulletEnabled val="1"/>
        </dgm:presLayoutVars>
      </dgm:prSet>
      <dgm:spPr/>
      <dgm:t>
        <a:bodyPr/>
        <a:lstStyle/>
        <a:p>
          <a:endParaRPr lang="tr-TR"/>
        </a:p>
      </dgm:t>
    </dgm:pt>
    <dgm:pt modelId="{FD372B91-4BF1-406F-9E7D-1E73B0EA7C2A}" type="pres">
      <dgm:prSet presAssocID="{D7C7614D-2F11-48C0-8B20-F4684E9C6B32}" presName="Name56" presStyleLbl="parChTrans1D2" presStyleIdx="2" presStyleCnt="7"/>
      <dgm:spPr/>
      <dgm:t>
        <a:bodyPr/>
        <a:lstStyle/>
        <a:p>
          <a:endParaRPr lang="tr-TR"/>
        </a:p>
      </dgm:t>
    </dgm:pt>
    <dgm:pt modelId="{C8FEACF7-2F7D-4099-8AC0-1153E5061146}" type="pres">
      <dgm:prSet presAssocID="{31070A5B-8C01-4074-ABCE-260C33DD99FC}" presName="text0" presStyleLbl="node1" presStyleIdx="3" presStyleCnt="8">
        <dgm:presLayoutVars>
          <dgm:bulletEnabled val="1"/>
        </dgm:presLayoutVars>
      </dgm:prSet>
      <dgm:spPr/>
      <dgm:t>
        <a:bodyPr/>
        <a:lstStyle/>
        <a:p>
          <a:endParaRPr lang="tr-TR"/>
        </a:p>
      </dgm:t>
    </dgm:pt>
    <dgm:pt modelId="{3D105425-844D-4AD3-8D5A-9A65DE74995B}" type="pres">
      <dgm:prSet presAssocID="{71D5F0C7-2869-46BC-8C49-B9909CC78B36}" presName="Name56" presStyleLbl="parChTrans1D2" presStyleIdx="3" presStyleCnt="7"/>
      <dgm:spPr/>
      <dgm:t>
        <a:bodyPr/>
        <a:lstStyle/>
        <a:p>
          <a:endParaRPr lang="tr-TR"/>
        </a:p>
      </dgm:t>
    </dgm:pt>
    <dgm:pt modelId="{B7CCF919-00C1-4153-A405-EA012A7D3005}" type="pres">
      <dgm:prSet presAssocID="{A6080892-0054-441D-AB2A-0CA958085F13}" presName="text0" presStyleLbl="node1" presStyleIdx="4" presStyleCnt="8" custScaleX="141005">
        <dgm:presLayoutVars>
          <dgm:bulletEnabled val="1"/>
        </dgm:presLayoutVars>
      </dgm:prSet>
      <dgm:spPr/>
      <dgm:t>
        <a:bodyPr/>
        <a:lstStyle/>
        <a:p>
          <a:endParaRPr lang="tr-TR"/>
        </a:p>
      </dgm:t>
    </dgm:pt>
    <dgm:pt modelId="{314D30DE-3E3B-4805-BB32-F7841700F066}" type="pres">
      <dgm:prSet presAssocID="{AA795BAE-25C3-45E2-87FE-31CA65105AF0}" presName="Name56" presStyleLbl="parChTrans1D2" presStyleIdx="4" presStyleCnt="7"/>
      <dgm:spPr/>
      <dgm:t>
        <a:bodyPr/>
        <a:lstStyle/>
        <a:p>
          <a:endParaRPr lang="tr-TR"/>
        </a:p>
      </dgm:t>
    </dgm:pt>
    <dgm:pt modelId="{10DEC9A4-A54C-4875-A1EE-281D05A4B7DD}" type="pres">
      <dgm:prSet presAssocID="{0D3816CE-61C0-46B9-8AFF-BA2D7C000289}" presName="text0" presStyleLbl="node1" presStyleIdx="5" presStyleCnt="8" custScaleX="161983">
        <dgm:presLayoutVars>
          <dgm:bulletEnabled val="1"/>
        </dgm:presLayoutVars>
      </dgm:prSet>
      <dgm:spPr/>
      <dgm:t>
        <a:bodyPr/>
        <a:lstStyle/>
        <a:p>
          <a:endParaRPr lang="tr-TR"/>
        </a:p>
      </dgm:t>
    </dgm:pt>
    <dgm:pt modelId="{EE87432F-7E25-4723-9D87-278092C600ED}" type="pres">
      <dgm:prSet presAssocID="{1D393E62-0A56-4D44-B84E-246F21B26910}" presName="Name56" presStyleLbl="parChTrans1D2" presStyleIdx="5" presStyleCnt="7"/>
      <dgm:spPr/>
      <dgm:t>
        <a:bodyPr/>
        <a:lstStyle/>
        <a:p>
          <a:endParaRPr lang="tr-TR"/>
        </a:p>
      </dgm:t>
    </dgm:pt>
    <dgm:pt modelId="{27E9A1EC-0135-46C6-98C0-CF76889C3AA9}" type="pres">
      <dgm:prSet presAssocID="{B287C3B7-C5D6-4386-8E0B-815E28C115FA}" presName="text0" presStyleLbl="node1" presStyleIdx="6" presStyleCnt="8" custScaleX="140229">
        <dgm:presLayoutVars>
          <dgm:bulletEnabled val="1"/>
        </dgm:presLayoutVars>
      </dgm:prSet>
      <dgm:spPr/>
      <dgm:t>
        <a:bodyPr/>
        <a:lstStyle/>
        <a:p>
          <a:endParaRPr lang="tr-TR"/>
        </a:p>
      </dgm:t>
    </dgm:pt>
    <dgm:pt modelId="{7E698DD8-6D16-40A5-8861-22AB0EEED72D}" type="pres">
      <dgm:prSet presAssocID="{50AC415C-E978-4BD8-A88A-43B05E2572C6}" presName="Name56" presStyleLbl="parChTrans1D2" presStyleIdx="6" presStyleCnt="7"/>
      <dgm:spPr/>
      <dgm:t>
        <a:bodyPr/>
        <a:lstStyle/>
        <a:p>
          <a:endParaRPr lang="tr-TR"/>
        </a:p>
      </dgm:t>
    </dgm:pt>
    <dgm:pt modelId="{A2FF92AF-7A1D-4345-9747-3780F67222C7}" type="pres">
      <dgm:prSet presAssocID="{8185341C-71D6-4BAE-B4AC-ED626EE9E250}" presName="text0" presStyleLbl="node1" presStyleIdx="7" presStyleCnt="8" custScaleX="139339">
        <dgm:presLayoutVars>
          <dgm:bulletEnabled val="1"/>
        </dgm:presLayoutVars>
      </dgm:prSet>
      <dgm:spPr/>
      <dgm:t>
        <a:bodyPr/>
        <a:lstStyle/>
        <a:p>
          <a:endParaRPr lang="tr-TR"/>
        </a:p>
      </dgm:t>
    </dgm:pt>
  </dgm:ptLst>
  <dgm:cxnLst>
    <dgm:cxn modelId="{03C405F3-6458-4710-AA25-06A476C68A30}" type="presOf" srcId="{A6080892-0054-441D-AB2A-0CA958085F13}" destId="{B7CCF919-00C1-4153-A405-EA012A7D3005}" srcOrd="0" destOrd="0" presId="urn:microsoft.com/office/officeart/2008/layout/RadialCluster"/>
    <dgm:cxn modelId="{F46F16DF-C51A-4837-82EC-B020691D41D6}" srcId="{F0333A68-DDB4-4F97-ADE0-CEB46FDA7132}" destId="{9C5B750A-5A2E-4438-B7E4-D2E5309917D4}" srcOrd="1" destOrd="0" parTransId="{31D73689-1A74-4AB3-BE6A-F1DEC2CCB1D3}" sibTransId="{93B26124-DA6A-4406-8F41-898B1BA8D1A0}"/>
    <dgm:cxn modelId="{57A948FF-FD17-4AA8-BF94-51DE9F2DFC3D}" type="presOf" srcId="{183BED58-0237-4571-9287-BA39A2B0A75D}" destId="{FC1198B3-A740-4005-84FD-6A9172B20E0D}" srcOrd="0" destOrd="0" presId="urn:microsoft.com/office/officeart/2008/layout/RadialCluster"/>
    <dgm:cxn modelId="{219C936F-731B-453B-B14D-7109B74A8432}" type="presOf" srcId="{B287C3B7-C5D6-4386-8E0B-815E28C115FA}" destId="{27E9A1EC-0135-46C6-98C0-CF76889C3AA9}" srcOrd="0" destOrd="0" presId="urn:microsoft.com/office/officeart/2008/layout/RadialCluster"/>
    <dgm:cxn modelId="{1F17628E-AD04-4731-89A4-30206AB65FF0}" srcId="{F0333A68-DDB4-4F97-ADE0-CEB46FDA7132}" destId="{31070A5B-8C01-4074-ABCE-260C33DD99FC}" srcOrd="2" destOrd="0" parTransId="{D7C7614D-2F11-48C0-8B20-F4684E9C6B32}" sibTransId="{500F1DA6-C15C-4C65-9ACB-662B27AEB865}"/>
    <dgm:cxn modelId="{8B81226F-A6A1-4F94-BEDD-BB4DA10320E6}" srcId="{DEFE1138-1881-47EC-9751-66A412957E16}" destId="{F0333A68-DDB4-4F97-ADE0-CEB46FDA7132}" srcOrd="0" destOrd="0" parTransId="{8679319A-3977-4981-876D-47A9A5E7C706}" sibTransId="{0EFED13C-625E-4A72-B92E-49FED5E808CD}"/>
    <dgm:cxn modelId="{E8CCCDD2-1F2F-4776-8A0A-A511ABAA4AE7}" type="presOf" srcId="{537FD14C-0A47-41D9-994A-03DAE32CA30D}" destId="{76492DD8-B042-4032-8777-4140A7908300}" srcOrd="0" destOrd="0" presId="urn:microsoft.com/office/officeart/2008/layout/RadialCluster"/>
    <dgm:cxn modelId="{E966F136-F0F9-4AAC-AF77-40F3E62CFF4E}" type="presOf" srcId="{8185341C-71D6-4BAE-B4AC-ED626EE9E250}" destId="{A2FF92AF-7A1D-4345-9747-3780F67222C7}" srcOrd="0" destOrd="0" presId="urn:microsoft.com/office/officeart/2008/layout/RadialCluster"/>
    <dgm:cxn modelId="{B3E49811-1EF3-4168-A2C4-6D0670EE3C8D}" type="presOf" srcId="{31070A5B-8C01-4074-ABCE-260C33DD99FC}" destId="{C8FEACF7-2F7D-4099-8AC0-1153E5061146}" srcOrd="0" destOrd="0" presId="urn:microsoft.com/office/officeart/2008/layout/RadialCluster"/>
    <dgm:cxn modelId="{F4117414-CD89-428D-8A9B-A54F819272C1}" type="presOf" srcId="{31D73689-1A74-4AB3-BE6A-F1DEC2CCB1D3}" destId="{A5743EF9-82CB-403F-B3D3-3E6C2827BEA6}" srcOrd="0" destOrd="0" presId="urn:microsoft.com/office/officeart/2008/layout/RadialCluster"/>
    <dgm:cxn modelId="{A7182880-230D-4650-A8E2-38C419C0AE6E}" type="presOf" srcId="{9C5B750A-5A2E-4438-B7E4-D2E5309917D4}" destId="{3E07F5E7-ED06-4B9C-80B0-92FC5686AF0C}" srcOrd="0" destOrd="0" presId="urn:microsoft.com/office/officeart/2008/layout/RadialCluster"/>
    <dgm:cxn modelId="{154F567F-E910-4AB0-A3CC-84E22263A549}" srcId="{F0333A68-DDB4-4F97-ADE0-CEB46FDA7132}" destId="{8185341C-71D6-4BAE-B4AC-ED626EE9E250}" srcOrd="6" destOrd="0" parTransId="{50AC415C-E978-4BD8-A88A-43B05E2572C6}" sibTransId="{00D18276-11F3-4E61-B417-1C6E33BD1B08}"/>
    <dgm:cxn modelId="{A43695FA-F0AB-4D0B-B386-A97D155AEF42}" srcId="{F0333A68-DDB4-4F97-ADE0-CEB46FDA7132}" destId="{183BED58-0237-4571-9287-BA39A2B0A75D}" srcOrd="0" destOrd="0" parTransId="{537FD14C-0A47-41D9-994A-03DAE32CA30D}" sibTransId="{A031B0F8-A364-4038-9DBA-A3ADCBEAFEF9}"/>
    <dgm:cxn modelId="{6DD5CD18-6984-4528-8A3B-6F4B8E3276A8}" srcId="{F0333A68-DDB4-4F97-ADE0-CEB46FDA7132}" destId="{914FD441-3449-4A9B-BA2E-59B5C32A6DF7}" srcOrd="9" destOrd="0" parTransId="{6E00A729-3BAD-4094-B426-04F70CE7EB0B}" sibTransId="{05F892FB-91ED-4995-B712-5E8A881531CD}"/>
    <dgm:cxn modelId="{6F2F7B6F-82BD-4E87-A43A-B54162B1A575}" type="presOf" srcId="{D7C7614D-2F11-48C0-8B20-F4684E9C6B32}" destId="{FD372B91-4BF1-406F-9E7D-1E73B0EA7C2A}" srcOrd="0" destOrd="0" presId="urn:microsoft.com/office/officeart/2008/layout/RadialCluster"/>
    <dgm:cxn modelId="{339273FB-3792-4EA7-A3D7-5D912301CC9C}" type="presOf" srcId="{0D3816CE-61C0-46B9-8AFF-BA2D7C000289}" destId="{10DEC9A4-A54C-4875-A1EE-281D05A4B7DD}" srcOrd="0" destOrd="0" presId="urn:microsoft.com/office/officeart/2008/layout/RadialCluster"/>
    <dgm:cxn modelId="{9B11D929-1267-4398-8BED-A2BC3F394E1B}" srcId="{F0333A68-DDB4-4F97-ADE0-CEB46FDA7132}" destId="{0D3816CE-61C0-46B9-8AFF-BA2D7C000289}" srcOrd="4" destOrd="0" parTransId="{AA795BAE-25C3-45E2-87FE-31CA65105AF0}" sibTransId="{1586665F-89EB-4F36-B51F-DF73F8DF9A8B}"/>
    <dgm:cxn modelId="{FFE7887C-DA01-4EF6-8D1C-191D81852D9A}" type="presOf" srcId="{50AC415C-E978-4BD8-A88A-43B05E2572C6}" destId="{7E698DD8-6D16-40A5-8861-22AB0EEED72D}" srcOrd="0" destOrd="0" presId="urn:microsoft.com/office/officeart/2008/layout/RadialCluster"/>
    <dgm:cxn modelId="{20709607-62BA-4EF8-BE30-4E6073D33ABD}" srcId="{F0333A68-DDB4-4F97-ADE0-CEB46FDA7132}" destId="{2C4DC628-D7A2-4A63-B153-570CEDBC7C07}" srcOrd="8" destOrd="0" parTransId="{AD6A965C-8A69-4ABC-AF13-C4C6DEE1502A}" sibTransId="{5E5AEE39-EF9C-48FC-ACE8-B0F38BEFB252}"/>
    <dgm:cxn modelId="{05132E29-B892-4948-A06A-73BA43B74271}" srcId="{F0333A68-DDB4-4F97-ADE0-CEB46FDA7132}" destId="{F428903F-F2A9-447C-9E9F-A1F9F93769B7}" srcOrd="7" destOrd="0" parTransId="{CC3DECB5-98AD-47D5-BDEC-82BB6A0DAD96}" sibTransId="{5F37DDF1-F3E8-4B53-A023-F22A4C022808}"/>
    <dgm:cxn modelId="{44622B8C-517D-4A56-83C8-39193CF253EB}" type="presOf" srcId="{AA795BAE-25C3-45E2-87FE-31CA65105AF0}" destId="{314D30DE-3E3B-4805-BB32-F7841700F066}" srcOrd="0" destOrd="0" presId="urn:microsoft.com/office/officeart/2008/layout/RadialCluster"/>
    <dgm:cxn modelId="{A6B853BC-72DA-4853-A3D8-7FE581B70457}" type="presOf" srcId="{F0333A68-DDB4-4F97-ADE0-CEB46FDA7132}" destId="{9B626F8C-9770-48E7-964E-A10F230FEC6D}" srcOrd="0" destOrd="0" presId="urn:microsoft.com/office/officeart/2008/layout/RadialCluster"/>
    <dgm:cxn modelId="{9E4B3AD7-41B8-402D-80CA-D9EC76CA20D8}" type="presOf" srcId="{71D5F0C7-2869-46BC-8C49-B9909CC78B36}" destId="{3D105425-844D-4AD3-8D5A-9A65DE74995B}" srcOrd="0" destOrd="0" presId="urn:microsoft.com/office/officeart/2008/layout/RadialCluster"/>
    <dgm:cxn modelId="{92C2448A-384F-4C9A-961C-7CF3399B6DB7}" srcId="{F0333A68-DDB4-4F97-ADE0-CEB46FDA7132}" destId="{B287C3B7-C5D6-4386-8E0B-815E28C115FA}" srcOrd="5" destOrd="0" parTransId="{1D393E62-0A56-4D44-B84E-246F21B26910}" sibTransId="{D82B652B-4A21-4278-B9DF-91712328CFF9}"/>
    <dgm:cxn modelId="{D8FFD48C-6F38-4912-A970-9AA892EA455D}" type="presOf" srcId="{1D393E62-0A56-4D44-B84E-246F21B26910}" destId="{EE87432F-7E25-4723-9D87-278092C600ED}" srcOrd="0" destOrd="0" presId="urn:microsoft.com/office/officeart/2008/layout/RadialCluster"/>
    <dgm:cxn modelId="{1F54A396-C59E-4E6B-A761-85142DFAE12F}" srcId="{F0333A68-DDB4-4F97-ADE0-CEB46FDA7132}" destId="{A6080892-0054-441D-AB2A-0CA958085F13}" srcOrd="3" destOrd="0" parTransId="{71D5F0C7-2869-46BC-8C49-B9909CC78B36}" sibTransId="{3FDA3028-B095-42ED-BB1D-BE885E1332AF}"/>
    <dgm:cxn modelId="{EBBE04E0-D5DD-4ABA-9428-3DBAE96FC8DA}" type="presOf" srcId="{DEFE1138-1881-47EC-9751-66A412957E16}" destId="{842D686B-BAFC-45E1-9615-9093A3A19442}" srcOrd="0" destOrd="0" presId="urn:microsoft.com/office/officeart/2008/layout/RadialCluster"/>
    <dgm:cxn modelId="{BEA6BEFA-0095-4E6B-BA51-956EFE659690}" type="presParOf" srcId="{842D686B-BAFC-45E1-9615-9093A3A19442}" destId="{21027883-48B8-4711-91ED-A44F4FBA69F5}" srcOrd="0" destOrd="0" presId="urn:microsoft.com/office/officeart/2008/layout/RadialCluster"/>
    <dgm:cxn modelId="{F06177C3-3583-4598-B3FB-5A35A2B26E68}" type="presParOf" srcId="{21027883-48B8-4711-91ED-A44F4FBA69F5}" destId="{9B626F8C-9770-48E7-964E-A10F230FEC6D}" srcOrd="0" destOrd="0" presId="urn:microsoft.com/office/officeart/2008/layout/RadialCluster"/>
    <dgm:cxn modelId="{FCBD499F-1804-4601-A204-2A6B6CA9349A}" type="presParOf" srcId="{21027883-48B8-4711-91ED-A44F4FBA69F5}" destId="{76492DD8-B042-4032-8777-4140A7908300}" srcOrd="1" destOrd="0" presId="urn:microsoft.com/office/officeart/2008/layout/RadialCluster"/>
    <dgm:cxn modelId="{FE962F9F-F942-467D-8370-785A6B84ECA8}" type="presParOf" srcId="{21027883-48B8-4711-91ED-A44F4FBA69F5}" destId="{FC1198B3-A740-4005-84FD-6A9172B20E0D}" srcOrd="2" destOrd="0" presId="urn:microsoft.com/office/officeart/2008/layout/RadialCluster"/>
    <dgm:cxn modelId="{F8E729D6-7E33-43A0-B3B3-97654BEEA02E}" type="presParOf" srcId="{21027883-48B8-4711-91ED-A44F4FBA69F5}" destId="{A5743EF9-82CB-403F-B3D3-3E6C2827BEA6}" srcOrd="3" destOrd="0" presId="urn:microsoft.com/office/officeart/2008/layout/RadialCluster"/>
    <dgm:cxn modelId="{23129476-38A5-4ECB-BD39-C5D603D9A064}" type="presParOf" srcId="{21027883-48B8-4711-91ED-A44F4FBA69F5}" destId="{3E07F5E7-ED06-4B9C-80B0-92FC5686AF0C}" srcOrd="4" destOrd="0" presId="urn:microsoft.com/office/officeart/2008/layout/RadialCluster"/>
    <dgm:cxn modelId="{4604BEF0-309D-486D-AF51-EDADF0EE3485}" type="presParOf" srcId="{21027883-48B8-4711-91ED-A44F4FBA69F5}" destId="{FD372B91-4BF1-406F-9E7D-1E73B0EA7C2A}" srcOrd="5" destOrd="0" presId="urn:microsoft.com/office/officeart/2008/layout/RadialCluster"/>
    <dgm:cxn modelId="{B17444FA-EA3D-4EC4-9A4F-BF453EB8CF53}" type="presParOf" srcId="{21027883-48B8-4711-91ED-A44F4FBA69F5}" destId="{C8FEACF7-2F7D-4099-8AC0-1153E5061146}" srcOrd="6" destOrd="0" presId="urn:microsoft.com/office/officeart/2008/layout/RadialCluster"/>
    <dgm:cxn modelId="{CD4B9934-9CF0-4068-A2CC-2568B3C5E0E5}" type="presParOf" srcId="{21027883-48B8-4711-91ED-A44F4FBA69F5}" destId="{3D105425-844D-4AD3-8D5A-9A65DE74995B}" srcOrd="7" destOrd="0" presId="urn:microsoft.com/office/officeart/2008/layout/RadialCluster"/>
    <dgm:cxn modelId="{FFCA64A2-71CB-44C9-BEEE-8D44EF12B839}" type="presParOf" srcId="{21027883-48B8-4711-91ED-A44F4FBA69F5}" destId="{B7CCF919-00C1-4153-A405-EA012A7D3005}" srcOrd="8" destOrd="0" presId="urn:microsoft.com/office/officeart/2008/layout/RadialCluster"/>
    <dgm:cxn modelId="{21FCAC30-C75B-4525-917E-4050C156D222}" type="presParOf" srcId="{21027883-48B8-4711-91ED-A44F4FBA69F5}" destId="{314D30DE-3E3B-4805-BB32-F7841700F066}" srcOrd="9" destOrd="0" presId="urn:microsoft.com/office/officeart/2008/layout/RadialCluster"/>
    <dgm:cxn modelId="{A8691AE6-BAC3-4127-8B9F-BD80CDAD7CC2}" type="presParOf" srcId="{21027883-48B8-4711-91ED-A44F4FBA69F5}" destId="{10DEC9A4-A54C-4875-A1EE-281D05A4B7DD}" srcOrd="10" destOrd="0" presId="urn:microsoft.com/office/officeart/2008/layout/RadialCluster"/>
    <dgm:cxn modelId="{8122DAAA-2175-4A06-B43B-352C2FFDB25F}" type="presParOf" srcId="{21027883-48B8-4711-91ED-A44F4FBA69F5}" destId="{EE87432F-7E25-4723-9D87-278092C600ED}" srcOrd="11" destOrd="0" presId="urn:microsoft.com/office/officeart/2008/layout/RadialCluster"/>
    <dgm:cxn modelId="{839D6ADC-6F05-4E5A-97B0-C01FFA756965}" type="presParOf" srcId="{21027883-48B8-4711-91ED-A44F4FBA69F5}" destId="{27E9A1EC-0135-46C6-98C0-CF76889C3AA9}" srcOrd="12" destOrd="0" presId="urn:microsoft.com/office/officeart/2008/layout/RadialCluster"/>
    <dgm:cxn modelId="{7A661C72-5C60-4FFF-B304-16A7C52983D1}" type="presParOf" srcId="{21027883-48B8-4711-91ED-A44F4FBA69F5}" destId="{7E698DD8-6D16-40A5-8861-22AB0EEED72D}" srcOrd="13" destOrd="0" presId="urn:microsoft.com/office/officeart/2008/layout/RadialCluster"/>
    <dgm:cxn modelId="{1EAABAAE-BBE5-4617-859C-CA9B6BCD0B18}" type="presParOf" srcId="{21027883-48B8-4711-91ED-A44F4FBA69F5}" destId="{A2FF92AF-7A1D-4345-9747-3780F67222C7}" srcOrd="14" destOrd="0" presId="urn:microsoft.com/office/officeart/2008/layout/Radial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14DA10-FDE4-4F46-83A6-F586A244D551}" type="doc">
      <dgm:prSet loTypeId="urn:microsoft.com/office/officeart/2009/3/layout/CircleRelationship" loCatId="relationship" qsTypeId="urn:microsoft.com/office/officeart/2005/8/quickstyle/3d1" qsCatId="3D" csTypeId="urn:microsoft.com/office/officeart/2005/8/colors/accent5_4" csCatId="accent5" phldr="1"/>
      <dgm:spPr/>
      <dgm:t>
        <a:bodyPr/>
        <a:lstStyle/>
        <a:p>
          <a:endParaRPr lang="tr-TR"/>
        </a:p>
      </dgm:t>
    </dgm:pt>
    <dgm:pt modelId="{68097FFB-31EA-4C37-B6BF-483249CDDBFB}">
      <dgm:prSet phldrT="[Metin]" custT="1"/>
      <dgm:spPr>
        <a:xfrm>
          <a:off x="2134773" y="936103"/>
          <a:ext cx="3049320" cy="3120455"/>
        </a:xfrm>
        <a:prstGeom prst="ellipse">
          <a:avLst/>
        </a:prstGeom>
      </dgm:spPr>
      <dgm:t>
        <a:bodyPr/>
        <a:lstStyle/>
        <a:p>
          <a:r>
            <a:rPr lang="tr-TR" sz="3200" b="1" smtClean="0">
              <a:solidFill>
                <a:srgbClr val="002060"/>
              </a:solidFill>
              <a:latin typeface="Kalam" panose="020B0604020202020204" charset="-94"/>
              <a:ea typeface="+mn-ea"/>
              <a:cs typeface="Kalam" panose="020B0604020202020204" charset="-94"/>
            </a:rPr>
            <a:t>SIFIR ATIK</a:t>
          </a:r>
          <a:endParaRPr lang="tr-TR" sz="3200" b="1" dirty="0">
            <a:solidFill>
              <a:srgbClr val="002060"/>
            </a:solidFill>
            <a:latin typeface="Kalam" panose="020B0604020202020204" charset="-94"/>
            <a:ea typeface="+mn-ea"/>
            <a:cs typeface="Kalam" panose="020B0604020202020204" charset="-94"/>
          </a:endParaRPr>
        </a:p>
      </dgm:t>
    </dgm:pt>
    <dgm:pt modelId="{91F50D77-87DE-408B-B248-766B818608C4}" type="parTrans" cxnId="{9D0912DD-F7EC-4BCB-8ABE-1C801F01BB1C}">
      <dgm:prSet/>
      <dgm:spPr/>
      <dgm:t>
        <a:bodyPr/>
        <a:lstStyle/>
        <a:p>
          <a:endParaRPr lang="tr-TR"/>
        </a:p>
      </dgm:t>
    </dgm:pt>
    <dgm:pt modelId="{70297EAE-2AA4-4D18-85C1-A9B1DB210478}" type="sibTrans" cxnId="{9D0912DD-F7EC-4BCB-8ABE-1C801F01BB1C}">
      <dgm:prSet/>
      <dgm:spPr/>
      <dgm:t>
        <a:bodyPr/>
        <a:lstStyle/>
        <a:p>
          <a:endParaRPr lang="tr-TR"/>
        </a:p>
      </dgm:t>
    </dgm:pt>
    <dgm:pt modelId="{9BA2B9AF-0671-4DB9-9CE1-32CBB5109BA3}">
      <dgm:prSet phldrT="[Metin]" custT="1"/>
      <dgm:spPr>
        <a:xfrm>
          <a:off x="654746" y="1138509"/>
          <a:ext cx="1907742" cy="1647082"/>
        </a:xfrm>
        <a:prstGeom prst="ellipse">
          <a:avLst/>
        </a:prstGeom>
      </dgm:spPr>
      <dgm:t>
        <a:bodyPr/>
        <a:lstStyle/>
        <a:p>
          <a:r>
            <a:rPr lang="tr-TR" sz="1600" b="1" smtClean="0">
              <a:solidFill>
                <a:srgbClr val="002060"/>
              </a:solidFill>
              <a:latin typeface="Kalam" panose="020B0604020202020204" charset="-94"/>
              <a:ea typeface="+mn-ea"/>
              <a:cs typeface="Kalam" panose="020B0604020202020204" charset="-94"/>
            </a:rPr>
            <a:t>Doğal Kaynakları Verimli Kullanmak</a:t>
          </a:r>
          <a:endParaRPr lang="tr-TR" sz="1600" b="1" dirty="0">
            <a:solidFill>
              <a:srgbClr val="002060"/>
            </a:solidFill>
            <a:latin typeface="Kalam" panose="020B0604020202020204" charset="-94"/>
            <a:ea typeface="+mn-ea"/>
            <a:cs typeface="Kalam" panose="020B0604020202020204" charset="-94"/>
          </a:endParaRPr>
        </a:p>
      </dgm:t>
    </dgm:pt>
    <dgm:pt modelId="{055A2365-5C63-4985-8D5E-31D7516EA172}" type="parTrans" cxnId="{33B557D1-7537-4CDF-BC77-0D47588C3B60}">
      <dgm:prSet/>
      <dgm:spPr/>
      <dgm:t>
        <a:bodyPr/>
        <a:lstStyle/>
        <a:p>
          <a:endParaRPr lang="tr-TR"/>
        </a:p>
      </dgm:t>
    </dgm:pt>
    <dgm:pt modelId="{1E5B7668-A8C2-4BDF-89EE-1CF65CF3D0E7}" type="sibTrans" cxnId="{33B557D1-7537-4CDF-BC77-0D47588C3B60}">
      <dgm:prSet/>
      <dgm:spPr/>
      <dgm:t>
        <a:bodyPr/>
        <a:lstStyle/>
        <a:p>
          <a:endParaRPr lang="tr-TR"/>
        </a:p>
      </dgm:t>
    </dgm:pt>
    <dgm:pt modelId="{6CF640B7-F755-443E-B19C-1F257F3B5493}">
      <dgm:prSet phldrT="[Metin]" custT="1"/>
      <dgm:spPr>
        <a:xfrm>
          <a:off x="3205596" y="0"/>
          <a:ext cx="1932966" cy="1313640"/>
        </a:xfrm>
        <a:prstGeom prst="ellipse">
          <a:avLst/>
        </a:prstGeom>
      </dgm:spPr>
      <dgm:t>
        <a:bodyPr/>
        <a:lstStyle/>
        <a:p>
          <a:r>
            <a:rPr lang="tr-TR" sz="1600" b="1" smtClean="0">
              <a:solidFill>
                <a:srgbClr val="002060"/>
              </a:solidFill>
              <a:latin typeface="Kalam" panose="020B0604020202020204" charset="-94"/>
              <a:ea typeface="+mn-ea"/>
              <a:cs typeface="Kalam" panose="020B0604020202020204" charset="-94"/>
            </a:rPr>
            <a:t>İsrafın önlenmesi</a:t>
          </a:r>
          <a:endParaRPr lang="tr-TR" sz="1600" b="1" dirty="0">
            <a:solidFill>
              <a:srgbClr val="002060"/>
            </a:solidFill>
            <a:latin typeface="Kalam" panose="020B0604020202020204" charset="-94"/>
            <a:ea typeface="+mn-ea"/>
            <a:cs typeface="Kalam" panose="020B0604020202020204" charset="-94"/>
          </a:endParaRPr>
        </a:p>
      </dgm:t>
    </dgm:pt>
    <dgm:pt modelId="{5F0D38F9-B00A-4638-9D86-6EE4A572F576}" type="parTrans" cxnId="{402FCB69-723C-4243-AB84-2DFB7DBD373B}">
      <dgm:prSet/>
      <dgm:spPr/>
      <dgm:t>
        <a:bodyPr/>
        <a:lstStyle/>
        <a:p>
          <a:endParaRPr lang="tr-TR"/>
        </a:p>
      </dgm:t>
    </dgm:pt>
    <dgm:pt modelId="{3F4808DC-D5C4-4A85-981F-A54DA2BF1935}" type="sibTrans" cxnId="{402FCB69-723C-4243-AB84-2DFB7DBD373B}">
      <dgm:prSet/>
      <dgm:spPr/>
      <dgm:t>
        <a:bodyPr/>
        <a:lstStyle/>
        <a:p>
          <a:endParaRPr lang="tr-TR"/>
        </a:p>
      </dgm:t>
    </dgm:pt>
    <dgm:pt modelId="{A0F66506-D52D-4A4A-88F0-1F6504A9EEC8}">
      <dgm:prSet phldrT="[Metin]" custT="1"/>
      <dgm:spPr>
        <a:xfrm>
          <a:off x="4569399" y="2879149"/>
          <a:ext cx="2177833" cy="1911239"/>
        </a:xfrm>
        <a:prstGeom prst="ellipse">
          <a:avLst/>
        </a:prstGeom>
      </dgm:spPr>
      <dgm:t>
        <a:bodyPr/>
        <a:lstStyle/>
        <a:p>
          <a:r>
            <a:rPr lang="tr-TR" sz="1600" b="1" dirty="0" smtClean="0">
              <a:solidFill>
                <a:srgbClr val="002060"/>
              </a:solidFill>
              <a:latin typeface="Kalam" panose="020B0604020202020204" charset="-94"/>
              <a:ea typeface="+mn-ea"/>
              <a:cs typeface="Kalam" panose="020B0604020202020204" charset="-94"/>
            </a:rPr>
            <a:t>Atık Miktarını Azaltılmak</a:t>
          </a:r>
          <a:endParaRPr lang="tr-TR" sz="1600" b="1" dirty="0">
            <a:solidFill>
              <a:srgbClr val="002060"/>
            </a:solidFill>
            <a:latin typeface="Kalam" panose="020B0604020202020204" charset="-94"/>
            <a:ea typeface="+mn-ea"/>
            <a:cs typeface="Kalam" panose="020B0604020202020204" charset="-94"/>
          </a:endParaRPr>
        </a:p>
      </dgm:t>
    </dgm:pt>
    <dgm:pt modelId="{55FBC2F8-D4FC-4E21-9A24-4B411AAAFC39}" type="parTrans" cxnId="{3C439F68-5169-4A6F-B492-3ACC512760D7}">
      <dgm:prSet/>
      <dgm:spPr/>
      <dgm:t>
        <a:bodyPr/>
        <a:lstStyle/>
        <a:p>
          <a:endParaRPr lang="tr-TR"/>
        </a:p>
      </dgm:t>
    </dgm:pt>
    <dgm:pt modelId="{3FD8C481-6F4E-4443-AC84-B807FAF597DD}" type="sibTrans" cxnId="{3C439F68-5169-4A6F-B492-3ACC512760D7}">
      <dgm:prSet/>
      <dgm:spPr/>
      <dgm:t>
        <a:bodyPr/>
        <a:lstStyle/>
        <a:p>
          <a:endParaRPr lang="tr-TR"/>
        </a:p>
      </dgm:t>
    </dgm:pt>
    <dgm:pt modelId="{25474E17-D627-4D35-8111-6ABA0F2A9492}">
      <dgm:prSet phldrT="[Metin]" custT="1"/>
      <dgm:spPr>
        <a:xfrm>
          <a:off x="1538723" y="3561049"/>
          <a:ext cx="2316889" cy="1678111"/>
        </a:xfrm>
        <a:prstGeom prst="ellipse">
          <a:avLst/>
        </a:prstGeom>
      </dgm:spPr>
      <dgm:t>
        <a:bodyPr/>
        <a:lstStyle/>
        <a:p>
          <a:r>
            <a:rPr lang="tr-TR" sz="1600" b="1" dirty="0" smtClean="0">
              <a:solidFill>
                <a:srgbClr val="002060"/>
              </a:solidFill>
              <a:latin typeface="Kalam" panose="020B0604020202020204" charset="-94"/>
              <a:ea typeface="+mn-ea"/>
              <a:cs typeface="Kalam" panose="020B0604020202020204" charset="-94"/>
            </a:rPr>
            <a:t>Atıkların Kaynağında Ayrıştırılması</a:t>
          </a:r>
          <a:endParaRPr lang="tr-TR" sz="1600" b="1" dirty="0">
            <a:solidFill>
              <a:srgbClr val="002060"/>
            </a:solidFill>
            <a:latin typeface="Kalam" panose="020B0604020202020204" charset="-94"/>
            <a:ea typeface="+mn-ea"/>
            <a:cs typeface="Kalam" panose="020B0604020202020204" charset="-94"/>
          </a:endParaRPr>
        </a:p>
      </dgm:t>
    </dgm:pt>
    <dgm:pt modelId="{6B19E38E-BEB5-4090-BD4E-6A9D938B28D1}" type="parTrans" cxnId="{ABBCED98-3905-465C-8E35-E2CD1A080377}">
      <dgm:prSet/>
      <dgm:spPr/>
      <dgm:t>
        <a:bodyPr/>
        <a:lstStyle/>
        <a:p>
          <a:endParaRPr lang="tr-TR"/>
        </a:p>
      </dgm:t>
    </dgm:pt>
    <dgm:pt modelId="{36568C0A-6518-4C70-9171-EFC43FF05B81}" type="sibTrans" cxnId="{ABBCED98-3905-465C-8E35-E2CD1A080377}">
      <dgm:prSet/>
      <dgm:spPr/>
      <dgm:t>
        <a:bodyPr/>
        <a:lstStyle/>
        <a:p>
          <a:endParaRPr lang="tr-TR"/>
        </a:p>
      </dgm:t>
    </dgm:pt>
    <dgm:pt modelId="{EC434E0E-8992-4F30-8ED0-E7BDED230344}">
      <dgm:prSet phldrT="[Metin]" custT="1"/>
      <dgm:spPr>
        <a:xfrm>
          <a:off x="2316471" y="2633916"/>
          <a:ext cx="1925356" cy="1734711"/>
        </a:xfrm>
      </dgm:spPr>
      <dgm:t>
        <a:bodyPr/>
        <a:lstStyle/>
        <a:p>
          <a:endParaRPr lang="tr-TR" sz="1600" dirty="0">
            <a:solidFill>
              <a:srgbClr val="002060"/>
            </a:solidFill>
            <a:latin typeface="Kalam" panose="020B0604020202020204" charset="-94"/>
            <a:ea typeface="+mn-ea"/>
            <a:cs typeface="Kalam" panose="020B0604020202020204" charset="-94"/>
          </a:endParaRPr>
        </a:p>
      </dgm:t>
    </dgm:pt>
    <dgm:pt modelId="{84D26869-0AC7-4111-AC44-6654FB354390}" type="parTrans" cxnId="{119DC437-1FC5-4F38-8074-2D1879E5E24C}">
      <dgm:prSet/>
      <dgm:spPr/>
      <dgm:t>
        <a:bodyPr/>
        <a:lstStyle/>
        <a:p>
          <a:endParaRPr lang="en-US"/>
        </a:p>
      </dgm:t>
    </dgm:pt>
    <dgm:pt modelId="{7F0AF829-9454-4300-8EA4-5C1D08332A87}" type="sibTrans" cxnId="{119DC437-1FC5-4F38-8074-2D1879E5E24C}">
      <dgm:prSet/>
      <dgm:spPr/>
      <dgm:t>
        <a:bodyPr/>
        <a:lstStyle/>
        <a:p>
          <a:endParaRPr lang="en-US"/>
        </a:p>
      </dgm:t>
    </dgm:pt>
    <dgm:pt modelId="{F6CD6EDD-E10A-4907-AC54-6C9192BF255C}">
      <dgm:prSet phldrT="[Metin]" custT="1"/>
      <dgm:spPr>
        <a:xfrm>
          <a:off x="5175543" y="606141"/>
          <a:ext cx="2777780" cy="1939782"/>
        </a:xfrm>
        <a:prstGeom prst="ellipse">
          <a:avLst/>
        </a:prstGeom>
      </dgm:spPr>
      <dgm:t>
        <a:bodyPr/>
        <a:lstStyle/>
        <a:p>
          <a:r>
            <a:rPr lang="tr-TR" sz="1600" b="1" dirty="0" smtClean="0">
              <a:solidFill>
                <a:srgbClr val="002060"/>
              </a:solidFill>
              <a:latin typeface="Kalam" panose="020B0604020202020204" charset="-94"/>
              <a:ea typeface="+mn-ea"/>
              <a:cs typeface="Kalam" panose="020B0604020202020204" charset="-94"/>
            </a:rPr>
            <a:t> Atıkları Geri Dönüştürerek Ekonomiye Katma Değer Sağlamak</a:t>
          </a:r>
          <a:endParaRPr lang="tr-TR" sz="1600" b="1" dirty="0">
            <a:solidFill>
              <a:srgbClr val="002060"/>
            </a:solidFill>
            <a:latin typeface="Kalam" panose="020B0604020202020204" charset="-94"/>
            <a:ea typeface="+mn-ea"/>
            <a:cs typeface="Kalam" panose="020B0604020202020204" charset="-94"/>
          </a:endParaRPr>
        </a:p>
      </dgm:t>
    </dgm:pt>
    <dgm:pt modelId="{C9EA5715-D160-4A36-8480-E8C6A448BFC1}" type="parTrans" cxnId="{62C7F9EA-15A1-44D5-B8A1-0D3853428D06}">
      <dgm:prSet/>
      <dgm:spPr/>
      <dgm:t>
        <a:bodyPr/>
        <a:lstStyle/>
        <a:p>
          <a:endParaRPr lang="en-US"/>
        </a:p>
      </dgm:t>
    </dgm:pt>
    <dgm:pt modelId="{AB1EC249-BD0F-4E0B-9761-95AED451E13A}" type="sibTrans" cxnId="{62C7F9EA-15A1-44D5-B8A1-0D3853428D06}">
      <dgm:prSet/>
      <dgm:spPr/>
      <dgm:t>
        <a:bodyPr/>
        <a:lstStyle/>
        <a:p>
          <a:endParaRPr lang="en-US"/>
        </a:p>
      </dgm:t>
    </dgm:pt>
    <dgm:pt modelId="{D613074F-6E85-4AF2-B046-03C034770608}" type="pres">
      <dgm:prSet presAssocID="{1F14DA10-FDE4-4F46-83A6-F586A244D551}" presName="Name0" presStyleCnt="0">
        <dgm:presLayoutVars>
          <dgm:chMax val="1"/>
          <dgm:chPref val="1"/>
        </dgm:presLayoutVars>
      </dgm:prSet>
      <dgm:spPr/>
      <dgm:t>
        <a:bodyPr/>
        <a:lstStyle/>
        <a:p>
          <a:endParaRPr lang="tr-TR"/>
        </a:p>
      </dgm:t>
    </dgm:pt>
    <dgm:pt modelId="{BFA57885-5A97-4903-A1D9-A6258FF9320F}" type="pres">
      <dgm:prSet presAssocID="{68097FFB-31EA-4C37-B6BF-483249CDDBFB}" presName="Parent" presStyleLbl="node0" presStyleIdx="0" presStyleCnt="1" custScaleX="106210" custScaleY="108669" custLinFactNeighborX="5886" custLinFactNeighborY="578">
        <dgm:presLayoutVars>
          <dgm:chMax val="5"/>
          <dgm:chPref val="5"/>
        </dgm:presLayoutVars>
      </dgm:prSet>
      <dgm:spPr>
        <a:prstGeom prst="ellipse">
          <a:avLst/>
        </a:prstGeom>
      </dgm:spPr>
      <dgm:t>
        <a:bodyPr/>
        <a:lstStyle/>
        <a:p>
          <a:endParaRPr lang="tr-TR"/>
        </a:p>
      </dgm:t>
    </dgm:pt>
    <dgm:pt modelId="{6B97271F-7286-48E8-9CA6-07E2BD224D00}" type="pres">
      <dgm:prSet presAssocID="{68097FFB-31EA-4C37-B6BF-483249CDDBFB}" presName="Accent2" presStyleLbl="node1" presStyleIdx="0" presStyleCnt="19"/>
      <dgm:spPr>
        <a:xfrm>
          <a:off x="2937734" y="3702030"/>
          <a:ext cx="231449" cy="231425"/>
        </a:xfrm>
        <a:prstGeom prst="ellipse">
          <a:avLst/>
        </a:prstGeom>
      </dgm:spPr>
      <dgm:t>
        <a:bodyPr/>
        <a:lstStyle/>
        <a:p>
          <a:endParaRPr lang="tr-TR"/>
        </a:p>
      </dgm:t>
    </dgm:pt>
    <dgm:pt modelId="{3E5A17CB-1259-4490-8252-F2A2C1F1BC70}" type="pres">
      <dgm:prSet presAssocID="{68097FFB-31EA-4C37-B6BF-483249CDDBFB}" presName="Accent3" presStyleLbl="node1" presStyleIdx="1" presStyleCnt="19"/>
      <dgm:spPr>
        <a:xfrm>
          <a:off x="5110882" y="2209310"/>
          <a:ext cx="231449" cy="231425"/>
        </a:xfrm>
        <a:prstGeom prst="ellipse">
          <a:avLst/>
        </a:prstGeom>
      </dgm:spPr>
      <dgm:t>
        <a:bodyPr/>
        <a:lstStyle/>
        <a:p>
          <a:endParaRPr lang="tr-TR"/>
        </a:p>
      </dgm:t>
    </dgm:pt>
    <dgm:pt modelId="{4EBA8391-5D95-4E60-B8E8-7A1949F0C304}" type="pres">
      <dgm:prSet presAssocID="{68097FFB-31EA-4C37-B6BF-483249CDDBFB}" presName="Accent4" presStyleLbl="node1" presStyleIdx="2" presStyleCnt="19"/>
      <dgm:spPr>
        <a:xfrm>
          <a:off x="4004874" y="3948336"/>
          <a:ext cx="319199" cy="319685"/>
        </a:xfrm>
        <a:prstGeom prst="ellipse">
          <a:avLst/>
        </a:prstGeom>
      </dgm:spPr>
      <dgm:t>
        <a:bodyPr/>
        <a:lstStyle/>
        <a:p>
          <a:endParaRPr lang="tr-TR"/>
        </a:p>
      </dgm:t>
    </dgm:pt>
    <dgm:pt modelId="{6CDEF9BE-B0BE-4D59-9D92-4FF5E4104FE6}" type="pres">
      <dgm:prSet presAssocID="{68097FFB-31EA-4C37-B6BF-483249CDDBFB}" presName="Accent5" presStyleLbl="node1" presStyleIdx="3" presStyleCnt="19"/>
      <dgm:spPr>
        <a:xfrm>
          <a:off x="3002516" y="1366736"/>
          <a:ext cx="231449" cy="231425"/>
        </a:xfrm>
        <a:prstGeom prst="ellipse">
          <a:avLst/>
        </a:prstGeom>
      </dgm:spPr>
      <dgm:t>
        <a:bodyPr/>
        <a:lstStyle/>
        <a:p>
          <a:endParaRPr lang="tr-TR"/>
        </a:p>
      </dgm:t>
    </dgm:pt>
    <dgm:pt modelId="{54C3B51C-EAA3-4743-8ACC-A0038DC1E4EA}" type="pres">
      <dgm:prSet presAssocID="{68097FFB-31EA-4C37-B6BF-483249CDDBFB}" presName="Accent6" presStyleLbl="node1" presStyleIdx="4" presStyleCnt="19"/>
      <dgm:spPr>
        <a:xfrm>
          <a:off x="2274011" y="2691147"/>
          <a:ext cx="231449" cy="231425"/>
        </a:xfrm>
        <a:prstGeom prst="ellipse">
          <a:avLst/>
        </a:prstGeom>
      </dgm:spPr>
      <dgm:t>
        <a:bodyPr/>
        <a:lstStyle/>
        <a:p>
          <a:endParaRPr lang="tr-TR"/>
        </a:p>
      </dgm:t>
    </dgm:pt>
    <dgm:pt modelId="{6928669A-A8F4-4913-8174-9C89D0981AD9}" type="pres">
      <dgm:prSet presAssocID="{9BA2B9AF-0671-4DB9-9CE1-32CBB5109BA3}" presName="Child1" presStyleLbl="node1" presStyleIdx="5" presStyleCnt="19" custScaleX="163438" custScaleY="141091" custLinFactNeighborX="-11344" custLinFactNeighborY="-15752">
        <dgm:presLayoutVars>
          <dgm:chMax val="0"/>
          <dgm:chPref val="0"/>
        </dgm:presLayoutVars>
      </dgm:prSet>
      <dgm:spPr>
        <a:prstGeom prst="ellipse">
          <a:avLst/>
        </a:prstGeom>
      </dgm:spPr>
      <dgm:t>
        <a:bodyPr/>
        <a:lstStyle/>
        <a:p>
          <a:endParaRPr lang="tr-TR"/>
        </a:p>
      </dgm:t>
    </dgm:pt>
    <dgm:pt modelId="{9C65BF10-AB51-4D1F-B4EE-AB2F41CE3C40}" type="pres">
      <dgm:prSet presAssocID="{9BA2B9AF-0671-4DB9-9CE1-32CBB5109BA3}" presName="Accent7" presStyleCnt="0"/>
      <dgm:spPr/>
      <dgm:t>
        <a:bodyPr/>
        <a:lstStyle/>
        <a:p>
          <a:endParaRPr lang="tr-TR"/>
        </a:p>
      </dgm:t>
    </dgm:pt>
    <dgm:pt modelId="{9689648F-1327-4FDE-9849-92CEDD54ED38}" type="pres">
      <dgm:prSet presAssocID="{9BA2B9AF-0671-4DB9-9CE1-32CBB5109BA3}" presName="AccentHold1" presStyleLbl="node1" presStyleIdx="6" presStyleCnt="19"/>
      <dgm:spPr>
        <a:xfrm>
          <a:off x="3370597" y="1376999"/>
          <a:ext cx="319199" cy="319685"/>
        </a:xfrm>
        <a:prstGeom prst="ellipse">
          <a:avLst/>
        </a:prstGeom>
      </dgm:spPr>
      <dgm:t>
        <a:bodyPr/>
        <a:lstStyle/>
        <a:p>
          <a:endParaRPr lang="tr-TR"/>
        </a:p>
      </dgm:t>
    </dgm:pt>
    <dgm:pt modelId="{FAB327DB-5A98-4BAE-9FD7-5C5716D7869B}" type="pres">
      <dgm:prSet presAssocID="{9BA2B9AF-0671-4DB9-9CE1-32CBB5109BA3}" presName="Accent8" presStyleCnt="0"/>
      <dgm:spPr/>
      <dgm:t>
        <a:bodyPr/>
        <a:lstStyle/>
        <a:p>
          <a:endParaRPr lang="tr-TR"/>
        </a:p>
      </dgm:t>
    </dgm:pt>
    <dgm:pt modelId="{C189E4A4-6759-49C6-BF61-381DB3D1941B}" type="pres">
      <dgm:prSet presAssocID="{9BA2B9AF-0671-4DB9-9CE1-32CBB5109BA3}" presName="AccentHold2" presStyleLbl="node1" presStyleIdx="7" presStyleCnt="19"/>
      <dgm:spPr>
        <a:xfrm>
          <a:off x="1267531" y="3071382"/>
          <a:ext cx="577150" cy="577280"/>
        </a:xfrm>
        <a:prstGeom prst="ellipse">
          <a:avLst/>
        </a:prstGeom>
      </dgm:spPr>
      <dgm:t>
        <a:bodyPr/>
        <a:lstStyle/>
        <a:p>
          <a:endParaRPr lang="tr-TR"/>
        </a:p>
      </dgm:t>
    </dgm:pt>
    <dgm:pt modelId="{93C0F312-0853-4F97-AFAA-C8C72C32D882}" type="pres">
      <dgm:prSet presAssocID="{6CF640B7-F755-443E-B19C-1F257F3B5493}" presName="Child2" presStyleLbl="node1" presStyleIdx="8" presStyleCnt="19" custScaleX="165599" custScaleY="112528" custLinFactX="-39863" custLinFactNeighborX="-100000" custLinFactNeighborY="-93507">
        <dgm:presLayoutVars>
          <dgm:chMax val="0"/>
          <dgm:chPref val="0"/>
        </dgm:presLayoutVars>
      </dgm:prSet>
      <dgm:spPr>
        <a:prstGeom prst="ellipse">
          <a:avLst/>
        </a:prstGeom>
      </dgm:spPr>
      <dgm:t>
        <a:bodyPr/>
        <a:lstStyle/>
        <a:p>
          <a:endParaRPr lang="tr-TR"/>
        </a:p>
      </dgm:t>
    </dgm:pt>
    <dgm:pt modelId="{05E315E1-1CB1-4628-A048-E4995BEF8DC7}" type="pres">
      <dgm:prSet presAssocID="{6CF640B7-F755-443E-B19C-1F257F3B5493}" presName="Accent9" presStyleCnt="0"/>
      <dgm:spPr/>
      <dgm:t>
        <a:bodyPr/>
        <a:lstStyle/>
        <a:p>
          <a:endParaRPr lang="tr-TR"/>
        </a:p>
      </dgm:t>
    </dgm:pt>
    <dgm:pt modelId="{31045AC8-8963-4611-B6DE-C250C87EDC10}" type="pres">
      <dgm:prSet presAssocID="{6CF640B7-F755-443E-B19C-1F257F3B5493}" presName="AccentHold1" presStyleLbl="node1" presStyleIdx="9" presStyleCnt="19"/>
      <dgm:spPr>
        <a:xfrm>
          <a:off x="4699810" y="1818811"/>
          <a:ext cx="319199" cy="319685"/>
        </a:xfrm>
        <a:prstGeom prst="ellipse">
          <a:avLst/>
        </a:prstGeom>
      </dgm:spPr>
      <dgm:t>
        <a:bodyPr/>
        <a:lstStyle/>
        <a:p>
          <a:endParaRPr lang="tr-TR"/>
        </a:p>
      </dgm:t>
    </dgm:pt>
    <dgm:pt modelId="{764B09AC-0864-486F-B618-E27D5A4E80FE}" type="pres">
      <dgm:prSet presAssocID="{6CF640B7-F755-443E-B19C-1F257F3B5493}" presName="Accent10" presStyleCnt="0"/>
      <dgm:spPr/>
      <dgm:t>
        <a:bodyPr/>
        <a:lstStyle/>
        <a:p>
          <a:endParaRPr lang="tr-TR"/>
        </a:p>
      </dgm:t>
    </dgm:pt>
    <dgm:pt modelId="{38C57A33-44C6-4B9E-B7D8-9A2A284F6C02}" type="pres">
      <dgm:prSet presAssocID="{6CF640B7-F755-443E-B19C-1F257F3B5493}" presName="AccentHold2" presStyleLbl="node1" presStyleIdx="10" presStyleCnt="19"/>
      <dgm:spPr>
        <a:xfrm>
          <a:off x="1047861" y="3758475"/>
          <a:ext cx="231449" cy="231425"/>
        </a:xfrm>
        <a:prstGeom prst="ellipse">
          <a:avLst/>
        </a:prstGeom>
      </dgm:spPr>
      <dgm:t>
        <a:bodyPr/>
        <a:lstStyle/>
        <a:p>
          <a:endParaRPr lang="tr-TR"/>
        </a:p>
      </dgm:t>
    </dgm:pt>
    <dgm:pt modelId="{FB9D8B02-6E3F-4D19-92DB-6EB8B3B0773A}" type="pres">
      <dgm:prSet presAssocID="{6CF640B7-F755-443E-B19C-1F257F3B5493}" presName="Accent11" presStyleCnt="0"/>
      <dgm:spPr/>
      <dgm:t>
        <a:bodyPr/>
        <a:lstStyle/>
        <a:p>
          <a:endParaRPr lang="tr-TR"/>
        </a:p>
      </dgm:t>
    </dgm:pt>
    <dgm:pt modelId="{9D1F29BC-354E-4F44-91CC-C0705FFA3825}" type="pres">
      <dgm:prSet presAssocID="{6CF640B7-F755-443E-B19C-1F257F3B5493}" presName="AccentHold3" presStyleLbl="node1" presStyleIdx="11" presStyleCnt="19"/>
      <dgm:spPr>
        <a:xfrm>
          <a:off x="3354107" y="3429040"/>
          <a:ext cx="231449" cy="231425"/>
        </a:xfrm>
        <a:prstGeom prst="ellipse">
          <a:avLst/>
        </a:prstGeom>
      </dgm:spPr>
      <dgm:t>
        <a:bodyPr/>
        <a:lstStyle/>
        <a:p>
          <a:endParaRPr lang="tr-TR"/>
        </a:p>
      </dgm:t>
    </dgm:pt>
    <dgm:pt modelId="{E423D21E-52D5-4369-AB47-630EC2F73D10}" type="pres">
      <dgm:prSet presAssocID="{A0F66506-D52D-4A4A-88F0-1F6504A9EEC8}" presName="Child3" presStyleLbl="node1" presStyleIdx="12" presStyleCnt="19" custScaleX="186577" custScaleY="163719" custLinFactNeighborX="-59559" custLinFactNeighborY="18909">
        <dgm:presLayoutVars>
          <dgm:chMax val="0"/>
          <dgm:chPref val="0"/>
        </dgm:presLayoutVars>
      </dgm:prSet>
      <dgm:spPr>
        <a:prstGeom prst="ellipse">
          <a:avLst/>
        </a:prstGeom>
      </dgm:spPr>
      <dgm:t>
        <a:bodyPr/>
        <a:lstStyle/>
        <a:p>
          <a:endParaRPr lang="tr-TR"/>
        </a:p>
      </dgm:t>
    </dgm:pt>
    <dgm:pt modelId="{FAD4A49B-3C38-4208-80D5-AE7A4BB5ECD3}" type="pres">
      <dgm:prSet presAssocID="{A0F66506-D52D-4A4A-88F0-1F6504A9EEC8}" presName="Accent12" presStyleCnt="0"/>
      <dgm:spPr/>
      <dgm:t>
        <a:bodyPr/>
        <a:lstStyle/>
        <a:p>
          <a:endParaRPr lang="tr-TR"/>
        </a:p>
      </dgm:t>
    </dgm:pt>
    <dgm:pt modelId="{EB511BB1-9A43-4329-8868-4BBF50540718}" type="pres">
      <dgm:prSet presAssocID="{A0F66506-D52D-4A4A-88F0-1F6504A9EEC8}" presName="AccentHold1" presStyleLbl="node1" presStyleIdx="13" presStyleCnt="19"/>
      <dgm:spPr>
        <a:xfrm>
          <a:off x="5440683" y="2989793"/>
          <a:ext cx="231449" cy="231425"/>
        </a:xfrm>
        <a:prstGeom prst="ellipse">
          <a:avLst/>
        </a:prstGeom>
      </dgm:spPr>
      <dgm:t>
        <a:bodyPr/>
        <a:lstStyle/>
        <a:p>
          <a:endParaRPr lang="tr-TR"/>
        </a:p>
      </dgm:t>
    </dgm:pt>
    <dgm:pt modelId="{6A9AA08D-709D-4019-93C1-EF873D689118}" type="pres">
      <dgm:prSet presAssocID="{25474E17-D627-4D35-8111-6ABA0F2A9492}" presName="Child4" presStyleLbl="node1" presStyleIdx="14" presStyleCnt="19" custScaleX="198490" custScaleY="143749" custLinFactNeighborX="-26210" custLinFactNeighborY="-18246">
        <dgm:presLayoutVars>
          <dgm:chMax val="0"/>
          <dgm:chPref val="0"/>
        </dgm:presLayoutVars>
      </dgm:prSet>
      <dgm:spPr>
        <a:prstGeom prst="ellipse">
          <a:avLst/>
        </a:prstGeom>
      </dgm:spPr>
      <dgm:t>
        <a:bodyPr/>
        <a:lstStyle/>
        <a:p>
          <a:endParaRPr lang="tr-TR"/>
        </a:p>
      </dgm:t>
    </dgm:pt>
    <dgm:pt modelId="{6228D526-9D4C-4582-ACF5-C488964FBF64}" type="pres">
      <dgm:prSet presAssocID="{25474E17-D627-4D35-8111-6ABA0F2A9492}" presName="Accent13" presStyleCnt="0"/>
      <dgm:spPr/>
      <dgm:t>
        <a:bodyPr/>
        <a:lstStyle/>
        <a:p>
          <a:endParaRPr lang="tr-TR"/>
        </a:p>
      </dgm:t>
    </dgm:pt>
    <dgm:pt modelId="{DB58CD88-7364-4465-A69F-223E0E6FB4AA}" type="pres">
      <dgm:prSet presAssocID="{25474E17-D627-4D35-8111-6ABA0F2A9492}" presName="AccentHold1" presStyleLbl="node1" presStyleIdx="15" presStyleCnt="19"/>
      <dgm:spPr>
        <a:xfrm>
          <a:off x="3461881" y="3989900"/>
          <a:ext cx="231449" cy="231425"/>
        </a:xfrm>
        <a:prstGeom prst="ellipse">
          <a:avLst/>
        </a:prstGeom>
      </dgm:spPr>
      <dgm:t>
        <a:bodyPr/>
        <a:lstStyle/>
        <a:p>
          <a:endParaRPr lang="tr-TR"/>
        </a:p>
      </dgm:t>
    </dgm:pt>
    <dgm:pt modelId="{5C67F3B3-043D-417C-8F8C-C4330A55D3E4}" type="pres">
      <dgm:prSet presAssocID="{F6CD6EDD-E10A-4907-AC54-6C9192BF255C}" presName="Child5" presStyleLbl="node1" presStyleIdx="16" presStyleCnt="19" custScaleX="246822" custScaleY="184696" custLinFactX="100000" custLinFactNeighborX="109744" custLinFactNeighborY="79401">
        <dgm:presLayoutVars>
          <dgm:chMax val="0"/>
          <dgm:chPref val="0"/>
        </dgm:presLayoutVars>
      </dgm:prSet>
      <dgm:spPr/>
      <dgm:t>
        <a:bodyPr/>
        <a:lstStyle/>
        <a:p>
          <a:endParaRPr lang="en-US"/>
        </a:p>
      </dgm:t>
    </dgm:pt>
    <dgm:pt modelId="{F34251F4-36C1-437D-BBB6-3E99ECCF3B08}" type="pres">
      <dgm:prSet presAssocID="{F6CD6EDD-E10A-4907-AC54-6C9192BF255C}" presName="Accent15" presStyleCnt="0"/>
      <dgm:spPr/>
      <dgm:t>
        <a:bodyPr/>
        <a:lstStyle/>
        <a:p>
          <a:endParaRPr lang="tr-TR"/>
        </a:p>
      </dgm:t>
    </dgm:pt>
    <dgm:pt modelId="{8DCB543C-070A-4084-86BB-1FCC3FF3A63E}" type="pres">
      <dgm:prSet presAssocID="{F6CD6EDD-E10A-4907-AC54-6C9192BF255C}" presName="AccentHold2" presStyleLbl="node1" presStyleIdx="17" presStyleCnt="19"/>
      <dgm:spPr>
        <a:xfrm>
          <a:off x="2093210" y="1330817"/>
          <a:ext cx="231449" cy="231425"/>
        </a:xfrm>
        <a:prstGeom prst="ellipse">
          <a:avLst/>
        </a:prstGeom>
      </dgm:spPr>
      <dgm:t>
        <a:bodyPr/>
        <a:lstStyle/>
        <a:p>
          <a:endParaRPr lang="tr-TR"/>
        </a:p>
      </dgm:t>
    </dgm:pt>
    <dgm:pt modelId="{879BDDA9-1499-47D1-9840-6FB2F76C46CA}" type="pres">
      <dgm:prSet presAssocID="{F6CD6EDD-E10A-4907-AC54-6C9192BF255C}" presName="Accent16" presStyleCnt="0"/>
      <dgm:spPr/>
      <dgm:t>
        <a:bodyPr/>
        <a:lstStyle/>
        <a:p>
          <a:endParaRPr lang="tr-TR"/>
        </a:p>
      </dgm:t>
    </dgm:pt>
    <dgm:pt modelId="{1F7D775A-4D24-453C-B981-A429B3F78AC1}" type="pres">
      <dgm:prSet presAssocID="{F6CD6EDD-E10A-4907-AC54-6C9192BF255C}" presName="AccentHold3" presStyleLbl="node1" presStyleIdx="18" presStyleCnt="19"/>
      <dgm:spPr>
        <a:xfrm>
          <a:off x="4788149" y="352775"/>
          <a:ext cx="231449" cy="231425"/>
        </a:xfrm>
        <a:prstGeom prst="ellipse">
          <a:avLst/>
        </a:prstGeom>
      </dgm:spPr>
      <dgm:t>
        <a:bodyPr/>
        <a:lstStyle/>
        <a:p>
          <a:endParaRPr lang="tr-TR"/>
        </a:p>
      </dgm:t>
    </dgm:pt>
  </dgm:ptLst>
  <dgm:cxnLst>
    <dgm:cxn modelId="{3C439F68-5169-4A6F-B492-3ACC512760D7}" srcId="{68097FFB-31EA-4C37-B6BF-483249CDDBFB}" destId="{A0F66506-D52D-4A4A-88F0-1F6504A9EEC8}" srcOrd="2" destOrd="0" parTransId="{55FBC2F8-D4FC-4E21-9A24-4B411AAAFC39}" sibTransId="{3FD8C481-6F4E-4443-AC84-B807FAF597DD}"/>
    <dgm:cxn modelId="{89478D5A-09C3-4FCE-8551-0B36B9802685}" type="presOf" srcId="{6CF640B7-F755-443E-B19C-1F257F3B5493}" destId="{93C0F312-0853-4F97-AFAA-C8C72C32D882}" srcOrd="0" destOrd="0" presId="urn:microsoft.com/office/officeart/2009/3/layout/CircleRelationship"/>
    <dgm:cxn modelId="{119DC437-1FC5-4F38-8074-2D1879E5E24C}" srcId="{68097FFB-31EA-4C37-B6BF-483249CDDBFB}" destId="{EC434E0E-8992-4F30-8ED0-E7BDED230344}" srcOrd="5" destOrd="0" parTransId="{84D26869-0AC7-4111-AC44-6654FB354390}" sibTransId="{7F0AF829-9454-4300-8EA4-5C1D08332A87}"/>
    <dgm:cxn modelId="{94B4D04A-7E03-4AD5-91F9-F5BF76306138}" type="presOf" srcId="{68097FFB-31EA-4C37-B6BF-483249CDDBFB}" destId="{BFA57885-5A97-4903-A1D9-A6258FF9320F}" srcOrd="0" destOrd="0" presId="urn:microsoft.com/office/officeart/2009/3/layout/CircleRelationship"/>
    <dgm:cxn modelId="{C9C66F74-34D9-4C38-85CB-B7993B63B879}" type="presOf" srcId="{25474E17-D627-4D35-8111-6ABA0F2A9492}" destId="{6A9AA08D-709D-4019-93C1-EF873D689118}" srcOrd="0" destOrd="0" presId="urn:microsoft.com/office/officeart/2009/3/layout/CircleRelationship"/>
    <dgm:cxn modelId="{411696B8-2368-4F50-9F3C-2063AF0CDEF3}" type="presOf" srcId="{1F14DA10-FDE4-4F46-83A6-F586A244D551}" destId="{D613074F-6E85-4AF2-B046-03C034770608}" srcOrd="0" destOrd="0" presId="urn:microsoft.com/office/officeart/2009/3/layout/CircleRelationship"/>
    <dgm:cxn modelId="{9D0912DD-F7EC-4BCB-8ABE-1C801F01BB1C}" srcId="{1F14DA10-FDE4-4F46-83A6-F586A244D551}" destId="{68097FFB-31EA-4C37-B6BF-483249CDDBFB}" srcOrd="0" destOrd="0" parTransId="{91F50D77-87DE-408B-B248-766B818608C4}" sibTransId="{70297EAE-2AA4-4D18-85C1-A9B1DB210478}"/>
    <dgm:cxn modelId="{C0425978-EB53-4BA2-AF18-310FA564B87A}" type="presOf" srcId="{A0F66506-D52D-4A4A-88F0-1F6504A9EEC8}" destId="{E423D21E-52D5-4369-AB47-630EC2F73D10}" srcOrd="0" destOrd="0" presId="urn:microsoft.com/office/officeart/2009/3/layout/CircleRelationship"/>
    <dgm:cxn modelId="{402FCB69-723C-4243-AB84-2DFB7DBD373B}" srcId="{68097FFB-31EA-4C37-B6BF-483249CDDBFB}" destId="{6CF640B7-F755-443E-B19C-1F257F3B5493}" srcOrd="1" destOrd="0" parTransId="{5F0D38F9-B00A-4638-9D86-6EE4A572F576}" sibTransId="{3F4808DC-D5C4-4A85-981F-A54DA2BF1935}"/>
    <dgm:cxn modelId="{33B557D1-7537-4CDF-BC77-0D47588C3B60}" srcId="{68097FFB-31EA-4C37-B6BF-483249CDDBFB}" destId="{9BA2B9AF-0671-4DB9-9CE1-32CBB5109BA3}" srcOrd="0" destOrd="0" parTransId="{055A2365-5C63-4985-8D5E-31D7516EA172}" sibTransId="{1E5B7668-A8C2-4BDF-89EE-1CF65CF3D0E7}"/>
    <dgm:cxn modelId="{90507D7A-4008-44A3-9ED2-2081A22B68AE}" type="presOf" srcId="{F6CD6EDD-E10A-4907-AC54-6C9192BF255C}" destId="{5C67F3B3-043D-417C-8F8C-C4330A55D3E4}" srcOrd="0" destOrd="0" presId="urn:microsoft.com/office/officeart/2009/3/layout/CircleRelationship"/>
    <dgm:cxn modelId="{ABBCED98-3905-465C-8E35-E2CD1A080377}" srcId="{68097FFB-31EA-4C37-B6BF-483249CDDBFB}" destId="{25474E17-D627-4D35-8111-6ABA0F2A9492}" srcOrd="3" destOrd="0" parTransId="{6B19E38E-BEB5-4090-BD4E-6A9D938B28D1}" sibTransId="{36568C0A-6518-4C70-9171-EFC43FF05B81}"/>
    <dgm:cxn modelId="{62C7F9EA-15A1-44D5-B8A1-0D3853428D06}" srcId="{68097FFB-31EA-4C37-B6BF-483249CDDBFB}" destId="{F6CD6EDD-E10A-4907-AC54-6C9192BF255C}" srcOrd="4" destOrd="0" parTransId="{C9EA5715-D160-4A36-8480-E8C6A448BFC1}" sibTransId="{AB1EC249-BD0F-4E0B-9761-95AED451E13A}"/>
    <dgm:cxn modelId="{FD247868-04D5-496C-9156-C63AE5FCDB59}" type="presOf" srcId="{9BA2B9AF-0671-4DB9-9CE1-32CBB5109BA3}" destId="{6928669A-A8F4-4913-8174-9C89D0981AD9}" srcOrd="0" destOrd="0" presId="urn:microsoft.com/office/officeart/2009/3/layout/CircleRelationship"/>
    <dgm:cxn modelId="{259A2BCA-06FA-43CB-BC95-49987B6FB10E}" type="presParOf" srcId="{D613074F-6E85-4AF2-B046-03C034770608}" destId="{BFA57885-5A97-4903-A1D9-A6258FF9320F}" srcOrd="0" destOrd="0" presId="urn:microsoft.com/office/officeart/2009/3/layout/CircleRelationship"/>
    <dgm:cxn modelId="{CC166BDD-B1E6-4F44-A821-417CC6F97EA4}" type="presParOf" srcId="{D613074F-6E85-4AF2-B046-03C034770608}" destId="{6B97271F-7286-48E8-9CA6-07E2BD224D00}" srcOrd="1" destOrd="0" presId="urn:microsoft.com/office/officeart/2009/3/layout/CircleRelationship"/>
    <dgm:cxn modelId="{1F2A1457-158A-4E03-8F59-0BBAD42C8125}" type="presParOf" srcId="{D613074F-6E85-4AF2-B046-03C034770608}" destId="{3E5A17CB-1259-4490-8252-F2A2C1F1BC70}" srcOrd="2" destOrd="0" presId="urn:microsoft.com/office/officeart/2009/3/layout/CircleRelationship"/>
    <dgm:cxn modelId="{480D6567-C01B-4E41-99E7-F8D770B5C170}" type="presParOf" srcId="{D613074F-6E85-4AF2-B046-03C034770608}" destId="{4EBA8391-5D95-4E60-B8E8-7A1949F0C304}" srcOrd="3" destOrd="0" presId="urn:microsoft.com/office/officeart/2009/3/layout/CircleRelationship"/>
    <dgm:cxn modelId="{61D4C1A6-3145-4D26-A3FE-0E571D2437F5}" type="presParOf" srcId="{D613074F-6E85-4AF2-B046-03C034770608}" destId="{6CDEF9BE-B0BE-4D59-9D92-4FF5E4104FE6}" srcOrd="4" destOrd="0" presId="urn:microsoft.com/office/officeart/2009/3/layout/CircleRelationship"/>
    <dgm:cxn modelId="{FFAEACB4-D195-4057-A33D-B5D87865DFA6}" type="presParOf" srcId="{D613074F-6E85-4AF2-B046-03C034770608}" destId="{54C3B51C-EAA3-4743-8ACC-A0038DC1E4EA}" srcOrd="5" destOrd="0" presId="urn:microsoft.com/office/officeart/2009/3/layout/CircleRelationship"/>
    <dgm:cxn modelId="{FDC04877-0E33-4D24-9B63-51115AF81F1E}" type="presParOf" srcId="{D613074F-6E85-4AF2-B046-03C034770608}" destId="{6928669A-A8F4-4913-8174-9C89D0981AD9}" srcOrd="6" destOrd="0" presId="urn:microsoft.com/office/officeart/2009/3/layout/CircleRelationship"/>
    <dgm:cxn modelId="{7361D93D-98E0-413C-919B-F8A02781DE62}" type="presParOf" srcId="{D613074F-6E85-4AF2-B046-03C034770608}" destId="{9C65BF10-AB51-4D1F-B4EE-AB2F41CE3C40}" srcOrd="7" destOrd="0" presId="urn:microsoft.com/office/officeart/2009/3/layout/CircleRelationship"/>
    <dgm:cxn modelId="{FD009D57-3287-43C3-BD66-9124254BC93C}" type="presParOf" srcId="{9C65BF10-AB51-4D1F-B4EE-AB2F41CE3C40}" destId="{9689648F-1327-4FDE-9849-92CEDD54ED38}" srcOrd="0" destOrd="0" presId="urn:microsoft.com/office/officeart/2009/3/layout/CircleRelationship"/>
    <dgm:cxn modelId="{FC01720A-E296-443E-A0ED-496B20DE1C25}" type="presParOf" srcId="{D613074F-6E85-4AF2-B046-03C034770608}" destId="{FAB327DB-5A98-4BAE-9FD7-5C5716D7869B}" srcOrd="8" destOrd="0" presId="urn:microsoft.com/office/officeart/2009/3/layout/CircleRelationship"/>
    <dgm:cxn modelId="{45EC97A9-D56B-4CA3-8618-C592411EA520}" type="presParOf" srcId="{FAB327DB-5A98-4BAE-9FD7-5C5716D7869B}" destId="{C189E4A4-6759-49C6-BF61-381DB3D1941B}" srcOrd="0" destOrd="0" presId="urn:microsoft.com/office/officeart/2009/3/layout/CircleRelationship"/>
    <dgm:cxn modelId="{8EBBD9A3-0752-42EB-8338-1FB7017579D5}" type="presParOf" srcId="{D613074F-6E85-4AF2-B046-03C034770608}" destId="{93C0F312-0853-4F97-AFAA-C8C72C32D882}" srcOrd="9" destOrd="0" presId="urn:microsoft.com/office/officeart/2009/3/layout/CircleRelationship"/>
    <dgm:cxn modelId="{00D549DF-4CDC-4091-AC01-3EB9EB705444}" type="presParOf" srcId="{D613074F-6E85-4AF2-B046-03C034770608}" destId="{05E315E1-1CB1-4628-A048-E4995BEF8DC7}" srcOrd="10" destOrd="0" presId="urn:microsoft.com/office/officeart/2009/3/layout/CircleRelationship"/>
    <dgm:cxn modelId="{EEE8451E-1206-4A6C-B56A-34B1DB61B24A}" type="presParOf" srcId="{05E315E1-1CB1-4628-A048-E4995BEF8DC7}" destId="{31045AC8-8963-4611-B6DE-C250C87EDC10}" srcOrd="0" destOrd="0" presId="urn:microsoft.com/office/officeart/2009/3/layout/CircleRelationship"/>
    <dgm:cxn modelId="{CF18D0EE-C337-4DAC-AF48-AFBAA85477F7}" type="presParOf" srcId="{D613074F-6E85-4AF2-B046-03C034770608}" destId="{764B09AC-0864-486F-B618-E27D5A4E80FE}" srcOrd="11" destOrd="0" presId="urn:microsoft.com/office/officeart/2009/3/layout/CircleRelationship"/>
    <dgm:cxn modelId="{220693A2-1A32-4129-864D-F031C55AFF42}" type="presParOf" srcId="{764B09AC-0864-486F-B618-E27D5A4E80FE}" destId="{38C57A33-44C6-4B9E-B7D8-9A2A284F6C02}" srcOrd="0" destOrd="0" presId="urn:microsoft.com/office/officeart/2009/3/layout/CircleRelationship"/>
    <dgm:cxn modelId="{5F72A08C-96DB-49DD-8831-BE57C81EB0BD}" type="presParOf" srcId="{D613074F-6E85-4AF2-B046-03C034770608}" destId="{FB9D8B02-6E3F-4D19-92DB-6EB8B3B0773A}" srcOrd="12" destOrd="0" presId="urn:microsoft.com/office/officeart/2009/3/layout/CircleRelationship"/>
    <dgm:cxn modelId="{2FC746B3-9F77-47B7-A510-05ED0E9DAF3E}" type="presParOf" srcId="{FB9D8B02-6E3F-4D19-92DB-6EB8B3B0773A}" destId="{9D1F29BC-354E-4F44-91CC-C0705FFA3825}" srcOrd="0" destOrd="0" presId="urn:microsoft.com/office/officeart/2009/3/layout/CircleRelationship"/>
    <dgm:cxn modelId="{7FB1C9C1-4DC3-4638-BABB-1338C40526E0}" type="presParOf" srcId="{D613074F-6E85-4AF2-B046-03C034770608}" destId="{E423D21E-52D5-4369-AB47-630EC2F73D10}" srcOrd="13" destOrd="0" presId="urn:microsoft.com/office/officeart/2009/3/layout/CircleRelationship"/>
    <dgm:cxn modelId="{72469076-659A-4450-9983-6D4A45E9DBA9}" type="presParOf" srcId="{D613074F-6E85-4AF2-B046-03C034770608}" destId="{FAD4A49B-3C38-4208-80D5-AE7A4BB5ECD3}" srcOrd="14" destOrd="0" presId="urn:microsoft.com/office/officeart/2009/3/layout/CircleRelationship"/>
    <dgm:cxn modelId="{A0AC1833-FE95-4DE5-BD2D-A6B874C8711D}" type="presParOf" srcId="{FAD4A49B-3C38-4208-80D5-AE7A4BB5ECD3}" destId="{EB511BB1-9A43-4329-8868-4BBF50540718}" srcOrd="0" destOrd="0" presId="urn:microsoft.com/office/officeart/2009/3/layout/CircleRelationship"/>
    <dgm:cxn modelId="{F5B62D94-1C67-406B-A2E4-00E6BFC37CAA}" type="presParOf" srcId="{D613074F-6E85-4AF2-B046-03C034770608}" destId="{6A9AA08D-709D-4019-93C1-EF873D689118}" srcOrd="15" destOrd="0" presId="urn:microsoft.com/office/officeart/2009/3/layout/CircleRelationship"/>
    <dgm:cxn modelId="{5D1D15D2-6ED2-4D94-BC51-5D20762C7CC7}" type="presParOf" srcId="{D613074F-6E85-4AF2-B046-03C034770608}" destId="{6228D526-9D4C-4582-ACF5-C488964FBF64}" srcOrd="16" destOrd="0" presId="urn:microsoft.com/office/officeart/2009/3/layout/CircleRelationship"/>
    <dgm:cxn modelId="{EA7C253C-A45E-4B8F-AB66-39E1B51E93BE}" type="presParOf" srcId="{6228D526-9D4C-4582-ACF5-C488964FBF64}" destId="{DB58CD88-7364-4465-A69F-223E0E6FB4AA}" srcOrd="0" destOrd="0" presId="urn:microsoft.com/office/officeart/2009/3/layout/CircleRelationship"/>
    <dgm:cxn modelId="{5452EA32-4A09-4341-9CDE-22EB7B0027D0}" type="presParOf" srcId="{D613074F-6E85-4AF2-B046-03C034770608}" destId="{5C67F3B3-043D-417C-8F8C-C4330A55D3E4}" srcOrd="17" destOrd="0" presId="urn:microsoft.com/office/officeart/2009/3/layout/CircleRelationship"/>
    <dgm:cxn modelId="{32DFED20-EC7C-4FF6-A9A6-3E9AA4D7BEFD}" type="presParOf" srcId="{D613074F-6E85-4AF2-B046-03C034770608}" destId="{F34251F4-36C1-437D-BBB6-3E99ECCF3B08}" srcOrd="18" destOrd="0" presId="urn:microsoft.com/office/officeart/2009/3/layout/CircleRelationship"/>
    <dgm:cxn modelId="{374707E9-BA2D-4021-AA49-CC4D7D0E07D7}" type="presParOf" srcId="{F34251F4-36C1-437D-BBB6-3E99ECCF3B08}" destId="{8DCB543C-070A-4084-86BB-1FCC3FF3A63E}" srcOrd="0" destOrd="0" presId="urn:microsoft.com/office/officeart/2009/3/layout/CircleRelationship"/>
    <dgm:cxn modelId="{B96C2DF0-EE60-4349-9FD7-0967332156A6}" type="presParOf" srcId="{D613074F-6E85-4AF2-B046-03C034770608}" destId="{879BDDA9-1499-47D1-9840-6FB2F76C46CA}" srcOrd="19" destOrd="0" presId="urn:microsoft.com/office/officeart/2009/3/layout/CircleRelationship"/>
    <dgm:cxn modelId="{7D5044C9-AA18-42A6-A5BE-29493455B5A0}" type="presParOf" srcId="{879BDDA9-1499-47D1-9840-6FB2F76C46CA}" destId="{1F7D775A-4D24-453C-B981-A429B3F78AC1}"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7EE87C3-9778-4606-9606-D22BE35D5FED}" type="doc">
      <dgm:prSet loTypeId="urn:microsoft.com/office/officeart/2005/8/layout/chevron1" loCatId="process" qsTypeId="urn:microsoft.com/office/officeart/2005/8/quickstyle/simple1" qsCatId="simple" csTypeId="urn:microsoft.com/office/officeart/2005/8/colors/accent4_4" csCatId="accent4" phldr="1"/>
      <dgm:spPr/>
    </dgm:pt>
    <dgm:pt modelId="{2F2A2CFE-7FC0-4923-B4CA-422545CED355}">
      <dgm:prSet phldrT="[Metin]" custT="1"/>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dgm:spPr>
      <dgm:t>
        <a:bodyPr/>
        <a:lstStyle/>
        <a:p>
          <a:r>
            <a:rPr lang="tr-TR" sz="1600" b="1" dirty="0">
              <a:solidFill>
                <a:srgbClr val="CF6F1E"/>
              </a:solidFill>
              <a:latin typeface="Kalam" panose="020B0604020202020204" charset="-94"/>
              <a:cs typeface="Kalam" panose="020B0604020202020204" charset="-94"/>
            </a:rPr>
            <a:t>Ham Madde</a:t>
          </a:r>
        </a:p>
      </dgm:t>
    </dgm:pt>
    <dgm:pt modelId="{784DD961-75D7-451E-9D91-C03821AFB384}" type="parTrans" cxnId="{FEAB1776-9551-49F2-BD26-265AA5F64E0B}">
      <dgm:prSet/>
      <dgm:spPr/>
      <dgm:t>
        <a:bodyPr/>
        <a:lstStyle/>
        <a:p>
          <a:endParaRPr lang="tr-TR"/>
        </a:p>
      </dgm:t>
    </dgm:pt>
    <dgm:pt modelId="{EF3744A4-E12A-43AE-B813-1BF174AE2C3F}" type="sibTrans" cxnId="{FEAB1776-9551-49F2-BD26-265AA5F64E0B}">
      <dgm:prSet/>
      <dgm:spPr/>
      <dgm:t>
        <a:bodyPr/>
        <a:lstStyle/>
        <a:p>
          <a:endParaRPr lang="tr-TR"/>
        </a:p>
      </dgm:t>
    </dgm:pt>
    <dgm:pt modelId="{A173C686-69AB-4A57-9BE7-18DB632F58DD}">
      <dgm:prSet phldrT="[Metin]" custT="1"/>
      <dgm:spPr>
        <a:gradFill rotWithShape="0">
          <a:gsLst>
            <a:gs pos="0">
              <a:schemeClr val="accent1">
                <a:lumMod val="5000"/>
                <a:lumOff val="95000"/>
              </a:schemeClr>
            </a:gs>
            <a:gs pos="74000">
              <a:schemeClr val="accent5"/>
            </a:gs>
            <a:gs pos="83000">
              <a:schemeClr val="accent4">
                <a:lumMod val="75000"/>
              </a:schemeClr>
            </a:gs>
            <a:gs pos="100000">
              <a:schemeClr val="accent4">
                <a:lumMod val="40000"/>
                <a:lumOff val="60000"/>
              </a:schemeClr>
            </a:gs>
          </a:gsLst>
          <a:path path="rect">
            <a:fillToRect l="100000" t="100000"/>
          </a:path>
        </a:gradFill>
      </dgm:spPr>
      <dgm:t>
        <a:bodyPr/>
        <a:lstStyle/>
        <a:p>
          <a:r>
            <a:rPr lang="tr-TR" sz="1600" b="1" dirty="0">
              <a:solidFill>
                <a:srgbClr val="CF6F1E"/>
              </a:solidFill>
              <a:latin typeface="Kalam" panose="020B0604020202020204" charset="-94"/>
              <a:cs typeface="Kalam" panose="020B0604020202020204" charset="-94"/>
            </a:rPr>
            <a:t>Üretim</a:t>
          </a:r>
        </a:p>
      </dgm:t>
    </dgm:pt>
    <dgm:pt modelId="{0F4A7C53-371F-4ECA-AA69-53400985CA0A}" type="parTrans" cxnId="{2CE14533-6F16-458E-BD94-C34E9E2ABA39}">
      <dgm:prSet/>
      <dgm:spPr/>
      <dgm:t>
        <a:bodyPr/>
        <a:lstStyle/>
        <a:p>
          <a:endParaRPr lang="tr-TR"/>
        </a:p>
      </dgm:t>
    </dgm:pt>
    <dgm:pt modelId="{268AA530-5211-4A51-9B3E-65CC1C7E21FC}" type="sibTrans" cxnId="{2CE14533-6F16-458E-BD94-C34E9E2ABA39}">
      <dgm:prSet/>
      <dgm:spPr/>
      <dgm:t>
        <a:bodyPr/>
        <a:lstStyle/>
        <a:p>
          <a:endParaRPr lang="tr-TR"/>
        </a:p>
      </dgm:t>
    </dgm:pt>
    <dgm:pt modelId="{1C75B53A-1C66-4A0E-9A8E-8402D199500F}">
      <dgm:prSet phldrT="[Metin]" custT="1"/>
      <dgm:spPr>
        <a:gradFill rotWithShape="0">
          <a:gsLst>
            <a:gs pos="0">
              <a:schemeClr val="accent1">
                <a:lumMod val="5000"/>
                <a:lumOff val="95000"/>
              </a:schemeClr>
            </a:gs>
            <a:gs pos="81000">
              <a:schemeClr val="accent6"/>
            </a:gs>
            <a:gs pos="92000">
              <a:srgbClr val="F6D4DE"/>
            </a:gs>
            <a:gs pos="100000">
              <a:srgbClr val="F6D4DE"/>
            </a:gs>
          </a:gsLst>
          <a:lin ang="2700000" scaled="1"/>
        </a:gradFill>
      </dgm:spPr>
      <dgm:t>
        <a:bodyPr/>
        <a:lstStyle/>
        <a:p>
          <a:r>
            <a:rPr lang="tr-TR" sz="1600" b="1" dirty="0">
              <a:solidFill>
                <a:srgbClr val="CF6F1E"/>
              </a:solidFill>
              <a:latin typeface="Kalam" panose="020B0604020202020204" charset="-94"/>
              <a:cs typeface="Kalam" panose="020B0604020202020204" charset="-94"/>
            </a:rPr>
            <a:t>Atık</a:t>
          </a:r>
        </a:p>
      </dgm:t>
    </dgm:pt>
    <dgm:pt modelId="{C542368E-D677-47D2-82BD-30F207F33CDB}" type="parTrans" cxnId="{72051692-C25F-46F7-9428-09BCB17679A6}">
      <dgm:prSet/>
      <dgm:spPr/>
      <dgm:t>
        <a:bodyPr/>
        <a:lstStyle/>
        <a:p>
          <a:endParaRPr lang="tr-TR"/>
        </a:p>
      </dgm:t>
    </dgm:pt>
    <dgm:pt modelId="{8E4B8C68-798D-4CB6-BB52-ABF1F5292D69}" type="sibTrans" cxnId="{72051692-C25F-46F7-9428-09BCB17679A6}">
      <dgm:prSet/>
      <dgm:spPr/>
      <dgm:t>
        <a:bodyPr/>
        <a:lstStyle/>
        <a:p>
          <a:endParaRPr lang="tr-TR"/>
        </a:p>
      </dgm:t>
    </dgm:pt>
    <dgm:pt modelId="{521457E9-DF15-4B3B-B4F7-2A1664C8E050}">
      <dgm:prSet custT="1"/>
      <dgm:spPr>
        <a:gradFill rotWithShape="0">
          <a:gsLst>
            <a:gs pos="0">
              <a:schemeClr val="accent1">
                <a:lumMod val="5000"/>
                <a:lumOff val="95000"/>
              </a:schemeClr>
            </a:gs>
            <a:gs pos="81000">
              <a:srgbClr val="E3D149"/>
            </a:gs>
            <a:gs pos="92000">
              <a:srgbClr val="F6D4DE"/>
            </a:gs>
            <a:gs pos="100000">
              <a:srgbClr val="F6D4DE"/>
            </a:gs>
          </a:gsLst>
          <a:lin ang="2700000" scaled="1"/>
        </a:gradFill>
      </dgm:spPr>
      <dgm:t>
        <a:bodyPr/>
        <a:lstStyle/>
        <a:p>
          <a:r>
            <a:rPr lang="tr-TR" sz="1600" b="1" dirty="0">
              <a:solidFill>
                <a:srgbClr val="CF6F1E"/>
              </a:solidFill>
              <a:latin typeface="Kalam" panose="020B0604020202020204" charset="-94"/>
              <a:cs typeface="Kalam" panose="020B0604020202020204" charset="-94"/>
            </a:rPr>
            <a:t>Tüketim</a:t>
          </a:r>
        </a:p>
      </dgm:t>
    </dgm:pt>
    <dgm:pt modelId="{55D58FB6-FFED-450E-949A-BAC6FE9CAF04}" type="parTrans" cxnId="{DDA969EA-011C-4261-8BFE-94897EBCB308}">
      <dgm:prSet/>
      <dgm:spPr/>
      <dgm:t>
        <a:bodyPr/>
        <a:lstStyle/>
        <a:p>
          <a:endParaRPr lang="tr-TR"/>
        </a:p>
      </dgm:t>
    </dgm:pt>
    <dgm:pt modelId="{015BCC88-A869-4733-BDAA-64042B391344}" type="sibTrans" cxnId="{DDA969EA-011C-4261-8BFE-94897EBCB308}">
      <dgm:prSet/>
      <dgm:spPr/>
      <dgm:t>
        <a:bodyPr/>
        <a:lstStyle/>
        <a:p>
          <a:endParaRPr lang="tr-TR"/>
        </a:p>
      </dgm:t>
    </dgm:pt>
    <dgm:pt modelId="{E2AFFEE1-38C8-4329-A3EA-3ECBAE5E8736}">
      <dgm:prSet custT="1"/>
      <dgm:spPr>
        <a:gradFill flip="none" rotWithShape="1">
          <a:gsLst>
            <a:gs pos="0">
              <a:schemeClr val="accent1">
                <a:lumMod val="5000"/>
                <a:lumOff val="95000"/>
              </a:schemeClr>
            </a:gs>
            <a:gs pos="81000">
              <a:srgbClr val="00B0F0"/>
            </a:gs>
            <a:gs pos="92000">
              <a:srgbClr val="F6D4DE"/>
            </a:gs>
            <a:gs pos="100000">
              <a:srgbClr val="F6D4DE"/>
            </a:gs>
          </a:gsLst>
          <a:lin ang="2700000" scaled="1"/>
          <a:tileRect/>
        </a:gradFill>
      </dgm:spPr>
      <dgm:t>
        <a:bodyPr/>
        <a:lstStyle/>
        <a:p>
          <a:r>
            <a:rPr lang="tr-TR" sz="1600" b="1" dirty="0">
              <a:solidFill>
                <a:srgbClr val="CF6F1E"/>
              </a:solidFill>
              <a:latin typeface="Kalam" panose="020B0604020202020204" charset="-94"/>
              <a:cs typeface="Kalam" panose="020B0604020202020204" charset="-94"/>
            </a:rPr>
            <a:t>Dağıtım</a:t>
          </a:r>
        </a:p>
      </dgm:t>
    </dgm:pt>
    <dgm:pt modelId="{55E53C49-369D-4DBE-9499-1BC464AA1F0C}" type="parTrans" cxnId="{46E7E54C-91E0-4B08-9B23-6CC5A0334BBE}">
      <dgm:prSet/>
      <dgm:spPr/>
      <dgm:t>
        <a:bodyPr/>
        <a:lstStyle/>
        <a:p>
          <a:endParaRPr lang="tr-TR"/>
        </a:p>
      </dgm:t>
    </dgm:pt>
    <dgm:pt modelId="{DBE0CF78-DC97-4630-9AAD-A34D3E83B2F0}" type="sibTrans" cxnId="{46E7E54C-91E0-4B08-9B23-6CC5A0334BBE}">
      <dgm:prSet/>
      <dgm:spPr/>
      <dgm:t>
        <a:bodyPr/>
        <a:lstStyle/>
        <a:p>
          <a:endParaRPr lang="tr-TR"/>
        </a:p>
      </dgm:t>
    </dgm:pt>
    <dgm:pt modelId="{D9907032-38EA-4263-8B19-D5C83E3178C1}" type="pres">
      <dgm:prSet presAssocID="{67EE87C3-9778-4606-9606-D22BE35D5FED}" presName="Name0" presStyleCnt="0">
        <dgm:presLayoutVars>
          <dgm:dir/>
          <dgm:animLvl val="lvl"/>
          <dgm:resizeHandles val="exact"/>
        </dgm:presLayoutVars>
      </dgm:prSet>
      <dgm:spPr/>
    </dgm:pt>
    <dgm:pt modelId="{AA22C431-9CA8-4DE5-A486-DEAC3E0BBE2B}" type="pres">
      <dgm:prSet presAssocID="{2F2A2CFE-7FC0-4923-B4CA-422545CED355}" presName="parTxOnly" presStyleLbl="node1" presStyleIdx="0" presStyleCnt="5">
        <dgm:presLayoutVars>
          <dgm:chMax val="0"/>
          <dgm:chPref val="0"/>
          <dgm:bulletEnabled val="1"/>
        </dgm:presLayoutVars>
      </dgm:prSet>
      <dgm:spPr/>
      <dgm:t>
        <a:bodyPr/>
        <a:lstStyle/>
        <a:p>
          <a:endParaRPr lang="tr-TR"/>
        </a:p>
      </dgm:t>
    </dgm:pt>
    <dgm:pt modelId="{566977B9-9F97-43F0-8400-E1D6ACFE9B57}" type="pres">
      <dgm:prSet presAssocID="{EF3744A4-E12A-43AE-B813-1BF174AE2C3F}" presName="parTxOnlySpace" presStyleCnt="0"/>
      <dgm:spPr/>
    </dgm:pt>
    <dgm:pt modelId="{7B1FE188-1F08-4C3C-AB7F-5BCD1CFEB462}" type="pres">
      <dgm:prSet presAssocID="{A173C686-69AB-4A57-9BE7-18DB632F58DD}" presName="parTxOnly" presStyleLbl="node1" presStyleIdx="1" presStyleCnt="5">
        <dgm:presLayoutVars>
          <dgm:chMax val="0"/>
          <dgm:chPref val="0"/>
          <dgm:bulletEnabled val="1"/>
        </dgm:presLayoutVars>
      </dgm:prSet>
      <dgm:spPr/>
      <dgm:t>
        <a:bodyPr/>
        <a:lstStyle/>
        <a:p>
          <a:endParaRPr lang="tr-TR"/>
        </a:p>
      </dgm:t>
    </dgm:pt>
    <dgm:pt modelId="{91CA7646-4524-402B-AED9-289C72878B5C}" type="pres">
      <dgm:prSet presAssocID="{268AA530-5211-4A51-9B3E-65CC1C7E21FC}" presName="parTxOnlySpace" presStyleCnt="0"/>
      <dgm:spPr/>
    </dgm:pt>
    <dgm:pt modelId="{9FBFBBA1-A3C8-450F-B455-242026DEB38F}" type="pres">
      <dgm:prSet presAssocID="{E2AFFEE1-38C8-4329-A3EA-3ECBAE5E8736}" presName="parTxOnly" presStyleLbl="node1" presStyleIdx="2" presStyleCnt="5">
        <dgm:presLayoutVars>
          <dgm:chMax val="0"/>
          <dgm:chPref val="0"/>
          <dgm:bulletEnabled val="1"/>
        </dgm:presLayoutVars>
      </dgm:prSet>
      <dgm:spPr/>
      <dgm:t>
        <a:bodyPr/>
        <a:lstStyle/>
        <a:p>
          <a:endParaRPr lang="tr-TR"/>
        </a:p>
      </dgm:t>
    </dgm:pt>
    <dgm:pt modelId="{56A7A479-5205-46C9-951E-C6E835638243}" type="pres">
      <dgm:prSet presAssocID="{DBE0CF78-DC97-4630-9AAD-A34D3E83B2F0}" presName="parTxOnlySpace" presStyleCnt="0"/>
      <dgm:spPr/>
    </dgm:pt>
    <dgm:pt modelId="{EAE575BC-38F8-4BEA-AA4A-F1274E11C6A7}" type="pres">
      <dgm:prSet presAssocID="{521457E9-DF15-4B3B-B4F7-2A1664C8E050}" presName="parTxOnly" presStyleLbl="node1" presStyleIdx="3" presStyleCnt="5">
        <dgm:presLayoutVars>
          <dgm:chMax val="0"/>
          <dgm:chPref val="0"/>
          <dgm:bulletEnabled val="1"/>
        </dgm:presLayoutVars>
      </dgm:prSet>
      <dgm:spPr/>
      <dgm:t>
        <a:bodyPr/>
        <a:lstStyle/>
        <a:p>
          <a:endParaRPr lang="tr-TR"/>
        </a:p>
      </dgm:t>
    </dgm:pt>
    <dgm:pt modelId="{0828AA69-9C3D-4CDC-88E0-DFBC7155D1AE}" type="pres">
      <dgm:prSet presAssocID="{015BCC88-A869-4733-BDAA-64042B391344}" presName="parTxOnlySpace" presStyleCnt="0"/>
      <dgm:spPr/>
    </dgm:pt>
    <dgm:pt modelId="{B5BDF316-0E8D-4EDC-9F1D-674D2D12971C}" type="pres">
      <dgm:prSet presAssocID="{1C75B53A-1C66-4A0E-9A8E-8402D199500F}" presName="parTxOnly" presStyleLbl="node1" presStyleIdx="4" presStyleCnt="5">
        <dgm:presLayoutVars>
          <dgm:chMax val="0"/>
          <dgm:chPref val="0"/>
          <dgm:bulletEnabled val="1"/>
        </dgm:presLayoutVars>
      </dgm:prSet>
      <dgm:spPr/>
      <dgm:t>
        <a:bodyPr/>
        <a:lstStyle/>
        <a:p>
          <a:endParaRPr lang="tr-TR"/>
        </a:p>
      </dgm:t>
    </dgm:pt>
  </dgm:ptLst>
  <dgm:cxnLst>
    <dgm:cxn modelId="{484AE2AF-8561-4B98-B559-B8237A564BF8}" type="presOf" srcId="{E2AFFEE1-38C8-4329-A3EA-3ECBAE5E8736}" destId="{9FBFBBA1-A3C8-450F-B455-242026DEB38F}" srcOrd="0" destOrd="0" presId="urn:microsoft.com/office/officeart/2005/8/layout/chevron1"/>
    <dgm:cxn modelId="{DDA969EA-011C-4261-8BFE-94897EBCB308}" srcId="{67EE87C3-9778-4606-9606-D22BE35D5FED}" destId="{521457E9-DF15-4B3B-B4F7-2A1664C8E050}" srcOrd="3" destOrd="0" parTransId="{55D58FB6-FFED-450E-949A-BAC6FE9CAF04}" sibTransId="{015BCC88-A869-4733-BDAA-64042B391344}"/>
    <dgm:cxn modelId="{EC5878C5-342D-4333-B22B-52F0A8E08612}" type="presOf" srcId="{1C75B53A-1C66-4A0E-9A8E-8402D199500F}" destId="{B5BDF316-0E8D-4EDC-9F1D-674D2D12971C}" srcOrd="0" destOrd="0" presId="urn:microsoft.com/office/officeart/2005/8/layout/chevron1"/>
    <dgm:cxn modelId="{243B9B75-EE9F-4350-ABE3-8158D8CEC69C}" type="presOf" srcId="{67EE87C3-9778-4606-9606-D22BE35D5FED}" destId="{D9907032-38EA-4263-8B19-D5C83E3178C1}" srcOrd="0" destOrd="0" presId="urn:microsoft.com/office/officeart/2005/8/layout/chevron1"/>
    <dgm:cxn modelId="{D2E1290F-1DC3-4C3F-9F03-DBF6517A8358}" type="presOf" srcId="{A173C686-69AB-4A57-9BE7-18DB632F58DD}" destId="{7B1FE188-1F08-4C3C-AB7F-5BCD1CFEB462}" srcOrd="0" destOrd="0" presId="urn:microsoft.com/office/officeart/2005/8/layout/chevron1"/>
    <dgm:cxn modelId="{FEAB1776-9551-49F2-BD26-265AA5F64E0B}" srcId="{67EE87C3-9778-4606-9606-D22BE35D5FED}" destId="{2F2A2CFE-7FC0-4923-B4CA-422545CED355}" srcOrd="0" destOrd="0" parTransId="{784DD961-75D7-451E-9D91-C03821AFB384}" sibTransId="{EF3744A4-E12A-43AE-B813-1BF174AE2C3F}"/>
    <dgm:cxn modelId="{8F9E31CC-BC41-4C24-A0A9-B9B5CE841842}" type="presOf" srcId="{2F2A2CFE-7FC0-4923-B4CA-422545CED355}" destId="{AA22C431-9CA8-4DE5-A486-DEAC3E0BBE2B}" srcOrd="0" destOrd="0" presId="urn:microsoft.com/office/officeart/2005/8/layout/chevron1"/>
    <dgm:cxn modelId="{46E7E54C-91E0-4B08-9B23-6CC5A0334BBE}" srcId="{67EE87C3-9778-4606-9606-D22BE35D5FED}" destId="{E2AFFEE1-38C8-4329-A3EA-3ECBAE5E8736}" srcOrd="2" destOrd="0" parTransId="{55E53C49-369D-4DBE-9499-1BC464AA1F0C}" sibTransId="{DBE0CF78-DC97-4630-9AAD-A34D3E83B2F0}"/>
    <dgm:cxn modelId="{0F2DCD20-9965-41CD-B6E7-1D15782B4444}" type="presOf" srcId="{521457E9-DF15-4B3B-B4F7-2A1664C8E050}" destId="{EAE575BC-38F8-4BEA-AA4A-F1274E11C6A7}" srcOrd="0" destOrd="0" presId="urn:microsoft.com/office/officeart/2005/8/layout/chevron1"/>
    <dgm:cxn modelId="{72051692-C25F-46F7-9428-09BCB17679A6}" srcId="{67EE87C3-9778-4606-9606-D22BE35D5FED}" destId="{1C75B53A-1C66-4A0E-9A8E-8402D199500F}" srcOrd="4" destOrd="0" parTransId="{C542368E-D677-47D2-82BD-30F207F33CDB}" sibTransId="{8E4B8C68-798D-4CB6-BB52-ABF1F5292D69}"/>
    <dgm:cxn modelId="{2CE14533-6F16-458E-BD94-C34E9E2ABA39}" srcId="{67EE87C3-9778-4606-9606-D22BE35D5FED}" destId="{A173C686-69AB-4A57-9BE7-18DB632F58DD}" srcOrd="1" destOrd="0" parTransId="{0F4A7C53-371F-4ECA-AA69-53400985CA0A}" sibTransId="{268AA530-5211-4A51-9B3E-65CC1C7E21FC}"/>
    <dgm:cxn modelId="{97847B51-39FA-4954-B30C-31AFDEFE8C2D}" type="presParOf" srcId="{D9907032-38EA-4263-8B19-D5C83E3178C1}" destId="{AA22C431-9CA8-4DE5-A486-DEAC3E0BBE2B}" srcOrd="0" destOrd="0" presId="urn:microsoft.com/office/officeart/2005/8/layout/chevron1"/>
    <dgm:cxn modelId="{23A72FF8-3721-4CF8-9912-E331656E40C1}" type="presParOf" srcId="{D9907032-38EA-4263-8B19-D5C83E3178C1}" destId="{566977B9-9F97-43F0-8400-E1D6ACFE9B57}" srcOrd="1" destOrd="0" presId="urn:microsoft.com/office/officeart/2005/8/layout/chevron1"/>
    <dgm:cxn modelId="{B3ECDDEA-ED32-40E2-B178-3CE0EEF68728}" type="presParOf" srcId="{D9907032-38EA-4263-8B19-D5C83E3178C1}" destId="{7B1FE188-1F08-4C3C-AB7F-5BCD1CFEB462}" srcOrd="2" destOrd="0" presId="urn:microsoft.com/office/officeart/2005/8/layout/chevron1"/>
    <dgm:cxn modelId="{FA383DE0-D015-4D59-AF19-5F9175C22995}" type="presParOf" srcId="{D9907032-38EA-4263-8B19-D5C83E3178C1}" destId="{91CA7646-4524-402B-AED9-289C72878B5C}" srcOrd="3" destOrd="0" presId="urn:microsoft.com/office/officeart/2005/8/layout/chevron1"/>
    <dgm:cxn modelId="{575DDB16-2238-4581-90B7-ECCA4908D7E3}" type="presParOf" srcId="{D9907032-38EA-4263-8B19-D5C83E3178C1}" destId="{9FBFBBA1-A3C8-450F-B455-242026DEB38F}" srcOrd="4" destOrd="0" presId="urn:microsoft.com/office/officeart/2005/8/layout/chevron1"/>
    <dgm:cxn modelId="{105BB034-9454-4D8B-9F98-5E8A18ADBCFF}" type="presParOf" srcId="{D9907032-38EA-4263-8B19-D5C83E3178C1}" destId="{56A7A479-5205-46C9-951E-C6E835638243}" srcOrd="5" destOrd="0" presId="urn:microsoft.com/office/officeart/2005/8/layout/chevron1"/>
    <dgm:cxn modelId="{13768FD3-5EA4-43A6-B0FB-91EEEB0BE60C}" type="presParOf" srcId="{D9907032-38EA-4263-8B19-D5C83E3178C1}" destId="{EAE575BC-38F8-4BEA-AA4A-F1274E11C6A7}" srcOrd="6" destOrd="0" presId="urn:microsoft.com/office/officeart/2005/8/layout/chevron1"/>
    <dgm:cxn modelId="{15C2F31C-5626-441E-B6A6-656260BA3458}" type="presParOf" srcId="{D9907032-38EA-4263-8B19-D5C83E3178C1}" destId="{0828AA69-9C3D-4CDC-88E0-DFBC7155D1AE}" srcOrd="7" destOrd="0" presId="urn:microsoft.com/office/officeart/2005/8/layout/chevron1"/>
    <dgm:cxn modelId="{39C6D6CF-4A69-4617-AFFD-4DD0AC95822E}" type="presParOf" srcId="{D9907032-38EA-4263-8B19-D5C83E3178C1}" destId="{B5BDF316-0E8D-4EDC-9F1D-674D2D12971C}"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2D5134-B509-40F2-8D35-06E5988EED44}" type="doc">
      <dgm:prSet loTypeId="urn:microsoft.com/office/officeart/2005/8/layout/cycle8" loCatId="cycle" qsTypeId="urn:microsoft.com/office/officeart/2005/8/quickstyle/simple1" qsCatId="simple" csTypeId="urn:microsoft.com/office/officeart/2005/8/colors/colorful4" csCatId="colorful" phldr="1"/>
      <dgm:spPr/>
    </dgm:pt>
    <dgm:pt modelId="{0BB33F75-B163-4698-AEFC-013D925ACB12}">
      <dgm:prSet phldrT="[Metin]" custT="1"/>
      <dgm:spPr/>
      <dgm:t>
        <a:bodyPr/>
        <a:lstStyle/>
        <a:p>
          <a:r>
            <a:rPr lang="tr-TR" sz="1200" b="1" dirty="0">
              <a:latin typeface="Kalam" panose="020B0604020202020204" charset="-94"/>
              <a:cs typeface="Kalam" panose="020B0604020202020204" charset="-94"/>
            </a:rPr>
            <a:t>Satış</a:t>
          </a:r>
        </a:p>
      </dgm:t>
    </dgm:pt>
    <dgm:pt modelId="{FCFACD2F-F537-4A49-8B68-9EBBBE7A3E9C}" type="parTrans" cxnId="{1DE6F5F4-6294-40BC-8142-7AC3708B7F7E}">
      <dgm:prSet/>
      <dgm:spPr/>
      <dgm:t>
        <a:bodyPr/>
        <a:lstStyle/>
        <a:p>
          <a:endParaRPr lang="tr-TR"/>
        </a:p>
      </dgm:t>
    </dgm:pt>
    <dgm:pt modelId="{4B31E47F-6C31-46FA-B953-427242E8055B}" type="sibTrans" cxnId="{1DE6F5F4-6294-40BC-8142-7AC3708B7F7E}">
      <dgm:prSet/>
      <dgm:spPr/>
      <dgm:t>
        <a:bodyPr/>
        <a:lstStyle/>
        <a:p>
          <a:endParaRPr lang="tr-TR"/>
        </a:p>
      </dgm:t>
    </dgm:pt>
    <dgm:pt modelId="{4C58DC1D-EA44-4BF9-8AD4-DEA7F01A8D18}">
      <dgm:prSet phldrT="[Metin]" custT="1"/>
      <dgm:spPr/>
      <dgm:t>
        <a:bodyPr/>
        <a:lstStyle/>
        <a:p>
          <a:r>
            <a:rPr lang="tr-TR" sz="1200" b="1">
              <a:latin typeface="Kalam" panose="020B0604020202020204" charset="-94"/>
              <a:cs typeface="Kalam" panose="020B0604020202020204" charset="-94"/>
            </a:rPr>
            <a:t>Tüketim</a:t>
          </a:r>
          <a:endParaRPr lang="tr-TR" sz="1200" b="1" dirty="0">
            <a:latin typeface="Kalam" panose="020B0604020202020204" charset="-94"/>
            <a:cs typeface="Kalam" panose="020B0604020202020204" charset="-94"/>
          </a:endParaRPr>
        </a:p>
      </dgm:t>
    </dgm:pt>
    <dgm:pt modelId="{2D30DB33-3D44-4022-85F4-DCD1117BB0C8}" type="parTrans" cxnId="{256B04DC-2BF1-4278-942B-A1CAA5ED03FC}">
      <dgm:prSet/>
      <dgm:spPr/>
      <dgm:t>
        <a:bodyPr/>
        <a:lstStyle/>
        <a:p>
          <a:endParaRPr lang="tr-TR"/>
        </a:p>
      </dgm:t>
    </dgm:pt>
    <dgm:pt modelId="{E6ECB26C-1883-4648-9804-C8D1A0498973}" type="sibTrans" cxnId="{256B04DC-2BF1-4278-942B-A1CAA5ED03FC}">
      <dgm:prSet/>
      <dgm:spPr/>
      <dgm:t>
        <a:bodyPr/>
        <a:lstStyle/>
        <a:p>
          <a:endParaRPr lang="tr-TR"/>
        </a:p>
      </dgm:t>
    </dgm:pt>
    <dgm:pt modelId="{8A6C69AE-B613-47DE-BD7F-F3C9BD1D85C7}">
      <dgm:prSet phldrT="[Metin]" custT="1"/>
      <dgm:spPr/>
      <dgm:t>
        <a:bodyPr/>
        <a:lstStyle/>
        <a:p>
          <a:r>
            <a:rPr lang="tr-TR" sz="1200" b="1" dirty="0">
              <a:latin typeface="Kalam" panose="020B0604020202020204" charset="-94"/>
              <a:cs typeface="Kalam" panose="020B0604020202020204" charset="-94"/>
            </a:rPr>
            <a:t>Dizayn/</a:t>
          </a:r>
        </a:p>
        <a:p>
          <a:r>
            <a:rPr lang="tr-TR" sz="1200" b="1" dirty="0">
              <a:latin typeface="Kalam" panose="020B0604020202020204" charset="-94"/>
              <a:cs typeface="Kalam" panose="020B0604020202020204" charset="-94"/>
            </a:rPr>
            <a:t>Üretim</a:t>
          </a:r>
        </a:p>
      </dgm:t>
    </dgm:pt>
    <dgm:pt modelId="{552B07A8-4C79-4994-A851-C94B4387B8D9}" type="parTrans" cxnId="{ABDBC1B1-19A9-4F34-BF84-437C732BB9C6}">
      <dgm:prSet/>
      <dgm:spPr/>
      <dgm:t>
        <a:bodyPr/>
        <a:lstStyle/>
        <a:p>
          <a:endParaRPr lang="tr-TR"/>
        </a:p>
      </dgm:t>
    </dgm:pt>
    <dgm:pt modelId="{B0E6766E-C3AB-42A6-89C0-830CB4FC00C3}" type="sibTrans" cxnId="{ABDBC1B1-19A9-4F34-BF84-437C732BB9C6}">
      <dgm:prSet/>
      <dgm:spPr/>
      <dgm:t>
        <a:bodyPr/>
        <a:lstStyle/>
        <a:p>
          <a:endParaRPr lang="tr-TR"/>
        </a:p>
      </dgm:t>
    </dgm:pt>
    <dgm:pt modelId="{6D59F119-E580-4B88-85DC-81E1E6F74734}">
      <dgm:prSet custT="1"/>
      <dgm:spPr/>
      <dgm:t>
        <a:bodyPr/>
        <a:lstStyle/>
        <a:p>
          <a:r>
            <a:rPr lang="tr-TR" sz="1200" b="1" dirty="0">
              <a:latin typeface="Kalam" panose="020B0604020202020204" charset="-94"/>
              <a:cs typeface="Kalam" panose="020B0604020202020204" charset="-94"/>
            </a:rPr>
            <a:t>Geri dönüşüm</a:t>
          </a:r>
        </a:p>
      </dgm:t>
    </dgm:pt>
    <dgm:pt modelId="{BDBEFD8E-91B4-4F17-B345-0B69107D79F4}" type="parTrans" cxnId="{B4AE6CB2-0277-4AF0-91E9-F0BFFF7FB21A}">
      <dgm:prSet/>
      <dgm:spPr/>
      <dgm:t>
        <a:bodyPr/>
        <a:lstStyle/>
        <a:p>
          <a:endParaRPr lang="tr-TR"/>
        </a:p>
      </dgm:t>
    </dgm:pt>
    <dgm:pt modelId="{9BAD9F62-0493-4991-B9F1-536EE95F7630}" type="sibTrans" cxnId="{B4AE6CB2-0277-4AF0-91E9-F0BFFF7FB21A}">
      <dgm:prSet/>
      <dgm:spPr/>
      <dgm:t>
        <a:bodyPr/>
        <a:lstStyle/>
        <a:p>
          <a:endParaRPr lang="tr-TR"/>
        </a:p>
      </dgm:t>
    </dgm:pt>
    <dgm:pt modelId="{3A9BE417-714A-4468-855F-392C826E1785}">
      <dgm:prSet custT="1"/>
      <dgm:spPr/>
      <dgm:t>
        <a:bodyPr/>
        <a:lstStyle/>
        <a:p>
          <a:pPr>
            <a:lnSpc>
              <a:spcPct val="100000"/>
            </a:lnSpc>
          </a:pPr>
          <a:r>
            <a:rPr lang="tr-TR" sz="1100" b="1" dirty="0">
              <a:latin typeface="Kalam" panose="020B0604020202020204" charset="-94"/>
              <a:cs typeface="Kalam" panose="020B0604020202020204" charset="-94"/>
            </a:rPr>
            <a:t>Tekrar Kullanım Onarım</a:t>
          </a:r>
          <a:endParaRPr lang="tr-TR" sz="1300" b="1" dirty="0">
            <a:latin typeface="Kalam" panose="020B0604020202020204" charset="-94"/>
            <a:cs typeface="Kalam" panose="020B0604020202020204" charset="-94"/>
          </a:endParaRPr>
        </a:p>
      </dgm:t>
    </dgm:pt>
    <dgm:pt modelId="{A280CE44-FB0A-4DA4-862C-387055C6A287}" type="sibTrans" cxnId="{28CDBC5F-F3CD-406B-A160-D50988CCF9C0}">
      <dgm:prSet/>
      <dgm:spPr/>
      <dgm:t>
        <a:bodyPr/>
        <a:lstStyle/>
        <a:p>
          <a:endParaRPr lang="tr-TR"/>
        </a:p>
      </dgm:t>
    </dgm:pt>
    <dgm:pt modelId="{7FA9B6A0-4CE4-412A-B40C-15A4586DEA27}" type="parTrans" cxnId="{28CDBC5F-F3CD-406B-A160-D50988CCF9C0}">
      <dgm:prSet/>
      <dgm:spPr/>
      <dgm:t>
        <a:bodyPr/>
        <a:lstStyle/>
        <a:p>
          <a:endParaRPr lang="tr-TR"/>
        </a:p>
      </dgm:t>
    </dgm:pt>
    <dgm:pt modelId="{69C3BB35-1F79-4506-87C8-8C1D861450EC}" type="pres">
      <dgm:prSet presAssocID="{B22D5134-B509-40F2-8D35-06E5988EED44}" presName="compositeShape" presStyleCnt="0">
        <dgm:presLayoutVars>
          <dgm:chMax val="7"/>
          <dgm:dir/>
          <dgm:resizeHandles val="exact"/>
        </dgm:presLayoutVars>
      </dgm:prSet>
      <dgm:spPr/>
    </dgm:pt>
    <dgm:pt modelId="{5C3716D4-1098-4B96-B628-C35D7E457515}" type="pres">
      <dgm:prSet presAssocID="{B22D5134-B509-40F2-8D35-06E5988EED44}" presName="wedge1" presStyleLbl="node1" presStyleIdx="0" presStyleCnt="5"/>
      <dgm:spPr/>
      <dgm:t>
        <a:bodyPr/>
        <a:lstStyle/>
        <a:p>
          <a:endParaRPr lang="tr-TR"/>
        </a:p>
      </dgm:t>
    </dgm:pt>
    <dgm:pt modelId="{47EB7AD3-BC2F-4622-88EE-FBF8344A777F}" type="pres">
      <dgm:prSet presAssocID="{B22D5134-B509-40F2-8D35-06E5988EED44}" presName="dummy1a" presStyleCnt="0"/>
      <dgm:spPr/>
    </dgm:pt>
    <dgm:pt modelId="{9ADAB217-2C5D-47EF-8E4E-078625B80150}" type="pres">
      <dgm:prSet presAssocID="{B22D5134-B509-40F2-8D35-06E5988EED44}" presName="dummy1b" presStyleCnt="0"/>
      <dgm:spPr/>
    </dgm:pt>
    <dgm:pt modelId="{B07370EA-F8D9-4810-AB12-4891759532D8}" type="pres">
      <dgm:prSet presAssocID="{B22D5134-B509-40F2-8D35-06E5988EED44}" presName="wedge1Tx" presStyleLbl="node1" presStyleIdx="0" presStyleCnt="5">
        <dgm:presLayoutVars>
          <dgm:chMax val="0"/>
          <dgm:chPref val="0"/>
          <dgm:bulletEnabled val="1"/>
        </dgm:presLayoutVars>
      </dgm:prSet>
      <dgm:spPr/>
      <dgm:t>
        <a:bodyPr/>
        <a:lstStyle/>
        <a:p>
          <a:endParaRPr lang="tr-TR"/>
        </a:p>
      </dgm:t>
    </dgm:pt>
    <dgm:pt modelId="{42FB3846-F9C3-40A9-8E7E-5AA3B14379BE}" type="pres">
      <dgm:prSet presAssocID="{B22D5134-B509-40F2-8D35-06E5988EED44}" presName="wedge2" presStyleLbl="node1" presStyleIdx="1" presStyleCnt="5"/>
      <dgm:spPr/>
      <dgm:t>
        <a:bodyPr/>
        <a:lstStyle/>
        <a:p>
          <a:endParaRPr lang="tr-TR"/>
        </a:p>
      </dgm:t>
    </dgm:pt>
    <dgm:pt modelId="{F7A7D9E6-A0B2-46A0-A151-4AE7ECA1E04F}" type="pres">
      <dgm:prSet presAssocID="{B22D5134-B509-40F2-8D35-06E5988EED44}" presName="dummy2a" presStyleCnt="0"/>
      <dgm:spPr/>
    </dgm:pt>
    <dgm:pt modelId="{4423693C-61DB-4FAF-B83E-21180CFA83D7}" type="pres">
      <dgm:prSet presAssocID="{B22D5134-B509-40F2-8D35-06E5988EED44}" presName="dummy2b" presStyleCnt="0"/>
      <dgm:spPr/>
    </dgm:pt>
    <dgm:pt modelId="{3EDBC122-EE04-480D-9159-C33380704B5A}" type="pres">
      <dgm:prSet presAssocID="{B22D5134-B509-40F2-8D35-06E5988EED44}" presName="wedge2Tx" presStyleLbl="node1" presStyleIdx="1" presStyleCnt="5">
        <dgm:presLayoutVars>
          <dgm:chMax val="0"/>
          <dgm:chPref val="0"/>
          <dgm:bulletEnabled val="1"/>
        </dgm:presLayoutVars>
      </dgm:prSet>
      <dgm:spPr/>
      <dgm:t>
        <a:bodyPr/>
        <a:lstStyle/>
        <a:p>
          <a:endParaRPr lang="tr-TR"/>
        </a:p>
      </dgm:t>
    </dgm:pt>
    <dgm:pt modelId="{B01275C0-0DE2-4BA3-8B03-9C5D461DA8DD}" type="pres">
      <dgm:prSet presAssocID="{B22D5134-B509-40F2-8D35-06E5988EED44}" presName="wedge3" presStyleLbl="node1" presStyleIdx="2" presStyleCnt="5"/>
      <dgm:spPr/>
      <dgm:t>
        <a:bodyPr/>
        <a:lstStyle/>
        <a:p>
          <a:endParaRPr lang="tr-TR"/>
        </a:p>
      </dgm:t>
    </dgm:pt>
    <dgm:pt modelId="{4E43BFD6-7C4D-4DF0-955C-3DEC45BD5C4B}" type="pres">
      <dgm:prSet presAssocID="{B22D5134-B509-40F2-8D35-06E5988EED44}" presName="dummy3a" presStyleCnt="0"/>
      <dgm:spPr/>
    </dgm:pt>
    <dgm:pt modelId="{C64D2452-5C34-416C-9855-6C2FC5B30086}" type="pres">
      <dgm:prSet presAssocID="{B22D5134-B509-40F2-8D35-06E5988EED44}" presName="dummy3b" presStyleCnt="0"/>
      <dgm:spPr/>
    </dgm:pt>
    <dgm:pt modelId="{677504DD-AC03-49E0-9F4C-4FF42B551A10}" type="pres">
      <dgm:prSet presAssocID="{B22D5134-B509-40F2-8D35-06E5988EED44}" presName="wedge3Tx" presStyleLbl="node1" presStyleIdx="2" presStyleCnt="5">
        <dgm:presLayoutVars>
          <dgm:chMax val="0"/>
          <dgm:chPref val="0"/>
          <dgm:bulletEnabled val="1"/>
        </dgm:presLayoutVars>
      </dgm:prSet>
      <dgm:spPr/>
      <dgm:t>
        <a:bodyPr/>
        <a:lstStyle/>
        <a:p>
          <a:endParaRPr lang="tr-TR"/>
        </a:p>
      </dgm:t>
    </dgm:pt>
    <dgm:pt modelId="{E492367A-849D-45F1-838B-F304AEBE3594}" type="pres">
      <dgm:prSet presAssocID="{B22D5134-B509-40F2-8D35-06E5988EED44}" presName="wedge4" presStyleLbl="node1" presStyleIdx="3" presStyleCnt="5"/>
      <dgm:spPr/>
      <dgm:t>
        <a:bodyPr/>
        <a:lstStyle/>
        <a:p>
          <a:endParaRPr lang="tr-TR"/>
        </a:p>
      </dgm:t>
    </dgm:pt>
    <dgm:pt modelId="{3FFE28E3-0BAA-43A6-8554-E70F86F9C10B}" type="pres">
      <dgm:prSet presAssocID="{B22D5134-B509-40F2-8D35-06E5988EED44}" presName="dummy4a" presStyleCnt="0"/>
      <dgm:spPr/>
    </dgm:pt>
    <dgm:pt modelId="{4ADD3023-13B3-46A0-9F67-C6CF2DCC7770}" type="pres">
      <dgm:prSet presAssocID="{B22D5134-B509-40F2-8D35-06E5988EED44}" presName="dummy4b" presStyleCnt="0"/>
      <dgm:spPr/>
    </dgm:pt>
    <dgm:pt modelId="{99487185-2DF0-4071-B1D6-C6923EC14E72}" type="pres">
      <dgm:prSet presAssocID="{B22D5134-B509-40F2-8D35-06E5988EED44}" presName="wedge4Tx" presStyleLbl="node1" presStyleIdx="3" presStyleCnt="5">
        <dgm:presLayoutVars>
          <dgm:chMax val="0"/>
          <dgm:chPref val="0"/>
          <dgm:bulletEnabled val="1"/>
        </dgm:presLayoutVars>
      </dgm:prSet>
      <dgm:spPr/>
      <dgm:t>
        <a:bodyPr/>
        <a:lstStyle/>
        <a:p>
          <a:endParaRPr lang="tr-TR"/>
        </a:p>
      </dgm:t>
    </dgm:pt>
    <dgm:pt modelId="{A40D2E80-C0AC-4CFA-9ABA-F9025760422D}" type="pres">
      <dgm:prSet presAssocID="{B22D5134-B509-40F2-8D35-06E5988EED44}" presName="wedge5" presStyleLbl="node1" presStyleIdx="4" presStyleCnt="5"/>
      <dgm:spPr/>
      <dgm:t>
        <a:bodyPr/>
        <a:lstStyle/>
        <a:p>
          <a:endParaRPr lang="tr-TR"/>
        </a:p>
      </dgm:t>
    </dgm:pt>
    <dgm:pt modelId="{6066F2A5-BC17-47C5-AEE2-449C6611AD83}" type="pres">
      <dgm:prSet presAssocID="{B22D5134-B509-40F2-8D35-06E5988EED44}" presName="dummy5a" presStyleCnt="0"/>
      <dgm:spPr/>
    </dgm:pt>
    <dgm:pt modelId="{2CFC3851-BA8C-4050-91A1-53EB1AE0E160}" type="pres">
      <dgm:prSet presAssocID="{B22D5134-B509-40F2-8D35-06E5988EED44}" presName="dummy5b" presStyleCnt="0"/>
      <dgm:spPr/>
    </dgm:pt>
    <dgm:pt modelId="{07352B65-EB30-4EE1-884B-5ACD4742AAE2}" type="pres">
      <dgm:prSet presAssocID="{B22D5134-B509-40F2-8D35-06E5988EED44}" presName="wedge5Tx" presStyleLbl="node1" presStyleIdx="4" presStyleCnt="5">
        <dgm:presLayoutVars>
          <dgm:chMax val="0"/>
          <dgm:chPref val="0"/>
          <dgm:bulletEnabled val="1"/>
        </dgm:presLayoutVars>
      </dgm:prSet>
      <dgm:spPr/>
      <dgm:t>
        <a:bodyPr/>
        <a:lstStyle/>
        <a:p>
          <a:endParaRPr lang="tr-TR"/>
        </a:p>
      </dgm:t>
    </dgm:pt>
    <dgm:pt modelId="{5A959B2B-2C99-4C8E-A2FF-EF9BAF86F8CA}" type="pres">
      <dgm:prSet presAssocID="{4B31E47F-6C31-46FA-B953-427242E8055B}" presName="arrowWedge1" presStyleLbl="fgSibTrans2D1" presStyleIdx="0" presStyleCnt="5"/>
      <dgm:spPr>
        <a:solidFill>
          <a:schemeClr val="bg1"/>
        </a:solidFill>
      </dgm:spPr>
    </dgm:pt>
    <dgm:pt modelId="{A3FB9673-ADA1-4D05-90CF-EB1CBB263C43}" type="pres">
      <dgm:prSet presAssocID="{E6ECB26C-1883-4648-9804-C8D1A0498973}" presName="arrowWedge2" presStyleLbl="fgSibTrans2D1" presStyleIdx="1" presStyleCnt="5"/>
      <dgm:spPr>
        <a:solidFill>
          <a:schemeClr val="bg1"/>
        </a:solidFill>
      </dgm:spPr>
    </dgm:pt>
    <dgm:pt modelId="{8DA2FFDB-F133-49BC-B627-706C64159A8A}" type="pres">
      <dgm:prSet presAssocID="{A280CE44-FB0A-4DA4-862C-387055C6A287}" presName="arrowWedge3" presStyleLbl="fgSibTrans2D1" presStyleIdx="2" presStyleCnt="5"/>
      <dgm:spPr>
        <a:solidFill>
          <a:schemeClr val="bg1"/>
        </a:solidFill>
      </dgm:spPr>
    </dgm:pt>
    <dgm:pt modelId="{6D0FE17C-87AF-45BF-9E0F-2F181DF7637D}" type="pres">
      <dgm:prSet presAssocID="{9BAD9F62-0493-4991-B9F1-536EE95F7630}" presName="arrowWedge4" presStyleLbl="fgSibTrans2D1" presStyleIdx="3" presStyleCnt="5"/>
      <dgm:spPr>
        <a:solidFill>
          <a:schemeClr val="bg1"/>
        </a:solidFill>
      </dgm:spPr>
    </dgm:pt>
    <dgm:pt modelId="{C803CDBB-36D8-485F-97F7-7352D389BCBB}" type="pres">
      <dgm:prSet presAssocID="{B0E6766E-C3AB-42A6-89C0-830CB4FC00C3}" presName="arrowWedge5" presStyleLbl="fgSibTrans2D1" presStyleIdx="4" presStyleCnt="5"/>
      <dgm:spPr>
        <a:solidFill>
          <a:schemeClr val="bg1"/>
        </a:solidFill>
      </dgm:spPr>
    </dgm:pt>
  </dgm:ptLst>
  <dgm:cxnLst>
    <dgm:cxn modelId="{4D2F86D5-FC6F-421E-8DED-F02EB1EA3FC7}" type="presOf" srcId="{4C58DC1D-EA44-4BF9-8AD4-DEA7F01A8D18}" destId="{3EDBC122-EE04-480D-9159-C33380704B5A}" srcOrd="1" destOrd="0" presId="urn:microsoft.com/office/officeart/2005/8/layout/cycle8"/>
    <dgm:cxn modelId="{ABDBC1B1-19A9-4F34-BF84-437C732BB9C6}" srcId="{B22D5134-B509-40F2-8D35-06E5988EED44}" destId="{8A6C69AE-B613-47DE-BD7F-F3C9BD1D85C7}" srcOrd="4" destOrd="0" parTransId="{552B07A8-4C79-4994-A851-C94B4387B8D9}" sibTransId="{B0E6766E-C3AB-42A6-89C0-830CB4FC00C3}"/>
    <dgm:cxn modelId="{28CDBC5F-F3CD-406B-A160-D50988CCF9C0}" srcId="{B22D5134-B509-40F2-8D35-06E5988EED44}" destId="{3A9BE417-714A-4468-855F-392C826E1785}" srcOrd="2" destOrd="0" parTransId="{7FA9B6A0-4CE4-412A-B40C-15A4586DEA27}" sibTransId="{A280CE44-FB0A-4DA4-862C-387055C6A287}"/>
    <dgm:cxn modelId="{256B04DC-2BF1-4278-942B-A1CAA5ED03FC}" srcId="{B22D5134-B509-40F2-8D35-06E5988EED44}" destId="{4C58DC1D-EA44-4BF9-8AD4-DEA7F01A8D18}" srcOrd="1" destOrd="0" parTransId="{2D30DB33-3D44-4022-85F4-DCD1117BB0C8}" sibTransId="{E6ECB26C-1883-4648-9804-C8D1A0498973}"/>
    <dgm:cxn modelId="{DFE52B99-E889-46FE-BEA8-F0509A9DF8B0}" type="presOf" srcId="{4C58DC1D-EA44-4BF9-8AD4-DEA7F01A8D18}" destId="{42FB3846-F9C3-40A9-8E7E-5AA3B14379BE}" srcOrd="0" destOrd="0" presId="urn:microsoft.com/office/officeart/2005/8/layout/cycle8"/>
    <dgm:cxn modelId="{1B7BA78D-E076-4897-A941-3684B484C906}" type="presOf" srcId="{6D59F119-E580-4B88-85DC-81E1E6F74734}" destId="{E492367A-849D-45F1-838B-F304AEBE3594}" srcOrd="0" destOrd="0" presId="urn:microsoft.com/office/officeart/2005/8/layout/cycle8"/>
    <dgm:cxn modelId="{0FACAD6A-090F-4085-85BD-AD731A3837B3}" type="presOf" srcId="{3A9BE417-714A-4468-855F-392C826E1785}" destId="{677504DD-AC03-49E0-9F4C-4FF42B551A10}" srcOrd="1" destOrd="0" presId="urn:microsoft.com/office/officeart/2005/8/layout/cycle8"/>
    <dgm:cxn modelId="{B4AE6CB2-0277-4AF0-91E9-F0BFFF7FB21A}" srcId="{B22D5134-B509-40F2-8D35-06E5988EED44}" destId="{6D59F119-E580-4B88-85DC-81E1E6F74734}" srcOrd="3" destOrd="0" parTransId="{BDBEFD8E-91B4-4F17-B345-0B69107D79F4}" sibTransId="{9BAD9F62-0493-4991-B9F1-536EE95F7630}"/>
    <dgm:cxn modelId="{00150B97-B821-4E8D-8082-4D53950610FA}" type="presOf" srcId="{3A9BE417-714A-4468-855F-392C826E1785}" destId="{B01275C0-0DE2-4BA3-8B03-9C5D461DA8DD}" srcOrd="0" destOrd="0" presId="urn:microsoft.com/office/officeart/2005/8/layout/cycle8"/>
    <dgm:cxn modelId="{50E5B2C6-6B2A-44EE-A730-1F4862A4DA63}" type="presOf" srcId="{8A6C69AE-B613-47DE-BD7F-F3C9BD1D85C7}" destId="{07352B65-EB30-4EE1-884B-5ACD4742AAE2}" srcOrd="1" destOrd="0" presId="urn:microsoft.com/office/officeart/2005/8/layout/cycle8"/>
    <dgm:cxn modelId="{56EEA0EC-A770-4450-981D-6D13BB6CAA84}" type="presOf" srcId="{6D59F119-E580-4B88-85DC-81E1E6F74734}" destId="{99487185-2DF0-4071-B1D6-C6923EC14E72}" srcOrd="1" destOrd="0" presId="urn:microsoft.com/office/officeart/2005/8/layout/cycle8"/>
    <dgm:cxn modelId="{EC023629-8FAB-4545-9457-DFFD863986A1}" type="presOf" srcId="{0BB33F75-B163-4698-AEFC-013D925ACB12}" destId="{B07370EA-F8D9-4810-AB12-4891759532D8}" srcOrd="1" destOrd="0" presId="urn:microsoft.com/office/officeart/2005/8/layout/cycle8"/>
    <dgm:cxn modelId="{97646342-E645-45AE-91FD-013BE0F503E6}" type="presOf" srcId="{0BB33F75-B163-4698-AEFC-013D925ACB12}" destId="{5C3716D4-1098-4B96-B628-C35D7E457515}" srcOrd="0" destOrd="0" presId="urn:microsoft.com/office/officeart/2005/8/layout/cycle8"/>
    <dgm:cxn modelId="{CF0CE4E4-3504-4F62-B44E-A1C64B965764}" type="presOf" srcId="{8A6C69AE-B613-47DE-BD7F-F3C9BD1D85C7}" destId="{A40D2E80-C0AC-4CFA-9ABA-F9025760422D}" srcOrd="0" destOrd="0" presId="urn:microsoft.com/office/officeart/2005/8/layout/cycle8"/>
    <dgm:cxn modelId="{1DE6F5F4-6294-40BC-8142-7AC3708B7F7E}" srcId="{B22D5134-B509-40F2-8D35-06E5988EED44}" destId="{0BB33F75-B163-4698-AEFC-013D925ACB12}" srcOrd="0" destOrd="0" parTransId="{FCFACD2F-F537-4A49-8B68-9EBBBE7A3E9C}" sibTransId="{4B31E47F-6C31-46FA-B953-427242E8055B}"/>
    <dgm:cxn modelId="{9C9F684F-A72C-4570-BA3B-4FEDBFA7BA8F}" type="presOf" srcId="{B22D5134-B509-40F2-8D35-06E5988EED44}" destId="{69C3BB35-1F79-4506-87C8-8C1D861450EC}" srcOrd="0" destOrd="0" presId="urn:microsoft.com/office/officeart/2005/8/layout/cycle8"/>
    <dgm:cxn modelId="{1A0DCA59-1A21-4D47-A5B9-2F276E7B60CA}" type="presParOf" srcId="{69C3BB35-1F79-4506-87C8-8C1D861450EC}" destId="{5C3716D4-1098-4B96-B628-C35D7E457515}" srcOrd="0" destOrd="0" presId="urn:microsoft.com/office/officeart/2005/8/layout/cycle8"/>
    <dgm:cxn modelId="{4FEA37BB-C077-4F04-A9B5-4D62190F9AF9}" type="presParOf" srcId="{69C3BB35-1F79-4506-87C8-8C1D861450EC}" destId="{47EB7AD3-BC2F-4622-88EE-FBF8344A777F}" srcOrd="1" destOrd="0" presId="urn:microsoft.com/office/officeart/2005/8/layout/cycle8"/>
    <dgm:cxn modelId="{45D2BD55-E5E9-4C19-89F9-572A419E4E45}" type="presParOf" srcId="{69C3BB35-1F79-4506-87C8-8C1D861450EC}" destId="{9ADAB217-2C5D-47EF-8E4E-078625B80150}" srcOrd="2" destOrd="0" presId="urn:microsoft.com/office/officeart/2005/8/layout/cycle8"/>
    <dgm:cxn modelId="{9F5ABC69-6619-4F02-BD70-C8323FB5F938}" type="presParOf" srcId="{69C3BB35-1F79-4506-87C8-8C1D861450EC}" destId="{B07370EA-F8D9-4810-AB12-4891759532D8}" srcOrd="3" destOrd="0" presId="urn:microsoft.com/office/officeart/2005/8/layout/cycle8"/>
    <dgm:cxn modelId="{9849A8ED-865D-44C6-BF4F-45AC7A7323D0}" type="presParOf" srcId="{69C3BB35-1F79-4506-87C8-8C1D861450EC}" destId="{42FB3846-F9C3-40A9-8E7E-5AA3B14379BE}" srcOrd="4" destOrd="0" presId="urn:microsoft.com/office/officeart/2005/8/layout/cycle8"/>
    <dgm:cxn modelId="{2383CAEB-9BF9-4C79-9571-C5FC9961523E}" type="presParOf" srcId="{69C3BB35-1F79-4506-87C8-8C1D861450EC}" destId="{F7A7D9E6-A0B2-46A0-A151-4AE7ECA1E04F}" srcOrd="5" destOrd="0" presId="urn:microsoft.com/office/officeart/2005/8/layout/cycle8"/>
    <dgm:cxn modelId="{B8110C74-DBB8-49F9-98B9-4C58C41E8A61}" type="presParOf" srcId="{69C3BB35-1F79-4506-87C8-8C1D861450EC}" destId="{4423693C-61DB-4FAF-B83E-21180CFA83D7}" srcOrd="6" destOrd="0" presId="urn:microsoft.com/office/officeart/2005/8/layout/cycle8"/>
    <dgm:cxn modelId="{1557FF24-66A8-4303-B1E2-A680418CF384}" type="presParOf" srcId="{69C3BB35-1F79-4506-87C8-8C1D861450EC}" destId="{3EDBC122-EE04-480D-9159-C33380704B5A}" srcOrd="7" destOrd="0" presId="urn:microsoft.com/office/officeart/2005/8/layout/cycle8"/>
    <dgm:cxn modelId="{B1F4CAE1-C55B-421C-8E27-0BA142A1323B}" type="presParOf" srcId="{69C3BB35-1F79-4506-87C8-8C1D861450EC}" destId="{B01275C0-0DE2-4BA3-8B03-9C5D461DA8DD}" srcOrd="8" destOrd="0" presId="urn:microsoft.com/office/officeart/2005/8/layout/cycle8"/>
    <dgm:cxn modelId="{E6AF4B0B-077C-470F-869D-07C2ED96E0B1}" type="presParOf" srcId="{69C3BB35-1F79-4506-87C8-8C1D861450EC}" destId="{4E43BFD6-7C4D-4DF0-955C-3DEC45BD5C4B}" srcOrd="9" destOrd="0" presId="urn:microsoft.com/office/officeart/2005/8/layout/cycle8"/>
    <dgm:cxn modelId="{3319985F-AEBD-4B14-905C-2256C0888C24}" type="presParOf" srcId="{69C3BB35-1F79-4506-87C8-8C1D861450EC}" destId="{C64D2452-5C34-416C-9855-6C2FC5B30086}" srcOrd="10" destOrd="0" presId="urn:microsoft.com/office/officeart/2005/8/layout/cycle8"/>
    <dgm:cxn modelId="{0F58AC7E-2AC8-4BF5-B3B7-18F7F05928D6}" type="presParOf" srcId="{69C3BB35-1F79-4506-87C8-8C1D861450EC}" destId="{677504DD-AC03-49E0-9F4C-4FF42B551A10}" srcOrd="11" destOrd="0" presId="urn:microsoft.com/office/officeart/2005/8/layout/cycle8"/>
    <dgm:cxn modelId="{E404D819-9A0D-4841-BA8B-91346D2AE9C5}" type="presParOf" srcId="{69C3BB35-1F79-4506-87C8-8C1D861450EC}" destId="{E492367A-849D-45F1-838B-F304AEBE3594}" srcOrd="12" destOrd="0" presId="urn:microsoft.com/office/officeart/2005/8/layout/cycle8"/>
    <dgm:cxn modelId="{7204A64C-0634-4FFA-8CFF-49B621694DC6}" type="presParOf" srcId="{69C3BB35-1F79-4506-87C8-8C1D861450EC}" destId="{3FFE28E3-0BAA-43A6-8554-E70F86F9C10B}" srcOrd="13" destOrd="0" presId="urn:microsoft.com/office/officeart/2005/8/layout/cycle8"/>
    <dgm:cxn modelId="{FBF38917-5F0F-4DB7-9191-1C824311B1DC}" type="presParOf" srcId="{69C3BB35-1F79-4506-87C8-8C1D861450EC}" destId="{4ADD3023-13B3-46A0-9F67-C6CF2DCC7770}" srcOrd="14" destOrd="0" presId="urn:microsoft.com/office/officeart/2005/8/layout/cycle8"/>
    <dgm:cxn modelId="{3DA58A42-65D3-4E2C-AFB7-92664296D20B}" type="presParOf" srcId="{69C3BB35-1F79-4506-87C8-8C1D861450EC}" destId="{99487185-2DF0-4071-B1D6-C6923EC14E72}" srcOrd="15" destOrd="0" presId="urn:microsoft.com/office/officeart/2005/8/layout/cycle8"/>
    <dgm:cxn modelId="{6A99C681-D043-437F-9D67-921936297A53}" type="presParOf" srcId="{69C3BB35-1F79-4506-87C8-8C1D861450EC}" destId="{A40D2E80-C0AC-4CFA-9ABA-F9025760422D}" srcOrd="16" destOrd="0" presId="urn:microsoft.com/office/officeart/2005/8/layout/cycle8"/>
    <dgm:cxn modelId="{C1C7654A-3D3F-460B-A99C-A086F4D3E261}" type="presParOf" srcId="{69C3BB35-1F79-4506-87C8-8C1D861450EC}" destId="{6066F2A5-BC17-47C5-AEE2-449C6611AD83}" srcOrd="17" destOrd="0" presId="urn:microsoft.com/office/officeart/2005/8/layout/cycle8"/>
    <dgm:cxn modelId="{68B7FEBD-7BC7-4553-B118-DF44F443A023}" type="presParOf" srcId="{69C3BB35-1F79-4506-87C8-8C1D861450EC}" destId="{2CFC3851-BA8C-4050-91A1-53EB1AE0E160}" srcOrd="18" destOrd="0" presId="urn:microsoft.com/office/officeart/2005/8/layout/cycle8"/>
    <dgm:cxn modelId="{8277F968-3ECF-463D-80B9-0A0823D65AA3}" type="presParOf" srcId="{69C3BB35-1F79-4506-87C8-8C1D861450EC}" destId="{07352B65-EB30-4EE1-884B-5ACD4742AAE2}" srcOrd="19" destOrd="0" presId="urn:microsoft.com/office/officeart/2005/8/layout/cycle8"/>
    <dgm:cxn modelId="{CEB7AE70-71FB-4991-A6FC-FA2DE9E14153}" type="presParOf" srcId="{69C3BB35-1F79-4506-87C8-8C1D861450EC}" destId="{5A959B2B-2C99-4C8E-A2FF-EF9BAF86F8CA}" srcOrd="20" destOrd="0" presId="urn:microsoft.com/office/officeart/2005/8/layout/cycle8"/>
    <dgm:cxn modelId="{AD54D778-8370-49B5-BD8E-FDFBD40A2D92}" type="presParOf" srcId="{69C3BB35-1F79-4506-87C8-8C1D861450EC}" destId="{A3FB9673-ADA1-4D05-90CF-EB1CBB263C43}" srcOrd="21" destOrd="0" presId="urn:microsoft.com/office/officeart/2005/8/layout/cycle8"/>
    <dgm:cxn modelId="{225C04A8-8570-4A16-8EF4-665752FB72E3}" type="presParOf" srcId="{69C3BB35-1F79-4506-87C8-8C1D861450EC}" destId="{8DA2FFDB-F133-49BC-B627-706C64159A8A}" srcOrd="22" destOrd="0" presId="urn:microsoft.com/office/officeart/2005/8/layout/cycle8"/>
    <dgm:cxn modelId="{A987A82E-2B96-40BF-B03C-BCC69D12F522}" type="presParOf" srcId="{69C3BB35-1F79-4506-87C8-8C1D861450EC}" destId="{6D0FE17C-87AF-45BF-9E0F-2F181DF7637D}" srcOrd="23" destOrd="0" presId="urn:microsoft.com/office/officeart/2005/8/layout/cycle8"/>
    <dgm:cxn modelId="{7CD9E37C-8FC1-416E-BA99-39BB79F16775}" type="presParOf" srcId="{69C3BB35-1F79-4506-87C8-8C1D861450EC}" destId="{C803CDBB-36D8-485F-97F7-7352D389BCBB}" srcOrd="24" destOrd="0" presId="urn:microsoft.com/office/officeart/2005/8/layout/cycle8"/>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D85890-8669-419F-96E4-FDF26AE66DCD}" type="doc">
      <dgm:prSet loTypeId="urn:microsoft.com/office/officeart/2005/8/layout/bProcess4" loCatId="process" qsTypeId="urn:microsoft.com/office/officeart/2005/8/quickstyle/3d3" qsCatId="3D" csTypeId="urn:microsoft.com/office/officeart/2005/8/colors/accent5_4" csCatId="accent5" phldr="1"/>
      <dgm:spPr/>
      <dgm:t>
        <a:bodyPr/>
        <a:lstStyle/>
        <a:p>
          <a:endParaRPr lang="tr-TR"/>
        </a:p>
      </dgm:t>
    </dgm:pt>
    <dgm:pt modelId="{7E5496C6-EBA3-424D-BF88-C6CEECCA171B}">
      <dgm:prSet phldrT="[Metin]" custT="1"/>
      <dgm:spPr/>
      <dgm:t>
        <a:bodyPr/>
        <a:lstStyle/>
        <a:p>
          <a:r>
            <a:rPr lang="tr-TR" sz="2400" b="1" smtClean="0">
              <a:latin typeface="Kalam" panose="020B0604020202020204" charset="-94"/>
              <a:cs typeface="Kalam" panose="020B0604020202020204" charset="-94"/>
            </a:rPr>
            <a:t>Cam</a:t>
          </a:r>
          <a:endParaRPr lang="tr-TR" sz="2400" b="1" dirty="0">
            <a:latin typeface="Kalam" panose="020B0604020202020204" charset="-94"/>
            <a:cs typeface="Kalam" panose="020B0604020202020204" charset="-94"/>
          </a:endParaRPr>
        </a:p>
      </dgm:t>
    </dgm:pt>
    <dgm:pt modelId="{865D8DE4-5800-4EA5-8C55-389BC21EFD92}" type="parTrans" cxnId="{D613E5E1-A364-48DF-9C74-61E7322D2A82}">
      <dgm:prSet/>
      <dgm:spPr/>
      <dgm:t>
        <a:bodyPr/>
        <a:lstStyle/>
        <a:p>
          <a:endParaRPr lang="tr-TR"/>
        </a:p>
      </dgm:t>
    </dgm:pt>
    <dgm:pt modelId="{A93F6E44-36F1-4B13-A705-C3F0EE386A72}" type="sibTrans" cxnId="{D613E5E1-A364-48DF-9C74-61E7322D2A82}">
      <dgm:prSet/>
      <dgm:spPr/>
      <dgm:t>
        <a:bodyPr/>
        <a:lstStyle/>
        <a:p>
          <a:endParaRPr lang="tr-TR"/>
        </a:p>
      </dgm:t>
    </dgm:pt>
    <dgm:pt modelId="{0F458B7C-9E48-4440-AFD6-B94640FD3628}">
      <dgm:prSet phldrT="[Metin]" custT="1"/>
      <dgm:spPr/>
      <dgm:t>
        <a:bodyPr/>
        <a:lstStyle/>
        <a:p>
          <a:r>
            <a:rPr lang="tr-TR" sz="2400" b="1" smtClean="0">
              <a:latin typeface="Kalam" panose="020B0604020202020204" charset="-94"/>
              <a:cs typeface="Kalam" panose="020B0604020202020204" charset="-94"/>
            </a:rPr>
            <a:t>Piller</a:t>
          </a:r>
          <a:endParaRPr lang="tr-TR" sz="2400" b="1" dirty="0">
            <a:latin typeface="Kalam" panose="020B0604020202020204" charset="-94"/>
            <a:cs typeface="Kalam" panose="020B0604020202020204" charset="-94"/>
          </a:endParaRPr>
        </a:p>
      </dgm:t>
    </dgm:pt>
    <dgm:pt modelId="{8AD05853-7A23-4883-8702-95194BDD42CB}" type="parTrans" cxnId="{81DD67C1-FFA0-44B2-A61A-23462878107F}">
      <dgm:prSet/>
      <dgm:spPr/>
      <dgm:t>
        <a:bodyPr/>
        <a:lstStyle/>
        <a:p>
          <a:endParaRPr lang="tr-TR"/>
        </a:p>
      </dgm:t>
    </dgm:pt>
    <dgm:pt modelId="{1D0938D7-3CBA-4B09-A2F1-9C73EC5DB463}" type="sibTrans" cxnId="{81DD67C1-FFA0-44B2-A61A-23462878107F}">
      <dgm:prSet/>
      <dgm:spPr/>
      <dgm:t>
        <a:bodyPr/>
        <a:lstStyle/>
        <a:p>
          <a:endParaRPr lang="tr-TR"/>
        </a:p>
      </dgm:t>
    </dgm:pt>
    <dgm:pt modelId="{06A1CB20-20C5-4868-AFBF-31DD253645D2}">
      <dgm:prSet phldrT="[Metin]" custT="1"/>
      <dgm:spPr/>
      <dgm:t>
        <a:bodyPr/>
        <a:lstStyle/>
        <a:p>
          <a:r>
            <a:rPr lang="tr-TR" sz="2400" b="1" smtClean="0">
              <a:latin typeface="Kalam" panose="020B0604020202020204" charset="-94"/>
              <a:cs typeface="Kalam" panose="020B0604020202020204" charset="-94"/>
            </a:rPr>
            <a:t>Ahşap</a:t>
          </a:r>
          <a:endParaRPr lang="tr-TR" sz="2400" b="1" dirty="0">
            <a:latin typeface="Kalam" panose="020B0604020202020204" charset="-94"/>
            <a:cs typeface="Kalam" panose="020B0604020202020204" charset="-94"/>
          </a:endParaRPr>
        </a:p>
      </dgm:t>
    </dgm:pt>
    <dgm:pt modelId="{3158780D-069E-4110-8AE9-9E3BC99B2315}" type="parTrans" cxnId="{3E3886DB-3475-495F-A2F0-D4AF3C3C902F}">
      <dgm:prSet/>
      <dgm:spPr/>
      <dgm:t>
        <a:bodyPr/>
        <a:lstStyle/>
        <a:p>
          <a:endParaRPr lang="tr-TR"/>
        </a:p>
      </dgm:t>
    </dgm:pt>
    <dgm:pt modelId="{FD1E1608-0662-4F28-8CB9-909E11FD8E1C}" type="sibTrans" cxnId="{3E3886DB-3475-495F-A2F0-D4AF3C3C902F}">
      <dgm:prSet/>
      <dgm:spPr/>
      <dgm:t>
        <a:bodyPr/>
        <a:lstStyle/>
        <a:p>
          <a:endParaRPr lang="tr-TR"/>
        </a:p>
      </dgm:t>
    </dgm:pt>
    <dgm:pt modelId="{0600E289-8615-4E27-B207-000A85A5BD5C}">
      <dgm:prSet phldrT="[Metin]" custT="1"/>
      <dgm:spPr/>
      <dgm:t>
        <a:bodyPr/>
        <a:lstStyle/>
        <a:p>
          <a:r>
            <a:rPr lang="tr-TR" sz="2400" b="1" smtClean="0">
              <a:latin typeface="Kalam" panose="020B0604020202020204" charset="-94"/>
              <a:cs typeface="Kalam" panose="020B0604020202020204" charset="-94"/>
            </a:rPr>
            <a:t>Tekstil</a:t>
          </a:r>
          <a:endParaRPr lang="tr-TR" sz="2400" b="1" dirty="0">
            <a:latin typeface="Kalam" panose="020B0604020202020204" charset="-94"/>
            <a:cs typeface="Kalam" panose="020B0604020202020204" charset="-94"/>
          </a:endParaRPr>
        </a:p>
      </dgm:t>
    </dgm:pt>
    <dgm:pt modelId="{37741596-3855-4F4A-83E2-AC10AFDEDF69}" type="parTrans" cxnId="{61F7E4AA-5C17-46D3-9562-3434E2445319}">
      <dgm:prSet/>
      <dgm:spPr/>
      <dgm:t>
        <a:bodyPr/>
        <a:lstStyle/>
        <a:p>
          <a:endParaRPr lang="tr-TR"/>
        </a:p>
      </dgm:t>
    </dgm:pt>
    <dgm:pt modelId="{CCDAFF2A-900E-42AB-A14F-4AC44236C9F5}" type="sibTrans" cxnId="{61F7E4AA-5C17-46D3-9562-3434E2445319}">
      <dgm:prSet/>
      <dgm:spPr/>
      <dgm:t>
        <a:bodyPr/>
        <a:lstStyle/>
        <a:p>
          <a:endParaRPr lang="tr-TR"/>
        </a:p>
      </dgm:t>
    </dgm:pt>
    <dgm:pt modelId="{12C17543-2493-42E0-8E1A-AC4AB74B2153}">
      <dgm:prSet phldrT="[Metin]" custT="1"/>
      <dgm:spPr/>
      <dgm:t>
        <a:bodyPr/>
        <a:lstStyle/>
        <a:p>
          <a:r>
            <a:rPr lang="tr-TR" sz="2400" b="1" smtClean="0">
              <a:latin typeface="Kalam" panose="020B0604020202020204" charset="-94"/>
              <a:cs typeface="Kalam" panose="020B0604020202020204" charset="-94"/>
            </a:rPr>
            <a:t>Yağlar</a:t>
          </a:r>
          <a:endParaRPr lang="tr-TR" sz="2400" b="1" dirty="0">
            <a:latin typeface="Kalam" panose="020B0604020202020204" charset="-94"/>
            <a:cs typeface="Kalam" panose="020B0604020202020204" charset="-94"/>
          </a:endParaRPr>
        </a:p>
      </dgm:t>
    </dgm:pt>
    <dgm:pt modelId="{A9AF0BA4-3887-4C55-BF5F-4559E213928C}" type="parTrans" cxnId="{56161E6A-B647-44CE-985C-42E69EBE1BD0}">
      <dgm:prSet/>
      <dgm:spPr/>
      <dgm:t>
        <a:bodyPr/>
        <a:lstStyle/>
        <a:p>
          <a:endParaRPr lang="tr-TR"/>
        </a:p>
      </dgm:t>
    </dgm:pt>
    <dgm:pt modelId="{21381BDB-3DC2-4F73-8CCA-961095A9671F}" type="sibTrans" cxnId="{56161E6A-B647-44CE-985C-42E69EBE1BD0}">
      <dgm:prSet/>
      <dgm:spPr/>
      <dgm:t>
        <a:bodyPr/>
        <a:lstStyle/>
        <a:p>
          <a:endParaRPr lang="tr-TR"/>
        </a:p>
      </dgm:t>
    </dgm:pt>
    <dgm:pt modelId="{85049B6F-E72A-43EA-A949-A5D1A17AFC9E}">
      <dgm:prSet phldrT="[Metin]" custT="1"/>
      <dgm:spPr/>
      <dgm:t>
        <a:bodyPr/>
        <a:lstStyle/>
        <a:p>
          <a:r>
            <a:rPr lang="tr-TR" sz="2400" b="1" smtClean="0">
              <a:latin typeface="Kalam" panose="020B0604020202020204" charset="-94"/>
              <a:cs typeface="Kalam" panose="020B0604020202020204" charset="-94"/>
            </a:rPr>
            <a:t>Kağıt</a:t>
          </a:r>
          <a:endParaRPr lang="tr-TR" sz="2400" b="1" dirty="0">
            <a:latin typeface="Kalam" panose="020B0604020202020204" charset="-94"/>
            <a:cs typeface="Kalam" panose="020B0604020202020204" charset="-94"/>
          </a:endParaRPr>
        </a:p>
      </dgm:t>
    </dgm:pt>
    <dgm:pt modelId="{157091B0-9DF0-4B3A-94AE-322E65998F6C}" type="parTrans" cxnId="{E0E3529A-A392-4150-8E17-33A7C2A468DA}">
      <dgm:prSet/>
      <dgm:spPr/>
      <dgm:t>
        <a:bodyPr/>
        <a:lstStyle/>
        <a:p>
          <a:endParaRPr lang="tr-TR"/>
        </a:p>
      </dgm:t>
    </dgm:pt>
    <dgm:pt modelId="{BDE4D78D-CB05-42C9-BE20-C0B6AC6743D1}" type="sibTrans" cxnId="{E0E3529A-A392-4150-8E17-33A7C2A468DA}">
      <dgm:prSet/>
      <dgm:spPr/>
      <dgm:t>
        <a:bodyPr/>
        <a:lstStyle/>
        <a:p>
          <a:endParaRPr lang="tr-TR"/>
        </a:p>
      </dgm:t>
    </dgm:pt>
    <dgm:pt modelId="{6EB325A5-D751-4A6F-9783-A713639D2754}">
      <dgm:prSet phldrT="[Metin]" custT="1"/>
      <dgm:spPr/>
      <dgm:t>
        <a:bodyPr/>
        <a:lstStyle/>
        <a:p>
          <a:r>
            <a:rPr lang="tr-TR" sz="2400" b="1" dirty="0" smtClean="0">
              <a:latin typeface="Kalam" panose="020B0604020202020204" charset="-94"/>
              <a:cs typeface="Kalam" panose="020B0604020202020204" charset="-94"/>
            </a:rPr>
            <a:t>Plastik</a:t>
          </a:r>
          <a:endParaRPr lang="tr-TR" sz="2400" b="1" dirty="0">
            <a:latin typeface="Kalam" panose="020B0604020202020204" charset="-94"/>
            <a:cs typeface="Kalam" panose="020B0604020202020204" charset="-94"/>
          </a:endParaRPr>
        </a:p>
      </dgm:t>
    </dgm:pt>
    <dgm:pt modelId="{E4B83427-3563-46B2-A0A0-C3DB97AE754C}" type="parTrans" cxnId="{BBBC8833-64DC-4DEA-9B39-298068FD9DC1}">
      <dgm:prSet/>
      <dgm:spPr/>
      <dgm:t>
        <a:bodyPr/>
        <a:lstStyle/>
        <a:p>
          <a:endParaRPr lang="tr-TR"/>
        </a:p>
      </dgm:t>
    </dgm:pt>
    <dgm:pt modelId="{AC3FD237-09C5-42E1-8B39-9DB14D8657BE}" type="sibTrans" cxnId="{BBBC8833-64DC-4DEA-9B39-298068FD9DC1}">
      <dgm:prSet/>
      <dgm:spPr/>
      <dgm:t>
        <a:bodyPr/>
        <a:lstStyle/>
        <a:p>
          <a:endParaRPr lang="tr-TR"/>
        </a:p>
      </dgm:t>
    </dgm:pt>
    <dgm:pt modelId="{2744CFD1-580C-44C0-830B-E8B5EF551630}">
      <dgm:prSet phldrT="[Metin]" custT="1"/>
      <dgm:spPr/>
      <dgm:t>
        <a:bodyPr/>
        <a:lstStyle/>
        <a:p>
          <a:r>
            <a:rPr lang="tr-TR" sz="2400" b="1" smtClean="0">
              <a:latin typeface="Kalam" panose="020B0604020202020204" charset="-94"/>
              <a:cs typeface="Kalam" panose="020B0604020202020204" charset="-94"/>
            </a:rPr>
            <a:t>Metal</a:t>
          </a:r>
          <a:endParaRPr lang="tr-TR" sz="2400" b="1" dirty="0">
            <a:latin typeface="Kalam" panose="020B0604020202020204" charset="-94"/>
            <a:cs typeface="Kalam" panose="020B0604020202020204" charset="-94"/>
          </a:endParaRPr>
        </a:p>
      </dgm:t>
    </dgm:pt>
    <dgm:pt modelId="{012989BF-68A2-46F9-BBE4-BB8C2D5F741F}" type="parTrans" cxnId="{B43F1895-EF95-4532-9489-3C1821C729BD}">
      <dgm:prSet/>
      <dgm:spPr/>
      <dgm:t>
        <a:bodyPr/>
        <a:lstStyle/>
        <a:p>
          <a:endParaRPr lang="tr-TR"/>
        </a:p>
      </dgm:t>
    </dgm:pt>
    <dgm:pt modelId="{464249C1-FF50-48D1-BDF9-1630711ED9A8}" type="sibTrans" cxnId="{B43F1895-EF95-4532-9489-3C1821C729BD}">
      <dgm:prSet/>
      <dgm:spPr/>
      <dgm:t>
        <a:bodyPr/>
        <a:lstStyle/>
        <a:p>
          <a:endParaRPr lang="tr-TR"/>
        </a:p>
      </dgm:t>
    </dgm:pt>
    <dgm:pt modelId="{0737F33E-243E-4835-9DD9-55E03416917E}">
      <dgm:prSet phldrT="[Metin]" custT="1"/>
      <dgm:spPr/>
      <dgm:t>
        <a:bodyPr/>
        <a:lstStyle/>
        <a:p>
          <a:r>
            <a:rPr lang="tr-TR" sz="2300" b="1" dirty="0" smtClean="0">
              <a:latin typeface="Kalam" panose="020B0604020202020204" charset="-94"/>
              <a:cs typeface="Kalam" panose="020B0604020202020204" charset="-94"/>
            </a:rPr>
            <a:t>Elektronik</a:t>
          </a:r>
          <a:r>
            <a:rPr lang="tr-TR" sz="2400" b="1" dirty="0" smtClean="0">
              <a:latin typeface="Kalam" panose="020B0604020202020204" charset="-94"/>
              <a:cs typeface="Kalam" panose="020B0604020202020204" charset="-94"/>
            </a:rPr>
            <a:t> Atıklar</a:t>
          </a:r>
          <a:endParaRPr lang="tr-TR" sz="2400" b="1" dirty="0">
            <a:latin typeface="Kalam" panose="020B0604020202020204" charset="-94"/>
            <a:cs typeface="Kalam" panose="020B0604020202020204" charset="-94"/>
          </a:endParaRPr>
        </a:p>
      </dgm:t>
    </dgm:pt>
    <dgm:pt modelId="{94AC2507-5338-4F9F-9889-09A743812A3D}" type="parTrans" cxnId="{4FFFFAB1-F95E-4E7C-A958-209396694140}">
      <dgm:prSet/>
      <dgm:spPr/>
      <dgm:t>
        <a:bodyPr/>
        <a:lstStyle/>
        <a:p>
          <a:endParaRPr lang="tr-TR"/>
        </a:p>
      </dgm:t>
    </dgm:pt>
    <dgm:pt modelId="{4AD2D0E7-96B5-4FAB-98AD-EB3B791BDAD3}" type="sibTrans" cxnId="{4FFFFAB1-F95E-4E7C-A958-209396694140}">
      <dgm:prSet/>
      <dgm:spPr/>
      <dgm:t>
        <a:bodyPr/>
        <a:lstStyle/>
        <a:p>
          <a:endParaRPr lang="tr-TR"/>
        </a:p>
      </dgm:t>
    </dgm:pt>
    <dgm:pt modelId="{CE9F3A6A-B111-4126-B106-58035A715D82}" type="pres">
      <dgm:prSet presAssocID="{A1D85890-8669-419F-96E4-FDF26AE66DCD}" presName="Name0" presStyleCnt="0">
        <dgm:presLayoutVars>
          <dgm:dir/>
          <dgm:resizeHandles/>
        </dgm:presLayoutVars>
      </dgm:prSet>
      <dgm:spPr/>
      <dgm:t>
        <a:bodyPr/>
        <a:lstStyle/>
        <a:p>
          <a:endParaRPr lang="tr-TR"/>
        </a:p>
      </dgm:t>
    </dgm:pt>
    <dgm:pt modelId="{AA988717-4FB3-425A-B4FF-69F64E7BD4A2}" type="pres">
      <dgm:prSet presAssocID="{7E5496C6-EBA3-424D-BF88-C6CEECCA171B}" presName="compNode" presStyleCnt="0"/>
      <dgm:spPr/>
      <dgm:t>
        <a:bodyPr/>
        <a:lstStyle/>
        <a:p>
          <a:endParaRPr lang="tr-TR"/>
        </a:p>
      </dgm:t>
    </dgm:pt>
    <dgm:pt modelId="{3FBBCF3E-E584-4EC4-B7EF-979319A8510C}" type="pres">
      <dgm:prSet presAssocID="{7E5496C6-EBA3-424D-BF88-C6CEECCA171B}" presName="dummyConnPt" presStyleCnt="0"/>
      <dgm:spPr/>
      <dgm:t>
        <a:bodyPr/>
        <a:lstStyle/>
        <a:p>
          <a:endParaRPr lang="tr-TR"/>
        </a:p>
      </dgm:t>
    </dgm:pt>
    <dgm:pt modelId="{B6C2C49F-5245-4D92-9F7D-6BBF51CD7765}" type="pres">
      <dgm:prSet presAssocID="{7E5496C6-EBA3-424D-BF88-C6CEECCA171B}" presName="node" presStyleLbl="node1" presStyleIdx="0" presStyleCnt="9">
        <dgm:presLayoutVars>
          <dgm:bulletEnabled val="1"/>
        </dgm:presLayoutVars>
      </dgm:prSet>
      <dgm:spPr/>
      <dgm:t>
        <a:bodyPr/>
        <a:lstStyle/>
        <a:p>
          <a:endParaRPr lang="tr-TR"/>
        </a:p>
      </dgm:t>
    </dgm:pt>
    <dgm:pt modelId="{2BBAB18B-DEE5-4B55-B4EE-E33C437FFB93}" type="pres">
      <dgm:prSet presAssocID="{A93F6E44-36F1-4B13-A705-C3F0EE386A72}" presName="sibTrans" presStyleLbl="bgSibTrans2D1" presStyleIdx="0" presStyleCnt="8"/>
      <dgm:spPr/>
      <dgm:t>
        <a:bodyPr/>
        <a:lstStyle/>
        <a:p>
          <a:endParaRPr lang="tr-TR"/>
        </a:p>
      </dgm:t>
    </dgm:pt>
    <dgm:pt modelId="{27FDB766-C81F-4C67-A72B-7353EF56016A}" type="pres">
      <dgm:prSet presAssocID="{0F458B7C-9E48-4440-AFD6-B94640FD3628}" presName="compNode" presStyleCnt="0"/>
      <dgm:spPr/>
      <dgm:t>
        <a:bodyPr/>
        <a:lstStyle/>
        <a:p>
          <a:endParaRPr lang="tr-TR"/>
        </a:p>
      </dgm:t>
    </dgm:pt>
    <dgm:pt modelId="{8453687F-28F1-45E3-B116-BC2DE0F27875}" type="pres">
      <dgm:prSet presAssocID="{0F458B7C-9E48-4440-AFD6-B94640FD3628}" presName="dummyConnPt" presStyleCnt="0"/>
      <dgm:spPr/>
      <dgm:t>
        <a:bodyPr/>
        <a:lstStyle/>
        <a:p>
          <a:endParaRPr lang="tr-TR"/>
        </a:p>
      </dgm:t>
    </dgm:pt>
    <dgm:pt modelId="{7FD1B84B-EF08-4EEE-8B04-B73901FA0A9A}" type="pres">
      <dgm:prSet presAssocID="{0F458B7C-9E48-4440-AFD6-B94640FD3628}" presName="node" presStyleLbl="node1" presStyleIdx="1" presStyleCnt="9">
        <dgm:presLayoutVars>
          <dgm:bulletEnabled val="1"/>
        </dgm:presLayoutVars>
      </dgm:prSet>
      <dgm:spPr/>
      <dgm:t>
        <a:bodyPr/>
        <a:lstStyle/>
        <a:p>
          <a:endParaRPr lang="tr-TR"/>
        </a:p>
      </dgm:t>
    </dgm:pt>
    <dgm:pt modelId="{0392AC27-6788-4B98-AB34-9EFE4D03B984}" type="pres">
      <dgm:prSet presAssocID="{1D0938D7-3CBA-4B09-A2F1-9C73EC5DB463}" presName="sibTrans" presStyleLbl="bgSibTrans2D1" presStyleIdx="1" presStyleCnt="8"/>
      <dgm:spPr/>
      <dgm:t>
        <a:bodyPr/>
        <a:lstStyle/>
        <a:p>
          <a:endParaRPr lang="tr-TR"/>
        </a:p>
      </dgm:t>
    </dgm:pt>
    <dgm:pt modelId="{C791D7A4-89CD-404E-A2E8-488C6AB2F9D4}" type="pres">
      <dgm:prSet presAssocID="{06A1CB20-20C5-4868-AFBF-31DD253645D2}" presName="compNode" presStyleCnt="0"/>
      <dgm:spPr/>
      <dgm:t>
        <a:bodyPr/>
        <a:lstStyle/>
        <a:p>
          <a:endParaRPr lang="tr-TR"/>
        </a:p>
      </dgm:t>
    </dgm:pt>
    <dgm:pt modelId="{B3DCDCF1-33E3-4D89-9C0D-A9E600B642A8}" type="pres">
      <dgm:prSet presAssocID="{06A1CB20-20C5-4868-AFBF-31DD253645D2}" presName="dummyConnPt" presStyleCnt="0"/>
      <dgm:spPr/>
      <dgm:t>
        <a:bodyPr/>
        <a:lstStyle/>
        <a:p>
          <a:endParaRPr lang="tr-TR"/>
        </a:p>
      </dgm:t>
    </dgm:pt>
    <dgm:pt modelId="{873A7D0A-511B-42FA-829F-6726DA6163D9}" type="pres">
      <dgm:prSet presAssocID="{06A1CB20-20C5-4868-AFBF-31DD253645D2}" presName="node" presStyleLbl="node1" presStyleIdx="2" presStyleCnt="9">
        <dgm:presLayoutVars>
          <dgm:bulletEnabled val="1"/>
        </dgm:presLayoutVars>
      </dgm:prSet>
      <dgm:spPr/>
      <dgm:t>
        <a:bodyPr/>
        <a:lstStyle/>
        <a:p>
          <a:endParaRPr lang="tr-TR"/>
        </a:p>
      </dgm:t>
    </dgm:pt>
    <dgm:pt modelId="{8F76B91E-52D4-4F1A-ADE7-E9CEC17C3AE6}" type="pres">
      <dgm:prSet presAssocID="{FD1E1608-0662-4F28-8CB9-909E11FD8E1C}" presName="sibTrans" presStyleLbl="bgSibTrans2D1" presStyleIdx="2" presStyleCnt="8"/>
      <dgm:spPr/>
      <dgm:t>
        <a:bodyPr/>
        <a:lstStyle/>
        <a:p>
          <a:endParaRPr lang="tr-TR"/>
        </a:p>
      </dgm:t>
    </dgm:pt>
    <dgm:pt modelId="{70B2AA24-EF2A-4A7D-B2EC-9993E761E7BE}" type="pres">
      <dgm:prSet presAssocID="{0600E289-8615-4E27-B207-000A85A5BD5C}" presName="compNode" presStyleCnt="0"/>
      <dgm:spPr/>
      <dgm:t>
        <a:bodyPr/>
        <a:lstStyle/>
        <a:p>
          <a:endParaRPr lang="tr-TR"/>
        </a:p>
      </dgm:t>
    </dgm:pt>
    <dgm:pt modelId="{1430161D-219C-4488-B46E-AAC05185AE0D}" type="pres">
      <dgm:prSet presAssocID="{0600E289-8615-4E27-B207-000A85A5BD5C}" presName="dummyConnPt" presStyleCnt="0"/>
      <dgm:spPr/>
      <dgm:t>
        <a:bodyPr/>
        <a:lstStyle/>
        <a:p>
          <a:endParaRPr lang="tr-TR"/>
        </a:p>
      </dgm:t>
    </dgm:pt>
    <dgm:pt modelId="{630B6096-9458-47A1-9571-9072EBB463AD}" type="pres">
      <dgm:prSet presAssocID="{0600E289-8615-4E27-B207-000A85A5BD5C}" presName="node" presStyleLbl="node1" presStyleIdx="3" presStyleCnt="9">
        <dgm:presLayoutVars>
          <dgm:bulletEnabled val="1"/>
        </dgm:presLayoutVars>
      </dgm:prSet>
      <dgm:spPr/>
      <dgm:t>
        <a:bodyPr/>
        <a:lstStyle/>
        <a:p>
          <a:endParaRPr lang="tr-TR"/>
        </a:p>
      </dgm:t>
    </dgm:pt>
    <dgm:pt modelId="{18EAA0B6-FE95-461B-9B1C-33A4875CE90C}" type="pres">
      <dgm:prSet presAssocID="{CCDAFF2A-900E-42AB-A14F-4AC44236C9F5}" presName="sibTrans" presStyleLbl="bgSibTrans2D1" presStyleIdx="3" presStyleCnt="8"/>
      <dgm:spPr/>
      <dgm:t>
        <a:bodyPr/>
        <a:lstStyle/>
        <a:p>
          <a:endParaRPr lang="tr-TR"/>
        </a:p>
      </dgm:t>
    </dgm:pt>
    <dgm:pt modelId="{2F217A79-3A44-4BB5-A9BE-EF332DA6A403}" type="pres">
      <dgm:prSet presAssocID="{12C17543-2493-42E0-8E1A-AC4AB74B2153}" presName="compNode" presStyleCnt="0"/>
      <dgm:spPr/>
      <dgm:t>
        <a:bodyPr/>
        <a:lstStyle/>
        <a:p>
          <a:endParaRPr lang="tr-TR"/>
        </a:p>
      </dgm:t>
    </dgm:pt>
    <dgm:pt modelId="{D0A53F7A-B8BF-470A-B912-C31379B2A7E5}" type="pres">
      <dgm:prSet presAssocID="{12C17543-2493-42E0-8E1A-AC4AB74B2153}" presName="dummyConnPt" presStyleCnt="0"/>
      <dgm:spPr/>
      <dgm:t>
        <a:bodyPr/>
        <a:lstStyle/>
        <a:p>
          <a:endParaRPr lang="tr-TR"/>
        </a:p>
      </dgm:t>
    </dgm:pt>
    <dgm:pt modelId="{A4F7F1D5-B9E3-493D-A06E-85A3EC5A5F33}" type="pres">
      <dgm:prSet presAssocID="{12C17543-2493-42E0-8E1A-AC4AB74B2153}" presName="node" presStyleLbl="node1" presStyleIdx="4" presStyleCnt="9">
        <dgm:presLayoutVars>
          <dgm:bulletEnabled val="1"/>
        </dgm:presLayoutVars>
      </dgm:prSet>
      <dgm:spPr/>
      <dgm:t>
        <a:bodyPr/>
        <a:lstStyle/>
        <a:p>
          <a:endParaRPr lang="tr-TR"/>
        </a:p>
      </dgm:t>
    </dgm:pt>
    <dgm:pt modelId="{55953E48-1ACE-42E8-A910-2A4ADFFFDD60}" type="pres">
      <dgm:prSet presAssocID="{21381BDB-3DC2-4F73-8CCA-961095A9671F}" presName="sibTrans" presStyleLbl="bgSibTrans2D1" presStyleIdx="4" presStyleCnt="8"/>
      <dgm:spPr/>
      <dgm:t>
        <a:bodyPr/>
        <a:lstStyle/>
        <a:p>
          <a:endParaRPr lang="tr-TR"/>
        </a:p>
      </dgm:t>
    </dgm:pt>
    <dgm:pt modelId="{EB4B90C6-A355-4D9A-9A66-1CB7758CDEB8}" type="pres">
      <dgm:prSet presAssocID="{85049B6F-E72A-43EA-A949-A5D1A17AFC9E}" presName="compNode" presStyleCnt="0"/>
      <dgm:spPr/>
      <dgm:t>
        <a:bodyPr/>
        <a:lstStyle/>
        <a:p>
          <a:endParaRPr lang="tr-TR"/>
        </a:p>
      </dgm:t>
    </dgm:pt>
    <dgm:pt modelId="{D0B03E17-EB2D-4FBF-B4C7-D2A279D94594}" type="pres">
      <dgm:prSet presAssocID="{85049B6F-E72A-43EA-A949-A5D1A17AFC9E}" presName="dummyConnPt" presStyleCnt="0"/>
      <dgm:spPr/>
      <dgm:t>
        <a:bodyPr/>
        <a:lstStyle/>
        <a:p>
          <a:endParaRPr lang="tr-TR"/>
        </a:p>
      </dgm:t>
    </dgm:pt>
    <dgm:pt modelId="{7951DAB1-D0C4-4507-BE63-6AD48ADFD522}" type="pres">
      <dgm:prSet presAssocID="{85049B6F-E72A-43EA-A949-A5D1A17AFC9E}" presName="node" presStyleLbl="node1" presStyleIdx="5" presStyleCnt="9">
        <dgm:presLayoutVars>
          <dgm:bulletEnabled val="1"/>
        </dgm:presLayoutVars>
      </dgm:prSet>
      <dgm:spPr/>
      <dgm:t>
        <a:bodyPr/>
        <a:lstStyle/>
        <a:p>
          <a:endParaRPr lang="tr-TR"/>
        </a:p>
      </dgm:t>
    </dgm:pt>
    <dgm:pt modelId="{38433C47-58AB-4EEA-90EC-9F8E41D9E473}" type="pres">
      <dgm:prSet presAssocID="{BDE4D78D-CB05-42C9-BE20-C0B6AC6743D1}" presName="sibTrans" presStyleLbl="bgSibTrans2D1" presStyleIdx="5" presStyleCnt="8"/>
      <dgm:spPr/>
      <dgm:t>
        <a:bodyPr/>
        <a:lstStyle/>
        <a:p>
          <a:endParaRPr lang="tr-TR"/>
        </a:p>
      </dgm:t>
    </dgm:pt>
    <dgm:pt modelId="{C7B8C5B4-6C8C-4736-BC87-E27403FB7DDA}" type="pres">
      <dgm:prSet presAssocID="{6EB325A5-D751-4A6F-9783-A713639D2754}" presName="compNode" presStyleCnt="0"/>
      <dgm:spPr/>
      <dgm:t>
        <a:bodyPr/>
        <a:lstStyle/>
        <a:p>
          <a:endParaRPr lang="tr-TR"/>
        </a:p>
      </dgm:t>
    </dgm:pt>
    <dgm:pt modelId="{2727AA34-D096-4C50-B306-AE401FC95B2B}" type="pres">
      <dgm:prSet presAssocID="{6EB325A5-D751-4A6F-9783-A713639D2754}" presName="dummyConnPt" presStyleCnt="0"/>
      <dgm:spPr/>
      <dgm:t>
        <a:bodyPr/>
        <a:lstStyle/>
        <a:p>
          <a:endParaRPr lang="tr-TR"/>
        </a:p>
      </dgm:t>
    </dgm:pt>
    <dgm:pt modelId="{61597A47-A62E-4BA2-9756-D53B52F4369C}" type="pres">
      <dgm:prSet presAssocID="{6EB325A5-D751-4A6F-9783-A713639D2754}" presName="node" presStyleLbl="node1" presStyleIdx="6" presStyleCnt="9" custLinFactNeighborX="964">
        <dgm:presLayoutVars>
          <dgm:bulletEnabled val="1"/>
        </dgm:presLayoutVars>
      </dgm:prSet>
      <dgm:spPr/>
      <dgm:t>
        <a:bodyPr/>
        <a:lstStyle/>
        <a:p>
          <a:endParaRPr lang="tr-TR"/>
        </a:p>
      </dgm:t>
    </dgm:pt>
    <dgm:pt modelId="{14914A56-7C5F-4566-82C6-3973FA1B7B06}" type="pres">
      <dgm:prSet presAssocID="{AC3FD237-09C5-42E1-8B39-9DB14D8657BE}" presName="sibTrans" presStyleLbl="bgSibTrans2D1" presStyleIdx="6" presStyleCnt="8"/>
      <dgm:spPr/>
      <dgm:t>
        <a:bodyPr/>
        <a:lstStyle/>
        <a:p>
          <a:endParaRPr lang="tr-TR"/>
        </a:p>
      </dgm:t>
    </dgm:pt>
    <dgm:pt modelId="{A200F772-79CB-4A3B-9081-2A0564324506}" type="pres">
      <dgm:prSet presAssocID="{2744CFD1-580C-44C0-830B-E8B5EF551630}" presName="compNode" presStyleCnt="0"/>
      <dgm:spPr/>
      <dgm:t>
        <a:bodyPr/>
        <a:lstStyle/>
        <a:p>
          <a:endParaRPr lang="tr-TR"/>
        </a:p>
      </dgm:t>
    </dgm:pt>
    <dgm:pt modelId="{53D51131-1EEA-4C7C-B63C-B6F81273488B}" type="pres">
      <dgm:prSet presAssocID="{2744CFD1-580C-44C0-830B-E8B5EF551630}" presName="dummyConnPt" presStyleCnt="0"/>
      <dgm:spPr/>
      <dgm:t>
        <a:bodyPr/>
        <a:lstStyle/>
        <a:p>
          <a:endParaRPr lang="tr-TR"/>
        </a:p>
      </dgm:t>
    </dgm:pt>
    <dgm:pt modelId="{F6D975A9-3EF2-4C78-BBFB-DE011A0AE8CF}" type="pres">
      <dgm:prSet presAssocID="{2744CFD1-580C-44C0-830B-E8B5EF551630}" presName="node" presStyleLbl="node1" presStyleIdx="7" presStyleCnt="9">
        <dgm:presLayoutVars>
          <dgm:bulletEnabled val="1"/>
        </dgm:presLayoutVars>
      </dgm:prSet>
      <dgm:spPr/>
      <dgm:t>
        <a:bodyPr/>
        <a:lstStyle/>
        <a:p>
          <a:endParaRPr lang="tr-TR"/>
        </a:p>
      </dgm:t>
    </dgm:pt>
    <dgm:pt modelId="{72B2E8A1-D5AF-4834-962F-2B234C6D44A0}" type="pres">
      <dgm:prSet presAssocID="{464249C1-FF50-48D1-BDF9-1630711ED9A8}" presName="sibTrans" presStyleLbl="bgSibTrans2D1" presStyleIdx="7" presStyleCnt="8"/>
      <dgm:spPr/>
      <dgm:t>
        <a:bodyPr/>
        <a:lstStyle/>
        <a:p>
          <a:endParaRPr lang="tr-TR"/>
        </a:p>
      </dgm:t>
    </dgm:pt>
    <dgm:pt modelId="{C9DD81F6-D4B1-45AB-9762-E1B50B08CB0E}" type="pres">
      <dgm:prSet presAssocID="{0737F33E-243E-4835-9DD9-55E03416917E}" presName="compNode" presStyleCnt="0"/>
      <dgm:spPr/>
      <dgm:t>
        <a:bodyPr/>
        <a:lstStyle/>
        <a:p>
          <a:endParaRPr lang="tr-TR"/>
        </a:p>
      </dgm:t>
    </dgm:pt>
    <dgm:pt modelId="{7A84EAE9-F084-4917-9C96-7F5C8F94556F}" type="pres">
      <dgm:prSet presAssocID="{0737F33E-243E-4835-9DD9-55E03416917E}" presName="dummyConnPt" presStyleCnt="0"/>
      <dgm:spPr/>
      <dgm:t>
        <a:bodyPr/>
        <a:lstStyle/>
        <a:p>
          <a:endParaRPr lang="tr-TR"/>
        </a:p>
      </dgm:t>
    </dgm:pt>
    <dgm:pt modelId="{C43E2E3C-A314-42CD-A921-E2E1C5F7B5E5}" type="pres">
      <dgm:prSet presAssocID="{0737F33E-243E-4835-9DD9-55E03416917E}" presName="node" presStyleLbl="node1" presStyleIdx="8" presStyleCnt="9">
        <dgm:presLayoutVars>
          <dgm:bulletEnabled val="1"/>
        </dgm:presLayoutVars>
      </dgm:prSet>
      <dgm:spPr/>
      <dgm:t>
        <a:bodyPr/>
        <a:lstStyle/>
        <a:p>
          <a:endParaRPr lang="tr-TR"/>
        </a:p>
      </dgm:t>
    </dgm:pt>
  </dgm:ptLst>
  <dgm:cxnLst>
    <dgm:cxn modelId="{61F7E4AA-5C17-46D3-9562-3434E2445319}" srcId="{A1D85890-8669-419F-96E4-FDF26AE66DCD}" destId="{0600E289-8615-4E27-B207-000A85A5BD5C}" srcOrd="3" destOrd="0" parTransId="{37741596-3855-4F4A-83E2-AC10AFDEDF69}" sibTransId="{CCDAFF2A-900E-42AB-A14F-4AC44236C9F5}"/>
    <dgm:cxn modelId="{E0E3529A-A392-4150-8E17-33A7C2A468DA}" srcId="{A1D85890-8669-419F-96E4-FDF26AE66DCD}" destId="{85049B6F-E72A-43EA-A949-A5D1A17AFC9E}" srcOrd="5" destOrd="0" parTransId="{157091B0-9DF0-4B3A-94AE-322E65998F6C}" sibTransId="{BDE4D78D-CB05-42C9-BE20-C0B6AC6743D1}"/>
    <dgm:cxn modelId="{384812D3-3AEB-495B-95E7-2A36ADB666F3}" type="presOf" srcId="{0F458B7C-9E48-4440-AFD6-B94640FD3628}" destId="{7FD1B84B-EF08-4EEE-8B04-B73901FA0A9A}" srcOrd="0" destOrd="0" presId="urn:microsoft.com/office/officeart/2005/8/layout/bProcess4"/>
    <dgm:cxn modelId="{BBBC8833-64DC-4DEA-9B39-298068FD9DC1}" srcId="{A1D85890-8669-419F-96E4-FDF26AE66DCD}" destId="{6EB325A5-D751-4A6F-9783-A713639D2754}" srcOrd="6" destOrd="0" parTransId="{E4B83427-3563-46B2-A0A0-C3DB97AE754C}" sibTransId="{AC3FD237-09C5-42E1-8B39-9DB14D8657BE}"/>
    <dgm:cxn modelId="{9EE6BA2D-9A97-4124-9AFC-BADEAEF7F42C}" type="presOf" srcId="{85049B6F-E72A-43EA-A949-A5D1A17AFC9E}" destId="{7951DAB1-D0C4-4507-BE63-6AD48ADFD522}" srcOrd="0" destOrd="0" presId="urn:microsoft.com/office/officeart/2005/8/layout/bProcess4"/>
    <dgm:cxn modelId="{4FFFFAB1-F95E-4E7C-A958-209396694140}" srcId="{A1D85890-8669-419F-96E4-FDF26AE66DCD}" destId="{0737F33E-243E-4835-9DD9-55E03416917E}" srcOrd="8" destOrd="0" parTransId="{94AC2507-5338-4F9F-9889-09A743812A3D}" sibTransId="{4AD2D0E7-96B5-4FAB-98AD-EB3B791BDAD3}"/>
    <dgm:cxn modelId="{D613E5E1-A364-48DF-9C74-61E7322D2A82}" srcId="{A1D85890-8669-419F-96E4-FDF26AE66DCD}" destId="{7E5496C6-EBA3-424D-BF88-C6CEECCA171B}" srcOrd="0" destOrd="0" parTransId="{865D8DE4-5800-4EA5-8C55-389BC21EFD92}" sibTransId="{A93F6E44-36F1-4B13-A705-C3F0EE386A72}"/>
    <dgm:cxn modelId="{AF2528AD-9ACB-43A5-AE72-C301EF85C45A}" type="presOf" srcId="{1D0938D7-3CBA-4B09-A2F1-9C73EC5DB463}" destId="{0392AC27-6788-4B98-AB34-9EFE4D03B984}" srcOrd="0" destOrd="0" presId="urn:microsoft.com/office/officeart/2005/8/layout/bProcess4"/>
    <dgm:cxn modelId="{7B85946A-E687-4AC5-A1E4-BFC67DCA0024}" type="presOf" srcId="{FD1E1608-0662-4F28-8CB9-909E11FD8E1C}" destId="{8F76B91E-52D4-4F1A-ADE7-E9CEC17C3AE6}" srcOrd="0" destOrd="0" presId="urn:microsoft.com/office/officeart/2005/8/layout/bProcess4"/>
    <dgm:cxn modelId="{3E3886DB-3475-495F-A2F0-D4AF3C3C902F}" srcId="{A1D85890-8669-419F-96E4-FDF26AE66DCD}" destId="{06A1CB20-20C5-4868-AFBF-31DD253645D2}" srcOrd="2" destOrd="0" parTransId="{3158780D-069E-4110-8AE9-9E3BC99B2315}" sibTransId="{FD1E1608-0662-4F28-8CB9-909E11FD8E1C}"/>
    <dgm:cxn modelId="{66B10A9E-FE68-49AB-86F7-19DDD3BA478E}" type="presOf" srcId="{BDE4D78D-CB05-42C9-BE20-C0B6AC6743D1}" destId="{38433C47-58AB-4EEA-90EC-9F8E41D9E473}" srcOrd="0" destOrd="0" presId="urn:microsoft.com/office/officeart/2005/8/layout/bProcess4"/>
    <dgm:cxn modelId="{B43F1895-EF95-4532-9489-3C1821C729BD}" srcId="{A1D85890-8669-419F-96E4-FDF26AE66DCD}" destId="{2744CFD1-580C-44C0-830B-E8B5EF551630}" srcOrd="7" destOrd="0" parTransId="{012989BF-68A2-46F9-BBE4-BB8C2D5F741F}" sibTransId="{464249C1-FF50-48D1-BDF9-1630711ED9A8}"/>
    <dgm:cxn modelId="{48E57118-3A97-4D77-A36E-6C06C8178E5B}" type="presOf" srcId="{CCDAFF2A-900E-42AB-A14F-4AC44236C9F5}" destId="{18EAA0B6-FE95-461B-9B1C-33A4875CE90C}" srcOrd="0" destOrd="0" presId="urn:microsoft.com/office/officeart/2005/8/layout/bProcess4"/>
    <dgm:cxn modelId="{F59972B8-A2D0-4889-91C9-F2A24A301361}" type="presOf" srcId="{0737F33E-243E-4835-9DD9-55E03416917E}" destId="{C43E2E3C-A314-42CD-A921-E2E1C5F7B5E5}" srcOrd="0" destOrd="0" presId="urn:microsoft.com/office/officeart/2005/8/layout/bProcess4"/>
    <dgm:cxn modelId="{4E5B16B4-0F05-4813-A91E-C1E5AC0DA24E}" type="presOf" srcId="{2744CFD1-580C-44C0-830B-E8B5EF551630}" destId="{F6D975A9-3EF2-4C78-BBFB-DE011A0AE8CF}" srcOrd="0" destOrd="0" presId="urn:microsoft.com/office/officeart/2005/8/layout/bProcess4"/>
    <dgm:cxn modelId="{77332458-704B-454F-B6C8-4C0B7B8B2715}" type="presOf" srcId="{A93F6E44-36F1-4B13-A705-C3F0EE386A72}" destId="{2BBAB18B-DEE5-4B55-B4EE-E33C437FFB93}" srcOrd="0" destOrd="0" presId="urn:microsoft.com/office/officeart/2005/8/layout/bProcess4"/>
    <dgm:cxn modelId="{81DD67C1-FFA0-44B2-A61A-23462878107F}" srcId="{A1D85890-8669-419F-96E4-FDF26AE66DCD}" destId="{0F458B7C-9E48-4440-AFD6-B94640FD3628}" srcOrd="1" destOrd="0" parTransId="{8AD05853-7A23-4883-8702-95194BDD42CB}" sibTransId="{1D0938D7-3CBA-4B09-A2F1-9C73EC5DB463}"/>
    <dgm:cxn modelId="{9638E05C-CD27-4E7E-A3FC-911808FDCB69}" type="presOf" srcId="{AC3FD237-09C5-42E1-8B39-9DB14D8657BE}" destId="{14914A56-7C5F-4566-82C6-3973FA1B7B06}" srcOrd="0" destOrd="0" presId="urn:microsoft.com/office/officeart/2005/8/layout/bProcess4"/>
    <dgm:cxn modelId="{91A1B556-3391-4523-A549-607C19059786}" type="presOf" srcId="{0600E289-8615-4E27-B207-000A85A5BD5C}" destId="{630B6096-9458-47A1-9571-9072EBB463AD}" srcOrd="0" destOrd="0" presId="urn:microsoft.com/office/officeart/2005/8/layout/bProcess4"/>
    <dgm:cxn modelId="{28215426-083A-4C26-BFF9-F2EB5C40B370}" type="presOf" srcId="{A1D85890-8669-419F-96E4-FDF26AE66DCD}" destId="{CE9F3A6A-B111-4126-B106-58035A715D82}" srcOrd="0" destOrd="0" presId="urn:microsoft.com/office/officeart/2005/8/layout/bProcess4"/>
    <dgm:cxn modelId="{56161E6A-B647-44CE-985C-42E69EBE1BD0}" srcId="{A1D85890-8669-419F-96E4-FDF26AE66DCD}" destId="{12C17543-2493-42E0-8E1A-AC4AB74B2153}" srcOrd="4" destOrd="0" parTransId="{A9AF0BA4-3887-4C55-BF5F-4559E213928C}" sibTransId="{21381BDB-3DC2-4F73-8CCA-961095A9671F}"/>
    <dgm:cxn modelId="{10470FC7-29C5-45EB-A72E-6216E1FB6F72}" type="presOf" srcId="{21381BDB-3DC2-4F73-8CCA-961095A9671F}" destId="{55953E48-1ACE-42E8-A910-2A4ADFFFDD60}" srcOrd="0" destOrd="0" presId="urn:microsoft.com/office/officeart/2005/8/layout/bProcess4"/>
    <dgm:cxn modelId="{5C322A86-BA65-48CF-9FAE-180110755E09}" type="presOf" srcId="{12C17543-2493-42E0-8E1A-AC4AB74B2153}" destId="{A4F7F1D5-B9E3-493D-A06E-85A3EC5A5F33}" srcOrd="0" destOrd="0" presId="urn:microsoft.com/office/officeart/2005/8/layout/bProcess4"/>
    <dgm:cxn modelId="{2E57CF37-4373-4908-B393-A511C91A78B9}" type="presOf" srcId="{464249C1-FF50-48D1-BDF9-1630711ED9A8}" destId="{72B2E8A1-D5AF-4834-962F-2B234C6D44A0}" srcOrd="0" destOrd="0" presId="urn:microsoft.com/office/officeart/2005/8/layout/bProcess4"/>
    <dgm:cxn modelId="{EF9A8E77-D3DE-4179-93D0-07F33A45EA18}" type="presOf" srcId="{6EB325A5-D751-4A6F-9783-A713639D2754}" destId="{61597A47-A62E-4BA2-9756-D53B52F4369C}" srcOrd="0" destOrd="0" presId="urn:microsoft.com/office/officeart/2005/8/layout/bProcess4"/>
    <dgm:cxn modelId="{ED91A735-F279-4202-94E0-7744F890631B}" type="presOf" srcId="{06A1CB20-20C5-4868-AFBF-31DD253645D2}" destId="{873A7D0A-511B-42FA-829F-6726DA6163D9}" srcOrd="0" destOrd="0" presId="urn:microsoft.com/office/officeart/2005/8/layout/bProcess4"/>
    <dgm:cxn modelId="{507F17FB-2DEF-4869-880F-E538B9E88DB4}" type="presOf" srcId="{7E5496C6-EBA3-424D-BF88-C6CEECCA171B}" destId="{B6C2C49F-5245-4D92-9F7D-6BBF51CD7765}" srcOrd="0" destOrd="0" presId="urn:microsoft.com/office/officeart/2005/8/layout/bProcess4"/>
    <dgm:cxn modelId="{49B18502-A39B-40AF-8AB9-B0388402AE5E}" type="presParOf" srcId="{CE9F3A6A-B111-4126-B106-58035A715D82}" destId="{AA988717-4FB3-425A-B4FF-69F64E7BD4A2}" srcOrd="0" destOrd="0" presId="urn:microsoft.com/office/officeart/2005/8/layout/bProcess4"/>
    <dgm:cxn modelId="{A644E747-4721-48FD-9D5B-8E73FBCF4F57}" type="presParOf" srcId="{AA988717-4FB3-425A-B4FF-69F64E7BD4A2}" destId="{3FBBCF3E-E584-4EC4-B7EF-979319A8510C}" srcOrd="0" destOrd="0" presId="urn:microsoft.com/office/officeart/2005/8/layout/bProcess4"/>
    <dgm:cxn modelId="{0BDDD1A7-30EA-453D-90F0-8409B36B48D1}" type="presParOf" srcId="{AA988717-4FB3-425A-B4FF-69F64E7BD4A2}" destId="{B6C2C49F-5245-4D92-9F7D-6BBF51CD7765}" srcOrd="1" destOrd="0" presId="urn:microsoft.com/office/officeart/2005/8/layout/bProcess4"/>
    <dgm:cxn modelId="{CAA696F2-44E0-4DED-9083-2A3D1DFD6DC0}" type="presParOf" srcId="{CE9F3A6A-B111-4126-B106-58035A715D82}" destId="{2BBAB18B-DEE5-4B55-B4EE-E33C437FFB93}" srcOrd="1" destOrd="0" presId="urn:microsoft.com/office/officeart/2005/8/layout/bProcess4"/>
    <dgm:cxn modelId="{7AAA76CA-C5EB-4139-AF0D-781B6BA4CBBA}" type="presParOf" srcId="{CE9F3A6A-B111-4126-B106-58035A715D82}" destId="{27FDB766-C81F-4C67-A72B-7353EF56016A}" srcOrd="2" destOrd="0" presId="urn:microsoft.com/office/officeart/2005/8/layout/bProcess4"/>
    <dgm:cxn modelId="{0D1E13D4-7F42-459D-9C3B-0667547E2CEC}" type="presParOf" srcId="{27FDB766-C81F-4C67-A72B-7353EF56016A}" destId="{8453687F-28F1-45E3-B116-BC2DE0F27875}" srcOrd="0" destOrd="0" presId="urn:microsoft.com/office/officeart/2005/8/layout/bProcess4"/>
    <dgm:cxn modelId="{0B02F4F9-AA1F-4CAA-85FE-A610741461E1}" type="presParOf" srcId="{27FDB766-C81F-4C67-A72B-7353EF56016A}" destId="{7FD1B84B-EF08-4EEE-8B04-B73901FA0A9A}" srcOrd="1" destOrd="0" presId="urn:microsoft.com/office/officeart/2005/8/layout/bProcess4"/>
    <dgm:cxn modelId="{1E300187-AA97-4AAE-A418-7C17CC37E556}" type="presParOf" srcId="{CE9F3A6A-B111-4126-B106-58035A715D82}" destId="{0392AC27-6788-4B98-AB34-9EFE4D03B984}" srcOrd="3" destOrd="0" presId="urn:microsoft.com/office/officeart/2005/8/layout/bProcess4"/>
    <dgm:cxn modelId="{D5D6320B-8090-4443-A18D-ADEF638FFC0F}" type="presParOf" srcId="{CE9F3A6A-B111-4126-B106-58035A715D82}" destId="{C791D7A4-89CD-404E-A2E8-488C6AB2F9D4}" srcOrd="4" destOrd="0" presId="urn:microsoft.com/office/officeart/2005/8/layout/bProcess4"/>
    <dgm:cxn modelId="{408BDF0D-CC75-48A4-8793-160FF8AE2B81}" type="presParOf" srcId="{C791D7A4-89CD-404E-A2E8-488C6AB2F9D4}" destId="{B3DCDCF1-33E3-4D89-9C0D-A9E600B642A8}" srcOrd="0" destOrd="0" presId="urn:microsoft.com/office/officeart/2005/8/layout/bProcess4"/>
    <dgm:cxn modelId="{B0AA6770-4A62-4052-94A9-50D245A7D976}" type="presParOf" srcId="{C791D7A4-89CD-404E-A2E8-488C6AB2F9D4}" destId="{873A7D0A-511B-42FA-829F-6726DA6163D9}" srcOrd="1" destOrd="0" presId="urn:microsoft.com/office/officeart/2005/8/layout/bProcess4"/>
    <dgm:cxn modelId="{1B165091-62A6-4ADB-9E3C-687C1FC8F4EE}" type="presParOf" srcId="{CE9F3A6A-B111-4126-B106-58035A715D82}" destId="{8F76B91E-52D4-4F1A-ADE7-E9CEC17C3AE6}" srcOrd="5" destOrd="0" presId="urn:microsoft.com/office/officeart/2005/8/layout/bProcess4"/>
    <dgm:cxn modelId="{F8989F16-F39D-4D32-BE7A-4DA8421034E2}" type="presParOf" srcId="{CE9F3A6A-B111-4126-B106-58035A715D82}" destId="{70B2AA24-EF2A-4A7D-B2EC-9993E761E7BE}" srcOrd="6" destOrd="0" presId="urn:microsoft.com/office/officeart/2005/8/layout/bProcess4"/>
    <dgm:cxn modelId="{83657493-042D-455C-84BB-5A59B3F03608}" type="presParOf" srcId="{70B2AA24-EF2A-4A7D-B2EC-9993E761E7BE}" destId="{1430161D-219C-4488-B46E-AAC05185AE0D}" srcOrd="0" destOrd="0" presId="urn:microsoft.com/office/officeart/2005/8/layout/bProcess4"/>
    <dgm:cxn modelId="{BE52F440-C99B-4827-ACDD-29E09796610E}" type="presParOf" srcId="{70B2AA24-EF2A-4A7D-B2EC-9993E761E7BE}" destId="{630B6096-9458-47A1-9571-9072EBB463AD}" srcOrd="1" destOrd="0" presId="urn:microsoft.com/office/officeart/2005/8/layout/bProcess4"/>
    <dgm:cxn modelId="{A3521643-C738-47E7-A423-20846C0AB704}" type="presParOf" srcId="{CE9F3A6A-B111-4126-B106-58035A715D82}" destId="{18EAA0B6-FE95-461B-9B1C-33A4875CE90C}" srcOrd="7" destOrd="0" presId="urn:microsoft.com/office/officeart/2005/8/layout/bProcess4"/>
    <dgm:cxn modelId="{2665284D-3C6F-46D3-8798-F9095A3C2162}" type="presParOf" srcId="{CE9F3A6A-B111-4126-B106-58035A715D82}" destId="{2F217A79-3A44-4BB5-A9BE-EF332DA6A403}" srcOrd="8" destOrd="0" presId="urn:microsoft.com/office/officeart/2005/8/layout/bProcess4"/>
    <dgm:cxn modelId="{411EE695-2930-48F2-9443-FC18EC89817E}" type="presParOf" srcId="{2F217A79-3A44-4BB5-A9BE-EF332DA6A403}" destId="{D0A53F7A-B8BF-470A-B912-C31379B2A7E5}" srcOrd="0" destOrd="0" presId="urn:microsoft.com/office/officeart/2005/8/layout/bProcess4"/>
    <dgm:cxn modelId="{B882BED6-BF4D-444A-9C3E-BB2A54D1721B}" type="presParOf" srcId="{2F217A79-3A44-4BB5-A9BE-EF332DA6A403}" destId="{A4F7F1D5-B9E3-493D-A06E-85A3EC5A5F33}" srcOrd="1" destOrd="0" presId="urn:microsoft.com/office/officeart/2005/8/layout/bProcess4"/>
    <dgm:cxn modelId="{EBB9747E-B7D5-468F-9189-7F3DDF280C17}" type="presParOf" srcId="{CE9F3A6A-B111-4126-B106-58035A715D82}" destId="{55953E48-1ACE-42E8-A910-2A4ADFFFDD60}" srcOrd="9" destOrd="0" presId="urn:microsoft.com/office/officeart/2005/8/layout/bProcess4"/>
    <dgm:cxn modelId="{FAB89A3F-E369-41EE-BCB3-C1700AF1DD40}" type="presParOf" srcId="{CE9F3A6A-B111-4126-B106-58035A715D82}" destId="{EB4B90C6-A355-4D9A-9A66-1CB7758CDEB8}" srcOrd="10" destOrd="0" presId="urn:microsoft.com/office/officeart/2005/8/layout/bProcess4"/>
    <dgm:cxn modelId="{ECE859B8-8813-432D-978E-8D623935A917}" type="presParOf" srcId="{EB4B90C6-A355-4D9A-9A66-1CB7758CDEB8}" destId="{D0B03E17-EB2D-4FBF-B4C7-D2A279D94594}" srcOrd="0" destOrd="0" presId="urn:microsoft.com/office/officeart/2005/8/layout/bProcess4"/>
    <dgm:cxn modelId="{A30F6FA5-FE35-445A-AE01-4CDCEC3A103D}" type="presParOf" srcId="{EB4B90C6-A355-4D9A-9A66-1CB7758CDEB8}" destId="{7951DAB1-D0C4-4507-BE63-6AD48ADFD522}" srcOrd="1" destOrd="0" presId="urn:microsoft.com/office/officeart/2005/8/layout/bProcess4"/>
    <dgm:cxn modelId="{5FC0EE2A-24FF-409E-B6A7-B76963A6F4AD}" type="presParOf" srcId="{CE9F3A6A-B111-4126-B106-58035A715D82}" destId="{38433C47-58AB-4EEA-90EC-9F8E41D9E473}" srcOrd="11" destOrd="0" presId="urn:microsoft.com/office/officeart/2005/8/layout/bProcess4"/>
    <dgm:cxn modelId="{94A3F433-2B7B-4478-B482-FAB8F78D15BD}" type="presParOf" srcId="{CE9F3A6A-B111-4126-B106-58035A715D82}" destId="{C7B8C5B4-6C8C-4736-BC87-E27403FB7DDA}" srcOrd="12" destOrd="0" presId="urn:microsoft.com/office/officeart/2005/8/layout/bProcess4"/>
    <dgm:cxn modelId="{A4F0B862-08E8-4057-95E5-6E71FA764FE4}" type="presParOf" srcId="{C7B8C5B4-6C8C-4736-BC87-E27403FB7DDA}" destId="{2727AA34-D096-4C50-B306-AE401FC95B2B}" srcOrd="0" destOrd="0" presId="urn:microsoft.com/office/officeart/2005/8/layout/bProcess4"/>
    <dgm:cxn modelId="{9A789AF3-26E7-4451-A7B4-472C6589D9CA}" type="presParOf" srcId="{C7B8C5B4-6C8C-4736-BC87-E27403FB7DDA}" destId="{61597A47-A62E-4BA2-9756-D53B52F4369C}" srcOrd="1" destOrd="0" presId="urn:microsoft.com/office/officeart/2005/8/layout/bProcess4"/>
    <dgm:cxn modelId="{55CA9F49-E381-4593-9004-7007CD56B866}" type="presParOf" srcId="{CE9F3A6A-B111-4126-B106-58035A715D82}" destId="{14914A56-7C5F-4566-82C6-3973FA1B7B06}" srcOrd="13" destOrd="0" presId="urn:microsoft.com/office/officeart/2005/8/layout/bProcess4"/>
    <dgm:cxn modelId="{2BBC78C1-80AD-4A59-A9F1-E06AD369FFDD}" type="presParOf" srcId="{CE9F3A6A-B111-4126-B106-58035A715D82}" destId="{A200F772-79CB-4A3B-9081-2A0564324506}" srcOrd="14" destOrd="0" presId="urn:microsoft.com/office/officeart/2005/8/layout/bProcess4"/>
    <dgm:cxn modelId="{6E9D69D3-9969-4BCF-9439-6CD1528D7066}" type="presParOf" srcId="{A200F772-79CB-4A3B-9081-2A0564324506}" destId="{53D51131-1EEA-4C7C-B63C-B6F81273488B}" srcOrd="0" destOrd="0" presId="urn:microsoft.com/office/officeart/2005/8/layout/bProcess4"/>
    <dgm:cxn modelId="{51C44AAC-B9E8-4EAC-B178-37CC7D46B399}" type="presParOf" srcId="{A200F772-79CB-4A3B-9081-2A0564324506}" destId="{F6D975A9-3EF2-4C78-BBFB-DE011A0AE8CF}" srcOrd="1" destOrd="0" presId="urn:microsoft.com/office/officeart/2005/8/layout/bProcess4"/>
    <dgm:cxn modelId="{32FFF085-B3AB-4927-BF62-14201761E0D7}" type="presParOf" srcId="{CE9F3A6A-B111-4126-B106-58035A715D82}" destId="{72B2E8A1-D5AF-4834-962F-2B234C6D44A0}" srcOrd="15" destOrd="0" presId="urn:microsoft.com/office/officeart/2005/8/layout/bProcess4"/>
    <dgm:cxn modelId="{67A41BFB-4DC1-43D6-A174-4497CD5666F5}" type="presParOf" srcId="{CE9F3A6A-B111-4126-B106-58035A715D82}" destId="{C9DD81F6-D4B1-45AB-9762-E1B50B08CB0E}" srcOrd="16" destOrd="0" presId="urn:microsoft.com/office/officeart/2005/8/layout/bProcess4"/>
    <dgm:cxn modelId="{2A1F88FA-100F-49A0-8270-E1EE4D4D9C53}" type="presParOf" srcId="{C9DD81F6-D4B1-45AB-9762-E1B50B08CB0E}" destId="{7A84EAE9-F084-4917-9C96-7F5C8F94556F}" srcOrd="0" destOrd="0" presId="urn:microsoft.com/office/officeart/2005/8/layout/bProcess4"/>
    <dgm:cxn modelId="{03E85C0E-5B16-4FCD-9549-416FC6DEB6E9}" type="presParOf" srcId="{C9DD81F6-D4B1-45AB-9762-E1B50B08CB0E}" destId="{C43E2E3C-A314-42CD-A921-E2E1C5F7B5E5}"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BD12860-7098-4CDF-90B3-8B4D62F7EE8C}"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tr-TR"/>
        </a:p>
      </dgm:t>
    </dgm:pt>
    <dgm:pt modelId="{17858A83-650B-45B3-BE2E-917A50407E88}">
      <dgm:prSet custT="1"/>
      <dgm:spPr>
        <a:xfrm>
          <a:off x="1727" y="0"/>
          <a:ext cx="2688282" cy="4525963"/>
        </a:xfrm>
        <a:prstGeom prst="roundRect">
          <a:avLst>
            <a:gd name="adj" fmla="val 10000"/>
          </a:avLst>
        </a:prstGeom>
        <a:solidFill>
          <a:srgbClr val="C0504D">
            <a:hueOff val="0"/>
            <a:satOff val="0"/>
            <a:lumOff val="0"/>
            <a:alphaOff val="0"/>
          </a:srgbClr>
        </a:solidFill>
        <a:ln w="28575" cap="flat" cmpd="sng" algn="ctr">
          <a:solidFill>
            <a:sysClr val="window" lastClr="FFFFFF">
              <a:hueOff val="0"/>
              <a:satOff val="0"/>
              <a:lumOff val="0"/>
              <a:alphaOff val="0"/>
            </a:sysClr>
          </a:solidFill>
          <a:prstDash val="solid"/>
        </a:ln>
        <a:effectLst/>
      </dgm:spPr>
      <dgm:t>
        <a:bodyPr/>
        <a:lstStyle/>
        <a:p>
          <a:pPr rtl="0"/>
          <a:r>
            <a:rPr lang="tr-TR" sz="1600" b="1" dirty="0" smtClean="0">
              <a:solidFill>
                <a:sysClr val="window" lastClr="FFFFFF"/>
              </a:solidFill>
              <a:latin typeface="Kalam" panose="020B0604020202020204" charset="-94"/>
              <a:ea typeface="+mn-ea"/>
              <a:cs typeface="Kalam" panose="020B0604020202020204" charset="-94"/>
            </a:rPr>
            <a:t>25 kullanılmış plastik şişeden bir ceket üretilebilir.</a:t>
          </a:r>
          <a:endParaRPr lang="tr-TR" sz="1600" dirty="0">
            <a:solidFill>
              <a:sysClr val="window" lastClr="FFFFFF"/>
            </a:solidFill>
            <a:latin typeface="Kalam" panose="020B0604020202020204" charset="-94"/>
            <a:ea typeface="+mn-ea"/>
            <a:cs typeface="Kalam" panose="020B0604020202020204" charset="-94"/>
          </a:endParaRPr>
        </a:p>
      </dgm:t>
    </dgm:pt>
    <dgm:pt modelId="{E7604425-BCE9-4E02-89A7-079777237904}" type="parTrans" cxnId="{345DD22B-C9BB-4B80-A412-247A2CCA1413}">
      <dgm:prSet/>
      <dgm:spPr/>
      <dgm:t>
        <a:bodyPr/>
        <a:lstStyle/>
        <a:p>
          <a:endParaRPr lang="tr-TR"/>
        </a:p>
      </dgm:t>
    </dgm:pt>
    <dgm:pt modelId="{C6CF05EC-C97E-47A0-86FF-C892009BBE70}" type="sibTrans" cxnId="{345DD22B-C9BB-4B80-A412-247A2CCA1413}">
      <dgm:prSet/>
      <dgm:spPr/>
      <dgm:t>
        <a:bodyPr/>
        <a:lstStyle/>
        <a:p>
          <a:endParaRPr lang="tr-TR"/>
        </a:p>
      </dgm:t>
    </dgm:pt>
    <dgm:pt modelId="{BA2487AC-85A0-4CA5-A007-13D18882A6B4}">
      <dgm:prSet custT="1"/>
      <dgm:spPr>
        <a:xfrm>
          <a:off x="2770658" y="0"/>
          <a:ext cx="2688282" cy="4525963"/>
        </a:xfrm>
        <a:prstGeom prst="roundRect">
          <a:avLst>
            <a:gd name="adj" fmla="val 10000"/>
          </a:avLst>
        </a:prstGeom>
        <a:solidFill>
          <a:srgbClr val="9BBB59">
            <a:hueOff val="0"/>
            <a:satOff val="0"/>
            <a:lumOff val="0"/>
            <a:alphaOff val="0"/>
          </a:srgbClr>
        </a:solidFill>
        <a:ln w="28575" cap="flat" cmpd="sng" algn="ctr">
          <a:solidFill>
            <a:sysClr val="window" lastClr="FFFFFF">
              <a:hueOff val="0"/>
              <a:satOff val="0"/>
              <a:lumOff val="0"/>
              <a:alphaOff val="0"/>
            </a:sysClr>
          </a:solidFill>
          <a:prstDash val="solid"/>
        </a:ln>
        <a:effectLst/>
      </dgm:spPr>
      <dgm:t>
        <a:bodyPr/>
        <a:lstStyle/>
        <a:p>
          <a:pPr rtl="0"/>
          <a:r>
            <a:rPr lang="tr-TR" sz="1600" b="1" dirty="0" smtClean="0">
              <a:solidFill>
                <a:srgbClr val="26348B"/>
              </a:solidFill>
              <a:latin typeface="Kalam" panose="020B0604020202020204" charset="-94"/>
              <a:ea typeface="+mn-ea"/>
              <a:cs typeface="Kalam" panose="020B0604020202020204" charset="-94"/>
            </a:rPr>
            <a:t>2,5 litrelik bir plastik şişe geri kazanılıp üretimde kullanılırsa 6 saatlik 60 </a:t>
          </a:r>
          <a:r>
            <a:rPr lang="tr-TR" sz="1600" b="1" dirty="0" err="1" smtClean="0">
              <a:solidFill>
                <a:srgbClr val="26348B"/>
              </a:solidFill>
              <a:latin typeface="Kalam" panose="020B0604020202020204" charset="-94"/>
              <a:ea typeface="+mn-ea"/>
              <a:cs typeface="Kalam" panose="020B0604020202020204" charset="-94"/>
            </a:rPr>
            <a:t>watt’lık</a:t>
          </a:r>
          <a:r>
            <a:rPr lang="tr-TR" sz="1600" b="1" dirty="0" smtClean="0">
              <a:solidFill>
                <a:srgbClr val="26348B"/>
              </a:solidFill>
              <a:latin typeface="Kalam" panose="020B0604020202020204" charset="-94"/>
              <a:ea typeface="+mn-ea"/>
              <a:cs typeface="Kalam" panose="020B0604020202020204" charset="-94"/>
            </a:rPr>
            <a:t> elektrik enerjisini tasarruf edilebilir.</a:t>
          </a:r>
          <a:endParaRPr lang="tr-TR" sz="1600" dirty="0">
            <a:solidFill>
              <a:srgbClr val="26348B"/>
            </a:solidFill>
            <a:latin typeface="Kalam" panose="020B0604020202020204" charset="-94"/>
            <a:ea typeface="+mn-ea"/>
            <a:cs typeface="Kalam" panose="020B0604020202020204" charset="-94"/>
          </a:endParaRPr>
        </a:p>
      </dgm:t>
    </dgm:pt>
    <dgm:pt modelId="{A0D98D75-507F-4ECE-9AD5-EC79EA6F6778}" type="parTrans" cxnId="{91121C8A-F302-46AB-9A44-54E3736EC269}">
      <dgm:prSet/>
      <dgm:spPr/>
      <dgm:t>
        <a:bodyPr/>
        <a:lstStyle/>
        <a:p>
          <a:endParaRPr lang="tr-TR"/>
        </a:p>
      </dgm:t>
    </dgm:pt>
    <dgm:pt modelId="{7DC93149-6743-4354-BB8D-D2222A0E2A46}" type="sibTrans" cxnId="{91121C8A-F302-46AB-9A44-54E3736EC269}">
      <dgm:prSet/>
      <dgm:spPr/>
      <dgm:t>
        <a:bodyPr/>
        <a:lstStyle/>
        <a:p>
          <a:endParaRPr lang="tr-TR"/>
        </a:p>
      </dgm:t>
    </dgm:pt>
    <dgm:pt modelId="{374C9D66-5990-4F37-92DE-0E9439FA60A9}">
      <dgm:prSet custT="1"/>
      <dgm:spPr>
        <a:xfrm>
          <a:off x="5539589" y="0"/>
          <a:ext cx="2688282" cy="4525963"/>
        </a:xfrm>
        <a:prstGeom prst="roundRect">
          <a:avLst>
            <a:gd name="adj" fmla="val 10000"/>
          </a:avLst>
        </a:prstGeom>
        <a:solidFill>
          <a:srgbClr val="8064A2">
            <a:hueOff val="0"/>
            <a:satOff val="0"/>
            <a:lumOff val="0"/>
            <a:alphaOff val="0"/>
          </a:srgbClr>
        </a:solidFill>
        <a:ln w="28575" cap="flat" cmpd="sng" algn="ctr">
          <a:solidFill>
            <a:sysClr val="window" lastClr="FFFFFF">
              <a:hueOff val="0"/>
              <a:satOff val="0"/>
              <a:lumOff val="0"/>
              <a:alphaOff val="0"/>
            </a:sysClr>
          </a:solidFill>
          <a:prstDash val="solid"/>
        </a:ln>
        <a:effectLst/>
      </dgm:spPr>
      <dgm:t>
        <a:bodyPr/>
        <a:lstStyle/>
        <a:p>
          <a:pPr rtl="0"/>
          <a:r>
            <a:rPr lang="tr-TR" sz="1600" b="1" dirty="0" smtClean="0">
              <a:solidFill>
                <a:sysClr val="window" lastClr="FFFFFF"/>
              </a:solidFill>
              <a:latin typeface="Kalam" panose="020B0604020202020204" charset="-94"/>
              <a:ea typeface="+mn-ea"/>
              <a:cs typeface="Kalam" panose="020B0604020202020204" charset="-94"/>
            </a:rPr>
            <a:t>35 adet 2,5 litrelik kullanılmış PET şişesinden bir uyku tulumu yapılabilir.</a:t>
          </a:r>
          <a:endParaRPr lang="tr-TR" sz="1600" dirty="0">
            <a:solidFill>
              <a:sysClr val="window" lastClr="FFFFFF"/>
            </a:solidFill>
            <a:latin typeface="Kalam" panose="020B0604020202020204" charset="-94"/>
            <a:ea typeface="+mn-ea"/>
            <a:cs typeface="Kalam" panose="020B0604020202020204" charset="-94"/>
          </a:endParaRPr>
        </a:p>
      </dgm:t>
    </dgm:pt>
    <dgm:pt modelId="{D8174572-7CA8-40D5-B70F-9B65B84E577B}" type="parTrans" cxnId="{92A19F46-1C94-4A0D-BAEC-0D00F40C2E1B}">
      <dgm:prSet/>
      <dgm:spPr/>
      <dgm:t>
        <a:bodyPr/>
        <a:lstStyle/>
        <a:p>
          <a:endParaRPr lang="tr-TR"/>
        </a:p>
      </dgm:t>
    </dgm:pt>
    <dgm:pt modelId="{D96B9640-F8E0-4E05-BF51-D1923E1EE898}" type="sibTrans" cxnId="{92A19F46-1C94-4A0D-BAEC-0D00F40C2E1B}">
      <dgm:prSet/>
      <dgm:spPr/>
      <dgm:t>
        <a:bodyPr/>
        <a:lstStyle/>
        <a:p>
          <a:endParaRPr lang="tr-TR"/>
        </a:p>
      </dgm:t>
    </dgm:pt>
    <dgm:pt modelId="{ABEBDDB0-15A4-4D6B-9FFB-8840A8E12804}" type="pres">
      <dgm:prSet presAssocID="{0BD12860-7098-4CDF-90B3-8B4D62F7EE8C}" presName="Name0" presStyleCnt="0">
        <dgm:presLayoutVars>
          <dgm:dir/>
          <dgm:resizeHandles val="exact"/>
        </dgm:presLayoutVars>
      </dgm:prSet>
      <dgm:spPr/>
      <dgm:t>
        <a:bodyPr/>
        <a:lstStyle/>
        <a:p>
          <a:endParaRPr lang="tr-TR"/>
        </a:p>
      </dgm:t>
    </dgm:pt>
    <dgm:pt modelId="{A7E41BC5-CF49-4B8F-BDD1-EC0623E4DFDD}" type="pres">
      <dgm:prSet presAssocID="{0BD12860-7098-4CDF-90B3-8B4D62F7EE8C}" presName="fgShape" presStyleLbl="fgShp" presStyleIdx="0" presStyleCnt="1"/>
      <dgm:spPr>
        <a:xfrm>
          <a:off x="329183" y="3620770"/>
          <a:ext cx="7571232" cy="678894"/>
        </a:xfrm>
        <a:prstGeom prst="leftRightArrow">
          <a:avLst/>
        </a:prstGeom>
        <a:noFill/>
        <a:ln w="28575" cap="flat" cmpd="sng" algn="ctr">
          <a:solidFill>
            <a:sysClr val="window" lastClr="FFFFFF">
              <a:hueOff val="0"/>
              <a:satOff val="0"/>
              <a:lumOff val="0"/>
              <a:alphaOff val="0"/>
            </a:sysClr>
          </a:solidFill>
          <a:prstDash val="solid"/>
        </a:ln>
        <a:effectLst/>
      </dgm:spPr>
      <dgm:t>
        <a:bodyPr/>
        <a:lstStyle/>
        <a:p>
          <a:endParaRPr lang="tr-TR"/>
        </a:p>
      </dgm:t>
    </dgm:pt>
    <dgm:pt modelId="{B2F50881-FE71-4D40-AADD-F29B11DBE6EF}" type="pres">
      <dgm:prSet presAssocID="{0BD12860-7098-4CDF-90B3-8B4D62F7EE8C}" presName="linComp" presStyleCnt="0"/>
      <dgm:spPr/>
    </dgm:pt>
    <dgm:pt modelId="{AABB6C09-1552-4BC7-998E-5B9E189778F7}" type="pres">
      <dgm:prSet presAssocID="{17858A83-650B-45B3-BE2E-917A50407E88}" presName="compNode" presStyleCnt="0"/>
      <dgm:spPr/>
    </dgm:pt>
    <dgm:pt modelId="{1918ABD3-7534-4648-BAC0-C110897CD2B6}" type="pres">
      <dgm:prSet presAssocID="{17858A83-650B-45B3-BE2E-917A50407E88}" presName="bkgdShape" presStyleLbl="node1" presStyleIdx="0" presStyleCnt="3"/>
      <dgm:spPr/>
      <dgm:t>
        <a:bodyPr/>
        <a:lstStyle/>
        <a:p>
          <a:endParaRPr lang="tr-TR"/>
        </a:p>
      </dgm:t>
    </dgm:pt>
    <dgm:pt modelId="{01095105-E919-41AC-BE75-F38AFDF9DF4C}" type="pres">
      <dgm:prSet presAssocID="{17858A83-650B-45B3-BE2E-917A50407E88}" presName="nodeTx" presStyleLbl="node1" presStyleIdx="0" presStyleCnt="3">
        <dgm:presLayoutVars>
          <dgm:bulletEnabled val="1"/>
        </dgm:presLayoutVars>
      </dgm:prSet>
      <dgm:spPr/>
      <dgm:t>
        <a:bodyPr/>
        <a:lstStyle/>
        <a:p>
          <a:endParaRPr lang="tr-TR"/>
        </a:p>
      </dgm:t>
    </dgm:pt>
    <dgm:pt modelId="{EA0592C3-66F1-45A7-B276-1BA9C1B2198B}" type="pres">
      <dgm:prSet presAssocID="{17858A83-650B-45B3-BE2E-917A50407E88}" presName="invisiNode" presStyleLbl="node1" presStyleIdx="0" presStyleCnt="3"/>
      <dgm:spPr/>
    </dgm:pt>
    <dgm:pt modelId="{FB3C29F8-A212-45E4-8BD1-52872D5364DE}" type="pres">
      <dgm:prSet presAssocID="{17858A83-650B-45B3-BE2E-917A50407E88}" presName="imagNode" presStyleLbl="fgImgPlace1" presStyleIdx="0" presStyleCnt="3" custLinFactNeighborX="-928" custLinFactNeighborY="-8349"/>
      <dgm:spPr>
        <a:xfrm>
          <a:off x="592296" y="271557"/>
          <a:ext cx="1507145" cy="150714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a:ln w="28575" cap="flat" cmpd="sng" algn="ctr">
          <a:solidFill>
            <a:sysClr val="window" lastClr="FFFFFF">
              <a:hueOff val="0"/>
              <a:satOff val="0"/>
              <a:lumOff val="0"/>
              <a:alphaOff val="0"/>
            </a:sysClr>
          </a:solidFill>
          <a:prstDash val="solid"/>
        </a:ln>
        <a:effectLst/>
      </dgm:spPr>
      <dgm:t>
        <a:bodyPr/>
        <a:lstStyle/>
        <a:p>
          <a:endParaRPr lang="tr-TR"/>
        </a:p>
      </dgm:t>
    </dgm:pt>
    <dgm:pt modelId="{E723D69D-655F-42AB-866D-47FC4528B541}" type="pres">
      <dgm:prSet presAssocID="{C6CF05EC-C97E-47A0-86FF-C892009BBE70}" presName="sibTrans" presStyleLbl="sibTrans2D1" presStyleIdx="0" presStyleCnt="0"/>
      <dgm:spPr/>
      <dgm:t>
        <a:bodyPr/>
        <a:lstStyle/>
        <a:p>
          <a:endParaRPr lang="tr-TR"/>
        </a:p>
      </dgm:t>
    </dgm:pt>
    <dgm:pt modelId="{AA211B3C-43E0-4453-86EA-8818F7EBF85F}" type="pres">
      <dgm:prSet presAssocID="{BA2487AC-85A0-4CA5-A007-13D18882A6B4}" presName="compNode" presStyleCnt="0"/>
      <dgm:spPr/>
    </dgm:pt>
    <dgm:pt modelId="{9BF840FE-6F7E-4E1C-A829-8D3B1563BA85}" type="pres">
      <dgm:prSet presAssocID="{BA2487AC-85A0-4CA5-A007-13D18882A6B4}" presName="bkgdShape" presStyleLbl="node1" presStyleIdx="1" presStyleCnt="3"/>
      <dgm:spPr/>
      <dgm:t>
        <a:bodyPr/>
        <a:lstStyle/>
        <a:p>
          <a:endParaRPr lang="tr-TR"/>
        </a:p>
      </dgm:t>
    </dgm:pt>
    <dgm:pt modelId="{69683AAC-9411-4129-92A0-08DB2E96919F}" type="pres">
      <dgm:prSet presAssocID="{BA2487AC-85A0-4CA5-A007-13D18882A6B4}" presName="nodeTx" presStyleLbl="node1" presStyleIdx="1" presStyleCnt="3">
        <dgm:presLayoutVars>
          <dgm:bulletEnabled val="1"/>
        </dgm:presLayoutVars>
      </dgm:prSet>
      <dgm:spPr/>
      <dgm:t>
        <a:bodyPr/>
        <a:lstStyle/>
        <a:p>
          <a:endParaRPr lang="tr-TR"/>
        </a:p>
      </dgm:t>
    </dgm:pt>
    <dgm:pt modelId="{9C79455A-B44A-4550-A86A-10301C39BE17}" type="pres">
      <dgm:prSet presAssocID="{BA2487AC-85A0-4CA5-A007-13D18882A6B4}" presName="invisiNode" presStyleLbl="node1" presStyleIdx="1" presStyleCnt="3"/>
      <dgm:spPr/>
    </dgm:pt>
    <dgm:pt modelId="{D51605F9-741C-4900-BEE1-F2E380BFE49B}" type="pres">
      <dgm:prSet presAssocID="{BA2487AC-85A0-4CA5-A007-13D18882A6B4}" presName="imagNode" presStyleLbl="fgImgPlace1" presStyleIdx="1" presStyleCnt="3" custLinFactNeighborX="1572" custLinFactNeighborY="-9277"/>
      <dgm:spPr>
        <a:xfrm>
          <a:off x="3361227" y="271557"/>
          <a:ext cx="1507145" cy="150714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8575" cap="flat" cmpd="sng" algn="ctr">
          <a:solidFill>
            <a:sysClr val="window" lastClr="FFFFFF">
              <a:hueOff val="0"/>
              <a:satOff val="0"/>
              <a:lumOff val="0"/>
              <a:alphaOff val="0"/>
            </a:sysClr>
          </a:solidFill>
          <a:prstDash val="solid"/>
        </a:ln>
        <a:effectLst/>
      </dgm:spPr>
      <dgm:t>
        <a:bodyPr/>
        <a:lstStyle/>
        <a:p>
          <a:endParaRPr lang="tr-TR"/>
        </a:p>
      </dgm:t>
    </dgm:pt>
    <dgm:pt modelId="{6CDD1EDA-FC84-44F3-9BC6-82785C1CBF08}" type="pres">
      <dgm:prSet presAssocID="{7DC93149-6743-4354-BB8D-D2222A0E2A46}" presName="sibTrans" presStyleLbl="sibTrans2D1" presStyleIdx="0" presStyleCnt="0"/>
      <dgm:spPr/>
      <dgm:t>
        <a:bodyPr/>
        <a:lstStyle/>
        <a:p>
          <a:endParaRPr lang="tr-TR"/>
        </a:p>
      </dgm:t>
    </dgm:pt>
    <dgm:pt modelId="{A3CB9805-E509-4595-B46C-FD55763AD8DD}" type="pres">
      <dgm:prSet presAssocID="{374C9D66-5990-4F37-92DE-0E9439FA60A9}" presName="compNode" presStyleCnt="0"/>
      <dgm:spPr/>
    </dgm:pt>
    <dgm:pt modelId="{D2C940C4-E653-404F-91A3-5F21CD956E42}" type="pres">
      <dgm:prSet presAssocID="{374C9D66-5990-4F37-92DE-0E9439FA60A9}" presName="bkgdShape" presStyleLbl="node1" presStyleIdx="2" presStyleCnt="3"/>
      <dgm:spPr/>
      <dgm:t>
        <a:bodyPr/>
        <a:lstStyle/>
        <a:p>
          <a:endParaRPr lang="tr-TR"/>
        </a:p>
      </dgm:t>
    </dgm:pt>
    <dgm:pt modelId="{D9A4AFF2-D88E-4C6C-B295-1AD1C76E959D}" type="pres">
      <dgm:prSet presAssocID="{374C9D66-5990-4F37-92DE-0E9439FA60A9}" presName="nodeTx" presStyleLbl="node1" presStyleIdx="2" presStyleCnt="3">
        <dgm:presLayoutVars>
          <dgm:bulletEnabled val="1"/>
        </dgm:presLayoutVars>
      </dgm:prSet>
      <dgm:spPr/>
      <dgm:t>
        <a:bodyPr/>
        <a:lstStyle/>
        <a:p>
          <a:endParaRPr lang="tr-TR"/>
        </a:p>
      </dgm:t>
    </dgm:pt>
    <dgm:pt modelId="{A333E83E-C754-41A6-AE75-E699C8CE4A5F}" type="pres">
      <dgm:prSet presAssocID="{374C9D66-5990-4F37-92DE-0E9439FA60A9}" presName="invisiNode" presStyleLbl="node1" presStyleIdx="2" presStyleCnt="3"/>
      <dgm:spPr/>
    </dgm:pt>
    <dgm:pt modelId="{C8B92B42-644F-4194-AC27-951B15D18D8A}" type="pres">
      <dgm:prSet presAssocID="{374C9D66-5990-4F37-92DE-0E9439FA60A9}" presName="imagNode" presStyleLbl="fgImgPlace1" presStyleIdx="2" presStyleCnt="3" custLinFactNeighborX="-928" custLinFactNeighborY="-9277"/>
      <dgm:spPr>
        <a:xfrm>
          <a:off x="6130158" y="271557"/>
          <a:ext cx="1507145" cy="150714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5000" b="-25000"/>
          </a:stretch>
        </a:blipFill>
        <a:ln w="28575" cap="flat" cmpd="sng" algn="ctr">
          <a:solidFill>
            <a:sysClr val="window" lastClr="FFFFFF">
              <a:hueOff val="0"/>
              <a:satOff val="0"/>
              <a:lumOff val="0"/>
              <a:alphaOff val="0"/>
            </a:sysClr>
          </a:solidFill>
          <a:prstDash val="solid"/>
        </a:ln>
        <a:effectLst/>
      </dgm:spPr>
      <dgm:t>
        <a:bodyPr/>
        <a:lstStyle/>
        <a:p>
          <a:endParaRPr lang="tr-TR"/>
        </a:p>
      </dgm:t>
    </dgm:pt>
  </dgm:ptLst>
  <dgm:cxnLst>
    <dgm:cxn modelId="{92A19F46-1C94-4A0D-BAEC-0D00F40C2E1B}" srcId="{0BD12860-7098-4CDF-90B3-8B4D62F7EE8C}" destId="{374C9D66-5990-4F37-92DE-0E9439FA60A9}" srcOrd="2" destOrd="0" parTransId="{D8174572-7CA8-40D5-B70F-9B65B84E577B}" sibTransId="{D96B9640-F8E0-4E05-BF51-D1923E1EE898}"/>
    <dgm:cxn modelId="{986B4AFB-703A-41A5-B497-D57077FEB489}" type="presOf" srcId="{C6CF05EC-C97E-47A0-86FF-C892009BBE70}" destId="{E723D69D-655F-42AB-866D-47FC4528B541}" srcOrd="0" destOrd="0" presId="urn:microsoft.com/office/officeart/2005/8/layout/hList7"/>
    <dgm:cxn modelId="{58D77FE8-6474-484B-87DE-8EE9D0EBB1CA}" type="presOf" srcId="{BA2487AC-85A0-4CA5-A007-13D18882A6B4}" destId="{69683AAC-9411-4129-92A0-08DB2E96919F}" srcOrd="1" destOrd="0" presId="urn:microsoft.com/office/officeart/2005/8/layout/hList7"/>
    <dgm:cxn modelId="{84956396-0C73-453F-9D2A-1133E43BDEB0}" type="presOf" srcId="{374C9D66-5990-4F37-92DE-0E9439FA60A9}" destId="{D9A4AFF2-D88E-4C6C-B295-1AD1C76E959D}" srcOrd="1" destOrd="0" presId="urn:microsoft.com/office/officeart/2005/8/layout/hList7"/>
    <dgm:cxn modelId="{345DD22B-C9BB-4B80-A412-247A2CCA1413}" srcId="{0BD12860-7098-4CDF-90B3-8B4D62F7EE8C}" destId="{17858A83-650B-45B3-BE2E-917A50407E88}" srcOrd="0" destOrd="0" parTransId="{E7604425-BCE9-4E02-89A7-079777237904}" sibTransId="{C6CF05EC-C97E-47A0-86FF-C892009BBE70}"/>
    <dgm:cxn modelId="{45FBDF5A-030C-43F4-85A2-28076C11F7D9}" type="presOf" srcId="{BA2487AC-85A0-4CA5-A007-13D18882A6B4}" destId="{9BF840FE-6F7E-4E1C-A829-8D3B1563BA85}" srcOrd="0" destOrd="0" presId="urn:microsoft.com/office/officeart/2005/8/layout/hList7"/>
    <dgm:cxn modelId="{65348E23-5751-4499-A089-4B6BF6066DC3}" type="presOf" srcId="{0BD12860-7098-4CDF-90B3-8B4D62F7EE8C}" destId="{ABEBDDB0-15A4-4D6B-9FFB-8840A8E12804}" srcOrd="0" destOrd="0" presId="urn:microsoft.com/office/officeart/2005/8/layout/hList7"/>
    <dgm:cxn modelId="{FC196D2A-66B0-4940-85D5-70537DDA5130}" type="presOf" srcId="{17858A83-650B-45B3-BE2E-917A50407E88}" destId="{1918ABD3-7534-4648-BAC0-C110897CD2B6}" srcOrd="0" destOrd="0" presId="urn:microsoft.com/office/officeart/2005/8/layout/hList7"/>
    <dgm:cxn modelId="{91121C8A-F302-46AB-9A44-54E3736EC269}" srcId="{0BD12860-7098-4CDF-90B3-8B4D62F7EE8C}" destId="{BA2487AC-85A0-4CA5-A007-13D18882A6B4}" srcOrd="1" destOrd="0" parTransId="{A0D98D75-507F-4ECE-9AD5-EC79EA6F6778}" sibTransId="{7DC93149-6743-4354-BB8D-D2222A0E2A46}"/>
    <dgm:cxn modelId="{90C9D570-5FC2-4D79-9D33-12044E7819D4}" type="presOf" srcId="{374C9D66-5990-4F37-92DE-0E9439FA60A9}" destId="{D2C940C4-E653-404F-91A3-5F21CD956E42}" srcOrd="0" destOrd="0" presId="urn:microsoft.com/office/officeart/2005/8/layout/hList7"/>
    <dgm:cxn modelId="{591FD86C-2504-42AB-913F-FA539837CB77}" type="presOf" srcId="{7DC93149-6743-4354-BB8D-D2222A0E2A46}" destId="{6CDD1EDA-FC84-44F3-9BC6-82785C1CBF08}" srcOrd="0" destOrd="0" presId="urn:microsoft.com/office/officeart/2005/8/layout/hList7"/>
    <dgm:cxn modelId="{C3BD06D0-0FDE-43EF-9D46-39BAE5666E7E}" type="presOf" srcId="{17858A83-650B-45B3-BE2E-917A50407E88}" destId="{01095105-E919-41AC-BE75-F38AFDF9DF4C}" srcOrd="1" destOrd="0" presId="urn:microsoft.com/office/officeart/2005/8/layout/hList7"/>
    <dgm:cxn modelId="{06285A46-3A12-41E1-89BC-18F87C0349C4}" type="presParOf" srcId="{ABEBDDB0-15A4-4D6B-9FFB-8840A8E12804}" destId="{A7E41BC5-CF49-4B8F-BDD1-EC0623E4DFDD}" srcOrd="0" destOrd="0" presId="urn:microsoft.com/office/officeart/2005/8/layout/hList7"/>
    <dgm:cxn modelId="{5D54CB52-BC8D-422B-980F-9C370AE12659}" type="presParOf" srcId="{ABEBDDB0-15A4-4D6B-9FFB-8840A8E12804}" destId="{B2F50881-FE71-4D40-AADD-F29B11DBE6EF}" srcOrd="1" destOrd="0" presId="urn:microsoft.com/office/officeart/2005/8/layout/hList7"/>
    <dgm:cxn modelId="{FDF12F25-D59A-440A-8B3D-46D5CEE6D670}" type="presParOf" srcId="{B2F50881-FE71-4D40-AADD-F29B11DBE6EF}" destId="{AABB6C09-1552-4BC7-998E-5B9E189778F7}" srcOrd="0" destOrd="0" presId="urn:microsoft.com/office/officeart/2005/8/layout/hList7"/>
    <dgm:cxn modelId="{B32C304E-8353-4913-A5E7-7C7F4190DCE3}" type="presParOf" srcId="{AABB6C09-1552-4BC7-998E-5B9E189778F7}" destId="{1918ABD3-7534-4648-BAC0-C110897CD2B6}" srcOrd="0" destOrd="0" presId="urn:microsoft.com/office/officeart/2005/8/layout/hList7"/>
    <dgm:cxn modelId="{1DB8772D-B38A-4D1C-8A56-CA7A8206DC45}" type="presParOf" srcId="{AABB6C09-1552-4BC7-998E-5B9E189778F7}" destId="{01095105-E919-41AC-BE75-F38AFDF9DF4C}" srcOrd="1" destOrd="0" presId="urn:microsoft.com/office/officeart/2005/8/layout/hList7"/>
    <dgm:cxn modelId="{FA0A176B-0992-45A2-9921-06036672AE7C}" type="presParOf" srcId="{AABB6C09-1552-4BC7-998E-5B9E189778F7}" destId="{EA0592C3-66F1-45A7-B276-1BA9C1B2198B}" srcOrd="2" destOrd="0" presId="urn:microsoft.com/office/officeart/2005/8/layout/hList7"/>
    <dgm:cxn modelId="{6EBD67FF-DC4E-4848-B18B-E32D98B5C99B}" type="presParOf" srcId="{AABB6C09-1552-4BC7-998E-5B9E189778F7}" destId="{FB3C29F8-A212-45E4-8BD1-52872D5364DE}" srcOrd="3" destOrd="0" presId="urn:microsoft.com/office/officeart/2005/8/layout/hList7"/>
    <dgm:cxn modelId="{5D0F3066-2304-439C-9208-E972658319F2}" type="presParOf" srcId="{B2F50881-FE71-4D40-AADD-F29B11DBE6EF}" destId="{E723D69D-655F-42AB-866D-47FC4528B541}" srcOrd="1" destOrd="0" presId="urn:microsoft.com/office/officeart/2005/8/layout/hList7"/>
    <dgm:cxn modelId="{22E19319-CF1B-45C8-B627-D69CA311CABA}" type="presParOf" srcId="{B2F50881-FE71-4D40-AADD-F29B11DBE6EF}" destId="{AA211B3C-43E0-4453-86EA-8818F7EBF85F}" srcOrd="2" destOrd="0" presId="urn:microsoft.com/office/officeart/2005/8/layout/hList7"/>
    <dgm:cxn modelId="{96054125-C3E6-4C93-AB66-C291176AE77F}" type="presParOf" srcId="{AA211B3C-43E0-4453-86EA-8818F7EBF85F}" destId="{9BF840FE-6F7E-4E1C-A829-8D3B1563BA85}" srcOrd="0" destOrd="0" presId="urn:microsoft.com/office/officeart/2005/8/layout/hList7"/>
    <dgm:cxn modelId="{34C9C6CC-4BEA-4FD4-89F4-88E34E928E0D}" type="presParOf" srcId="{AA211B3C-43E0-4453-86EA-8818F7EBF85F}" destId="{69683AAC-9411-4129-92A0-08DB2E96919F}" srcOrd="1" destOrd="0" presId="urn:microsoft.com/office/officeart/2005/8/layout/hList7"/>
    <dgm:cxn modelId="{2160E989-99C6-4273-BCE2-16480EC0B22E}" type="presParOf" srcId="{AA211B3C-43E0-4453-86EA-8818F7EBF85F}" destId="{9C79455A-B44A-4550-A86A-10301C39BE17}" srcOrd="2" destOrd="0" presId="urn:microsoft.com/office/officeart/2005/8/layout/hList7"/>
    <dgm:cxn modelId="{99EB0121-FDA6-4A58-B6E5-3F3A830644D3}" type="presParOf" srcId="{AA211B3C-43E0-4453-86EA-8818F7EBF85F}" destId="{D51605F9-741C-4900-BEE1-F2E380BFE49B}" srcOrd="3" destOrd="0" presId="urn:microsoft.com/office/officeart/2005/8/layout/hList7"/>
    <dgm:cxn modelId="{A47737C0-2809-4320-B318-AB55E32B1B27}" type="presParOf" srcId="{B2F50881-FE71-4D40-AADD-F29B11DBE6EF}" destId="{6CDD1EDA-FC84-44F3-9BC6-82785C1CBF08}" srcOrd="3" destOrd="0" presId="urn:microsoft.com/office/officeart/2005/8/layout/hList7"/>
    <dgm:cxn modelId="{EE005CC3-9516-4F6F-A41F-1CF1CEC37AD2}" type="presParOf" srcId="{B2F50881-FE71-4D40-AADD-F29B11DBE6EF}" destId="{A3CB9805-E509-4595-B46C-FD55763AD8DD}" srcOrd="4" destOrd="0" presId="urn:microsoft.com/office/officeart/2005/8/layout/hList7"/>
    <dgm:cxn modelId="{57919695-6C56-4746-97B2-3E4C32368C74}" type="presParOf" srcId="{A3CB9805-E509-4595-B46C-FD55763AD8DD}" destId="{D2C940C4-E653-404F-91A3-5F21CD956E42}" srcOrd="0" destOrd="0" presId="urn:microsoft.com/office/officeart/2005/8/layout/hList7"/>
    <dgm:cxn modelId="{812D863E-C87C-411D-A913-4BDFEFA7901C}" type="presParOf" srcId="{A3CB9805-E509-4595-B46C-FD55763AD8DD}" destId="{D9A4AFF2-D88E-4C6C-B295-1AD1C76E959D}" srcOrd="1" destOrd="0" presId="urn:microsoft.com/office/officeart/2005/8/layout/hList7"/>
    <dgm:cxn modelId="{5E26B6AC-1595-4983-AE27-635BB6F308E3}" type="presParOf" srcId="{A3CB9805-E509-4595-B46C-FD55763AD8DD}" destId="{A333E83E-C754-41A6-AE75-E699C8CE4A5F}" srcOrd="2" destOrd="0" presId="urn:microsoft.com/office/officeart/2005/8/layout/hList7"/>
    <dgm:cxn modelId="{B4DC7057-CBAC-4E4C-BCAA-27276CD08A9C}" type="presParOf" srcId="{A3CB9805-E509-4595-B46C-FD55763AD8DD}" destId="{C8B92B42-644F-4194-AC27-951B15D18D8A}"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FDBDE67-5F71-4A43-996E-8FB20D1E0E5C}" type="doc">
      <dgm:prSet loTypeId="urn:microsoft.com/office/officeart/2005/8/layout/process2" loCatId="" qsTypeId="urn:microsoft.com/office/officeart/2005/8/quickstyle/simple1" qsCatId="simple" csTypeId="urn:microsoft.com/office/officeart/2005/8/colors/colorful1" csCatId="colorful" phldr="1"/>
      <dgm:spPr/>
    </dgm:pt>
    <dgm:pt modelId="{98CF9503-7317-7C4D-B4EF-D486766D4464}">
      <dgm:prSet phldrT="[Metin]" custT="1">
        <dgm:style>
          <a:lnRef idx="2">
            <a:schemeClr val="accent4">
              <a:shade val="50000"/>
            </a:schemeClr>
          </a:lnRef>
          <a:fillRef idx="1">
            <a:schemeClr val="accent4"/>
          </a:fillRef>
          <a:effectRef idx="0">
            <a:schemeClr val="accent4"/>
          </a:effectRef>
          <a:fontRef idx="minor">
            <a:schemeClr val="lt1"/>
          </a:fontRef>
        </dgm:style>
      </dgm:prSet>
      <dgm:spPr>
        <a:xfrm>
          <a:off x="2349511" y="1131"/>
          <a:ext cx="1057887" cy="264471"/>
        </a:xfrm>
        <a:ln/>
      </dgm:spPr>
      <dgm:t>
        <a:bodyPr/>
        <a:lstStyle/>
        <a:p>
          <a:r>
            <a:rPr lang="tr-TR" sz="1600" b="1" dirty="0">
              <a:solidFill>
                <a:sysClr val="window" lastClr="FFFFFF"/>
              </a:solidFill>
              <a:latin typeface="Kalam" panose="020B0604020202020204" charset="-94"/>
              <a:ea typeface=""/>
              <a:cs typeface="Kalam" panose="020B0604020202020204" charset="-94"/>
            </a:rPr>
            <a:t>ODAK NOKTALARI</a:t>
          </a:r>
        </a:p>
      </dgm:t>
    </dgm:pt>
    <dgm:pt modelId="{0399F235-6130-7B49-A24E-D15B7A078440}" type="parTrans" cxnId="{EF6D8B5B-BF6B-1547-831F-566FDDEFD454}">
      <dgm:prSet/>
      <dgm:spPr/>
      <dgm:t>
        <a:bodyPr/>
        <a:lstStyle/>
        <a:p>
          <a:endParaRPr lang="tr-TR" sz="2000"/>
        </a:p>
      </dgm:t>
    </dgm:pt>
    <dgm:pt modelId="{D03A60E3-8307-834F-8B18-B4A2EBC88A14}" type="sibTrans" cxnId="{EF6D8B5B-BF6B-1547-831F-566FDDEFD454}">
      <dgm:prSet>
        <dgm:style>
          <a:lnRef idx="2">
            <a:schemeClr val="accent3"/>
          </a:lnRef>
          <a:fillRef idx="1">
            <a:schemeClr val="lt1"/>
          </a:fillRef>
          <a:effectRef idx="0">
            <a:schemeClr val="accent3"/>
          </a:effectRef>
          <a:fontRef idx="minor">
            <a:schemeClr val="dk1"/>
          </a:fontRef>
        </dgm:style>
      </dgm:prSet>
      <dgm:spPr>
        <a:xfrm rot="5400000">
          <a:off x="2828866" y="272214"/>
          <a:ext cx="99176" cy="119012"/>
        </a:xfrm>
        <a:ln/>
      </dgm:spPr>
      <dgm:t>
        <a:bodyPr/>
        <a:lstStyle/>
        <a:p>
          <a:endParaRPr lang="tr-TR" sz="2000">
            <a:solidFill>
              <a:sysClr val="window" lastClr="FFFFFF"/>
            </a:solidFill>
            <a:latin typeface="Calibri" panose="020F0502020204030204"/>
            <a:ea typeface=""/>
            <a:cs typeface=""/>
          </a:endParaRPr>
        </a:p>
      </dgm:t>
    </dgm:pt>
    <dgm:pt modelId="{2A755B05-9C75-4F47-B9D6-A7A2E23C94C7}">
      <dgm:prSet custT="1">
        <dgm:style>
          <a:lnRef idx="2">
            <a:schemeClr val="accent3">
              <a:shade val="50000"/>
            </a:schemeClr>
          </a:lnRef>
          <a:fillRef idx="1">
            <a:schemeClr val="accent3"/>
          </a:fillRef>
          <a:effectRef idx="0">
            <a:schemeClr val="accent3"/>
          </a:effectRef>
          <a:fontRef idx="minor">
            <a:schemeClr val="lt1"/>
          </a:fontRef>
        </dgm:style>
      </dgm:prSet>
      <dgm:spPr>
        <a:xfrm>
          <a:off x="2349511" y="397838"/>
          <a:ext cx="1057887" cy="264471"/>
        </a:xfrm>
        <a:ln/>
      </dgm:spPr>
      <dgm:t>
        <a:bodyPr/>
        <a:lstStyle/>
        <a:p>
          <a:r>
            <a:rPr lang="tr-TR" sz="1600" b="1" dirty="0">
              <a:solidFill>
                <a:sysClr val="window" lastClr="FFFFFF"/>
              </a:solidFill>
              <a:latin typeface="Kalam" panose="020B0604020202020204" charset="-94"/>
              <a:ea typeface=""/>
              <a:cs typeface="Kalam" panose="020B0604020202020204" charset="-94"/>
            </a:rPr>
            <a:t>TEMİZLİK GÖREVLİLERİ</a:t>
          </a:r>
        </a:p>
      </dgm:t>
    </dgm:pt>
    <dgm:pt modelId="{06FFBCD7-8634-4246-AF6A-C052577D83F7}" type="parTrans" cxnId="{F5F1958C-4B0D-EA42-9090-723BE029C5C8}">
      <dgm:prSet/>
      <dgm:spPr/>
      <dgm:t>
        <a:bodyPr/>
        <a:lstStyle/>
        <a:p>
          <a:endParaRPr lang="tr-TR" sz="2000"/>
        </a:p>
      </dgm:t>
    </dgm:pt>
    <dgm:pt modelId="{FC1F217F-0A67-514F-8076-0D06DF9C9B22}" type="sibTrans" cxnId="{F5F1958C-4B0D-EA42-9090-723BE029C5C8}">
      <dgm:prSet>
        <dgm:style>
          <a:lnRef idx="2">
            <a:schemeClr val="accent6"/>
          </a:lnRef>
          <a:fillRef idx="1">
            <a:schemeClr val="lt1"/>
          </a:fillRef>
          <a:effectRef idx="0">
            <a:schemeClr val="accent6"/>
          </a:effectRef>
          <a:fontRef idx="minor">
            <a:schemeClr val="dk1"/>
          </a:fontRef>
        </dgm:style>
      </dgm:prSet>
      <dgm:spPr>
        <a:xfrm rot="5400000">
          <a:off x="2828866" y="668922"/>
          <a:ext cx="99176" cy="119012"/>
        </a:xfrm>
        <a:ln/>
      </dgm:spPr>
      <dgm:t>
        <a:bodyPr/>
        <a:lstStyle/>
        <a:p>
          <a:endParaRPr lang="tr-TR" sz="2000">
            <a:solidFill>
              <a:sysClr val="window" lastClr="FFFFFF"/>
            </a:solidFill>
            <a:latin typeface="Calibri" panose="020F0502020204030204"/>
            <a:ea typeface=""/>
            <a:cs typeface=""/>
          </a:endParaRPr>
        </a:p>
      </dgm:t>
    </dgm:pt>
    <dgm:pt modelId="{CC07CBD3-CD47-AC4D-BAB1-14162EC4637A}">
      <dgm:prSet custT="1">
        <dgm:style>
          <a:lnRef idx="2">
            <a:schemeClr val="accent3"/>
          </a:lnRef>
          <a:fillRef idx="1">
            <a:schemeClr val="lt1"/>
          </a:fillRef>
          <a:effectRef idx="0">
            <a:schemeClr val="accent3"/>
          </a:effectRef>
          <a:fontRef idx="minor">
            <a:schemeClr val="dk1"/>
          </a:fontRef>
        </dgm:style>
      </dgm:prSet>
      <dgm:spPr>
        <a:xfrm>
          <a:off x="2349511" y="794546"/>
          <a:ext cx="1057887" cy="264471"/>
        </a:xfrm>
        <a:ln/>
      </dgm:spPr>
      <dgm:t>
        <a:bodyPr/>
        <a:lstStyle/>
        <a:p>
          <a:r>
            <a:rPr lang="tr-TR" sz="1400" b="1" dirty="0">
              <a:solidFill>
                <a:schemeClr val="accent3">
                  <a:lumMod val="75000"/>
                </a:schemeClr>
              </a:solidFill>
              <a:latin typeface="Kalam" panose="020B0604020202020204" charset="-94"/>
              <a:ea typeface=""/>
              <a:cs typeface="Kalam" panose="020B0604020202020204" charset="-94"/>
            </a:rPr>
            <a:t>GEÇİCİ DEPOLAMA ALANI GÖREVLİLERİ</a:t>
          </a:r>
        </a:p>
      </dgm:t>
    </dgm:pt>
    <dgm:pt modelId="{B380A13C-B1B7-F54F-95A2-9A848C22F2E0}" type="parTrans" cxnId="{DB4B43B1-0334-574A-A4DD-F7EE2F949326}">
      <dgm:prSet/>
      <dgm:spPr/>
      <dgm:t>
        <a:bodyPr/>
        <a:lstStyle/>
        <a:p>
          <a:endParaRPr lang="tr-TR" sz="2000"/>
        </a:p>
      </dgm:t>
    </dgm:pt>
    <dgm:pt modelId="{A9180024-4F5B-3A43-9918-2089824BB938}" type="sibTrans" cxnId="{DB4B43B1-0334-574A-A4DD-F7EE2F949326}">
      <dgm:prSet>
        <dgm:style>
          <a:lnRef idx="2">
            <a:schemeClr val="accent5"/>
          </a:lnRef>
          <a:fillRef idx="1">
            <a:schemeClr val="lt1"/>
          </a:fillRef>
          <a:effectRef idx="0">
            <a:schemeClr val="accent5"/>
          </a:effectRef>
          <a:fontRef idx="minor">
            <a:schemeClr val="dk1"/>
          </a:fontRef>
        </dgm:style>
      </dgm:prSet>
      <dgm:spPr>
        <a:xfrm rot="5400000">
          <a:off x="2828866" y="1065630"/>
          <a:ext cx="99176" cy="119012"/>
        </a:xfrm>
        <a:ln/>
      </dgm:spPr>
      <dgm:t>
        <a:bodyPr/>
        <a:lstStyle/>
        <a:p>
          <a:endParaRPr lang="tr-TR" sz="2000">
            <a:solidFill>
              <a:sysClr val="window" lastClr="FFFFFF"/>
            </a:solidFill>
            <a:latin typeface="Calibri" panose="020F0502020204030204"/>
            <a:ea typeface=""/>
            <a:cs typeface=""/>
          </a:endParaRPr>
        </a:p>
      </dgm:t>
    </dgm:pt>
    <dgm:pt modelId="{82E49B82-3E14-294B-BA00-552CAE2176F7}">
      <dgm:prSet custT="1">
        <dgm:style>
          <a:lnRef idx="2">
            <a:schemeClr val="accent5">
              <a:shade val="50000"/>
            </a:schemeClr>
          </a:lnRef>
          <a:fillRef idx="1">
            <a:schemeClr val="accent5"/>
          </a:fillRef>
          <a:effectRef idx="0">
            <a:schemeClr val="accent5"/>
          </a:effectRef>
          <a:fontRef idx="minor">
            <a:schemeClr val="lt1"/>
          </a:fontRef>
        </dgm:style>
      </dgm:prSet>
      <dgm:spPr>
        <a:xfrm>
          <a:off x="2349511" y="1191254"/>
          <a:ext cx="1057887" cy="264471"/>
        </a:xfrm>
        <a:ln/>
      </dgm:spPr>
      <dgm:t>
        <a:bodyPr/>
        <a:lstStyle/>
        <a:p>
          <a:r>
            <a:rPr lang="tr-TR" sz="1600" b="1" dirty="0">
              <a:solidFill>
                <a:sysClr val="window" lastClr="FFFFFF"/>
              </a:solidFill>
              <a:latin typeface="Kalam" panose="020B0604020202020204" charset="-94"/>
              <a:ea typeface=""/>
              <a:cs typeface="Kalam" panose="020B0604020202020204" charset="-94"/>
            </a:rPr>
            <a:t>BAKIM-ONARIM GÖREVLİLERİ</a:t>
          </a:r>
        </a:p>
      </dgm:t>
    </dgm:pt>
    <dgm:pt modelId="{99D7A593-3149-3548-8627-B8B32DA02126}" type="parTrans" cxnId="{8D06ECC5-FBCD-D54C-995A-93995EE358E1}">
      <dgm:prSet/>
      <dgm:spPr/>
      <dgm:t>
        <a:bodyPr/>
        <a:lstStyle/>
        <a:p>
          <a:endParaRPr lang="tr-TR" sz="2000"/>
        </a:p>
      </dgm:t>
    </dgm:pt>
    <dgm:pt modelId="{96EA9AF5-1B1F-AD4F-BB37-4B4D8214DE30}" type="sibTrans" cxnId="{8D06ECC5-FBCD-D54C-995A-93995EE358E1}">
      <dgm:prSet>
        <dgm:style>
          <a:lnRef idx="2">
            <a:schemeClr val="accent2"/>
          </a:lnRef>
          <a:fillRef idx="1">
            <a:schemeClr val="lt1"/>
          </a:fillRef>
          <a:effectRef idx="0">
            <a:schemeClr val="accent2"/>
          </a:effectRef>
          <a:fontRef idx="minor">
            <a:schemeClr val="dk1"/>
          </a:fontRef>
        </dgm:style>
      </dgm:prSet>
      <dgm:spPr>
        <a:xfrm rot="5400000">
          <a:off x="2828866" y="1462337"/>
          <a:ext cx="99176" cy="119012"/>
        </a:xfrm>
        <a:ln/>
      </dgm:spPr>
      <dgm:t>
        <a:bodyPr/>
        <a:lstStyle/>
        <a:p>
          <a:endParaRPr lang="tr-TR" sz="2000">
            <a:solidFill>
              <a:sysClr val="window" lastClr="FFFFFF"/>
            </a:solidFill>
            <a:latin typeface="Calibri" panose="020F0502020204030204"/>
            <a:ea typeface=""/>
            <a:cs typeface=""/>
          </a:endParaRPr>
        </a:p>
      </dgm:t>
    </dgm:pt>
    <dgm:pt modelId="{923DE2C9-CE36-184B-AF93-6A39E26AB1A2}">
      <dgm:prSet custT="1">
        <dgm:style>
          <a:lnRef idx="2">
            <a:schemeClr val="accent3"/>
          </a:lnRef>
          <a:fillRef idx="1">
            <a:schemeClr val="lt1"/>
          </a:fillRef>
          <a:effectRef idx="0">
            <a:schemeClr val="accent3"/>
          </a:effectRef>
          <a:fontRef idx="minor">
            <a:schemeClr val="dk1"/>
          </a:fontRef>
        </dgm:style>
      </dgm:prSet>
      <dgm:spPr>
        <a:xfrm>
          <a:off x="2349511" y="1587962"/>
          <a:ext cx="1057887" cy="264471"/>
        </a:xfrm>
        <a:ln/>
      </dgm:spPr>
      <dgm:t>
        <a:bodyPr/>
        <a:lstStyle/>
        <a:p>
          <a:r>
            <a:rPr lang="tr-TR" sz="1600" b="1" dirty="0">
              <a:solidFill>
                <a:srgbClr val="4F9CB5"/>
              </a:solidFill>
              <a:latin typeface="Kalam" panose="020B0604020202020204" charset="-94"/>
              <a:ea typeface=""/>
              <a:cs typeface="Kalam" panose="020B0604020202020204" charset="-94"/>
            </a:rPr>
            <a:t>TÜM ÇALIŞANLAR</a:t>
          </a:r>
        </a:p>
      </dgm:t>
    </dgm:pt>
    <dgm:pt modelId="{6E033458-9701-AF41-81C8-6DA4372C3E8F}" type="parTrans" cxnId="{64C37B7C-044A-CE41-B6D3-3AE4CD42437F}">
      <dgm:prSet/>
      <dgm:spPr/>
      <dgm:t>
        <a:bodyPr/>
        <a:lstStyle/>
        <a:p>
          <a:endParaRPr lang="tr-TR" sz="2000"/>
        </a:p>
      </dgm:t>
    </dgm:pt>
    <dgm:pt modelId="{D6B27B47-484D-7545-910F-43FAD1805C32}" type="sibTrans" cxnId="{64C37B7C-044A-CE41-B6D3-3AE4CD42437F}">
      <dgm:prSet/>
      <dgm:spPr/>
      <dgm:t>
        <a:bodyPr/>
        <a:lstStyle/>
        <a:p>
          <a:endParaRPr lang="tr-TR" sz="2000"/>
        </a:p>
      </dgm:t>
    </dgm:pt>
    <dgm:pt modelId="{A9CDF9DA-84BD-8A41-9479-4792FFF88830}" type="pres">
      <dgm:prSet presAssocID="{1FDBDE67-5F71-4A43-996E-8FB20D1E0E5C}" presName="linearFlow" presStyleCnt="0">
        <dgm:presLayoutVars>
          <dgm:resizeHandles val="exact"/>
        </dgm:presLayoutVars>
      </dgm:prSet>
      <dgm:spPr/>
    </dgm:pt>
    <dgm:pt modelId="{8BE8BADF-8BD6-9349-81CE-731F7F901A7B}" type="pres">
      <dgm:prSet presAssocID="{98CF9503-7317-7C4D-B4EF-D486766D4464}" presName="node" presStyleLbl="node1" presStyleIdx="0" presStyleCnt="5" custScaleX="196656">
        <dgm:presLayoutVars>
          <dgm:bulletEnabled val="1"/>
        </dgm:presLayoutVars>
      </dgm:prSet>
      <dgm:spPr>
        <a:prstGeom prst="roundRect">
          <a:avLst>
            <a:gd name="adj" fmla="val 10000"/>
          </a:avLst>
        </a:prstGeom>
      </dgm:spPr>
      <dgm:t>
        <a:bodyPr/>
        <a:lstStyle/>
        <a:p>
          <a:endParaRPr lang="tr-TR"/>
        </a:p>
      </dgm:t>
    </dgm:pt>
    <dgm:pt modelId="{3EB76D37-4AD4-B449-BC44-9055BD501255}" type="pres">
      <dgm:prSet presAssocID="{D03A60E3-8307-834F-8B18-B4A2EBC88A14}" presName="sibTrans" presStyleLbl="sibTrans2D1" presStyleIdx="0" presStyleCnt="4"/>
      <dgm:spPr>
        <a:prstGeom prst="rightArrow">
          <a:avLst>
            <a:gd name="adj1" fmla="val 60000"/>
            <a:gd name="adj2" fmla="val 50000"/>
          </a:avLst>
        </a:prstGeom>
      </dgm:spPr>
      <dgm:t>
        <a:bodyPr/>
        <a:lstStyle/>
        <a:p>
          <a:endParaRPr lang="tr-TR"/>
        </a:p>
      </dgm:t>
    </dgm:pt>
    <dgm:pt modelId="{33759DFD-2C15-944D-A66B-B2B86FB66E00}" type="pres">
      <dgm:prSet presAssocID="{D03A60E3-8307-834F-8B18-B4A2EBC88A14}" presName="connectorText" presStyleLbl="sibTrans2D1" presStyleIdx="0" presStyleCnt="4"/>
      <dgm:spPr/>
      <dgm:t>
        <a:bodyPr/>
        <a:lstStyle/>
        <a:p>
          <a:endParaRPr lang="tr-TR"/>
        </a:p>
      </dgm:t>
    </dgm:pt>
    <dgm:pt modelId="{787D8F32-A9AD-3C4E-A3AF-A8C1B98DD42D}" type="pres">
      <dgm:prSet presAssocID="{2A755B05-9C75-4F47-B9D6-A7A2E23C94C7}" presName="node" presStyleLbl="node1" presStyleIdx="1" presStyleCnt="5" custScaleX="193957">
        <dgm:presLayoutVars>
          <dgm:bulletEnabled val="1"/>
        </dgm:presLayoutVars>
      </dgm:prSet>
      <dgm:spPr>
        <a:prstGeom prst="roundRect">
          <a:avLst>
            <a:gd name="adj" fmla="val 10000"/>
          </a:avLst>
        </a:prstGeom>
      </dgm:spPr>
      <dgm:t>
        <a:bodyPr/>
        <a:lstStyle/>
        <a:p>
          <a:endParaRPr lang="tr-TR"/>
        </a:p>
      </dgm:t>
    </dgm:pt>
    <dgm:pt modelId="{B6631F6B-CC67-CE49-8607-8390864F8DB4}" type="pres">
      <dgm:prSet presAssocID="{FC1F217F-0A67-514F-8076-0D06DF9C9B22}" presName="sibTrans" presStyleLbl="sibTrans2D1" presStyleIdx="1" presStyleCnt="4"/>
      <dgm:spPr>
        <a:prstGeom prst="rightArrow">
          <a:avLst>
            <a:gd name="adj1" fmla="val 60000"/>
            <a:gd name="adj2" fmla="val 50000"/>
          </a:avLst>
        </a:prstGeom>
      </dgm:spPr>
      <dgm:t>
        <a:bodyPr/>
        <a:lstStyle/>
        <a:p>
          <a:endParaRPr lang="tr-TR"/>
        </a:p>
      </dgm:t>
    </dgm:pt>
    <dgm:pt modelId="{A7CF5CD9-420B-4549-990B-34A7B126D60B}" type="pres">
      <dgm:prSet presAssocID="{FC1F217F-0A67-514F-8076-0D06DF9C9B22}" presName="connectorText" presStyleLbl="sibTrans2D1" presStyleIdx="1" presStyleCnt="4"/>
      <dgm:spPr/>
      <dgm:t>
        <a:bodyPr/>
        <a:lstStyle/>
        <a:p>
          <a:endParaRPr lang="tr-TR"/>
        </a:p>
      </dgm:t>
    </dgm:pt>
    <dgm:pt modelId="{DE05C47F-E3CF-114E-B194-EA0F16519457}" type="pres">
      <dgm:prSet presAssocID="{CC07CBD3-CD47-AC4D-BAB1-14162EC4637A}" presName="node" presStyleLbl="node1" presStyleIdx="2" presStyleCnt="5" custScaleX="195756">
        <dgm:presLayoutVars>
          <dgm:bulletEnabled val="1"/>
        </dgm:presLayoutVars>
      </dgm:prSet>
      <dgm:spPr>
        <a:prstGeom prst="roundRect">
          <a:avLst>
            <a:gd name="adj" fmla="val 10000"/>
          </a:avLst>
        </a:prstGeom>
      </dgm:spPr>
      <dgm:t>
        <a:bodyPr/>
        <a:lstStyle/>
        <a:p>
          <a:endParaRPr lang="tr-TR"/>
        </a:p>
      </dgm:t>
    </dgm:pt>
    <dgm:pt modelId="{4879C382-70F0-394A-BCE9-3C32144D17F8}" type="pres">
      <dgm:prSet presAssocID="{A9180024-4F5B-3A43-9918-2089824BB938}" presName="sibTrans" presStyleLbl="sibTrans2D1" presStyleIdx="2" presStyleCnt="4"/>
      <dgm:spPr>
        <a:prstGeom prst="rightArrow">
          <a:avLst>
            <a:gd name="adj1" fmla="val 60000"/>
            <a:gd name="adj2" fmla="val 50000"/>
          </a:avLst>
        </a:prstGeom>
      </dgm:spPr>
      <dgm:t>
        <a:bodyPr/>
        <a:lstStyle/>
        <a:p>
          <a:endParaRPr lang="tr-TR"/>
        </a:p>
      </dgm:t>
    </dgm:pt>
    <dgm:pt modelId="{34529F72-385B-9048-AD6E-DF37C980DC19}" type="pres">
      <dgm:prSet presAssocID="{A9180024-4F5B-3A43-9918-2089824BB938}" presName="connectorText" presStyleLbl="sibTrans2D1" presStyleIdx="2" presStyleCnt="4"/>
      <dgm:spPr/>
      <dgm:t>
        <a:bodyPr/>
        <a:lstStyle/>
        <a:p>
          <a:endParaRPr lang="tr-TR"/>
        </a:p>
      </dgm:t>
    </dgm:pt>
    <dgm:pt modelId="{947D01F7-FCB8-204B-A345-5DD190738235}" type="pres">
      <dgm:prSet presAssocID="{82E49B82-3E14-294B-BA00-552CAE2176F7}" presName="node" presStyleLbl="node1" presStyleIdx="3" presStyleCnt="5" custScaleX="198455">
        <dgm:presLayoutVars>
          <dgm:bulletEnabled val="1"/>
        </dgm:presLayoutVars>
      </dgm:prSet>
      <dgm:spPr>
        <a:prstGeom prst="roundRect">
          <a:avLst>
            <a:gd name="adj" fmla="val 10000"/>
          </a:avLst>
        </a:prstGeom>
      </dgm:spPr>
      <dgm:t>
        <a:bodyPr/>
        <a:lstStyle/>
        <a:p>
          <a:endParaRPr lang="tr-TR"/>
        </a:p>
      </dgm:t>
    </dgm:pt>
    <dgm:pt modelId="{F9BC3F52-1272-DA4E-B46B-D343C452D9AE}" type="pres">
      <dgm:prSet presAssocID="{96EA9AF5-1B1F-AD4F-BB37-4B4D8214DE30}" presName="sibTrans" presStyleLbl="sibTrans2D1" presStyleIdx="3" presStyleCnt="4"/>
      <dgm:spPr>
        <a:prstGeom prst="rightArrow">
          <a:avLst>
            <a:gd name="adj1" fmla="val 60000"/>
            <a:gd name="adj2" fmla="val 50000"/>
          </a:avLst>
        </a:prstGeom>
      </dgm:spPr>
      <dgm:t>
        <a:bodyPr/>
        <a:lstStyle/>
        <a:p>
          <a:endParaRPr lang="tr-TR"/>
        </a:p>
      </dgm:t>
    </dgm:pt>
    <dgm:pt modelId="{59DC11CE-A31E-5A49-9353-43D88AB4C289}" type="pres">
      <dgm:prSet presAssocID="{96EA9AF5-1B1F-AD4F-BB37-4B4D8214DE30}" presName="connectorText" presStyleLbl="sibTrans2D1" presStyleIdx="3" presStyleCnt="4"/>
      <dgm:spPr/>
      <dgm:t>
        <a:bodyPr/>
        <a:lstStyle/>
        <a:p>
          <a:endParaRPr lang="tr-TR"/>
        </a:p>
      </dgm:t>
    </dgm:pt>
    <dgm:pt modelId="{F0BDD1B3-791E-8649-900C-1F08452D9D68}" type="pres">
      <dgm:prSet presAssocID="{923DE2C9-CE36-184B-AF93-6A39E26AB1A2}" presName="node" presStyleLbl="node1" presStyleIdx="4" presStyleCnt="5" custScaleX="197556">
        <dgm:presLayoutVars>
          <dgm:bulletEnabled val="1"/>
        </dgm:presLayoutVars>
      </dgm:prSet>
      <dgm:spPr>
        <a:prstGeom prst="roundRect">
          <a:avLst>
            <a:gd name="adj" fmla="val 10000"/>
          </a:avLst>
        </a:prstGeom>
      </dgm:spPr>
      <dgm:t>
        <a:bodyPr/>
        <a:lstStyle/>
        <a:p>
          <a:endParaRPr lang="tr-TR"/>
        </a:p>
      </dgm:t>
    </dgm:pt>
  </dgm:ptLst>
  <dgm:cxnLst>
    <dgm:cxn modelId="{C59C12AB-8EC2-4B0F-A2CA-5B9A4685EE7B}" type="presOf" srcId="{923DE2C9-CE36-184B-AF93-6A39E26AB1A2}" destId="{F0BDD1B3-791E-8649-900C-1F08452D9D68}" srcOrd="0" destOrd="0" presId="urn:microsoft.com/office/officeart/2005/8/layout/process2"/>
    <dgm:cxn modelId="{1A00F869-0DCA-4E83-86C6-F22A9ADD680A}" type="presOf" srcId="{96EA9AF5-1B1F-AD4F-BB37-4B4D8214DE30}" destId="{F9BC3F52-1272-DA4E-B46B-D343C452D9AE}" srcOrd="0" destOrd="0" presId="urn:microsoft.com/office/officeart/2005/8/layout/process2"/>
    <dgm:cxn modelId="{D211C2F1-2858-4F32-A1C7-2E77F3E137DE}" type="presOf" srcId="{FC1F217F-0A67-514F-8076-0D06DF9C9B22}" destId="{A7CF5CD9-420B-4549-990B-34A7B126D60B}" srcOrd="1" destOrd="0" presId="urn:microsoft.com/office/officeart/2005/8/layout/process2"/>
    <dgm:cxn modelId="{F5F1958C-4B0D-EA42-9090-723BE029C5C8}" srcId="{1FDBDE67-5F71-4A43-996E-8FB20D1E0E5C}" destId="{2A755B05-9C75-4F47-B9D6-A7A2E23C94C7}" srcOrd="1" destOrd="0" parTransId="{06FFBCD7-8634-4246-AF6A-C052577D83F7}" sibTransId="{FC1F217F-0A67-514F-8076-0D06DF9C9B22}"/>
    <dgm:cxn modelId="{407BCB30-1BD7-4A7F-B4E1-854247471ACF}" type="presOf" srcId="{D03A60E3-8307-834F-8B18-B4A2EBC88A14}" destId="{3EB76D37-4AD4-B449-BC44-9055BD501255}" srcOrd="0" destOrd="0" presId="urn:microsoft.com/office/officeart/2005/8/layout/process2"/>
    <dgm:cxn modelId="{DB4B43B1-0334-574A-A4DD-F7EE2F949326}" srcId="{1FDBDE67-5F71-4A43-996E-8FB20D1E0E5C}" destId="{CC07CBD3-CD47-AC4D-BAB1-14162EC4637A}" srcOrd="2" destOrd="0" parTransId="{B380A13C-B1B7-F54F-95A2-9A848C22F2E0}" sibTransId="{A9180024-4F5B-3A43-9918-2089824BB938}"/>
    <dgm:cxn modelId="{EF6D8B5B-BF6B-1547-831F-566FDDEFD454}" srcId="{1FDBDE67-5F71-4A43-996E-8FB20D1E0E5C}" destId="{98CF9503-7317-7C4D-B4EF-D486766D4464}" srcOrd="0" destOrd="0" parTransId="{0399F235-6130-7B49-A24E-D15B7A078440}" sibTransId="{D03A60E3-8307-834F-8B18-B4A2EBC88A14}"/>
    <dgm:cxn modelId="{65367519-D2EB-4B46-AAD0-255167AB3423}" type="presOf" srcId="{FC1F217F-0A67-514F-8076-0D06DF9C9B22}" destId="{B6631F6B-CC67-CE49-8607-8390864F8DB4}" srcOrd="0" destOrd="0" presId="urn:microsoft.com/office/officeart/2005/8/layout/process2"/>
    <dgm:cxn modelId="{71765A49-CD2D-4F1F-BE67-7276972136FA}" type="presOf" srcId="{96EA9AF5-1B1F-AD4F-BB37-4B4D8214DE30}" destId="{59DC11CE-A31E-5A49-9353-43D88AB4C289}" srcOrd="1" destOrd="0" presId="urn:microsoft.com/office/officeart/2005/8/layout/process2"/>
    <dgm:cxn modelId="{19DCB056-CD4D-4AB6-9F75-5A77470A1B7E}" type="presOf" srcId="{82E49B82-3E14-294B-BA00-552CAE2176F7}" destId="{947D01F7-FCB8-204B-A345-5DD190738235}" srcOrd="0" destOrd="0" presId="urn:microsoft.com/office/officeart/2005/8/layout/process2"/>
    <dgm:cxn modelId="{F0B13537-011C-43C1-B60F-ED8F9C4BC247}" type="presOf" srcId="{D03A60E3-8307-834F-8B18-B4A2EBC88A14}" destId="{33759DFD-2C15-944D-A66B-B2B86FB66E00}" srcOrd="1" destOrd="0" presId="urn:microsoft.com/office/officeart/2005/8/layout/process2"/>
    <dgm:cxn modelId="{42321E74-5201-4D61-ACE0-7A874CAD1DCA}" type="presOf" srcId="{98CF9503-7317-7C4D-B4EF-D486766D4464}" destId="{8BE8BADF-8BD6-9349-81CE-731F7F901A7B}" srcOrd="0" destOrd="0" presId="urn:microsoft.com/office/officeart/2005/8/layout/process2"/>
    <dgm:cxn modelId="{64C37B7C-044A-CE41-B6D3-3AE4CD42437F}" srcId="{1FDBDE67-5F71-4A43-996E-8FB20D1E0E5C}" destId="{923DE2C9-CE36-184B-AF93-6A39E26AB1A2}" srcOrd="4" destOrd="0" parTransId="{6E033458-9701-AF41-81C8-6DA4372C3E8F}" sibTransId="{D6B27B47-484D-7545-910F-43FAD1805C32}"/>
    <dgm:cxn modelId="{D6A7C35A-EF44-4121-9D66-902AAB6CE8A9}" type="presOf" srcId="{CC07CBD3-CD47-AC4D-BAB1-14162EC4637A}" destId="{DE05C47F-E3CF-114E-B194-EA0F16519457}" srcOrd="0" destOrd="0" presId="urn:microsoft.com/office/officeart/2005/8/layout/process2"/>
    <dgm:cxn modelId="{13DA06B9-29E8-4CF8-8254-6036417A7FF3}" type="presOf" srcId="{1FDBDE67-5F71-4A43-996E-8FB20D1E0E5C}" destId="{A9CDF9DA-84BD-8A41-9479-4792FFF88830}" srcOrd="0" destOrd="0" presId="urn:microsoft.com/office/officeart/2005/8/layout/process2"/>
    <dgm:cxn modelId="{EBEFC69B-6F8E-4056-9545-22CF75B83175}" type="presOf" srcId="{A9180024-4F5B-3A43-9918-2089824BB938}" destId="{34529F72-385B-9048-AD6E-DF37C980DC19}" srcOrd="1" destOrd="0" presId="urn:microsoft.com/office/officeart/2005/8/layout/process2"/>
    <dgm:cxn modelId="{5A348A0A-8DAB-45F4-8FAC-B9B90AC046F8}" type="presOf" srcId="{A9180024-4F5B-3A43-9918-2089824BB938}" destId="{4879C382-70F0-394A-BCE9-3C32144D17F8}" srcOrd="0" destOrd="0" presId="urn:microsoft.com/office/officeart/2005/8/layout/process2"/>
    <dgm:cxn modelId="{8D06ECC5-FBCD-D54C-995A-93995EE358E1}" srcId="{1FDBDE67-5F71-4A43-996E-8FB20D1E0E5C}" destId="{82E49B82-3E14-294B-BA00-552CAE2176F7}" srcOrd="3" destOrd="0" parTransId="{99D7A593-3149-3548-8627-B8B32DA02126}" sibTransId="{96EA9AF5-1B1F-AD4F-BB37-4B4D8214DE30}"/>
    <dgm:cxn modelId="{AC12A0F5-D172-4597-8101-2999BFDB254A}" type="presOf" srcId="{2A755B05-9C75-4F47-B9D6-A7A2E23C94C7}" destId="{787D8F32-A9AD-3C4E-A3AF-A8C1B98DD42D}" srcOrd="0" destOrd="0" presId="urn:microsoft.com/office/officeart/2005/8/layout/process2"/>
    <dgm:cxn modelId="{11C8C525-0BF4-4CF7-BE39-2669431E9466}" type="presParOf" srcId="{A9CDF9DA-84BD-8A41-9479-4792FFF88830}" destId="{8BE8BADF-8BD6-9349-81CE-731F7F901A7B}" srcOrd="0" destOrd="0" presId="urn:microsoft.com/office/officeart/2005/8/layout/process2"/>
    <dgm:cxn modelId="{DDA269D9-78CF-4109-A165-EEA1A61F9C98}" type="presParOf" srcId="{A9CDF9DA-84BD-8A41-9479-4792FFF88830}" destId="{3EB76D37-4AD4-B449-BC44-9055BD501255}" srcOrd="1" destOrd="0" presId="urn:microsoft.com/office/officeart/2005/8/layout/process2"/>
    <dgm:cxn modelId="{76CC6555-BDE3-411F-82B6-25C2AF971E2B}" type="presParOf" srcId="{3EB76D37-4AD4-B449-BC44-9055BD501255}" destId="{33759DFD-2C15-944D-A66B-B2B86FB66E00}" srcOrd="0" destOrd="0" presId="urn:microsoft.com/office/officeart/2005/8/layout/process2"/>
    <dgm:cxn modelId="{FCBECC10-2F45-4FCD-9E4A-3720A16EA947}" type="presParOf" srcId="{A9CDF9DA-84BD-8A41-9479-4792FFF88830}" destId="{787D8F32-A9AD-3C4E-A3AF-A8C1B98DD42D}" srcOrd="2" destOrd="0" presId="urn:microsoft.com/office/officeart/2005/8/layout/process2"/>
    <dgm:cxn modelId="{13852CD5-D6B7-4A11-A5D3-893C78D2D727}" type="presParOf" srcId="{A9CDF9DA-84BD-8A41-9479-4792FFF88830}" destId="{B6631F6B-CC67-CE49-8607-8390864F8DB4}" srcOrd="3" destOrd="0" presId="urn:microsoft.com/office/officeart/2005/8/layout/process2"/>
    <dgm:cxn modelId="{BE74877E-8508-4B93-A5E8-F7EE3BE3C87F}" type="presParOf" srcId="{B6631F6B-CC67-CE49-8607-8390864F8DB4}" destId="{A7CF5CD9-420B-4549-990B-34A7B126D60B}" srcOrd="0" destOrd="0" presId="urn:microsoft.com/office/officeart/2005/8/layout/process2"/>
    <dgm:cxn modelId="{1B9D201C-F1A4-4D58-AE19-06D514F76A42}" type="presParOf" srcId="{A9CDF9DA-84BD-8A41-9479-4792FFF88830}" destId="{DE05C47F-E3CF-114E-B194-EA0F16519457}" srcOrd="4" destOrd="0" presId="urn:microsoft.com/office/officeart/2005/8/layout/process2"/>
    <dgm:cxn modelId="{8E82C29A-2D5A-4059-8BF0-6F01F5D50A33}" type="presParOf" srcId="{A9CDF9DA-84BD-8A41-9479-4792FFF88830}" destId="{4879C382-70F0-394A-BCE9-3C32144D17F8}" srcOrd="5" destOrd="0" presId="urn:microsoft.com/office/officeart/2005/8/layout/process2"/>
    <dgm:cxn modelId="{AAA295AE-FFBB-47F3-8E91-8BF20F13DD07}" type="presParOf" srcId="{4879C382-70F0-394A-BCE9-3C32144D17F8}" destId="{34529F72-385B-9048-AD6E-DF37C980DC19}" srcOrd="0" destOrd="0" presId="urn:microsoft.com/office/officeart/2005/8/layout/process2"/>
    <dgm:cxn modelId="{7BE84B14-8CE6-41B0-8110-EEBBC48208A6}" type="presParOf" srcId="{A9CDF9DA-84BD-8A41-9479-4792FFF88830}" destId="{947D01F7-FCB8-204B-A345-5DD190738235}" srcOrd="6" destOrd="0" presId="urn:microsoft.com/office/officeart/2005/8/layout/process2"/>
    <dgm:cxn modelId="{8F901E89-0B9E-4AD6-8765-004657D533CF}" type="presParOf" srcId="{A9CDF9DA-84BD-8A41-9479-4792FFF88830}" destId="{F9BC3F52-1272-DA4E-B46B-D343C452D9AE}" srcOrd="7" destOrd="0" presId="urn:microsoft.com/office/officeart/2005/8/layout/process2"/>
    <dgm:cxn modelId="{B9ACBD0E-179B-4709-9EC1-5C45F42ECE4D}" type="presParOf" srcId="{F9BC3F52-1272-DA4E-B46B-D343C452D9AE}" destId="{59DC11CE-A31E-5A49-9353-43D88AB4C289}" srcOrd="0" destOrd="0" presId="urn:microsoft.com/office/officeart/2005/8/layout/process2"/>
    <dgm:cxn modelId="{AD549863-B003-4CF0-86F6-989DB17F52B5}" type="presParOf" srcId="{A9CDF9DA-84BD-8A41-9479-4792FFF88830}" destId="{F0BDD1B3-791E-8649-900C-1F08452D9D68}"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70E4A-EC6A-4D69-ADAB-1F8AB286A9FC}">
      <dsp:nvSpPr>
        <dsp:cNvPr id="0" name=""/>
        <dsp:cNvSpPr/>
      </dsp:nvSpPr>
      <dsp:spPr>
        <a:xfrm>
          <a:off x="1558370" y="1343262"/>
          <a:ext cx="968446" cy="772288"/>
        </a:xfrm>
        <a:prstGeom prst="ellipse">
          <a:avLst/>
        </a:prstGeom>
        <a:gradFill rotWithShape="0">
          <a:gsLst>
            <a:gs pos="0">
              <a:srgbClr val="72A376">
                <a:hueOff val="0"/>
                <a:satOff val="0"/>
                <a:lumOff val="0"/>
                <a:alphaOff val="0"/>
                <a:shade val="70000"/>
                <a:satMod val="150000"/>
              </a:srgbClr>
            </a:gs>
            <a:gs pos="34000">
              <a:srgbClr val="72A376">
                <a:hueOff val="0"/>
                <a:satOff val="0"/>
                <a:lumOff val="0"/>
                <a:alphaOff val="0"/>
                <a:shade val="70000"/>
                <a:satMod val="140000"/>
              </a:srgbClr>
            </a:gs>
            <a:gs pos="70000">
              <a:srgbClr val="72A376">
                <a:hueOff val="0"/>
                <a:satOff val="0"/>
                <a:lumOff val="0"/>
                <a:alphaOff val="0"/>
                <a:tint val="100000"/>
                <a:shade val="90000"/>
                <a:satMod val="140000"/>
              </a:srgbClr>
            </a:gs>
            <a:gs pos="100000">
              <a:srgbClr val="72A376">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tr-TR" sz="1100" b="1" kern="1200" dirty="0" smtClean="0">
              <a:solidFill>
                <a:sysClr val="window" lastClr="FFFFFF"/>
              </a:solidFill>
              <a:latin typeface="Kalam" panose="020B0604020202020204" charset="-94"/>
              <a:ea typeface="+mn-ea"/>
              <a:cs typeface="Kalam" panose="020B0604020202020204" charset="-94"/>
            </a:rPr>
            <a:t>TEHLİKELİ ATIKLAR</a:t>
          </a:r>
        </a:p>
      </dsp:txBody>
      <dsp:txXfrm>
        <a:off x="1700196" y="1456361"/>
        <a:ext cx="684794" cy="546090"/>
      </dsp:txXfrm>
    </dsp:sp>
    <dsp:sp modelId="{BBFB8779-E289-4DFE-B49C-45F7DC35D99B}">
      <dsp:nvSpPr>
        <dsp:cNvPr id="0" name=""/>
        <dsp:cNvSpPr/>
      </dsp:nvSpPr>
      <dsp:spPr>
        <a:xfrm rot="16200000">
          <a:off x="1617004" y="906717"/>
          <a:ext cx="851178" cy="21909"/>
        </a:xfrm>
        <a:custGeom>
          <a:avLst/>
          <a:gdLst/>
          <a:ahLst/>
          <a:cxnLst/>
          <a:rect l="0" t="0" r="0" b="0"/>
          <a:pathLst>
            <a:path>
              <a:moveTo>
                <a:pt x="0" y="9832"/>
              </a:moveTo>
              <a:lnTo>
                <a:pt x="990927" y="9832"/>
              </a:lnTo>
            </a:path>
          </a:pathLst>
        </a:custGeom>
        <a:noFill/>
        <a:ln w="9525" cap="flat" cmpd="sng" algn="ctr">
          <a:solidFill>
            <a:srgbClr val="B0CCB0">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tr-TR" sz="300" kern="1200">
            <a:solidFill>
              <a:sysClr val="windowText" lastClr="000000">
                <a:hueOff val="0"/>
                <a:satOff val="0"/>
                <a:lumOff val="0"/>
                <a:alphaOff val="0"/>
              </a:sysClr>
            </a:solidFill>
            <a:latin typeface="Arial"/>
            <a:ea typeface="+mn-ea"/>
            <a:cs typeface="+mn-cs"/>
          </a:endParaRPr>
        </a:p>
      </dsp:txBody>
      <dsp:txXfrm>
        <a:off x="2021314" y="938951"/>
        <a:ext cx="0" cy="0"/>
      </dsp:txXfrm>
    </dsp:sp>
    <dsp:sp modelId="{14E0B2CB-8D19-4863-B7A7-CB212425B1EC}">
      <dsp:nvSpPr>
        <dsp:cNvPr id="0" name=""/>
        <dsp:cNvSpPr/>
      </dsp:nvSpPr>
      <dsp:spPr>
        <a:xfrm>
          <a:off x="1787419" y="-18264"/>
          <a:ext cx="510347" cy="510347"/>
        </a:xfrm>
        <a:prstGeom prst="ellipse">
          <a:avLst/>
        </a:prstGeom>
        <a:gradFill rotWithShape="0">
          <a:gsLst>
            <a:gs pos="0">
              <a:srgbClr val="B0CCB0">
                <a:hueOff val="0"/>
                <a:satOff val="0"/>
                <a:lumOff val="0"/>
                <a:alphaOff val="0"/>
                <a:shade val="70000"/>
                <a:satMod val="150000"/>
              </a:srgbClr>
            </a:gs>
            <a:gs pos="34000">
              <a:srgbClr val="B0CCB0">
                <a:hueOff val="0"/>
                <a:satOff val="0"/>
                <a:lumOff val="0"/>
                <a:alphaOff val="0"/>
                <a:shade val="70000"/>
                <a:satMod val="140000"/>
              </a:srgbClr>
            </a:gs>
            <a:gs pos="70000">
              <a:srgbClr val="B0CCB0">
                <a:hueOff val="0"/>
                <a:satOff val="0"/>
                <a:lumOff val="0"/>
                <a:alphaOff val="0"/>
                <a:tint val="100000"/>
                <a:shade val="90000"/>
                <a:satMod val="140000"/>
              </a:srgbClr>
            </a:gs>
            <a:gs pos="100000">
              <a:srgbClr val="B0CCB0">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kern="1200" dirty="0" smtClean="0">
              <a:solidFill>
                <a:sysClr val="window" lastClr="FFFFFF"/>
              </a:solidFill>
              <a:latin typeface="Kalam" panose="020B0604020202020204" charset="-94"/>
              <a:ea typeface="+mn-ea"/>
              <a:cs typeface="Kalam" panose="020B0604020202020204" charset="-94"/>
            </a:rPr>
            <a:t>Atık Yağ</a:t>
          </a:r>
          <a:endParaRPr lang="tr-TR" sz="1200" kern="1200" dirty="0">
            <a:solidFill>
              <a:sysClr val="window" lastClr="FFFFFF"/>
            </a:solidFill>
            <a:latin typeface="Kalam" panose="020B0604020202020204" charset="-94"/>
            <a:ea typeface="+mn-ea"/>
            <a:cs typeface="Kalam" panose="020B0604020202020204" charset="-94"/>
          </a:endParaRPr>
        </a:p>
      </dsp:txBody>
      <dsp:txXfrm>
        <a:off x="1862158" y="56475"/>
        <a:ext cx="360869" cy="360869"/>
      </dsp:txXfrm>
    </dsp:sp>
    <dsp:sp modelId="{D662F349-390D-463A-A4A6-D8FC2ED02362}">
      <dsp:nvSpPr>
        <dsp:cNvPr id="0" name=""/>
        <dsp:cNvSpPr/>
      </dsp:nvSpPr>
      <dsp:spPr>
        <a:xfrm rot="18020757">
          <a:off x="2001073" y="938864"/>
          <a:ext cx="995826" cy="21909"/>
        </a:xfrm>
        <a:custGeom>
          <a:avLst/>
          <a:gdLst/>
          <a:ahLst/>
          <a:cxnLst/>
          <a:rect l="0" t="0" r="0" b="0"/>
          <a:pathLst>
            <a:path>
              <a:moveTo>
                <a:pt x="0" y="9832"/>
              </a:moveTo>
              <a:lnTo>
                <a:pt x="954883" y="9832"/>
              </a:lnTo>
            </a:path>
          </a:pathLst>
        </a:custGeom>
        <a:noFill/>
        <a:ln w="9525" cap="flat" cmpd="sng" algn="ctr">
          <a:solidFill>
            <a:srgbClr val="B0CCB0">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tr-TR" sz="300" kern="1200">
            <a:solidFill>
              <a:sysClr val="windowText" lastClr="000000">
                <a:hueOff val="0"/>
                <a:satOff val="0"/>
                <a:lumOff val="0"/>
                <a:alphaOff val="0"/>
              </a:sysClr>
            </a:solidFill>
            <a:latin typeface="Arial"/>
            <a:ea typeface="+mn-ea"/>
            <a:cs typeface="+mn-cs"/>
          </a:endParaRPr>
        </a:p>
      </dsp:txBody>
      <dsp:txXfrm>
        <a:off x="2464923" y="958725"/>
        <a:ext cx="0" cy="0"/>
      </dsp:txXfrm>
    </dsp:sp>
    <dsp:sp modelId="{69373178-0A1D-404A-95F0-A0C3E41F9D3B}">
      <dsp:nvSpPr>
        <dsp:cNvPr id="0" name=""/>
        <dsp:cNvSpPr/>
      </dsp:nvSpPr>
      <dsp:spPr>
        <a:xfrm>
          <a:off x="2354403" y="65117"/>
          <a:ext cx="1054404" cy="462262"/>
        </a:xfrm>
        <a:prstGeom prst="ellipse">
          <a:avLst/>
        </a:prstGeom>
        <a:gradFill rotWithShape="0">
          <a:gsLst>
            <a:gs pos="0">
              <a:srgbClr val="A8CDD7">
                <a:hueOff val="0"/>
                <a:satOff val="0"/>
                <a:lumOff val="0"/>
                <a:alphaOff val="0"/>
                <a:shade val="70000"/>
                <a:satMod val="150000"/>
              </a:srgbClr>
            </a:gs>
            <a:gs pos="34000">
              <a:srgbClr val="A8CDD7">
                <a:hueOff val="0"/>
                <a:satOff val="0"/>
                <a:lumOff val="0"/>
                <a:alphaOff val="0"/>
                <a:shade val="70000"/>
                <a:satMod val="140000"/>
              </a:srgbClr>
            </a:gs>
            <a:gs pos="70000">
              <a:srgbClr val="A8CDD7">
                <a:hueOff val="0"/>
                <a:satOff val="0"/>
                <a:lumOff val="0"/>
                <a:alphaOff val="0"/>
                <a:tint val="100000"/>
                <a:shade val="90000"/>
                <a:satMod val="140000"/>
              </a:srgbClr>
            </a:gs>
            <a:gs pos="100000">
              <a:srgbClr val="A8CDD7">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kern="1200" dirty="0" smtClean="0">
              <a:solidFill>
                <a:sysClr val="window" lastClr="FFFFFF"/>
              </a:solidFill>
              <a:latin typeface="Kalam" panose="020B0604020202020204" charset="-94"/>
              <a:ea typeface="+mn-ea"/>
              <a:cs typeface="Kalam" panose="020B0604020202020204" charset="-94"/>
            </a:rPr>
            <a:t>Atık Motor Yağı</a:t>
          </a:r>
          <a:endParaRPr lang="tr-TR" sz="1200" kern="1200" dirty="0">
            <a:solidFill>
              <a:sysClr val="window" lastClr="FFFFFF"/>
            </a:solidFill>
            <a:latin typeface="Kalam" panose="020B0604020202020204" charset="-94"/>
            <a:ea typeface="+mn-ea"/>
            <a:cs typeface="Kalam" panose="020B0604020202020204" charset="-94"/>
          </a:endParaRPr>
        </a:p>
      </dsp:txBody>
      <dsp:txXfrm>
        <a:off x="2508817" y="132814"/>
        <a:ext cx="745576" cy="326868"/>
      </dsp:txXfrm>
    </dsp:sp>
    <dsp:sp modelId="{C2882F77-C518-475F-9BB7-30AB2A5B95FB}">
      <dsp:nvSpPr>
        <dsp:cNvPr id="0" name=""/>
        <dsp:cNvSpPr/>
      </dsp:nvSpPr>
      <dsp:spPr>
        <a:xfrm rot="19377807">
          <a:off x="2320865" y="1233753"/>
          <a:ext cx="728182" cy="21909"/>
        </a:xfrm>
        <a:custGeom>
          <a:avLst/>
          <a:gdLst/>
          <a:ahLst/>
          <a:cxnLst/>
          <a:rect l="0" t="0" r="0" b="0"/>
          <a:pathLst>
            <a:path>
              <a:moveTo>
                <a:pt x="0" y="9832"/>
              </a:moveTo>
              <a:lnTo>
                <a:pt x="847806" y="9832"/>
              </a:lnTo>
            </a:path>
          </a:pathLst>
        </a:custGeom>
        <a:noFill/>
        <a:ln w="9525" cap="flat" cmpd="sng" algn="ctr">
          <a:solidFill>
            <a:srgbClr val="B0CCB0">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tr-TR" sz="300" kern="1200">
            <a:solidFill>
              <a:sysClr val="windowText" lastClr="000000">
                <a:hueOff val="0"/>
                <a:satOff val="0"/>
                <a:lumOff val="0"/>
                <a:alphaOff val="0"/>
              </a:sysClr>
            </a:solidFill>
            <a:latin typeface="Arial"/>
            <a:ea typeface="+mn-ea"/>
            <a:cs typeface="+mn-cs"/>
          </a:endParaRPr>
        </a:p>
      </dsp:txBody>
      <dsp:txXfrm>
        <a:off x="2659460" y="1241141"/>
        <a:ext cx="0" cy="0"/>
      </dsp:txXfrm>
    </dsp:sp>
    <dsp:sp modelId="{B66D6495-9100-447E-AA9E-950F950D138A}">
      <dsp:nvSpPr>
        <dsp:cNvPr id="0" name=""/>
        <dsp:cNvSpPr/>
      </dsp:nvSpPr>
      <dsp:spPr>
        <a:xfrm>
          <a:off x="2772577" y="561726"/>
          <a:ext cx="958693" cy="510347"/>
        </a:xfrm>
        <a:prstGeom prst="ellipse">
          <a:avLst/>
        </a:prstGeom>
        <a:gradFill rotWithShape="0">
          <a:gsLst>
            <a:gs pos="0">
              <a:srgbClr val="C0BEAF">
                <a:hueOff val="0"/>
                <a:satOff val="0"/>
                <a:lumOff val="0"/>
                <a:alphaOff val="0"/>
                <a:shade val="70000"/>
                <a:satMod val="150000"/>
              </a:srgbClr>
            </a:gs>
            <a:gs pos="34000">
              <a:srgbClr val="C0BEAF">
                <a:hueOff val="0"/>
                <a:satOff val="0"/>
                <a:lumOff val="0"/>
                <a:alphaOff val="0"/>
                <a:shade val="70000"/>
                <a:satMod val="140000"/>
              </a:srgbClr>
            </a:gs>
            <a:gs pos="70000">
              <a:srgbClr val="C0BEAF">
                <a:hueOff val="0"/>
                <a:satOff val="0"/>
                <a:lumOff val="0"/>
                <a:alphaOff val="0"/>
                <a:tint val="100000"/>
                <a:shade val="90000"/>
                <a:satMod val="140000"/>
              </a:srgbClr>
            </a:gs>
            <a:gs pos="100000">
              <a:srgbClr val="C0BEAF">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kern="1200" dirty="0" smtClean="0">
              <a:solidFill>
                <a:sysClr val="window" lastClr="FFFFFF"/>
              </a:solidFill>
              <a:latin typeface="Kalam" panose="020B0604020202020204" charset="-94"/>
              <a:ea typeface="+mn-ea"/>
              <a:cs typeface="Kalam" panose="020B0604020202020204" charset="-94"/>
            </a:rPr>
            <a:t>Bitkisel atık yağ</a:t>
          </a:r>
          <a:endParaRPr lang="tr-TR" sz="1200" kern="1200" dirty="0">
            <a:solidFill>
              <a:sysClr val="window" lastClr="FFFFFF"/>
            </a:solidFill>
            <a:latin typeface="Kalam" panose="020B0604020202020204" charset="-94"/>
            <a:ea typeface="+mn-ea"/>
            <a:cs typeface="Kalam" panose="020B0604020202020204" charset="-94"/>
          </a:endParaRPr>
        </a:p>
      </dsp:txBody>
      <dsp:txXfrm>
        <a:off x="2912974" y="636465"/>
        <a:ext cx="677899" cy="360869"/>
      </dsp:txXfrm>
    </dsp:sp>
    <dsp:sp modelId="{9E1D812F-20A1-4E8B-AD96-F4972691CE53}">
      <dsp:nvSpPr>
        <dsp:cNvPr id="0" name=""/>
        <dsp:cNvSpPr/>
      </dsp:nvSpPr>
      <dsp:spPr>
        <a:xfrm rot="20828571">
          <a:off x="2500636" y="1545746"/>
          <a:ext cx="597257" cy="21909"/>
        </a:xfrm>
        <a:custGeom>
          <a:avLst/>
          <a:gdLst/>
          <a:ahLst/>
          <a:cxnLst/>
          <a:rect l="0" t="0" r="0" b="0"/>
          <a:pathLst>
            <a:path>
              <a:moveTo>
                <a:pt x="0" y="9832"/>
              </a:moveTo>
              <a:lnTo>
                <a:pt x="695446" y="9832"/>
              </a:lnTo>
            </a:path>
          </a:pathLst>
        </a:custGeom>
        <a:noFill/>
        <a:ln w="9525" cap="flat" cmpd="sng" algn="ctr">
          <a:solidFill>
            <a:srgbClr val="B0CCB0">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tr-TR" sz="300" kern="1200">
            <a:solidFill>
              <a:sysClr val="windowText" lastClr="000000">
                <a:hueOff val="0"/>
                <a:satOff val="0"/>
                <a:lumOff val="0"/>
                <a:alphaOff val="0"/>
              </a:sysClr>
            </a:solidFill>
            <a:latin typeface="Arial"/>
            <a:ea typeface="+mn-ea"/>
            <a:cs typeface="+mn-cs"/>
          </a:endParaRPr>
        </a:p>
      </dsp:txBody>
      <dsp:txXfrm>
        <a:off x="2781385" y="1545466"/>
        <a:ext cx="0" cy="0"/>
      </dsp:txXfrm>
    </dsp:sp>
    <dsp:sp modelId="{131F11D3-F2FF-455B-9BD3-AE23C3FA09E0}">
      <dsp:nvSpPr>
        <dsp:cNvPr id="0" name=""/>
        <dsp:cNvSpPr/>
      </dsp:nvSpPr>
      <dsp:spPr>
        <a:xfrm>
          <a:off x="3068141" y="1104783"/>
          <a:ext cx="859058" cy="585021"/>
        </a:xfrm>
        <a:prstGeom prst="ellipse">
          <a:avLst/>
        </a:prstGeom>
        <a:gradFill rotWithShape="0">
          <a:gsLst>
            <a:gs pos="0">
              <a:srgbClr val="CEC597">
                <a:hueOff val="0"/>
                <a:satOff val="0"/>
                <a:lumOff val="0"/>
                <a:alphaOff val="0"/>
                <a:shade val="70000"/>
                <a:satMod val="150000"/>
              </a:srgbClr>
            </a:gs>
            <a:gs pos="34000">
              <a:srgbClr val="CEC597">
                <a:hueOff val="0"/>
                <a:satOff val="0"/>
                <a:lumOff val="0"/>
                <a:alphaOff val="0"/>
                <a:shade val="70000"/>
                <a:satMod val="140000"/>
              </a:srgbClr>
            </a:gs>
            <a:gs pos="70000">
              <a:srgbClr val="CEC597">
                <a:hueOff val="0"/>
                <a:satOff val="0"/>
                <a:lumOff val="0"/>
                <a:alphaOff val="0"/>
                <a:tint val="100000"/>
                <a:shade val="90000"/>
                <a:satMod val="140000"/>
              </a:srgbClr>
            </a:gs>
            <a:gs pos="100000">
              <a:srgbClr val="CEC597">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kern="1200" dirty="0" smtClean="0">
              <a:solidFill>
                <a:sysClr val="window" lastClr="FFFFFF"/>
              </a:solidFill>
              <a:latin typeface="Kalam" panose="020B0604020202020204" charset="-94"/>
              <a:ea typeface="+mn-ea"/>
              <a:cs typeface="Kalam" panose="020B0604020202020204" charset="-94"/>
            </a:rPr>
            <a:t>Tıbbi atık</a:t>
          </a:r>
          <a:endParaRPr lang="tr-TR" sz="1200" kern="1200" dirty="0">
            <a:solidFill>
              <a:sysClr val="window" lastClr="FFFFFF"/>
            </a:solidFill>
            <a:latin typeface="Kalam" panose="020B0604020202020204" charset="-94"/>
            <a:ea typeface="+mn-ea"/>
            <a:cs typeface="Kalam" panose="020B0604020202020204" charset="-94"/>
          </a:endParaRPr>
        </a:p>
      </dsp:txBody>
      <dsp:txXfrm>
        <a:off x="3193947" y="1190457"/>
        <a:ext cx="607446" cy="413673"/>
      </dsp:txXfrm>
    </dsp:sp>
    <dsp:sp modelId="{4B5A96FA-4DC3-4FB9-9B94-16AC549B29C1}">
      <dsp:nvSpPr>
        <dsp:cNvPr id="0" name=""/>
        <dsp:cNvSpPr/>
      </dsp:nvSpPr>
      <dsp:spPr>
        <a:xfrm rot="619110">
          <a:off x="2510811" y="1847134"/>
          <a:ext cx="477164" cy="21909"/>
        </a:xfrm>
        <a:custGeom>
          <a:avLst/>
          <a:gdLst/>
          <a:ahLst/>
          <a:cxnLst/>
          <a:rect l="0" t="0" r="0" b="0"/>
          <a:pathLst>
            <a:path>
              <a:moveTo>
                <a:pt x="0" y="9832"/>
              </a:moveTo>
              <a:lnTo>
                <a:pt x="555693" y="9832"/>
              </a:lnTo>
            </a:path>
          </a:pathLst>
        </a:custGeom>
        <a:noFill/>
        <a:ln w="9525" cap="flat" cmpd="sng" algn="ctr">
          <a:solidFill>
            <a:srgbClr val="B0CCB0">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tr-TR" sz="300" kern="1200">
            <a:solidFill>
              <a:sysClr val="windowText" lastClr="000000">
                <a:hueOff val="0"/>
                <a:satOff val="0"/>
                <a:lumOff val="0"/>
                <a:alphaOff val="0"/>
              </a:sysClr>
            </a:solidFill>
            <a:latin typeface="Arial"/>
            <a:ea typeface="+mn-ea"/>
            <a:cs typeface="+mn-cs"/>
          </a:endParaRPr>
        </a:p>
      </dsp:txBody>
      <dsp:txXfrm>
        <a:off x="2739794" y="1844216"/>
        <a:ext cx="0" cy="0"/>
      </dsp:txXfrm>
    </dsp:sp>
    <dsp:sp modelId="{A0CA5FA3-AD5F-414A-BC6E-569D69895ECC}">
      <dsp:nvSpPr>
        <dsp:cNvPr id="0" name=""/>
        <dsp:cNvSpPr/>
      </dsp:nvSpPr>
      <dsp:spPr>
        <a:xfrm>
          <a:off x="2946506" y="1736804"/>
          <a:ext cx="1102315" cy="515037"/>
        </a:xfrm>
        <a:prstGeom prst="ellipse">
          <a:avLst/>
        </a:prstGeom>
        <a:gradFill rotWithShape="0">
          <a:gsLst>
            <a:gs pos="0">
              <a:srgbClr val="E8B7B7">
                <a:hueOff val="0"/>
                <a:satOff val="0"/>
                <a:lumOff val="0"/>
                <a:alphaOff val="0"/>
                <a:shade val="70000"/>
                <a:satMod val="150000"/>
              </a:srgbClr>
            </a:gs>
            <a:gs pos="34000">
              <a:srgbClr val="E8B7B7">
                <a:hueOff val="0"/>
                <a:satOff val="0"/>
                <a:lumOff val="0"/>
                <a:alphaOff val="0"/>
                <a:shade val="70000"/>
                <a:satMod val="140000"/>
              </a:srgbClr>
            </a:gs>
            <a:gs pos="70000">
              <a:srgbClr val="E8B7B7">
                <a:hueOff val="0"/>
                <a:satOff val="0"/>
                <a:lumOff val="0"/>
                <a:alphaOff val="0"/>
                <a:tint val="100000"/>
                <a:shade val="90000"/>
                <a:satMod val="140000"/>
              </a:srgbClr>
            </a:gs>
            <a:gs pos="100000">
              <a:srgbClr val="E8B7B7">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kern="1200" dirty="0" smtClean="0">
              <a:solidFill>
                <a:sysClr val="window" lastClr="FFFFFF"/>
              </a:solidFill>
              <a:latin typeface="Kalam" panose="020B0604020202020204" charset="-94"/>
              <a:ea typeface="+mn-ea"/>
              <a:cs typeface="Kalam" panose="020B0604020202020204" charset="-94"/>
            </a:rPr>
            <a:t>Tıbbi Kesici delici</a:t>
          </a:r>
          <a:endParaRPr lang="tr-TR" sz="1200" kern="1200" dirty="0">
            <a:solidFill>
              <a:sysClr val="window" lastClr="FFFFFF"/>
            </a:solidFill>
            <a:latin typeface="Kalam" panose="020B0604020202020204" charset="-94"/>
            <a:ea typeface="+mn-ea"/>
            <a:cs typeface="Kalam" panose="020B0604020202020204" charset="-94"/>
          </a:endParaRPr>
        </a:p>
      </dsp:txBody>
      <dsp:txXfrm>
        <a:off x="3107936" y="1812229"/>
        <a:ext cx="779455" cy="364187"/>
      </dsp:txXfrm>
    </dsp:sp>
    <dsp:sp modelId="{05F0ABD4-7677-429C-9079-61AFA5718953}">
      <dsp:nvSpPr>
        <dsp:cNvPr id="0" name=""/>
        <dsp:cNvSpPr/>
      </dsp:nvSpPr>
      <dsp:spPr>
        <a:xfrm rot="1951714">
          <a:off x="2373711" y="2120869"/>
          <a:ext cx="599713" cy="21909"/>
        </a:xfrm>
        <a:custGeom>
          <a:avLst/>
          <a:gdLst/>
          <a:ahLst/>
          <a:cxnLst/>
          <a:rect l="0" t="0" r="0" b="0"/>
          <a:pathLst>
            <a:path>
              <a:moveTo>
                <a:pt x="0" y="9832"/>
              </a:moveTo>
              <a:lnTo>
                <a:pt x="698288" y="9832"/>
              </a:lnTo>
            </a:path>
          </a:pathLst>
        </a:custGeom>
        <a:noFill/>
        <a:ln w="9525" cap="flat" cmpd="sng" algn="ctr">
          <a:solidFill>
            <a:srgbClr val="B0CCB0">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tr-TR" sz="300" kern="1200">
            <a:solidFill>
              <a:sysClr val="windowText" lastClr="000000">
                <a:hueOff val="0"/>
                <a:satOff val="0"/>
                <a:lumOff val="0"/>
                <a:alphaOff val="0"/>
              </a:sysClr>
            </a:solidFill>
            <a:latin typeface="Arial"/>
            <a:ea typeface="+mn-ea"/>
            <a:cs typeface="+mn-cs"/>
          </a:endParaRPr>
        </a:p>
      </dsp:txBody>
      <dsp:txXfrm>
        <a:off x="2668989" y="2111121"/>
        <a:ext cx="0" cy="0"/>
      </dsp:txXfrm>
    </dsp:sp>
    <dsp:sp modelId="{0551BF54-0C4B-4931-B62E-EDB60E37FF7A}">
      <dsp:nvSpPr>
        <dsp:cNvPr id="0" name=""/>
        <dsp:cNvSpPr/>
      </dsp:nvSpPr>
      <dsp:spPr>
        <a:xfrm>
          <a:off x="2677288" y="2247710"/>
          <a:ext cx="1156172" cy="510347"/>
        </a:xfrm>
        <a:prstGeom prst="ellipse">
          <a:avLst/>
        </a:prstGeom>
        <a:gradFill rotWithShape="0">
          <a:gsLst>
            <a:gs pos="0">
              <a:srgbClr val="B0CCB0">
                <a:hueOff val="0"/>
                <a:satOff val="0"/>
                <a:lumOff val="0"/>
                <a:alphaOff val="0"/>
                <a:shade val="70000"/>
                <a:satMod val="150000"/>
              </a:srgbClr>
            </a:gs>
            <a:gs pos="34000">
              <a:srgbClr val="B0CCB0">
                <a:hueOff val="0"/>
                <a:satOff val="0"/>
                <a:lumOff val="0"/>
                <a:alphaOff val="0"/>
                <a:shade val="70000"/>
                <a:satMod val="140000"/>
              </a:srgbClr>
            </a:gs>
            <a:gs pos="70000">
              <a:srgbClr val="B0CCB0">
                <a:hueOff val="0"/>
                <a:satOff val="0"/>
                <a:lumOff val="0"/>
                <a:alphaOff val="0"/>
                <a:tint val="100000"/>
                <a:shade val="90000"/>
                <a:satMod val="140000"/>
              </a:srgbClr>
            </a:gs>
            <a:gs pos="100000">
              <a:srgbClr val="B0CCB0">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kern="1200" dirty="0" smtClean="0">
              <a:solidFill>
                <a:sysClr val="window" lastClr="FFFFFF"/>
              </a:solidFill>
              <a:latin typeface="Kalam" panose="020B0604020202020204" charset="-94"/>
              <a:ea typeface="+mn-ea"/>
              <a:cs typeface="Kalam" panose="020B0604020202020204" charset="-94"/>
            </a:rPr>
            <a:t>Aydınlatma</a:t>
          </a:r>
          <a:endParaRPr lang="tr-TR" sz="1200" kern="1200" dirty="0">
            <a:solidFill>
              <a:sysClr val="window" lastClr="FFFFFF"/>
            </a:solidFill>
            <a:latin typeface="Kalam" panose="020B0604020202020204" charset="-94"/>
            <a:ea typeface="+mn-ea"/>
            <a:cs typeface="Kalam" panose="020B0604020202020204" charset="-94"/>
          </a:endParaRPr>
        </a:p>
      </dsp:txBody>
      <dsp:txXfrm>
        <a:off x="2846605" y="2322449"/>
        <a:ext cx="817538" cy="360869"/>
      </dsp:txXfrm>
    </dsp:sp>
    <dsp:sp modelId="{94B321A4-ABBB-4743-80CB-7A09AB773860}">
      <dsp:nvSpPr>
        <dsp:cNvPr id="0" name=""/>
        <dsp:cNvSpPr/>
      </dsp:nvSpPr>
      <dsp:spPr>
        <a:xfrm rot="3170047">
          <a:off x="2114597" y="2408242"/>
          <a:ext cx="901857" cy="21909"/>
        </a:xfrm>
        <a:custGeom>
          <a:avLst/>
          <a:gdLst/>
          <a:ahLst/>
          <a:cxnLst/>
          <a:rect l="0" t="0" r="0" b="0"/>
          <a:pathLst>
            <a:path>
              <a:moveTo>
                <a:pt x="0" y="9832"/>
              </a:moveTo>
              <a:lnTo>
                <a:pt x="1049935" y="9832"/>
              </a:lnTo>
            </a:path>
          </a:pathLst>
        </a:custGeom>
        <a:noFill/>
        <a:ln w="9525" cap="flat" cmpd="sng" algn="ctr">
          <a:solidFill>
            <a:srgbClr val="B0CCB0">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tr-TR" sz="300" kern="1200">
            <a:solidFill>
              <a:sysClr val="windowText" lastClr="000000">
                <a:hueOff val="0"/>
                <a:satOff val="0"/>
                <a:lumOff val="0"/>
                <a:alphaOff val="0"/>
              </a:sysClr>
            </a:solidFill>
            <a:latin typeface="Arial"/>
            <a:ea typeface="+mn-ea"/>
            <a:cs typeface="+mn-cs"/>
          </a:endParaRPr>
        </a:p>
      </dsp:txBody>
      <dsp:txXfrm>
        <a:off x="2569872" y="2387610"/>
        <a:ext cx="0" cy="0"/>
      </dsp:txXfrm>
    </dsp:sp>
    <dsp:sp modelId="{7A23CF85-2636-48C9-BE58-E95242CB42C4}">
      <dsp:nvSpPr>
        <dsp:cNvPr id="0" name=""/>
        <dsp:cNvSpPr/>
      </dsp:nvSpPr>
      <dsp:spPr>
        <a:xfrm>
          <a:off x="2556150" y="2758594"/>
          <a:ext cx="920243" cy="510347"/>
        </a:xfrm>
        <a:prstGeom prst="ellipse">
          <a:avLst/>
        </a:prstGeom>
        <a:gradFill rotWithShape="0">
          <a:gsLst>
            <a:gs pos="0">
              <a:srgbClr val="A8CDD7">
                <a:hueOff val="0"/>
                <a:satOff val="0"/>
                <a:lumOff val="0"/>
                <a:alphaOff val="0"/>
                <a:shade val="70000"/>
                <a:satMod val="150000"/>
              </a:srgbClr>
            </a:gs>
            <a:gs pos="34000">
              <a:srgbClr val="A8CDD7">
                <a:hueOff val="0"/>
                <a:satOff val="0"/>
                <a:lumOff val="0"/>
                <a:alphaOff val="0"/>
                <a:shade val="70000"/>
                <a:satMod val="140000"/>
              </a:srgbClr>
            </a:gs>
            <a:gs pos="70000">
              <a:srgbClr val="A8CDD7">
                <a:hueOff val="0"/>
                <a:satOff val="0"/>
                <a:lumOff val="0"/>
                <a:alphaOff val="0"/>
                <a:tint val="100000"/>
                <a:shade val="90000"/>
                <a:satMod val="140000"/>
              </a:srgbClr>
            </a:gs>
            <a:gs pos="100000">
              <a:srgbClr val="A8CDD7">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kern="1200" dirty="0" smtClean="0">
              <a:solidFill>
                <a:sysClr val="window" lastClr="FFFFFF"/>
              </a:solidFill>
              <a:latin typeface="Kalam" panose="020B0604020202020204" charset="-94"/>
              <a:ea typeface="+mn-ea"/>
              <a:cs typeface="Kalam" panose="020B0604020202020204" charset="-94"/>
            </a:rPr>
            <a:t>Atık</a:t>
          </a:r>
          <a:r>
            <a:rPr lang="tr-TR" sz="1200" kern="1200" dirty="0" smtClean="0">
              <a:solidFill>
                <a:sysClr val="window" lastClr="FFFFFF"/>
              </a:solidFill>
              <a:latin typeface="Calibri" panose="020F0502020204030204"/>
              <a:ea typeface="+mn-ea"/>
              <a:cs typeface="+mn-cs"/>
            </a:rPr>
            <a:t> </a:t>
          </a:r>
          <a:r>
            <a:rPr lang="tr-TR" sz="1200" kern="1200" dirty="0" smtClean="0">
              <a:solidFill>
                <a:sysClr val="window" lastClr="FFFFFF"/>
              </a:solidFill>
              <a:latin typeface="Kalam" panose="020B0604020202020204" charset="-94"/>
              <a:ea typeface="+mn-ea"/>
              <a:cs typeface="Kalam" panose="020B0604020202020204" charset="-94"/>
            </a:rPr>
            <a:t>İlaç</a:t>
          </a:r>
          <a:endParaRPr lang="tr-TR" sz="1200" kern="1200" dirty="0">
            <a:solidFill>
              <a:sysClr val="window" lastClr="FFFFFF"/>
            </a:solidFill>
            <a:latin typeface="Kalam" panose="020B0604020202020204" charset="-94"/>
            <a:ea typeface="+mn-ea"/>
            <a:cs typeface="Kalam" panose="020B0604020202020204" charset="-94"/>
          </a:endParaRPr>
        </a:p>
      </dsp:txBody>
      <dsp:txXfrm>
        <a:off x="2690916" y="2833333"/>
        <a:ext cx="650711" cy="360869"/>
      </dsp:txXfrm>
    </dsp:sp>
    <dsp:sp modelId="{04C96092-2CA2-4453-9C63-78E667F4B9BC}">
      <dsp:nvSpPr>
        <dsp:cNvPr id="0" name=""/>
        <dsp:cNvSpPr/>
      </dsp:nvSpPr>
      <dsp:spPr>
        <a:xfrm rot="5301921">
          <a:off x="1691408" y="2477182"/>
          <a:ext cx="745676" cy="21909"/>
        </a:xfrm>
        <a:custGeom>
          <a:avLst/>
          <a:gdLst/>
          <a:ahLst/>
          <a:cxnLst/>
          <a:rect l="0" t="0" r="0" b="0"/>
          <a:pathLst>
            <a:path>
              <a:moveTo>
                <a:pt x="0" y="9832"/>
              </a:moveTo>
              <a:lnTo>
                <a:pt x="868145" y="9832"/>
              </a:lnTo>
            </a:path>
          </a:pathLst>
        </a:custGeom>
        <a:noFill/>
        <a:ln w="9525" cap="flat" cmpd="sng" algn="ctr">
          <a:solidFill>
            <a:srgbClr val="B0CCB0">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tr-TR" sz="300" kern="1200">
            <a:solidFill>
              <a:sysClr val="windowText" lastClr="000000">
                <a:hueOff val="0"/>
                <a:satOff val="0"/>
                <a:lumOff val="0"/>
                <a:alphaOff val="0"/>
              </a:sysClr>
            </a:solidFill>
            <a:latin typeface="Arial"/>
            <a:ea typeface="+mn-ea"/>
            <a:cs typeface="+mn-cs"/>
          </a:endParaRPr>
        </a:p>
      </dsp:txBody>
      <dsp:txXfrm>
        <a:off x="2082348" y="2468971"/>
        <a:ext cx="0" cy="0"/>
      </dsp:txXfrm>
    </dsp:sp>
    <dsp:sp modelId="{D3D083C2-BA62-48E3-90EF-FABE764FE708}">
      <dsp:nvSpPr>
        <dsp:cNvPr id="0" name=""/>
        <dsp:cNvSpPr/>
      </dsp:nvSpPr>
      <dsp:spPr>
        <a:xfrm>
          <a:off x="1509708" y="2860782"/>
          <a:ext cx="1148670" cy="642165"/>
        </a:xfrm>
        <a:prstGeom prst="ellipse">
          <a:avLst/>
        </a:prstGeom>
        <a:gradFill rotWithShape="0">
          <a:gsLst>
            <a:gs pos="0">
              <a:srgbClr val="C0BEAF">
                <a:hueOff val="0"/>
                <a:satOff val="0"/>
                <a:lumOff val="0"/>
                <a:alphaOff val="0"/>
                <a:shade val="70000"/>
                <a:satMod val="150000"/>
              </a:srgbClr>
            </a:gs>
            <a:gs pos="34000">
              <a:srgbClr val="C0BEAF">
                <a:hueOff val="0"/>
                <a:satOff val="0"/>
                <a:lumOff val="0"/>
                <a:alphaOff val="0"/>
                <a:shade val="70000"/>
                <a:satMod val="140000"/>
              </a:srgbClr>
            </a:gs>
            <a:gs pos="70000">
              <a:srgbClr val="C0BEAF">
                <a:hueOff val="0"/>
                <a:satOff val="0"/>
                <a:lumOff val="0"/>
                <a:alphaOff val="0"/>
                <a:tint val="100000"/>
                <a:shade val="90000"/>
                <a:satMod val="140000"/>
              </a:srgbClr>
            </a:gs>
            <a:gs pos="100000">
              <a:srgbClr val="C0BEAF">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kern="1200" dirty="0" err="1" smtClean="0">
              <a:solidFill>
                <a:sysClr val="window" lastClr="FFFFFF"/>
              </a:solidFill>
              <a:latin typeface="Kalam" panose="020B0604020202020204" charset="-94"/>
              <a:ea typeface="+mn-ea"/>
              <a:cs typeface="Kalam" panose="020B0604020202020204" charset="-94"/>
            </a:rPr>
            <a:t>Kontamine</a:t>
          </a:r>
          <a:r>
            <a:rPr lang="tr-TR" sz="1200" kern="1200" dirty="0" smtClean="0">
              <a:solidFill>
                <a:sysClr val="window" lastClr="FFFFFF"/>
              </a:solidFill>
              <a:latin typeface="Calibri" panose="020F0502020204030204"/>
              <a:ea typeface="+mn-ea"/>
              <a:cs typeface="+mn-cs"/>
            </a:rPr>
            <a:t> </a:t>
          </a:r>
          <a:r>
            <a:rPr lang="tr-TR" sz="1200" kern="1200" dirty="0" smtClean="0">
              <a:solidFill>
                <a:sysClr val="window" lastClr="FFFFFF"/>
              </a:solidFill>
              <a:latin typeface="Kalam" panose="020B0604020202020204" charset="-94"/>
              <a:ea typeface="+mn-ea"/>
              <a:cs typeface="Kalam" panose="020B0604020202020204" charset="-94"/>
            </a:rPr>
            <a:t>ambalaj</a:t>
          </a:r>
          <a:endParaRPr lang="tr-TR" sz="1200" kern="1200" dirty="0">
            <a:solidFill>
              <a:sysClr val="window" lastClr="FFFFFF"/>
            </a:solidFill>
            <a:latin typeface="Kalam" panose="020B0604020202020204" charset="-94"/>
            <a:ea typeface="+mn-ea"/>
            <a:cs typeface="Kalam" panose="020B0604020202020204" charset="-94"/>
          </a:endParaRPr>
        </a:p>
      </dsp:txBody>
      <dsp:txXfrm>
        <a:off x="1677927" y="2954825"/>
        <a:ext cx="812232" cy="454079"/>
      </dsp:txXfrm>
    </dsp:sp>
    <dsp:sp modelId="{97583747-5EA5-429F-9877-2239EA2EFC8B}">
      <dsp:nvSpPr>
        <dsp:cNvPr id="0" name=""/>
        <dsp:cNvSpPr/>
      </dsp:nvSpPr>
      <dsp:spPr>
        <a:xfrm rot="7575390">
          <a:off x="1193628" y="2358082"/>
          <a:ext cx="759713" cy="21909"/>
        </a:xfrm>
        <a:custGeom>
          <a:avLst/>
          <a:gdLst/>
          <a:ahLst/>
          <a:cxnLst/>
          <a:rect l="0" t="0" r="0" b="0"/>
          <a:pathLst>
            <a:path>
              <a:moveTo>
                <a:pt x="0" y="9832"/>
              </a:moveTo>
              <a:lnTo>
                <a:pt x="884484" y="9832"/>
              </a:lnTo>
            </a:path>
          </a:pathLst>
        </a:custGeom>
        <a:noFill/>
        <a:ln w="9525" cap="flat" cmpd="sng" algn="ctr">
          <a:solidFill>
            <a:srgbClr val="B0CCB0">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tr-TR" sz="300" kern="1200">
            <a:solidFill>
              <a:sysClr val="windowText" lastClr="000000">
                <a:hueOff val="0"/>
                <a:satOff val="0"/>
                <a:lumOff val="0"/>
                <a:alphaOff val="0"/>
              </a:sysClr>
            </a:solidFill>
            <a:latin typeface="Arial"/>
            <a:ea typeface="+mn-ea"/>
            <a:cs typeface="+mn-cs"/>
          </a:endParaRPr>
        </a:p>
      </dsp:txBody>
      <dsp:txXfrm rot="10800000">
        <a:off x="1600032" y="2364954"/>
        <a:ext cx="0" cy="0"/>
      </dsp:txXfrm>
    </dsp:sp>
    <dsp:sp modelId="{828CF3AF-AFA3-4582-B949-9B85DF0D2A60}">
      <dsp:nvSpPr>
        <dsp:cNvPr id="0" name=""/>
        <dsp:cNvSpPr/>
      </dsp:nvSpPr>
      <dsp:spPr>
        <a:xfrm>
          <a:off x="716901" y="2656434"/>
          <a:ext cx="917319" cy="510347"/>
        </a:xfrm>
        <a:prstGeom prst="ellipse">
          <a:avLst/>
        </a:prstGeom>
        <a:gradFill rotWithShape="0">
          <a:gsLst>
            <a:gs pos="0">
              <a:srgbClr val="CEC597">
                <a:hueOff val="0"/>
                <a:satOff val="0"/>
                <a:lumOff val="0"/>
                <a:alphaOff val="0"/>
                <a:shade val="70000"/>
                <a:satMod val="150000"/>
              </a:srgbClr>
            </a:gs>
            <a:gs pos="34000">
              <a:srgbClr val="CEC597">
                <a:hueOff val="0"/>
                <a:satOff val="0"/>
                <a:lumOff val="0"/>
                <a:alphaOff val="0"/>
                <a:shade val="70000"/>
                <a:satMod val="140000"/>
              </a:srgbClr>
            </a:gs>
            <a:gs pos="70000">
              <a:srgbClr val="CEC597">
                <a:hueOff val="0"/>
                <a:satOff val="0"/>
                <a:lumOff val="0"/>
                <a:alphaOff val="0"/>
                <a:tint val="100000"/>
                <a:shade val="90000"/>
                <a:satMod val="140000"/>
              </a:srgbClr>
            </a:gs>
            <a:gs pos="100000">
              <a:srgbClr val="CEC597">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kern="1200" dirty="0" smtClean="0">
              <a:solidFill>
                <a:sysClr val="window" lastClr="FFFFFF"/>
              </a:solidFill>
              <a:latin typeface="Kalam" panose="020B0604020202020204" charset="-94"/>
              <a:ea typeface="+mn-ea"/>
              <a:cs typeface="Kalam" panose="020B0604020202020204" charset="-94"/>
            </a:rPr>
            <a:t>Ev aletleri</a:t>
          </a:r>
          <a:endParaRPr lang="tr-TR" sz="1200" kern="1200" dirty="0">
            <a:solidFill>
              <a:sysClr val="window" lastClr="FFFFFF"/>
            </a:solidFill>
            <a:latin typeface="Kalam" panose="020B0604020202020204" charset="-94"/>
            <a:ea typeface="+mn-ea"/>
            <a:cs typeface="Kalam" panose="020B0604020202020204" charset="-94"/>
          </a:endParaRPr>
        </a:p>
      </dsp:txBody>
      <dsp:txXfrm>
        <a:off x="851239" y="2731173"/>
        <a:ext cx="648643" cy="360869"/>
      </dsp:txXfrm>
    </dsp:sp>
    <dsp:sp modelId="{632D64C5-ABB4-454B-AA8A-44F098FC0F8E}">
      <dsp:nvSpPr>
        <dsp:cNvPr id="0" name=""/>
        <dsp:cNvSpPr/>
      </dsp:nvSpPr>
      <dsp:spPr>
        <a:xfrm rot="8959657">
          <a:off x="1114608" y="2096838"/>
          <a:ext cx="580016" cy="21909"/>
        </a:xfrm>
        <a:custGeom>
          <a:avLst/>
          <a:gdLst/>
          <a:ahLst/>
          <a:cxnLst/>
          <a:rect l="0" t="0" r="0" b="0"/>
          <a:pathLst>
            <a:path>
              <a:moveTo>
                <a:pt x="0" y="9832"/>
              </a:moveTo>
              <a:lnTo>
                <a:pt x="675361" y="9832"/>
              </a:lnTo>
            </a:path>
          </a:pathLst>
        </a:custGeom>
        <a:noFill/>
        <a:ln w="9525" cap="flat" cmpd="sng" algn="ctr">
          <a:solidFill>
            <a:srgbClr val="B0CCB0">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tr-TR" sz="300" kern="1200">
            <a:solidFill>
              <a:sysClr val="windowText" lastClr="000000">
                <a:hueOff val="0"/>
                <a:satOff val="0"/>
                <a:lumOff val="0"/>
                <a:alphaOff val="0"/>
              </a:sysClr>
            </a:solidFill>
            <a:latin typeface="Arial"/>
            <a:ea typeface="+mn-ea"/>
            <a:cs typeface="+mn-cs"/>
          </a:endParaRPr>
        </a:p>
      </dsp:txBody>
      <dsp:txXfrm rot="10800000">
        <a:off x="1424484" y="2112868"/>
        <a:ext cx="0" cy="0"/>
      </dsp:txXfrm>
    </dsp:sp>
    <dsp:sp modelId="{67C3CD1F-5375-4B33-98C1-E1EFEAFC7D4D}">
      <dsp:nvSpPr>
        <dsp:cNvPr id="0" name=""/>
        <dsp:cNvSpPr/>
      </dsp:nvSpPr>
      <dsp:spPr>
        <a:xfrm>
          <a:off x="308183" y="2196616"/>
          <a:ext cx="1032882" cy="510347"/>
        </a:xfrm>
        <a:prstGeom prst="ellipse">
          <a:avLst/>
        </a:prstGeom>
        <a:gradFill rotWithShape="0">
          <a:gsLst>
            <a:gs pos="0">
              <a:srgbClr val="E8B7B7">
                <a:hueOff val="0"/>
                <a:satOff val="0"/>
                <a:lumOff val="0"/>
                <a:alphaOff val="0"/>
                <a:shade val="70000"/>
                <a:satMod val="150000"/>
              </a:srgbClr>
            </a:gs>
            <a:gs pos="34000">
              <a:srgbClr val="E8B7B7">
                <a:hueOff val="0"/>
                <a:satOff val="0"/>
                <a:lumOff val="0"/>
                <a:alphaOff val="0"/>
                <a:shade val="70000"/>
                <a:satMod val="140000"/>
              </a:srgbClr>
            </a:gs>
            <a:gs pos="70000">
              <a:srgbClr val="E8B7B7">
                <a:hueOff val="0"/>
                <a:satOff val="0"/>
                <a:lumOff val="0"/>
                <a:alphaOff val="0"/>
                <a:tint val="100000"/>
                <a:shade val="90000"/>
                <a:satMod val="140000"/>
              </a:srgbClr>
            </a:gs>
            <a:gs pos="100000">
              <a:srgbClr val="E8B7B7">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kern="1200" dirty="0" smtClean="0">
              <a:solidFill>
                <a:sysClr val="window" lastClr="FFFFFF"/>
              </a:solidFill>
              <a:latin typeface="Kalam" panose="020B0604020202020204" charset="-94"/>
              <a:ea typeface="+mn-ea"/>
              <a:cs typeface="Kalam" panose="020B0604020202020204" charset="-94"/>
            </a:rPr>
            <a:t>Televizyon</a:t>
          </a:r>
          <a:endParaRPr lang="tr-TR" sz="1200" kern="1200" dirty="0">
            <a:solidFill>
              <a:sysClr val="window" lastClr="FFFFFF"/>
            </a:solidFill>
            <a:latin typeface="Kalam" panose="020B0604020202020204" charset="-94"/>
            <a:ea typeface="+mn-ea"/>
            <a:cs typeface="Kalam" panose="020B0604020202020204" charset="-94"/>
          </a:endParaRPr>
        </a:p>
      </dsp:txBody>
      <dsp:txXfrm>
        <a:off x="459445" y="2271355"/>
        <a:ext cx="730358" cy="360869"/>
      </dsp:txXfrm>
    </dsp:sp>
    <dsp:sp modelId="{F55B245D-D0F3-4BEE-9FA6-C84FBB0F0477}">
      <dsp:nvSpPr>
        <dsp:cNvPr id="0" name=""/>
        <dsp:cNvSpPr/>
      </dsp:nvSpPr>
      <dsp:spPr>
        <a:xfrm rot="10422586">
          <a:off x="1011459" y="1801626"/>
          <a:ext cx="553136" cy="21909"/>
        </a:xfrm>
        <a:custGeom>
          <a:avLst/>
          <a:gdLst/>
          <a:ahLst/>
          <a:cxnLst/>
          <a:rect l="0" t="0" r="0" b="0"/>
          <a:pathLst>
            <a:path>
              <a:moveTo>
                <a:pt x="0" y="9832"/>
              </a:moveTo>
              <a:lnTo>
                <a:pt x="644095" y="9832"/>
              </a:lnTo>
            </a:path>
          </a:pathLst>
        </a:custGeom>
        <a:noFill/>
        <a:ln w="9525" cap="flat" cmpd="sng" algn="ctr">
          <a:solidFill>
            <a:srgbClr val="B0CCB0">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tr-TR" sz="300" kern="1200">
            <a:solidFill>
              <a:sysClr val="windowText" lastClr="000000">
                <a:hueOff val="0"/>
                <a:satOff val="0"/>
                <a:lumOff val="0"/>
                <a:alphaOff val="0"/>
              </a:sysClr>
            </a:solidFill>
            <a:latin typeface="Arial"/>
            <a:ea typeface="+mn-ea"/>
            <a:cs typeface="+mn-cs"/>
          </a:endParaRPr>
        </a:p>
      </dsp:txBody>
      <dsp:txXfrm rot="10800000">
        <a:off x="1303287" y="1824810"/>
        <a:ext cx="0" cy="0"/>
      </dsp:txXfrm>
    </dsp:sp>
    <dsp:sp modelId="{7C1323B1-47FB-4936-A8B2-AE91B97BD128}">
      <dsp:nvSpPr>
        <dsp:cNvPr id="0" name=""/>
        <dsp:cNvSpPr/>
      </dsp:nvSpPr>
      <dsp:spPr>
        <a:xfrm>
          <a:off x="154536" y="1634623"/>
          <a:ext cx="865968" cy="510347"/>
        </a:xfrm>
        <a:prstGeom prst="ellipse">
          <a:avLst/>
        </a:prstGeom>
        <a:gradFill rotWithShape="0">
          <a:gsLst>
            <a:gs pos="0">
              <a:srgbClr val="B0CCB0">
                <a:hueOff val="0"/>
                <a:satOff val="0"/>
                <a:lumOff val="0"/>
                <a:alphaOff val="0"/>
                <a:shade val="70000"/>
                <a:satMod val="150000"/>
              </a:srgbClr>
            </a:gs>
            <a:gs pos="34000">
              <a:srgbClr val="B0CCB0">
                <a:hueOff val="0"/>
                <a:satOff val="0"/>
                <a:lumOff val="0"/>
                <a:alphaOff val="0"/>
                <a:shade val="70000"/>
                <a:satMod val="140000"/>
              </a:srgbClr>
            </a:gs>
            <a:gs pos="70000">
              <a:srgbClr val="B0CCB0">
                <a:hueOff val="0"/>
                <a:satOff val="0"/>
                <a:lumOff val="0"/>
                <a:alphaOff val="0"/>
                <a:tint val="100000"/>
                <a:shade val="90000"/>
                <a:satMod val="140000"/>
              </a:srgbClr>
            </a:gs>
            <a:gs pos="100000">
              <a:srgbClr val="B0CCB0">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kern="1200" dirty="0" smtClean="0">
              <a:solidFill>
                <a:sysClr val="window" lastClr="FFFFFF"/>
              </a:solidFill>
              <a:latin typeface="Kalam" panose="020B0604020202020204" charset="-94"/>
              <a:ea typeface="+mn-ea"/>
              <a:cs typeface="Kalam" panose="020B0604020202020204" charset="-94"/>
            </a:rPr>
            <a:t>Basınçlı</a:t>
          </a:r>
          <a:r>
            <a:rPr lang="tr-TR" sz="1200" kern="1200" dirty="0" smtClean="0">
              <a:solidFill>
                <a:sysClr val="window" lastClr="FFFFFF"/>
              </a:solidFill>
              <a:latin typeface="Calibri" panose="020F0502020204030204"/>
              <a:ea typeface="+mn-ea"/>
              <a:cs typeface="+mn-cs"/>
            </a:rPr>
            <a:t> </a:t>
          </a:r>
          <a:r>
            <a:rPr lang="tr-TR" sz="1200" kern="1200" dirty="0" smtClean="0">
              <a:solidFill>
                <a:sysClr val="window" lastClr="FFFFFF"/>
              </a:solidFill>
              <a:latin typeface="Kalam" panose="020B0604020202020204" charset="-94"/>
              <a:ea typeface="+mn-ea"/>
              <a:cs typeface="Kalam" panose="020B0604020202020204" charset="-94"/>
            </a:rPr>
            <a:t>Kaplar</a:t>
          </a:r>
          <a:endParaRPr lang="tr-TR" sz="1200" kern="1200" dirty="0">
            <a:solidFill>
              <a:sysClr val="window" lastClr="FFFFFF"/>
            </a:solidFill>
            <a:latin typeface="Kalam" panose="020B0604020202020204" charset="-94"/>
            <a:ea typeface="+mn-ea"/>
            <a:cs typeface="Kalam" panose="020B0604020202020204" charset="-94"/>
          </a:endParaRPr>
        </a:p>
      </dsp:txBody>
      <dsp:txXfrm>
        <a:off x="281354" y="1709362"/>
        <a:ext cx="612332" cy="360869"/>
      </dsp:txXfrm>
    </dsp:sp>
    <dsp:sp modelId="{EDE40316-C578-46B6-9022-E9A62D0C627D}">
      <dsp:nvSpPr>
        <dsp:cNvPr id="0" name=""/>
        <dsp:cNvSpPr/>
      </dsp:nvSpPr>
      <dsp:spPr>
        <a:xfrm rot="11836893">
          <a:off x="963209" y="1482631"/>
          <a:ext cx="642784" cy="21909"/>
        </a:xfrm>
        <a:custGeom>
          <a:avLst/>
          <a:gdLst/>
          <a:ahLst/>
          <a:cxnLst/>
          <a:rect l="0" t="0" r="0" b="0"/>
          <a:pathLst>
            <a:path>
              <a:moveTo>
                <a:pt x="0" y="9832"/>
              </a:moveTo>
              <a:lnTo>
                <a:pt x="748433" y="9832"/>
              </a:lnTo>
            </a:path>
          </a:pathLst>
        </a:custGeom>
        <a:noFill/>
        <a:ln w="9525" cap="flat" cmpd="sng" algn="ctr">
          <a:solidFill>
            <a:srgbClr val="B0CCB0">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tr-TR" sz="300" kern="1200">
            <a:solidFill>
              <a:sysClr val="windowText" lastClr="000000">
                <a:hueOff val="0"/>
                <a:satOff val="0"/>
                <a:lumOff val="0"/>
                <a:alphaOff val="0"/>
              </a:sysClr>
            </a:solidFill>
            <a:latin typeface="Arial"/>
            <a:ea typeface="+mn-ea"/>
            <a:cs typeface="+mn-cs"/>
          </a:endParaRPr>
        </a:p>
      </dsp:txBody>
      <dsp:txXfrm rot="10800000">
        <a:off x="1295172" y="1513703"/>
        <a:ext cx="0" cy="0"/>
      </dsp:txXfrm>
    </dsp:sp>
    <dsp:sp modelId="{DC48CE0A-AAC0-44D5-A294-4357155E5A62}">
      <dsp:nvSpPr>
        <dsp:cNvPr id="0" name=""/>
        <dsp:cNvSpPr/>
      </dsp:nvSpPr>
      <dsp:spPr>
        <a:xfrm>
          <a:off x="143896" y="1021540"/>
          <a:ext cx="887239" cy="510347"/>
        </a:xfrm>
        <a:prstGeom prst="ellipse">
          <a:avLst/>
        </a:prstGeom>
        <a:gradFill rotWithShape="0">
          <a:gsLst>
            <a:gs pos="0">
              <a:srgbClr val="A8CDD7">
                <a:hueOff val="0"/>
                <a:satOff val="0"/>
                <a:lumOff val="0"/>
                <a:alphaOff val="0"/>
                <a:shade val="70000"/>
                <a:satMod val="150000"/>
              </a:srgbClr>
            </a:gs>
            <a:gs pos="34000">
              <a:srgbClr val="A8CDD7">
                <a:hueOff val="0"/>
                <a:satOff val="0"/>
                <a:lumOff val="0"/>
                <a:alphaOff val="0"/>
                <a:shade val="70000"/>
                <a:satMod val="140000"/>
              </a:srgbClr>
            </a:gs>
            <a:gs pos="70000">
              <a:srgbClr val="A8CDD7">
                <a:hueOff val="0"/>
                <a:satOff val="0"/>
                <a:lumOff val="0"/>
                <a:alphaOff val="0"/>
                <a:tint val="100000"/>
                <a:shade val="90000"/>
                <a:satMod val="140000"/>
              </a:srgbClr>
            </a:gs>
            <a:gs pos="100000">
              <a:srgbClr val="A8CDD7">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kern="1200" dirty="0" smtClean="0">
              <a:solidFill>
                <a:sysClr val="window" lastClr="FFFFFF"/>
              </a:solidFill>
              <a:latin typeface="Kalam" panose="020B0604020202020204" charset="-94"/>
              <a:ea typeface="+mn-ea"/>
              <a:cs typeface="Kalam" panose="020B0604020202020204" charset="-94"/>
            </a:rPr>
            <a:t>Bilişim ve Telek.</a:t>
          </a:r>
          <a:endParaRPr lang="tr-TR" sz="1200" kern="1200" dirty="0">
            <a:solidFill>
              <a:sysClr val="window" lastClr="FFFFFF"/>
            </a:solidFill>
            <a:latin typeface="Kalam" panose="020B0604020202020204" charset="-94"/>
            <a:ea typeface="+mn-ea"/>
            <a:cs typeface="Kalam" panose="020B0604020202020204" charset="-94"/>
          </a:endParaRPr>
        </a:p>
      </dsp:txBody>
      <dsp:txXfrm>
        <a:off x="273829" y="1096279"/>
        <a:ext cx="627373" cy="360869"/>
      </dsp:txXfrm>
    </dsp:sp>
    <dsp:sp modelId="{DDC0D28D-B6F3-4EA1-A28F-9D7583F93CDF}">
      <dsp:nvSpPr>
        <dsp:cNvPr id="0" name=""/>
        <dsp:cNvSpPr/>
      </dsp:nvSpPr>
      <dsp:spPr>
        <a:xfrm rot="13114286">
          <a:off x="1044281" y="1215886"/>
          <a:ext cx="736230" cy="21909"/>
        </a:xfrm>
        <a:custGeom>
          <a:avLst/>
          <a:gdLst/>
          <a:ahLst/>
          <a:cxnLst/>
          <a:rect l="0" t="0" r="0" b="0"/>
          <a:pathLst>
            <a:path>
              <a:moveTo>
                <a:pt x="0" y="9832"/>
              </a:moveTo>
              <a:lnTo>
                <a:pt x="857165" y="9832"/>
              </a:lnTo>
            </a:path>
          </a:pathLst>
        </a:custGeom>
        <a:noFill/>
        <a:ln w="9525" cap="flat" cmpd="sng" algn="ctr">
          <a:solidFill>
            <a:srgbClr val="B0CCB0">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tr-TR" sz="300" kern="1200">
            <a:solidFill>
              <a:sysClr val="windowText" lastClr="000000">
                <a:hueOff val="0"/>
                <a:satOff val="0"/>
                <a:lumOff val="0"/>
                <a:alphaOff val="0"/>
              </a:sysClr>
            </a:solidFill>
            <a:latin typeface="Arial"/>
            <a:ea typeface="+mn-ea"/>
            <a:cs typeface="+mn-cs"/>
          </a:endParaRPr>
        </a:p>
      </dsp:txBody>
      <dsp:txXfrm rot="10800000">
        <a:off x="1415310" y="1252706"/>
        <a:ext cx="0" cy="0"/>
      </dsp:txXfrm>
    </dsp:sp>
    <dsp:sp modelId="{07FFA091-891E-408B-AAF5-10C1E6375DA3}">
      <dsp:nvSpPr>
        <dsp:cNvPr id="0" name=""/>
        <dsp:cNvSpPr/>
      </dsp:nvSpPr>
      <dsp:spPr>
        <a:xfrm>
          <a:off x="479725" y="543675"/>
          <a:ext cx="791973" cy="510347"/>
        </a:xfrm>
        <a:prstGeom prst="ellipse">
          <a:avLst/>
        </a:prstGeom>
        <a:gradFill rotWithShape="0">
          <a:gsLst>
            <a:gs pos="0">
              <a:srgbClr val="C0BEAF">
                <a:hueOff val="0"/>
                <a:satOff val="0"/>
                <a:lumOff val="0"/>
                <a:alphaOff val="0"/>
                <a:shade val="70000"/>
                <a:satMod val="150000"/>
              </a:srgbClr>
            </a:gs>
            <a:gs pos="34000">
              <a:srgbClr val="C0BEAF">
                <a:hueOff val="0"/>
                <a:satOff val="0"/>
                <a:lumOff val="0"/>
                <a:alphaOff val="0"/>
                <a:shade val="70000"/>
                <a:satMod val="140000"/>
              </a:srgbClr>
            </a:gs>
            <a:gs pos="70000">
              <a:srgbClr val="C0BEAF">
                <a:hueOff val="0"/>
                <a:satOff val="0"/>
                <a:lumOff val="0"/>
                <a:alphaOff val="0"/>
                <a:tint val="100000"/>
                <a:shade val="90000"/>
                <a:satMod val="140000"/>
              </a:srgbClr>
            </a:gs>
            <a:gs pos="100000">
              <a:srgbClr val="C0BEAF">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kern="1200" dirty="0" smtClean="0">
              <a:solidFill>
                <a:sysClr val="window" lastClr="FFFFFF"/>
              </a:solidFill>
              <a:latin typeface="Kalam" panose="020B0604020202020204" charset="-94"/>
              <a:ea typeface="+mn-ea"/>
              <a:cs typeface="Kalam" panose="020B0604020202020204" charset="-94"/>
            </a:rPr>
            <a:t>Pil ve akü</a:t>
          </a:r>
          <a:endParaRPr lang="tr-TR" sz="1200" kern="1200" dirty="0">
            <a:solidFill>
              <a:sysClr val="window" lastClr="FFFFFF"/>
            </a:solidFill>
            <a:latin typeface="Kalam" panose="020B0604020202020204" charset="-94"/>
            <a:ea typeface="+mn-ea"/>
            <a:cs typeface="Kalam" panose="020B0604020202020204" charset="-94"/>
          </a:endParaRPr>
        </a:p>
      </dsp:txBody>
      <dsp:txXfrm>
        <a:off x="595707" y="618414"/>
        <a:ext cx="560009" cy="360869"/>
      </dsp:txXfrm>
    </dsp:sp>
    <dsp:sp modelId="{8124B91B-F9A0-4979-BA09-3D45671A94DA}">
      <dsp:nvSpPr>
        <dsp:cNvPr id="0" name=""/>
        <dsp:cNvSpPr/>
      </dsp:nvSpPr>
      <dsp:spPr>
        <a:xfrm rot="14657143">
          <a:off x="1266383" y="979327"/>
          <a:ext cx="840533" cy="21909"/>
        </a:xfrm>
        <a:custGeom>
          <a:avLst/>
          <a:gdLst/>
          <a:ahLst/>
          <a:cxnLst/>
          <a:rect l="0" t="0" r="0" b="0"/>
          <a:pathLst>
            <a:path>
              <a:moveTo>
                <a:pt x="0" y="9832"/>
              </a:moveTo>
              <a:lnTo>
                <a:pt x="978540" y="9832"/>
              </a:lnTo>
            </a:path>
          </a:pathLst>
        </a:custGeom>
        <a:noFill/>
        <a:ln w="9525" cap="flat" cmpd="sng" algn="ctr">
          <a:solidFill>
            <a:srgbClr val="B0CCB0">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tr-TR" sz="300" kern="1200">
            <a:solidFill>
              <a:sysClr val="windowText" lastClr="000000">
                <a:hueOff val="0"/>
                <a:satOff val="0"/>
                <a:lumOff val="0"/>
                <a:alphaOff val="0"/>
              </a:sysClr>
            </a:solidFill>
            <a:latin typeface="Arial"/>
            <a:ea typeface="+mn-ea"/>
            <a:cs typeface="+mn-cs"/>
          </a:endParaRPr>
        </a:p>
      </dsp:txBody>
      <dsp:txXfrm rot="10800000">
        <a:off x="1676834" y="1018331"/>
        <a:ext cx="0" cy="0"/>
      </dsp:txXfrm>
    </dsp:sp>
    <dsp:sp modelId="{FA09FB66-B2CA-4A9B-8862-328AD6B17537}">
      <dsp:nvSpPr>
        <dsp:cNvPr id="0" name=""/>
        <dsp:cNvSpPr/>
      </dsp:nvSpPr>
      <dsp:spPr>
        <a:xfrm>
          <a:off x="1007539" y="148189"/>
          <a:ext cx="774968" cy="473046"/>
        </a:xfrm>
        <a:prstGeom prst="ellipse">
          <a:avLst/>
        </a:prstGeom>
        <a:gradFill rotWithShape="0">
          <a:gsLst>
            <a:gs pos="0">
              <a:srgbClr val="CEC597">
                <a:hueOff val="0"/>
                <a:satOff val="0"/>
                <a:lumOff val="0"/>
                <a:alphaOff val="0"/>
                <a:shade val="70000"/>
                <a:satMod val="150000"/>
              </a:srgbClr>
            </a:gs>
            <a:gs pos="34000">
              <a:srgbClr val="CEC597">
                <a:hueOff val="0"/>
                <a:satOff val="0"/>
                <a:lumOff val="0"/>
                <a:alphaOff val="0"/>
                <a:shade val="70000"/>
                <a:satMod val="140000"/>
              </a:srgbClr>
            </a:gs>
            <a:gs pos="70000">
              <a:srgbClr val="CEC597">
                <a:hueOff val="0"/>
                <a:satOff val="0"/>
                <a:lumOff val="0"/>
                <a:alphaOff val="0"/>
                <a:tint val="100000"/>
                <a:shade val="90000"/>
                <a:satMod val="140000"/>
              </a:srgbClr>
            </a:gs>
            <a:gs pos="100000">
              <a:srgbClr val="CEC597">
                <a:hueOff val="0"/>
                <a:satOff val="0"/>
                <a:lumOff val="0"/>
                <a:alphaOff val="0"/>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kern="1200" dirty="0" smtClean="0">
              <a:solidFill>
                <a:sysClr val="window" lastClr="FFFFFF"/>
              </a:solidFill>
              <a:latin typeface="Kalam" panose="020B0604020202020204" charset="-94"/>
              <a:ea typeface="+mn-ea"/>
              <a:cs typeface="Kalam" panose="020B0604020202020204" charset="-94"/>
            </a:rPr>
            <a:t>Kartuş, toner</a:t>
          </a:r>
          <a:endParaRPr lang="tr-TR" sz="1200" kern="1200" dirty="0">
            <a:solidFill>
              <a:sysClr val="window" lastClr="FFFFFF"/>
            </a:solidFill>
            <a:latin typeface="Kalam" panose="020B0604020202020204" charset="-94"/>
            <a:ea typeface="+mn-ea"/>
            <a:cs typeface="Kalam" panose="020B0604020202020204" charset="-94"/>
          </a:endParaRPr>
        </a:p>
      </dsp:txBody>
      <dsp:txXfrm>
        <a:off x="1121030" y="217465"/>
        <a:ext cx="547986" cy="3344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626F8C-9770-48E7-964E-A10F230FEC6D}">
      <dsp:nvSpPr>
        <dsp:cNvPr id="0" name=""/>
        <dsp:cNvSpPr/>
      </dsp:nvSpPr>
      <dsp:spPr>
        <a:xfrm>
          <a:off x="1605252" y="1231863"/>
          <a:ext cx="998039" cy="998039"/>
        </a:xfrm>
        <a:prstGeom prst="roundRect">
          <a:avLst/>
        </a:prstGeom>
        <a:solidFill>
          <a:srgbClr val="5B9BD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tr-TR" sz="1200" b="1" kern="1200" dirty="0" smtClean="0">
              <a:solidFill>
                <a:sysClr val="windowText" lastClr="000000"/>
              </a:solidFill>
              <a:latin typeface="Kalam" panose="020B0604020202020204" charset="-94"/>
              <a:ea typeface="+mn-ea"/>
              <a:cs typeface="Kalam" panose="020B0604020202020204" charset="-94"/>
            </a:rPr>
            <a:t>TEHLİKESİZ ATIKLAR</a:t>
          </a:r>
        </a:p>
      </dsp:txBody>
      <dsp:txXfrm>
        <a:off x="1653972" y="1280583"/>
        <a:ext cx="900599" cy="900599"/>
      </dsp:txXfrm>
    </dsp:sp>
    <dsp:sp modelId="{76492DD8-B042-4032-8777-4140A7908300}">
      <dsp:nvSpPr>
        <dsp:cNvPr id="0" name=""/>
        <dsp:cNvSpPr/>
      </dsp:nvSpPr>
      <dsp:spPr>
        <a:xfrm rot="16200000">
          <a:off x="1839512" y="967103"/>
          <a:ext cx="529519" cy="0"/>
        </a:xfrm>
        <a:custGeom>
          <a:avLst/>
          <a:gdLst/>
          <a:ahLst/>
          <a:cxnLst/>
          <a:rect l="0" t="0" r="0" b="0"/>
          <a:pathLst>
            <a:path>
              <a:moveTo>
                <a:pt x="0" y="0"/>
              </a:moveTo>
              <a:lnTo>
                <a:pt x="529519" y="0"/>
              </a:lnTo>
            </a:path>
          </a:pathLst>
        </a:custGeom>
        <a:noFill/>
        <a:ln w="26425" cap="flat" cmpd="sng" algn="ctr">
          <a:solidFill>
            <a:srgbClr val="B0CCB0">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C1198B3-A740-4005-84FD-6A9172B20E0D}">
      <dsp:nvSpPr>
        <dsp:cNvPr id="0" name=""/>
        <dsp:cNvSpPr/>
      </dsp:nvSpPr>
      <dsp:spPr>
        <a:xfrm>
          <a:off x="1706142" y="33657"/>
          <a:ext cx="796258" cy="668686"/>
        </a:xfrm>
        <a:prstGeom prst="roundRect">
          <a:avLst/>
        </a:prstGeom>
        <a:solidFill>
          <a:srgbClr val="FFC000">
            <a:lumMod val="60000"/>
            <a:lumOff val="4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tr-TR" sz="1400" b="1" kern="1200" dirty="0" smtClean="0">
              <a:solidFill>
                <a:sysClr val="windowText" lastClr="000000"/>
              </a:solidFill>
              <a:latin typeface="Kalam" panose="020B0604020202020204" charset="-94"/>
              <a:ea typeface="+mn-ea"/>
              <a:cs typeface="Kalam" panose="020B0604020202020204" charset="-94"/>
            </a:rPr>
            <a:t>Plastik</a:t>
          </a:r>
          <a:endParaRPr lang="tr-TR" sz="1400" b="1" kern="1200" dirty="0">
            <a:solidFill>
              <a:sysClr val="windowText" lastClr="000000"/>
            </a:solidFill>
            <a:latin typeface="Kalam" panose="020B0604020202020204" charset="-94"/>
            <a:ea typeface="+mn-ea"/>
            <a:cs typeface="Kalam" panose="020B0604020202020204" charset="-94"/>
          </a:endParaRPr>
        </a:p>
      </dsp:txBody>
      <dsp:txXfrm>
        <a:off x="1738785" y="66300"/>
        <a:ext cx="730972" cy="603400"/>
      </dsp:txXfrm>
    </dsp:sp>
    <dsp:sp modelId="{A5743EF9-82CB-403F-B3D3-3E6C2827BEA6}">
      <dsp:nvSpPr>
        <dsp:cNvPr id="0" name=""/>
        <dsp:cNvSpPr/>
      </dsp:nvSpPr>
      <dsp:spPr>
        <a:xfrm rot="19285714">
          <a:off x="2570896" y="1240348"/>
          <a:ext cx="296971" cy="0"/>
        </a:xfrm>
        <a:custGeom>
          <a:avLst/>
          <a:gdLst/>
          <a:ahLst/>
          <a:cxnLst/>
          <a:rect l="0" t="0" r="0" b="0"/>
          <a:pathLst>
            <a:path>
              <a:moveTo>
                <a:pt x="0" y="0"/>
              </a:moveTo>
              <a:lnTo>
                <a:pt x="296971" y="0"/>
              </a:lnTo>
            </a:path>
          </a:pathLst>
        </a:custGeom>
        <a:noFill/>
        <a:ln w="26425" cap="flat" cmpd="sng" algn="ctr">
          <a:solidFill>
            <a:srgbClr val="B0CCB0">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E07F5E7-ED06-4B9C-80B0-92FC5686AF0C}">
      <dsp:nvSpPr>
        <dsp:cNvPr id="0" name=""/>
        <dsp:cNvSpPr/>
      </dsp:nvSpPr>
      <dsp:spPr>
        <a:xfrm>
          <a:off x="2835473" y="546796"/>
          <a:ext cx="668686" cy="668686"/>
        </a:xfrm>
        <a:prstGeom prst="roundRect">
          <a:avLst/>
        </a:prstGeom>
        <a:solidFill>
          <a:srgbClr val="5B9BD5"/>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tr-TR" sz="1400" b="1" kern="1200" dirty="0" smtClean="0">
              <a:solidFill>
                <a:sysClr val="windowText" lastClr="000000"/>
              </a:solidFill>
              <a:latin typeface="Kalam" panose="020B0604020202020204" charset="-94"/>
              <a:ea typeface="+mn-ea"/>
              <a:cs typeface="Kalam" panose="020B0604020202020204" charset="-94"/>
            </a:rPr>
            <a:t>Kağıt</a:t>
          </a:r>
          <a:endParaRPr lang="tr-TR" sz="1400" b="1" kern="1200" dirty="0">
            <a:solidFill>
              <a:sysClr val="windowText" lastClr="000000"/>
            </a:solidFill>
            <a:latin typeface="Kalam" panose="020B0604020202020204" charset="-94"/>
            <a:ea typeface="+mn-ea"/>
            <a:cs typeface="Kalam" panose="020B0604020202020204" charset="-94"/>
          </a:endParaRPr>
        </a:p>
      </dsp:txBody>
      <dsp:txXfrm>
        <a:off x="2868116" y="579439"/>
        <a:ext cx="603400" cy="603400"/>
      </dsp:txXfrm>
    </dsp:sp>
    <dsp:sp modelId="{FD372B91-4BF1-406F-9E7D-1E73B0EA7C2A}">
      <dsp:nvSpPr>
        <dsp:cNvPr id="0" name=""/>
        <dsp:cNvSpPr/>
      </dsp:nvSpPr>
      <dsp:spPr>
        <a:xfrm rot="771429">
          <a:off x="2596922" y="1901311"/>
          <a:ext cx="508088" cy="0"/>
        </a:xfrm>
        <a:custGeom>
          <a:avLst/>
          <a:gdLst/>
          <a:ahLst/>
          <a:cxnLst/>
          <a:rect l="0" t="0" r="0" b="0"/>
          <a:pathLst>
            <a:path>
              <a:moveTo>
                <a:pt x="0" y="0"/>
              </a:moveTo>
              <a:lnTo>
                <a:pt x="508088" y="0"/>
              </a:lnTo>
            </a:path>
          </a:pathLst>
        </a:custGeom>
        <a:noFill/>
        <a:ln w="26425" cap="flat" cmpd="sng" algn="ctr">
          <a:solidFill>
            <a:srgbClr val="B0CCB0">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8FEACF7-2F7D-4099-8AC0-1153E5061146}">
      <dsp:nvSpPr>
        <dsp:cNvPr id="0" name=""/>
        <dsp:cNvSpPr/>
      </dsp:nvSpPr>
      <dsp:spPr>
        <a:xfrm>
          <a:off x="3098641" y="1699809"/>
          <a:ext cx="668686" cy="668686"/>
        </a:xfrm>
        <a:prstGeom prst="roundRect">
          <a:avLst/>
        </a:prstGeom>
        <a:solidFill>
          <a:srgbClr val="70AD47"/>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tr-TR" sz="1400" b="1" kern="1200" dirty="0" smtClean="0">
              <a:solidFill>
                <a:sysClr val="windowText" lastClr="000000"/>
              </a:solidFill>
              <a:latin typeface="Kalam" panose="020B0604020202020204" charset="-94"/>
              <a:ea typeface="+mn-ea"/>
              <a:cs typeface="Kalam" panose="020B0604020202020204" charset="-94"/>
            </a:rPr>
            <a:t>Cam</a:t>
          </a:r>
          <a:endParaRPr lang="tr-TR" sz="1400" b="1" kern="1200" dirty="0">
            <a:solidFill>
              <a:sysClr val="windowText" lastClr="000000"/>
            </a:solidFill>
            <a:latin typeface="Kalam" panose="020B0604020202020204" charset="-94"/>
            <a:ea typeface="+mn-ea"/>
            <a:cs typeface="Kalam" panose="020B0604020202020204" charset="-94"/>
          </a:endParaRPr>
        </a:p>
      </dsp:txBody>
      <dsp:txXfrm>
        <a:off x="3131284" y="1732452"/>
        <a:ext cx="603400" cy="603400"/>
      </dsp:txXfrm>
    </dsp:sp>
    <dsp:sp modelId="{3D105425-844D-4AD3-8D5A-9A65DE74995B}">
      <dsp:nvSpPr>
        <dsp:cNvPr id="0" name=""/>
        <dsp:cNvSpPr/>
      </dsp:nvSpPr>
      <dsp:spPr>
        <a:xfrm rot="3857143">
          <a:off x="2220630" y="2427178"/>
          <a:ext cx="437919" cy="0"/>
        </a:xfrm>
        <a:custGeom>
          <a:avLst/>
          <a:gdLst/>
          <a:ahLst/>
          <a:cxnLst/>
          <a:rect l="0" t="0" r="0" b="0"/>
          <a:pathLst>
            <a:path>
              <a:moveTo>
                <a:pt x="0" y="0"/>
              </a:moveTo>
              <a:lnTo>
                <a:pt x="437919" y="0"/>
              </a:lnTo>
            </a:path>
          </a:pathLst>
        </a:custGeom>
        <a:noFill/>
        <a:ln w="26425" cap="flat" cmpd="sng" algn="ctr">
          <a:solidFill>
            <a:srgbClr val="B0CCB0">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7CCF919-00C1-4153-A405-EA012A7D3005}">
      <dsp:nvSpPr>
        <dsp:cNvPr id="0" name=""/>
        <dsp:cNvSpPr/>
      </dsp:nvSpPr>
      <dsp:spPr>
        <a:xfrm>
          <a:off x="2224163" y="2624454"/>
          <a:ext cx="942881" cy="668686"/>
        </a:xfrm>
        <a:prstGeom prst="roundRect">
          <a:avLst/>
        </a:prstGeom>
        <a:solidFill>
          <a:srgbClr val="E7E6E6">
            <a:lumMod val="75000"/>
          </a:srgbClr>
        </a:solidFill>
        <a:ln>
          <a:solidFill>
            <a:srgbClr val="E7E6E6">
              <a:lumMod val="90000"/>
            </a:srgb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tr-TR" sz="1400" b="1" kern="1200" dirty="0" smtClean="0">
              <a:solidFill>
                <a:sysClr val="windowText" lastClr="000000"/>
              </a:solidFill>
              <a:latin typeface="Kalam" panose="020B0604020202020204" charset="-94"/>
              <a:ea typeface="+mn-ea"/>
              <a:cs typeface="Kalam" panose="020B0604020202020204" charset="-94"/>
            </a:rPr>
            <a:t>Metal</a:t>
          </a:r>
          <a:endParaRPr lang="tr-TR" sz="1400" b="1" kern="1200" dirty="0">
            <a:solidFill>
              <a:sysClr val="windowText" lastClr="000000"/>
            </a:solidFill>
            <a:latin typeface="Kalam" panose="020B0604020202020204" charset="-94"/>
            <a:ea typeface="+mn-ea"/>
            <a:cs typeface="Kalam" panose="020B0604020202020204" charset="-94"/>
          </a:endParaRPr>
        </a:p>
      </dsp:txBody>
      <dsp:txXfrm>
        <a:off x="2256806" y="2657097"/>
        <a:ext cx="877595" cy="603400"/>
      </dsp:txXfrm>
    </dsp:sp>
    <dsp:sp modelId="{314D30DE-3E3B-4805-BB32-F7841700F066}">
      <dsp:nvSpPr>
        <dsp:cNvPr id="0" name=""/>
        <dsp:cNvSpPr/>
      </dsp:nvSpPr>
      <dsp:spPr>
        <a:xfrm rot="6942857">
          <a:off x="1549993" y="2427178"/>
          <a:ext cx="437919" cy="0"/>
        </a:xfrm>
        <a:custGeom>
          <a:avLst/>
          <a:gdLst/>
          <a:ahLst/>
          <a:cxnLst/>
          <a:rect l="0" t="0" r="0" b="0"/>
          <a:pathLst>
            <a:path>
              <a:moveTo>
                <a:pt x="0" y="0"/>
              </a:moveTo>
              <a:lnTo>
                <a:pt x="437919" y="0"/>
              </a:lnTo>
            </a:path>
          </a:pathLst>
        </a:custGeom>
        <a:noFill/>
        <a:ln w="26425" cap="flat" cmpd="sng" algn="ctr">
          <a:solidFill>
            <a:srgbClr val="B0CCB0">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0DEC9A4-A54C-4875-A1EE-281D05A4B7DD}">
      <dsp:nvSpPr>
        <dsp:cNvPr id="0" name=""/>
        <dsp:cNvSpPr/>
      </dsp:nvSpPr>
      <dsp:spPr>
        <a:xfrm>
          <a:off x="971360" y="2624454"/>
          <a:ext cx="1083158" cy="668686"/>
        </a:xfrm>
        <a:prstGeom prst="roundRect">
          <a:avLst/>
        </a:prstGeom>
        <a:solidFill>
          <a:srgbClr val="E8B7B7">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tr-TR" sz="1400" b="1" kern="1200" dirty="0" err="1" smtClean="0">
              <a:solidFill>
                <a:sysClr val="windowText" lastClr="000000"/>
              </a:solidFill>
              <a:latin typeface="Kalam" panose="020B0604020202020204" charset="-94"/>
              <a:ea typeface="+mn-ea"/>
              <a:cs typeface="Kalam" panose="020B0604020202020204" charset="-94"/>
            </a:rPr>
            <a:t>Kompozit</a:t>
          </a:r>
          <a:endParaRPr lang="tr-TR" sz="1400" b="1" kern="1200" dirty="0">
            <a:solidFill>
              <a:sysClr val="windowText" lastClr="000000"/>
            </a:solidFill>
            <a:latin typeface="Kalam" panose="020B0604020202020204" charset="-94"/>
            <a:ea typeface="+mn-ea"/>
            <a:cs typeface="Kalam" panose="020B0604020202020204" charset="-94"/>
          </a:endParaRPr>
        </a:p>
      </dsp:txBody>
      <dsp:txXfrm>
        <a:off x="1004003" y="2657097"/>
        <a:ext cx="1017872" cy="603400"/>
      </dsp:txXfrm>
    </dsp:sp>
    <dsp:sp modelId="{EE87432F-7E25-4723-9D87-278092C600ED}">
      <dsp:nvSpPr>
        <dsp:cNvPr id="0" name=""/>
        <dsp:cNvSpPr/>
      </dsp:nvSpPr>
      <dsp:spPr>
        <a:xfrm rot="10028571">
          <a:off x="1239765" y="1885961"/>
          <a:ext cx="370126" cy="0"/>
        </a:xfrm>
        <a:custGeom>
          <a:avLst/>
          <a:gdLst/>
          <a:ahLst/>
          <a:cxnLst/>
          <a:rect l="0" t="0" r="0" b="0"/>
          <a:pathLst>
            <a:path>
              <a:moveTo>
                <a:pt x="0" y="0"/>
              </a:moveTo>
              <a:lnTo>
                <a:pt x="370126" y="0"/>
              </a:lnTo>
            </a:path>
          </a:pathLst>
        </a:custGeom>
        <a:noFill/>
        <a:ln w="26425" cap="flat" cmpd="sng" algn="ctr">
          <a:solidFill>
            <a:srgbClr val="B0CCB0">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7E9A1EC-0135-46C6-98C0-CF76889C3AA9}">
      <dsp:nvSpPr>
        <dsp:cNvPr id="0" name=""/>
        <dsp:cNvSpPr/>
      </dsp:nvSpPr>
      <dsp:spPr>
        <a:xfrm>
          <a:off x="306713" y="1699809"/>
          <a:ext cx="937692" cy="668686"/>
        </a:xfrm>
        <a:prstGeom prst="roundRect">
          <a:avLst/>
        </a:prstGeom>
        <a:solidFill>
          <a:srgbClr val="FFC000">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tr-TR" sz="1400" b="1" kern="1200" dirty="0" smtClean="0">
              <a:solidFill>
                <a:sysClr val="windowText" lastClr="000000"/>
              </a:solidFill>
              <a:latin typeface="Kalam" panose="020B0604020202020204" charset="-94"/>
              <a:ea typeface="+mn-ea"/>
              <a:cs typeface="Kalam" panose="020B0604020202020204" charset="-94"/>
            </a:rPr>
            <a:t>Ahşap</a:t>
          </a:r>
          <a:endParaRPr lang="tr-TR" sz="1400" b="1" kern="1200" dirty="0">
            <a:solidFill>
              <a:sysClr val="windowText" lastClr="000000"/>
            </a:solidFill>
            <a:latin typeface="Kalam" panose="020B0604020202020204" charset="-94"/>
            <a:ea typeface="+mn-ea"/>
            <a:cs typeface="Kalam" panose="020B0604020202020204" charset="-94"/>
          </a:endParaRPr>
        </a:p>
      </dsp:txBody>
      <dsp:txXfrm>
        <a:off x="339356" y="1732452"/>
        <a:ext cx="872406" cy="603400"/>
      </dsp:txXfrm>
    </dsp:sp>
    <dsp:sp modelId="{7E698DD8-6D16-40A5-8861-22AB0EEED72D}">
      <dsp:nvSpPr>
        <dsp:cNvPr id="0" name=""/>
        <dsp:cNvSpPr/>
      </dsp:nvSpPr>
      <dsp:spPr>
        <a:xfrm rot="13114286">
          <a:off x="1437432" y="1274205"/>
          <a:ext cx="188367" cy="0"/>
        </a:xfrm>
        <a:custGeom>
          <a:avLst/>
          <a:gdLst/>
          <a:ahLst/>
          <a:cxnLst/>
          <a:rect l="0" t="0" r="0" b="0"/>
          <a:pathLst>
            <a:path>
              <a:moveTo>
                <a:pt x="0" y="0"/>
              </a:moveTo>
              <a:lnTo>
                <a:pt x="188367" y="0"/>
              </a:lnTo>
            </a:path>
          </a:pathLst>
        </a:custGeom>
        <a:noFill/>
        <a:ln w="26425" cap="flat" cmpd="sng" algn="ctr">
          <a:solidFill>
            <a:srgbClr val="B0CCB0">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2FF92AF-7A1D-4345-9747-3780F67222C7}">
      <dsp:nvSpPr>
        <dsp:cNvPr id="0" name=""/>
        <dsp:cNvSpPr/>
      </dsp:nvSpPr>
      <dsp:spPr>
        <a:xfrm>
          <a:off x="572856" y="546796"/>
          <a:ext cx="931740" cy="668686"/>
        </a:xfrm>
        <a:prstGeom prst="roundRect">
          <a:avLst/>
        </a:prstGeom>
        <a:solidFill>
          <a:srgbClr val="FA6A9D"/>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tr-TR" sz="1400" b="1" kern="1200" dirty="0" smtClean="0">
              <a:solidFill>
                <a:sysClr val="windowText" lastClr="000000"/>
              </a:solidFill>
              <a:latin typeface="Kalam" panose="020B0604020202020204" charset="-94"/>
              <a:ea typeface="+mn-ea"/>
              <a:cs typeface="Kalam" panose="020B0604020202020204" charset="-94"/>
            </a:rPr>
            <a:t>Tekstil</a:t>
          </a:r>
          <a:endParaRPr lang="tr-TR" sz="1400" b="1" kern="1200" dirty="0">
            <a:solidFill>
              <a:sysClr val="windowText" lastClr="000000"/>
            </a:solidFill>
            <a:latin typeface="Kalam" panose="020B0604020202020204" charset="-94"/>
            <a:ea typeface="+mn-ea"/>
            <a:cs typeface="Kalam" panose="020B0604020202020204" charset="-94"/>
          </a:endParaRPr>
        </a:p>
      </dsp:txBody>
      <dsp:txXfrm>
        <a:off x="605499" y="579439"/>
        <a:ext cx="866454" cy="603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57885-5A97-4903-A1D9-A6258FF9320F}">
      <dsp:nvSpPr>
        <dsp:cNvPr id="0" name=""/>
        <dsp:cNvSpPr/>
      </dsp:nvSpPr>
      <dsp:spPr>
        <a:xfrm>
          <a:off x="1619741" y="825435"/>
          <a:ext cx="2541955" cy="2601254"/>
        </a:xfrm>
        <a:prstGeom prst="ellipse">
          <a:avLst/>
        </a:prstGeom>
        <a:gradFill rotWithShape="0">
          <a:gsLst>
            <a:gs pos="0">
              <a:schemeClr val="accent5">
                <a:shade val="60000"/>
                <a:hueOff val="0"/>
                <a:satOff val="0"/>
                <a:lumOff val="0"/>
                <a:alphaOff val="0"/>
                <a:tint val="100000"/>
                <a:shade val="100000"/>
                <a:satMod val="130000"/>
              </a:schemeClr>
            </a:gs>
            <a:gs pos="100000">
              <a:schemeClr val="accent5">
                <a:shade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tr-TR" sz="3200" b="1" kern="1200" smtClean="0">
              <a:solidFill>
                <a:srgbClr val="002060"/>
              </a:solidFill>
              <a:latin typeface="Kalam" panose="020B0604020202020204" charset="-94"/>
              <a:ea typeface="+mn-ea"/>
              <a:cs typeface="Kalam" panose="020B0604020202020204" charset="-94"/>
            </a:rPr>
            <a:t>SIFIR ATIK</a:t>
          </a:r>
          <a:endParaRPr lang="tr-TR" sz="3200" b="1" kern="1200" dirty="0">
            <a:solidFill>
              <a:srgbClr val="002060"/>
            </a:solidFill>
            <a:latin typeface="Kalam" panose="020B0604020202020204" charset="-94"/>
            <a:ea typeface="+mn-ea"/>
            <a:cs typeface="Kalam" panose="020B0604020202020204" charset="-94"/>
          </a:endParaRPr>
        </a:p>
      </dsp:txBody>
      <dsp:txXfrm>
        <a:off x="1992002" y="1206380"/>
        <a:ext cx="1797433" cy="1839364"/>
      </dsp:txXfrm>
    </dsp:sp>
    <dsp:sp modelId="{6B97271F-7286-48E8-9CA6-07E2BD224D00}">
      <dsp:nvSpPr>
        <dsp:cNvPr id="0" name=""/>
        <dsp:cNvSpPr/>
      </dsp:nvSpPr>
      <dsp:spPr>
        <a:xfrm>
          <a:off x="2289101" y="3131149"/>
          <a:ext cx="192939" cy="192919"/>
        </a:xfrm>
        <a:prstGeom prst="ellipse">
          <a:avLst/>
        </a:prstGeom>
        <a:gradFill rotWithShape="0">
          <a:gsLst>
            <a:gs pos="0">
              <a:schemeClr val="accent5">
                <a:shade val="50000"/>
                <a:hueOff val="0"/>
                <a:satOff val="0"/>
                <a:lumOff val="0"/>
                <a:alphaOff val="0"/>
                <a:tint val="100000"/>
                <a:shade val="100000"/>
                <a:satMod val="130000"/>
              </a:schemeClr>
            </a:gs>
            <a:gs pos="100000">
              <a:schemeClr val="accent5">
                <a:shade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E5A17CB-1259-4490-8252-F2A2C1F1BC70}">
      <dsp:nvSpPr>
        <dsp:cNvPr id="0" name=""/>
        <dsp:cNvSpPr/>
      </dsp:nvSpPr>
      <dsp:spPr>
        <a:xfrm>
          <a:off x="4100667" y="1886797"/>
          <a:ext cx="192939" cy="192919"/>
        </a:xfrm>
        <a:prstGeom prst="ellipse">
          <a:avLst/>
        </a:prstGeom>
        <a:gradFill rotWithShape="0">
          <a:gsLst>
            <a:gs pos="0">
              <a:schemeClr val="accent5">
                <a:shade val="50000"/>
                <a:hueOff val="-2400"/>
                <a:satOff val="28"/>
                <a:lumOff val="4118"/>
                <a:alphaOff val="0"/>
                <a:tint val="100000"/>
                <a:shade val="100000"/>
                <a:satMod val="130000"/>
              </a:schemeClr>
            </a:gs>
            <a:gs pos="100000">
              <a:schemeClr val="accent5">
                <a:shade val="50000"/>
                <a:hueOff val="-2400"/>
                <a:satOff val="28"/>
                <a:lumOff val="411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EBA8391-5D95-4E60-B8E8-7A1949F0C304}">
      <dsp:nvSpPr>
        <dsp:cNvPr id="0" name=""/>
        <dsp:cNvSpPr/>
      </dsp:nvSpPr>
      <dsp:spPr>
        <a:xfrm>
          <a:off x="3178683" y="3336473"/>
          <a:ext cx="266089" cy="266494"/>
        </a:xfrm>
        <a:prstGeom prst="ellipse">
          <a:avLst/>
        </a:prstGeom>
        <a:gradFill rotWithShape="0">
          <a:gsLst>
            <a:gs pos="0">
              <a:schemeClr val="accent5">
                <a:shade val="50000"/>
                <a:hueOff val="-4799"/>
                <a:satOff val="56"/>
                <a:lumOff val="8235"/>
                <a:alphaOff val="0"/>
                <a:tint val="100000"/>
                <a:shade val="100000"/>
                <a:satMod val="130000"/>
              </a:schemeClr>
            </a:gs>
            <a:gs pos="100000">
              <a:schemeClr val="accent5">
                <a:shade val="50000"/>
                <a:hueOff val="-4799"/>
                <a:satOff val="56"/>
                <a:lumOff val="823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CDEF9BE-B0BE-4D59-9D92-4FF5E4104FE6}">
      <dsp:nvSpPr>
        <dsp:cNvPr id="0" name=""/>
        <dsp:cNvSpPr/>
      </dsp:nvSpPr>
      <dsp:spPr>
        <a:xfrm>
          <a:off x="2343104" y="1184416"/>
          <a:ext cx="192939" cy="192919"/>
        </a:xfrm>
        <a:prstGeom prst="ellipse">
          <a:avLst/>
        </a:prstGeom>
        <a:gradFill rotWithShape="0">
          <a:gsLst>
            <a:gs pos="0">
              <a:schemeClr val="accent5">
                <a:shade val="50000"/>
                <a:hueOff val="-7199"/>
                <a:satOff val="84"/>
                <a:lumOff val="12353"/>
                <a:alphaOff val="0"/>
                <a:tint val="100000"/>
                <a:shade val="100000"/>
                <a:satMod val="130000"/>
              </a:schemeClr>
            </a:gs>
            <a:gs pos="100000">
              <a:schemeClr val="accent5">
                <a:shade val="50000"/>
                <a:hueOff val="-7199"/>
                <a:satOff val="84"/>
                <a:lumOff val="1235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4C3B51C-EAA3-4743-8ACC-A0038DC1E4EA}">
      <dsp:nvSpPr>
        <dsp:cNvPr id="0" name=""/>
        <dsp:cNvSpPr/>
      </dsp:nvSpPr>
      <dsp:spPr>
        <a:xfrm>
          <a:off x="1735812" y="2288463"/>
          <a:ext cx="192939" cy="192919"/>
        </a:xfrm>
        <a:prstGeom prst="ellipse">
          <a:avLst/>
        </a:prstGeom>
        <a:gradFill rotWithShape="0">
          <a:gsLst>
            <a:gs pos="0">
              <a:schemeClr val="accent5">
                <a:shade val="50000"/>
                <a:hueOff val="-9599"/>
                <a:satOff val="112"/>
                <a:lumOff val="16470"/>
                <a:alphaOff val="0"/>
                <a:tint val="100000"/>
                <a:shade val="100000"/>
                <a:satMod val="130000"/>
              </a:schemeClr>
            </a:gs>
            <a:gs pos="100000">
              <a:schemeClr val="accent5">
                <a:shade val="50000"/>
                <a:hueOff val="-9599"/>
                <a:satOff val="112"/>
                <a:lumOff val="1647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928669A-A8F4-4913-8174-9C89D0981AD9}">
      <dsp:nvSpPr>
        <dsp:cNvPr id="0" name=""/>
        <dsp:cNvSpPr/>
      </dsp:nvSpPr>
      <dsp:spPr>
        <a:xfrm>
          <a:off x="385970" y="994163"/>
          <a:ext cx="1590320" cy="1373030"/>
        </a:xfrm>
        <a:prstGeom prst="ellipse">
          <a:avLst/>
        </a:prstGeom>
        <a:gradFill rotWithShape="0">
          <a:gsLst>
            <a:gs pos="0">
              <a:schemeClr val="accent5">
                <a:shade val="50000"/>
                <a:hueOff val="-11998"/>
                <a:satOff val="141"/>
                <a:lumOff val="20588"/>
                <a:alphaOff val="0"/>
                <a:tint val="100000"/>
                <a:shade val="100000"/>
                <a:satMod val="130000"/>
              </a:schemeClr>
            </a:gs>
            <a:gs pos="100000">
              <a:schemeClr val="accent5">
                <a:shade val="50000"/>
                <a:hueOff val="-11998"/>
                <a:satOff val="141"/>
                <a:lumOff val="2058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smtClean="0">
              <a:solidFill>
                <a:srgbClr val="002060"/>
              </a:solidFill>
              <a:latin typeface="Kalam" panose="020B0604020202020204" charset="-94"/>
              <a:ea typeface="+mn-ea"/>
              <a:cs typeface="Kalam" panose="020B0604020202020204" charset="-94"/>
            </a:rPr>
            <a:t>Doğal Kaynakları Verimli Kullanmak</a:t>
          </a:r>
          <a:endParaRPr lang="tr-TR" sz="1600" b="1" kern="1200" dirty="0">
            <a:solidFill>
              <a:srgbClr val="002060"/>
            </a:solidFill>
            <a:latin typeface="Kalam" panose="020B0604020202020204" charset="-94"/>
            <a:ea typeface="+mn-ea"/>
            <a:cs typeface="Kalam" panose="020B0604020202020204" charset="-94"/>
          </a:endParaRPr>
        </a:p>
      </dsp:txBody>
      <dsp:txXfrm>
        <a:off x="618867" y="1195239"/>
        <a:ext cx="1124526" cy="970878"/>
      </dsp:txXfrm>
    </dsp:sp>
    <dsp:sp modelId="{9689648F-1327-4FDE-9849-92CEDD54ED38}">
      <dsp:nvSpPr>
        <dsp:cNvPr id="0" name=""/>
        <dsp:cNvSpPr/>
      </dsp:nvSpPr>
      <dsp:spPr>
        <a:xfrm>
          <a:off x="2649941" y="1192971"/>
          <a:ext cx="266089" cy="266494"/>
        </a:xfrm>
        <a:prstGeom prst="ellipse">
          <a:avLst/>
        </a:prstGeom>
        <a:gradFill rotWithShape="0">
          <a:gsLst>
            <a:gs pos="0">
              <a:schemeClr val="accent5">
                <a:shade val="50000"/>
                <a:hueOff val="-14398"/>
                <a:satOff val="169"/>
                <a:lumOff val="24705"/>
                <a:alphaOff val="0"/>
                <a:tint val="100000"/>
                <a:shade val="100000"/>
                <a:satMod val="130000"/>
              </a:schemeClr>
            </a:gs>
            <a:gs pos="100000">
              <a:schemeClr val="accent5">
                <a:shade val="50000"/>
                <a:hueOff val="-14398"/>
                <a:satOff val="169"/>
                <a:lumOff val="2470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189E4A4-6759-49C6-BF61-381DB3D1941B}">
      <dsp:nvSpPr>
        <dsp:cNvPr id="0" name=""/>
        <dsp:cNvSpPr/>
      </dsp:nvSpPr>
      <dsp:spPr>
        <a:xfrm>
          <a:off x="896797" y="2605433"/>
          <a:ext cx="481120" cy="481229"/>
        </a:xfrm>
        <a:prstGeom prst="ellipse">
          <a:avLst/>
        </a:prstGeom>
        <a:gradFill rotWithShape="0">
          <a:gsLst>
            <a:gs pos="0">
              <a:schemeClr val="accent5">
                <a:shade val="50000"/>
                <a:hueOff val="-16798"/>
                <a:satOff val="197"/>
                <a:lumOff val="28823"/>
                <a:alphaOff val="0"/>
                <a:tint val="100000"/>
                <a:shade val="100000"/>
                <a:satMod val="130000"/>
              </a:schemeClr>
            </a:gs>
            <a:gs pos="100000">
              <a:schemeClr val="accent5">
                <a:shade val="50000"/>
                <a:hueOff val="-16798"/>
                <a:satOff val="197"/>
                <a:lumOff val="2882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3C0F312-0853-4F97-AFAA-C8C72C32D882}">
      <dsp:nvSpPr>
        <dsp:cNvPr id="0" name=""/>
        <dsp:cNvSpPr/>
      </dsp:nvSpPr>
      <dsp:spPr>
        <a:xfrm>
          <a:off x="2512394" y="0"/>
          <a:ext cx="1611347" cy="1095068"/>
        </a:xfrm>
        <a:prstGeom prst="ellipse">
          <a:avLst/>
        </a:prstGeom>
        <a:gradFill rotWithShape="0">
          <a:gsLst>
            <a:gs pos="0">
              <a:schemeClr val="accent5">
                <a:shade val="50000"/>
                <a:hueOff val="-19198"/>
                <a:satOff val="225"/>
                <a:lumOff val="32941"/>
                <a:alphaOff val="0"/>
                <a:tint val="100000"/>
                <a:shade val="100000"/>
                <a:satMod val="130000"/>
              </a:schemeClr>
            </a:gs>
            <a:gs pos="100000">
              <a:schemeClr val="accent5">
                <a:shade val="50000"/>
                <a:hueOff val="-19198"/>
                <a:satOff val="225"/>
                <a:lumOff val="3294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smtClean="0">
              <a:solidFill>
                <a:srgbClr val="002060"/>
              </a:solidFill>
              <a:latin typeface="Kalam" panose="020B0604020202020204" charset="-94"/>
              <a:ea typeface="+mn-ea"/>
              <a:cs typeface="Kalam" panose="020B0604020202020204" charset="-94"/>
            </a:rPr>
            <a:t>İsrafın önlenmesi</a:t>
          </a:r>
          <a:endParaRPr lang="tr-TR" sz="1600" b="1" kern="1200" dirty="0">
            <a:solidFill>
              <a:srgbClr val="002060"/>
            </a:solidFill>
            <a:latin typeface="Kalam" panose="020B0604020202020204" charset="-94"/>
            <a:ea typeface="+mn-ea"/>
            <a:cs typeface="Kalam" panose="020B0604020202020204" charset="-94"/>
          </a:endParaRPr>
        </a:p>
      </dsp:txBody>
      <dsp:txXfrm>
        <a:off x="2748370" y="160369"/>
        <a:ext cx="1139395" cy="774330"/>
      </dsp:txXfrm>
    </dsp:sp>
    <dsp:sp modelId="{31045AC8-8963-4611-B6DE-C250C87EDC10}">
      <dsp:nvSpPr>
        <dsp:cNvPr id="0" name=""/>
        <dsp:cNvSpPr/>
      </dsp:nvSpPr>
      <dsp:spPr>
        <a:xfrm>
          <a:off x="3757991" y="1561272"/>
          <a:ext cx="266089" cy="266494"/>
        </a:xfrm>
        <a:prstGeom prst="ellipse">
          <a:avLst/>
        </a:prstGeom>
        <a:gradFill rotWithShape="0">
          <a:gsLst>
            <a:gs pos="0">
              <a:schemeClr val="accent5">
                <a:shade val="50000"/>
                <a:hueOff val="-21597"/>
                <a:satOff val="253"/>
                <a:lumOff val="37058"/>
                <a:alphaOff val="0"/>
                <a:tint val="100000"/>
                <a:shade val="100000"/>
                <a:satMod val="130000"/>
              </a:schemeClr>
            </a:gs>
            <a:gs pos="100000">
              <a:schemeClr val="accent5">
                <a:shade val="50000"/>
                <a:hueOff val="-21597"/>
                <a:satOff val="253"/>
                <a:lumOff val="3705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8C57A33-44C6-4B9E-B7D8-9A2A284F6C02}">
      <dsp:nvSpPr>
        <dsp:cNvPr id="0" name=""/>
        <dsp:cNvSpPr/>
      </dsp:nvSpPr>
      <dsp:spPr>
        <a:xfrm>
          <a:off x="713676" y="3178202"/>
          <a:ext cx="192939" cy="192919"/>
        </a:xfrm>
        <a:prstGeom prst="ellipse">
          <a:avLst/>
        </a:prstGeom>
        <a:gradFill rotWithShape="0">
          <a:gsLst>
            <a:gs pos="0">
              <a:schemeClr val="accent5">
                <a:shade val="50000"/>
                <a:hueOff val="-21597"/>
                <a:satOff val="253"/>
                <a:lumOff val="37058"/>
                <a:alphaOff val="0"/>
                <a:tint val="100000"/>
                <a:shade val="100000"/>
                <a:satMod val="130000"/>
              </a:schemeClr>
            </a:gs>
            <a:gs pos="100000">
              <a:schemeClr val="accent5">
                <a:shade val="50000"/>
                <a:hueOff val="-21597"/>
                <a:satOff val="253"/>
                <a:lumOff val="3705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D1F29BC-354E-4F44-91CC-C0705FFA3825}">
      <dsp:nvSpPr>
        <dsp:cNvPr id="0" name=""/>
        <dsp:cNvSpPr/>
      </dsp:nvSpPr>
      <dsp:spPr>
        <a:xfrm>
          <a:off x="2636195" y="2903581"/>
          <a:ext cx="192939" cy="192919"/>
        </a:xfrm>
        <a:prstGeom prst="ellipse">
          <a:avLst/>
        </a:prstGeom>
        <a:gradFill rotWithShape="0">
          <a:gsLst>
            <a:gs pos="0">
              <a:schemeClr val="accent5">
                <a:shade val="50000"/>
                <a:hueOff val="-19198"/>
                <a:satOff val="225"/>
                <a:lumOff val="32941"/>
                <a:alphaOff val="0"/>
                <a:tint val="100000"/>
                <a:shade val="100000"/>
                <a:satMod val="130000"/>
              </a:schemeClr>
            </a:gs>
            <a:gs pos="100000">
              <a:schemeClr val="accent5">
                <a:shade val="50000"/>
                <a:hueOff val="-19198"/>
                <a:satOff val="225"/>
                <a:lumOff val="3294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423D21E-52D5-4369-AB47-630EC2F73D10}">
      <dsp:nvSpPr>
        <dsp:cNvPr id="0" name=""/>
        <dsp:cNvSpPr/>
      </dsp:nvSpPr>
      <dsp:spPr>
        <a:xfrm>
          <a:off x="3649279" y="2445184"/>
          <a:ext cx="1815472" cy="1593235"/>
        </a:xfrm>
        <a:prstGeom prst="ellipse">
          <a:avLst/>
        </a:prstGeom>
        <a:gradFill rotWithShape="0">
          <a:gsLst>
            <a:gs pos="0">
              <a:schemeClr val="accent5">
                <a:shade val="50000"/>
                <a:hueOff val="-16798"/>
                <a:satOff val="197"/>
                <a:lumOff val="28823"/>
                <a:alphaOff val="0"/>
                <a:tint val="100000"/>
                <a:shade val="100000"/>
                <a:satMod val="130000"/>
              </a:schemeClr>
            </a:gs>
            <a:gs pos="100000">
              <a:schemeClr val="accent5">
                <a:shade val="50000"/>
                <a:hueOff val="-16798"/>
                <a:satOff val="197"/>
                <a:lumOff val="2882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smtClean="0">
              <a:solidFill>
                <a:srgbClr val="002060"/>
              </a:solidFill>
              <a:latin typeface="Kalam" panose="020B0604020202020204" charset="-94"/>
              <a:ea typeface="+mn-ea"/>
              <a:cs typeface="Kalam" panose="020B0604020202020204" charset="-94"/>
            </a:rPr>
            <a:t>Atık Miktarını Azaltılmak</a:t>
          </a:r>
          <a:endParaRPr lang="tr-TR" sz="1600" b="1" kern="1200" dirty="0">
            <a:solidFill>
              <a:srgbClr val="002060"/>
            </a:solidFill>
            <a:latin typeface="Kalam" panose="020B0604020202020204" charset="-94"/>
            <a:ea typeface="+mn-ea"/>
            <a:cs typeface="Kalam" panose="020B0604020202020204" charset="-94"/>
          </a:endParaRPr>
        </a:p>
      </dsp:txBody>
      <dsp:txXfrm>
        <a:off x="3915149" y="2678508"/>
        <a:ext cx="1283732" cy="1126587"/>
      </dsp:txXfrm>
    </dsp:sp>
    <dsp:sp modelId="{EB511BB1-9A43-4329-8868-4BBF50540718}">
      <dsp:nvSpPr>
        <dsp:cNvPr id="0" name=""/>
        <dsp:cNvSpPr/>
      </dsp:nvSpPr>
      <dsp:spPr>
        <a:xfrm>
          <a:off x="4375593" y="2537419"/>
          <a:ext cx="192939" cy="192919"/>
        </a:xfrm>
        <a:prstGeom prst="ellipse">
          <a:avLst/>
        </a:prstGeom>
        <a:gradFill rotWithShape="0">
          <a:gsLst>
            <a:gs pos="0">
              <a:schemeClr val="accent5">
                <a:shade val="50000"/>
                <a:hueOff val="-14398"/>
                <a:satOff val="169"/>
                <a:lumOff val="24705"/>
                <a:alphaOff val="0"/>
                <a:tint val="100000"/>
                <a:shade val="100000"/>
                <a:satMod val="130000"/>
              </a:schemeClr>
            </a:gs>
            <a:gs pos="100000">
              <a:schemeClr val="accent5">
                <a:shade val="50000"/>
                <a:hueOff val="-14398"/>
                <a:satOff val="169"/>
                <a:lumOff val="2470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A9AA08D-709D-4019-93C1-EF873D689118}">
      <dsp:nvSpPr>
        <dsp:cNvPr id="0" name=""/>
        <dsp:cNvSpPr/>
      </dsp:nvSpPr>
      <dsp:spPr>
        <a:xfrm>
          <a:off x="1122865" y="3013626"/>
          <a:ext cx="1931390" cy="1398896"/>
        </a:xfrm>
        <a:prstGeom prst="ellipse">
          <a:avLst/>
        </a:prstGeom>
        <a:gradFill rotWithShape="0">
          <a:gsLst>
            <a:gs pos="0">
              <a:schemeClr val="accent5">
                <a:shade val="50000"/>
                <a:hueOff val="-11998"/>
                <a:satOff val="141"/>
                <a:lumOff val="20588"/>
                <a:alphaOff val="0"/>
                <a:tint val="100000"/>
                <a:shade val="100000"/>
                <a:satMod val="130000"/>
              </a:schemeClr>
            </a:gs>
            <a:gs pos="100000">
              <a:schemeClr val="accent5">
                <a:shade val="50000"/>
                <a:hueOff val="-11998"/>
                <a:satOff val="141"/>
                <a:lumOff val="2058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smtClean="0">
              <a:solidFill>
                <a:srgbClr val="002060"/>
              </a:solidFill>
              <a:latin typeface="Kalam" panose="020B0604020202020204" charset="-94"/>
              <a:ea typeface="+mn-ea"/>
              <a:cs typeface="Kalam" panose="020B0604020202020204" charset="-94"/>
            </a:rPr>
            <a:t>Atıkların Kaynağında Ayrıştırılması</a:t>
          </a:r>
          <a:endParaRPr lang="tr-TR" sz="1600" b="1" kern="1200" dirty="0">
            <a:solidFill>
              <a:srgbClr val="002060"/>
            </a:solidFill>
            <a:latin typeface="Kalam" panose="020B0604020202020204" charset="-94"/>
            <a:ea typeface="+mn-ea"/>
            <a:cs typeface="Kalam" panose="020B0604020202020204" charset="-94"/>
          </a:endParaRPr>
        </a:p>
      </dsp:txBody>
      <dsp:txXfrm>
        <a:off x="1405711" y="3218490"/>
        <a:ext cx="1365698" cy="989168"/>
      </dsp:txXfrm>
    </dsp:sp>
    <dsp:sp modelId="{DB58CD88-7364-4465-A69F-223E0E6FB4AA}">
      <dsp:nvSpPr>
        <dsp:cNvPr id="0" name=""/>
        <dsp:cNvSpPr/>
      </dsp:nvSpPr>
      <dsp:spPr>
        <a:xfrm>
          <a:off x="2726037" y="3371122"/>
          <a:ext cx="192939" cy="192919"/>
        </a:xfrm>
        <a:prstGeom prst="ellipse">
          <a:avLst/>
        </a:prstGeom>
        <a:gradFill rotWithShape="0">
          <a:gsLst>
            <a:gs pos="0">
              <a:schemeClr val="accent5">
                <a:shade val="50000"/>
                <a:hueOff val="-9599"/>
                <a:satOff val="112"/>
                <a:lumOff val="16470"/>
                <a:alphaOff val="0"/>
                <a:tint val="100000"/>
                <a:shade val="100000"/>
                <a:satMod val="130000"/>
              </a:schemeClr>
            </a:gs>
            <a:gs pos="100000">
              <a:schemeClr val="accent5">
                <a:shade val="50000"/>
                <a:hueOff val="-9599"/>
                <a:satOff val="112"/>
                <a:lumOff val="1647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C67F3B3-043D-417C-8F8C-C4330A55D3E4}">
      <dsp:nvSpPr>
        <dsp:cNvPr id="0" name=""/>
        <dsp:cNvSpPr/>
      </dsp:nvSpPr>
      <dsp:spPr>
        <a:xfrm>
          <a:off x="4111527" y="460201"/>
          <a:ext cx="2401681" cy="1797373"/>
        </a:xfrm>
        <a:prstGeom prst="ellipse">
          <a:avLst/>
        </a:prstGeom>
        <a:gradFill rotWithShape="0">
          <a:gsLst>
            <a:gs pos="0">
              <a:schemeClr val="accent5">
                <a:shade val="50000"/>
                <a:hueOff val="-7199"/>
                <a:satOff val="84"/>
                <a:lumOff val="12353"/>
                <a:alphaOff val="0"/>
                <a:tint val="100000"/>
                <a:shade val="100000"/>
                <a:satMod val="130000"/>
              </a:schemeClr>
            </a:gs>
            <a:gs pos="100000">
              <a:schemeClr val="accent5">
                <a:shade val="50000"/>
                <a:hueOff val="-7199"/>
                <a:satOff val="84"/>
                <a:lumOff val="1235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smtClean="0">
              <a:solidFill>
                <a:srgbClr val="002060"/>
              </a:solidFill>
              <a:latin typeface="Kalam" panose="020B0604020202020204" charset="-94"/>
              <a:ea typeface="+mn-ea"/>
              <a:cs typeface="Kalam" panose="020B0604020202020204" charset="-94"/>
            </a:rPr>
            <a:t> Atıkları Geri Dönüştürerek Ekonomiye Katma Değer Sağlamak</a:t>
          </a:r>
          <a:endParaRPr lang="tr-TR" sz="1600" b="1" kern="1200" dirty="0">
            <a:solidFill>
              <a:srgbClr val="002060"/>
            </a:solidFill>
            <a:latin typeface="Kalam" panose="020B0604020202020204" charset="-94"/>
            <a:ea typeface="+mn-ea"/>
            <a:cs typeface="Kalam" panose="020B0604020202020204" charset="-94"/>
          </a:endParaRPr>
        </a:p>
      </dsp:txBody>
      <dsp:txXfrm>
        <a:off x="4463245" y="723420"/>
        <a:ext cx="1698245" cy="1270935"/>
      </dsp:txXfrm>
    </dsp:sp>
    <dsp:sp modelId="{8DCB543C-070A-4084-86BB-1FCC3FF3A63E}">
      <dsp:nvSpPr>
        <dsp:cNvPr id="0" name=""/>
        <dsp:cNvSpPr/>
      </dsp:nvSpPr>
      <dsp:spPr>
        <a:xfrm>
          <a:off x="1585094" y="1154473"/>
          <a:ext cx="192939" cy="192919"/>
        </a:xfrm>
        <a:prstGeom prst="ellipse">
          <a:avLst/>
        </a:prstGeom>
        <a:gradFill rotWithShape="0">
          <a:gsLst>
            <a:gs pos="0">
              <a:schemeClr val="accent5">
                <a:shade val="50000"/>
                <a:hueOff val="-4799"/>
                <a:satOff val="56"/>
                <a:lumOff val="8235"/>
                <a:alphaOff val="0"/>
                <a:tint val="100000"/>
                <a:shade val="100000"/>
                <a:satMod val="130000"/>
              </a:schemeClr>
            </a:gs>
            <a:gs pos="100000">
              <a:schemeClr val="accent5">
                <a:shade val="50000"/>
                <a:hueOff val="-4799"/>
                <a:satOff val="56"/>
                <a:lumOff val="823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F7D775A-4D24-453C-B981-A429B3F78AC1}">
      <dsp:nvSpPr>
        <dsp:cNvPr id="0" name=""/>
        <dsp:cNvSpPr/>
      </dsp:nvSpPr>
      <dsp:spPr>
        <a:xfrm>
          <a:off x="3831632" y="339164"/>
          <a:ext cx="192939" cy="192919"/>
        </a:xfrm>
        <a:prstGeom prst="ellipse">
          <a:avLst/>
        </a:prstGeom>
        <a:gradFill rotWithShape="0">
          <a:gsLst>
            <a:gs pos="0">
              <a:schemeClr val="accent5">
                <a:shade val="50000"/>
                <a:hueOff val="-2400"/>
                <a:satOff val="28"/>
                <a:lumOff val="4118"/>
                <a:alphaOff val="0"/>
                <a:tint val="100000"/>
                <a:shade val="100000"/>
                <a:satMod val="130000"/>
              </a:schemeClr>
            </a:gs>
            <a:gs pos="100000">
              <a:schemeClr val="accent5">
                <a:shade val="50000"/>
                <a:hueOff val="-2400"/>
                <a:satOff val="28"/>
                <a:lumOff val="411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2C431-9CA8-4DE5-A486-DEAC3E0BBE2B}">
      <dsp:nvSpPr>
        <dsp:cNvPr id="0" name=""/>
        <dsp:cNvSpPr/>
      </dsp:nvSpPr>
      <dsp:spPr>
        <a:xfrm>
          <a:off x="1583" y="236287"/>
          <a:ext cx="1409622" cy="563849"/>
        </a:xfrm>
        <a:prstGeom prst="chevron">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tr-TR" sz="1600" b="1" kern="1200" dirty="0">
              <a:solidFill>
                <a:srgbClr val="CF6F1E"/>
              </a:solidFill>
              <a:latin typeface="Kalam" panose="020B0604020202020204" charset="-94"/>
              <a:cs typeface="Kalam" panose="020B0604020202020204" charset="-94"/>
            </a:rPr>
            <a:t>Ham Madde</a:t>
          </a:r>
        </a:p>
      </dsp:txBody>
      <dsp:txXfrm>
        <a:off x="283508" y="236287"/>
        <a:ext cx="845773" cy="563849"/>
      </dsp:txXfrm>
    </dsp:sp>
    <dsp:sp modelId="{7B1FE188-1F08-4C3C-AB7F-5BCD1CFEB462}">
      <dsp:nvSpPr>
        <dsp:cNvPr id="0" name=""/>
        <dsp:cNvSpPr/>
      </dsp:nvSpPr>
      <dsp:spPr>
        <a:xfrm>
          <a:off x="1270244" y="236287"/>
          <a:ext cx="1409622" cy="563849"/>
        </a:xfrm>
        <a:prstGeom prst="chevron">
          <a:avLst/>
        </a:prstGeom>
        <a:gradFill rotWithShape="0">
          <a:gsLst>
            <a:gs pos="0">
              <a:schemeClr val="accent1">
                <a:lumMod val="5000"/>
                <a:lumOff val="95000"/>
              </a:schemeClr>
            </a:gs>
            <a:gs pos="74000">
              <a:schemeClr val="accent5"/>
            </a:gs>
            <a:gs pos="83000">
              <a:schemeClr val="accent4">
                <a:lumMod val="75000"/>
              </a:schemeClr>
            </a:gs>
            <a:gs pos="100000">
              <a:schemeClr val="accent4">
                <a:lumMod val="40000"/>
                <a:lumOff val="60000"/>
              </a:schemeClr>
            </a:gs>
          </a:gsLst>
          <a:path path="rect">
            <a:fillToRect l="100000" t="100000"/>
          </a:path>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tr-TR" sz="1600" b="1" kern="1200" dirty="0">
              <a:solidFill>
                <a:srgbClr val="CF6F1E"/>
              </a:solidFill>
              <a:latin typeface="Kalam" panose="020B0604020202020204" charset="-94"/>
              <a:cs typeface="Kalam" panose="020B0604020202020204" charset="-94"/>
            </a:rPr>
            <a:t>Üretim</a:t>
          </a:r>
        </a:p>
      </dsp:txBody>
      <dsp:txXfrm>
        <a:off x="1552169" y="236287"/>
        <a:ext cx="845773" cy="563849"/>
      </dsp:txXfrm>
    </dsp:sp>
    <dsp:sp modelId="{9FBFBBA1-A3C8-450F-B455-242026DEB38F}">
      <dsp:nvSpPr>
        <dsp:cNvPr id="0" name=""/>
        <dsp:cNvSpPr/>
      </dsp:nvSpPr>
      <dsp:spPr>
        <a:xfrm>
          <a:off x="2538905" y="236287"/>
          <a:ext cx="1409622" cy="563849"/>
        </a:xfrm>
        <a:prstGeom prst="chevron">
          <a:avLst/>
        </a:prstGeom>
        <a:gradFill flip="none" rotWithShape="1">
          <a:gsLst>
            <a:gs pos="0">
              <a:schemeClr val="accent1">
                <a:lumMod val="5000"/>
                <a:lumOff val="95000"/>
              </a:schemeClr>
            </a:gs>
            <a:gs pos="81000">
              <a:srgbClr val="00B0F0"/>
            </a:gs>
            <a:gs pos="92000">
              <a:srgbClr val="F6D4DE"/>
            </a:gs>
            <a:gs pos="100000">
              <a:srgbClr val="F6D4DE"/>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tr-TR" sz="1600" b="1" kern="1200" dirty="0">
              <a:solidFill>
                <a:srgbClr val="CF6F1E"/>
              </a:solidFill>
              <a:latin typeface="Kalam" panose="020B0604020202020204" charset="-94"/>
              <a:cs typeface="Kalam" panose="020B0604020202020204" charset="-94"/>
            </a:rPr>
            <a:t>Dağıtım</a:t>
          </a:r>
        </a:p>
      </dsp:txBody>
      <dsp:txXfrm>
        <a:off x="2820830" y="236287"/>
        <a:ext cx="845773" cy="563849"/>
      </dsp:txXfrm>
    </dsp:sp>
    <dsp:sp modelId="{EAE575BC-38F8-4BEA-AA4A-F1274E11C6A7}">
      <dsp:nvSpPr>
        <dsp:cNvPr id="0" name=""/>
        <dsp:cNvSpPr/>
      </dsp:nvSpPr>
      <dsp:spPr>
        <a:xfrm>
          <a:off x="3807565" y="236287"/>
          <a:ext cx="1409622" cy="563849"/>
        </a:xfrm>
        <a:prstGeom prst="chevron">
          <a:avLst/>
        </a:prstGeom>
        <a:gradFill rotWithShape="0">
          <a:gsLst>
            <a:gs pos="0">
              <a:schemeClr val="accent1">
                <a:lumMod val="5000"/>
                <a:lumOff val="95000"/>
              </a:schemeClr>
            </a:gs>
            <a:gs pos="81000">
              <a:srgbClr val="E3D149"/>
            </a:gs>
            <a:gs pos="92000">
              <a:srgbClr val="F6D4DE"/>
            </a:gs>
            <a:gs pos="100000">
              <a:srgbClr val="F6D4DE"/>
            </a:gs>
          </a:gsLst>
          <a:lin ang="27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tr-TR" sz="1600" b="1" kern="1200" dirty="0">
              <a:solidFill>
                <a:srgbClr val="CF6F1E"/>
              </a:solidFill>
              <a:latin typeface="Kalam" panose="020B0604020202020204" charset="-94"/>
              <a:cs typeface="Kalam" panose="020B0604020202020204" charset="-94"/>
            </a:rPr>
            <a:t>Tüketim</a:t>
          </a:r>
        </a:p>
      </dsp:txBody>
      <dsp:txXfrm>
        <a:off x="4089490" y="236287"/>
        <a:ext cx="845773" cy="563849"/>
      </dsp:txXfrm>
    </dsp:sp>
    <dsp:sp modelId="{B5BDF316-0E8D-4EDC-9F1D-674D2D12971C}">
      <dsp:nvSpPr>
        <dsp:cNvPr id="0" name=""/>
        <dsp:cNvSpPr/>
      </dsp:nvSpPr>
      <dsp:spPr>
        <a:xfrm>
          <a:off x="5076226" y="236287"/>
          <a:ext cx="1409622" cy="563849"/>
        </a:xfrm>
        <a:prstGeom prst="chevron">
          <a:avLst/>
        </a:prstGeom>
        <a:gradFill rotWithShape="0">
          <a:gsLst>
            <a:gs pos="0">
              <a:schemeClr val="accent1">
                <a:lumMod val="5000"/>
                <a:lumOff val="95000"/>
              </a:schemeClr>
            </a:gs>
            <a:gs pos="81000">
              <a:schemeClr val="accent6"/>
            </a:gs>
            <a:gs pos="92000">
              <a:srgbClr val="F6D4DE"/>
            </a:gs>
            <a:gs pos="100000">
              <a:srgbClr val="F6D4DE"/>
            </a:gs>
          </a:gsLst>
          <a:lin ang="27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tr-TR" sz="1600" b="1" kern="1200" dirty="0">
              <a:solidFill>
                <a:srgbClr val="CF6F1E"/>
              </a:solidFill>
              <a:latin typeface="Kalam" panose="020B0604020202020204" charset="-94"/>
              <a:cs typeface="Kalam" panose="020B0604020202020204" charset="-94"/>
            </a:rPr>
            <a:t>Atık</a:t>
          </a:r>
        </a:p>
      </dsp:txBody>
      <dsp:txXfrm>
        <a:off x="5358151" y="236287"/>
        <a:ext cx="845773" cy="5638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716D4-1098-4B96-B628-C35D7E457515}">
      <dsp:nvSpPr>
        <dsp:cNvPr id="0" name=""/>
        <dsp:cNvSpPr/>
      </dsp:nvSpPr>
      <dsp:spPr>
        <a:xfrm>
          <a:off x="270321" y="193009"/>
          <a:ext cx="2473531" cy="2473531"/>
        </a:xfrm>
        <a:prstGeom prst="pie">
          <a:avLst>
            <a:gd name="adj1" fmla="val 16200000"/>
            <a:gd name="adj2" fmla="val 2052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b="1" kern="1200" dirty="0">
              <a:latin typeface="Kalam" panose="020B0604020202020204" charset="-94"/>
              <a:cs typeface="Kalam" panose="020B0604020202020204" charset="-94"/>
            </a:rPr>
            <a:t>Satış</a:t>
          </a:r>
        </a:p>
      </dsp:txBody>
      <dsp:txXfrm>
        <a:off x="1560680" y="608798"/>
        <a:ext cx="795063" cy="530042"/>
      </dsp:txXfrm>
    </dsp:sp>
    <dsp:sp modelId="{42FB3846-F9C3-40A9-8E7E-5AA3B14379BE}">
      <dsp:nvSpPr>
        <dsp:cNvPr id="0" name=""/>
        <dsp:cNvSpPr/>
      </dsp:nvSpPr>
      <dsp:spPr>
        <a:xfrm>
          <a:off x="291523" y="258970"/>
          <a:ext cx="2473531" cy="2473531"/>
        </a:xfrm>
        <a:prstGeom prst="pie">
          <a:avLst>
            <a:gd name="adj1" fmla="val 20520000"/>
            <a:gd name="adj2" fmla="val 3240000"/>
          </a:avLst>
        </a:prstGeom>
        <a:solidFill>
          <a:schemeClr val="accent4">
            <a:hueOff val="-714303"/>
            <a:satOff val="-5470"/>
            <a:lumOff val="-42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b="1" kern="1200">
              <a:latin typeface="Kalam" panose="020B0604020202020204" charset="-94"/>
              <a:cs typeface="Kalam" panose="020B0604020202020204" charset="-94"/>
            </a:rPr>
            <a:t>Tüketim</a:t>
          </a:r>
          <a:endParaRPr lang="tr-TR" sz="1200" b="1" kern="1200" dirty="0">
            <a:latin typeface="Kalam" panose="020B0604020202020204" charset="-94"/>
            <a:cs typeface="Kalam" panose="020B0604020202020204" charset="-94"/>
          </a:endParaRPr>
        </a:p>
      </dsp:txBody>
      <dsp:txXfrm>
        <a:off x="1884595" y="1389138"/>
        <a:ext cx="736170" cy="588936"/>
      </dsp:txXfrm>
    </dsp:sp>
    <dsp:sp modelId="{B01275C0-0DE2-4BA3-8B03-9C5D461DA8DD}">
      <dsp:nvSpPr>
        <dsp:cNvPr id="0" name=""/>
        <dsp:cNvSpPr/>
      </dsp:nvSpPr>
      <dsp:spPr>
        <a:xfrm>
          <a:off x="235574" y="299606"/>
          <a:ext cx="2473531" cy="2473531"/>
        </a:xfrm>
        <a:prstGeom prst="pie">
          <a:avLst>
            <a:gd name="adj1" fmla="val 3240000"/>
            <a:gd name="adj2" fmla="val 7560000"/>
          </a:avLst>
        </a:prstGeom>
        <a:solidFill>
          <a:schemeClr val="accent4">
            <a:hueOff val="-1428606"/>
            <a:satOff val="-10940"/>
            <a:lumOff val="-84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100000"/>
            </a:lnSpc>
            <a:spcBef>
              <a:spcPct val="0"/>
            </a:spcBef>
            <a:spcAft>
              <a:spcPct val="35000"/>
            </a:spcAft>
          </a:pPr>
          <a:r>
            <a:rPr lang="tr-TR" sz="1100" b="1" kern="1200" dirty="0">
              <a:latin typeface="Kalam" panose="020B0604020202020204" charset="-94"/>
              <a:cs typeface="Kalam" panose="020B0604020202020204" charset="-94"/>
            </a:rPr>
            <a:t>Tekrar Kullanım Onarım</a:t>
          </a:r>
          <a:endParaRPr lang="tr-TR" sz="1300" b="1" kern="1200" dirty="0">
            <a:latin typeface="Kalam" panose="020B0604020202020204" charset="-94"/>
            <a:cs typeface="Kalam" panose="020B0604020202020204" charset="-94"/>
          </a:endParaRPr>
        </a:p>
      </dsp:txBody>
      <dsp:txXfrm>
        <a:off x="1118978" y="2036967"/>
        <a:ext cx="706723" cy="647829"/>
      </dsp:txXfrm>
    </dsp:sp>
    <dsp:sp modelId="{E492367A-849D-45F1-838B-F304AEBE3594}">
      <dsp:nvSpPr>
        <dsp:cNvPr id="0" name=""/>
        <dsp:cNvSpPr/>
      </dsp:nvSpPr>
      <dsp:spPr>
        <a:xfrm>
          <a:off x="179625" y="258970"/>
          <a:ext cx="2473531" cy="2473531"/>
        </a:xfrm>
        <a:prstGeom prst="pie">
          <a:avLst>
            <a:gd name="adj1" fmla="val 7560000"/>
            <a:gd name="adj2" fmla="val 11880000"/>
          </a:avLst>
        </a:prstGeom>
        <a:solidFill>
          <a:schemeClr val="accent4">
            <a:hueOff val="-2142910"/>
            <a:satOff val="-16411"/>
            <a:lumOff val="-12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b="1" kern="1200" dirty="0">
              <a:latin typeface="Kalam" panose="020B0604020202020204" charset="-94"/>
              <a:cs typeface="Kalam" panose="020B0604020202020204" charset="-94"/>
            </a:rPr>
            <a:t>Geri dönüşüm</a:t>
          </a:r>
        </a:p>
      </dsp:txBody>
      <dsp:txXfrm>
        <a:off x="323914" y="1389138"/>
        <a:ext cx="736170" cy="588936"/>
      </dsp:txXfrm>
    </dsp:sp>
    <dsp:sp modelId="{A40D2E80-C0AC-4CFA-9ABA-F9025760422D}">
      <dsp:nvSpPr>
        <dsp:cNvPr id="0" name=""/>
        <dsp:cNvSpPr/>
      </dsp:nvSpPr>
      <dsp:spPr>
        <a:xfrm>
          <a:off x="200827" y="193009"/>
          <a:ext cx="2473531" cy="2473531"/>
        </a:xfrm>
        <a:prstGeom prst="pie">
          <a:avLst>
            <a:gd name="adj1" fmla="val 11880000"/>
            <a:gd name="adj2" fmla="val 16200000"/>
          </a:avLst>
        </a:prstGeom>
        <a:solidFill>
          <a:schemeClr val="accent4">
            <a:hueOff val="-2857213"/>
            <a:satOff val="-21881"/>
            <a:lumOff val="-168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tr-TR" sz="1200" b="1" kern="1200" dirty="0">
              <a:latin typeface="Kalam" panose="020B0604020202020204" charset="-94"/>
              <a:cs typeface="Kalam" panose="020B0604020202020204" charset="-94"/>
            </a:rPr>
            <a:t>Dizayn/</a:t>
          </a:r>
        </a:p>
        <a:p>
          <a:pPr lvl="0" algn="ctr" defTabSz="533400">
            <a:lnSpc>
              <a:spcPct val="90000"/>
            </a:lnSpc>
            <a:spcBef>
              <a:spcPct val="0"/>
            </a:spcBef>
            <a:spcAft>
              <a:spcPct val="35000"/>
            </a:spcAft>
          </a:pPr>
          <a:r>
            <a:rPr lang="tr-TR" sz="1200" b="1" kern="1200" dirty="0">
              <a:latin typeface="Kalam" panose="020B0604020202020204" charset="-94"/>
              <a:cs typeface="Kalam" panose="020B0604020202020204" charset="-94"/>
            </a:rPr>
            <a:t>Üretim</a:t>
          </a:r>
        </a:p>
      </dsp:txBody>
      <dsp:txXfrm>
        <a:off x="588935" y="608798"/>
        <a:ext cx="795063" cy="530042"/>
      </dsp:txXfrm>
    </dsp:sp>
    <dsp:sp modelId="{5A959B2B-2C99-4C8E-A2FF-EF9BAF86F8CA}">
      <dsp:nvSpPr>
        <dsp:cNvPr id="0" name=""/>
        <dsp:cNvSpPr/>
      </dsp:nvSpPr>
      <dsp:spPr>
        <a:xfrm>
          <a:off x="117081" y="39885"/>
          <a:ext cx="2779777" cy="2779777"/>
        </a:xfrm>
        <a:prstGeom prst="circularArrow">
          <a:avLst>
            <a:gd name="adj1" fmla="val 5085"/>
            <a:gd name="adj2" fmla="val 327528"/>
            <a:gd name="adj3" fmla="val 20192361"/>
            <a:gd name="adj4" fmla="val 16200324"/>
            <a:gd name="adj5" fmla="val 5932"/>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A3FB9673-ADA1-4D05-90CF-EB1CBB263C43}">
      <dsp:nvSpPr>
        <dsp:cNvPr id="0" name=""/>
        <dsp:cNvSpPr/>
      </dsp:nvSpPr>
      <dsp:spPr>
        <a:xfrm>
          <a:off x="138570" y="105824"/>
          <a:ext cx="2779777" cy="2779777"/>
        </a:xfrm>
        <a:prstGeom prst="circularArrow">
          <a:avLst>
            <a:gd name="adj1" fmla="val 5085"/>
            <a:gd name="adj2" fmla="val 327528"/>
            <a:gd name="adj3" fmla="val 2912753"/>
            <a:gd name="adj4" fmla="val 20519953"/>
            <a:gd name="adj5" fmla="val 5932"/>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8DA2FFDB-F133-49BC-B627-706C64159A8A}">
      <dsp:nvSpPr>
        <dsp:cNvPr id="0" name=""/>
        <dsp:cNvSpPr/>
      </dsp:nvSpPr>
      <dsp:spPr>
        <a:xfrm>
          <a:off x="82451" y="146585"/>
          <a:ext cx="2779777" cy="2779777"/>
        </a:xfrm>
        <a:prstGeom prst="circularArrow">
          <a:avLst>
            <a:gd name="adj1" fmla="val 5085"/>
            <a:gd name="adj2" fmla="val 327528"/>
            <a:gd name="adj3" fmla="val 7232777"/>
            <a:gd name="adj4" fmla="val 3239695"/>
            <a:gd name="adj5" fmla="val 5932"/>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6D0FE17C-87AF-45BF-9E0F-2F181DF7637D}">
      <dsp:nvSpPr>
        <dsp:cNvPr id="0" name=""/>
        <dsp:cNvSpPr/>
      </dsp:nvSpPr>
      <dsp:spPr>
        <a:xfrm>
          <a:off x="26331" y="105824"/>
          <a:ext cx="2779777" cy="2779777"/>
        </a:xfrm>
        <a:prstGeom prst="circularArrow">
          <a:avLst>
            <a:gd name="adj1" fmla="val 5085"/>
            <a:gd name="adj2" fmla="val 327528"/>
            <a:gd name="adj3" fmla="val 11552519"/>
            <a:gd name="adj4" fmla="val 7559718"/>
            <a:gd name="adj5" fmla="val 5932"/>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803CDBB-36D8-485F-97F7-7352D389BCBB}">
      <dsp:nvSpPr>
        <dsp:cNvPr id="0" name=""/>
        <dsp:cNvSpPr/>
      </dsp:nvSpPr>
      <dsp:spPr>
        <a:xfrm>
          <a:off x="47820" y="39885"/>
          <a:ext cx="2779777" cy="2779777"/>
        </a:xfrm>
        <a:prstGeom prst="circularArrow">
          <a:avLst>
            <a:gd name="adj1" fmla="val 5085"/>
            <a:gd name="adj2" fmla="val 327528"/>
            <a:gd name="adj3" fmla="val 15872148"/>
            <a:gd name="adj4" fmla="val 11880111"/>
            <a:gd name="adj5" fmla="val 5932"/>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AB18B-DEE5-4B55-B4EE-E33C437FFB93}">
      <dsp:nvSpPr>
        <dsp:cNvPr id="0" name=""/>
        <dsp:cNvSpPr/>
      </dsp:nvSpPr>
      <dsp:spPr>
        <a:xfrm rot="5400000">
          <a:off x="-257464" y="746327"/>
          <a:ext cx="1147896" cy="138926"/>
        </a:xfrm>
        <a:prstGeom prst="rect">
          <a:avLst/>
        </a:prstGeom>
        <a:solidFill>
          <a:schemeClr val="accent5">
            <a:shade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6C2C49F-5245-4D92-9F7D-6BBF51CD7765}">
      <dsp:nvSpPr>
        <dsp:cNvPr id="0" name=""/>
        <dsp:cNvSpPr/>
      </dsp:nvSpPr>
      <dsp:spPr>
        <a:xfrm>
          <a:off x="2844" y="8190"/>
          <a:ext cx="1543629" cy="926177"/>
        </a:xfrm>
        <a:prstGeom prst="roundRect">
          <a:avLst>
            <a:gd name="adj" fmla="val 10000"/>
          </a:avLst>
        </a:prstGeom>
        <a:solidFill>
          <a:schemeClr val="accent5">
            <a:shade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b="1" kern="1200" smtClean="0">
              <a:latin typeface="Kalam" panose="020B0604020202020204" charset="-94"/>
              <a:cs typeface="Kalam" panose="020B0604020202020204" charset="-94"/>
            </a:rPr>
            <a:t>Cam</a:t>
          </a:r>
          <a:endParaRPr lang="tr-TR" sz="2400" b="1" kern="1200" dirty="0">
            <a:latin typeface="Kalam" panose="020B0604020202020204" charset="-94"/>
            <a:cs typeface="Kalam" panose="020B0604020202020204" charset="-94"/>
          </a:endParaRPr>
        </a:p>
      </dsp:txBody>
      <dsp:txXfrm>
        <a:off x="29971" y="35317"/>
        <a:ext cx="1489375" cy="871923"/>
      </dsp:txXfrm>
    </dsp:sp>
    <dsp:sp modelId="{0392AC27-6788-4B98-AB34-9EFE4D03B984}">
      <dsp:nvSpPr>
        <dsp:cNvPr id="0" name=""/>
        <dsp:cNvSpPr/>
      </dsp:nvSpPr>
      <dsp:spPr>
        <a:xfrm rot="5400000">
          <a:off x="-257464" y="1904049"/>
          <a:ext cx="1147896" cy="138926"/>
        </a:xfrm>
        <a:prstGeom prst="rect">
          <a:avLst/>
        </a:prstGeom>
        <a:solidFill>
          <a:schemeClr val="accent5">
            <a:shade val="90000"/>
            <a:hueOff val="-6096"/>
            <a:satOff val="-880"/>
            <a:lumOff val="7025"/>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7FD1B84B-EF08-4EEE-8B04-B73901FA0A9A}">
      <dsp:nvSpPr>
        <dsp:cNvPr id="0" name=""/>
        <dsp:cNvSpPr/>
      </dsp:nvSpPr>
      <dsp:spPr>
        <a:xfrm>
          <a:off x="2844" y="1165912"/>
          <a:ext cx="1543629" cy="926177"/>
        </a:xfrm>
        <a:prstGeom prst="roundRect">
          <a:avLst>
            <a:gd name="adj" fmla="val 10000"/>
          </a:avLst>
        </a:prstGeom>
        <a:solidFill>
          <a:schemeClr val="accent5">
            <a:shade val="50000"/>
            <a:hueOff val="-5066"/>
            <a:satOff val="59"/>
            <a:lumOff val="869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b="1" kern="1200" smtClean="0">
              <a:latin typeface="Kalam" panose="020B0604020202020204" charset="-94"/>
              <a:cs typeface="Kalam" panose="020B0604020202020204" charset="-94"/>
            </a:rPr>
            <a:t>Piller</a:t>
          </a:r>
          <a:endParaRPr lang="tr-TR" sz="2400" b="1" kern="1200" dirty="0">
            <a:latin typeface="Kalam" panose="020B0604020202020204" charset="-94"/>
            <a:cs typeface="Kalam" panose="020B0604020202020204" charset="-94"/>
          </a:endParaRPr>
        </a:p>
      </dsp:txBody>
      <dsp:txXfrm>
        <a:off x="29971" y="1193039"/>
        <a:ext cx="1489375" cy="871923"/>
      </dsp:txXfrm>
    </dsp:sp>
    <dsp:sp modelId="{8F76B91E-52D4-4F1A-ADE7-E9CEC17C3AE6}">
      <dsp:nvSpPr>
        <dsp:cNvPr id="0" name=""/>
        <dsp:cNvSpPr/>
      </dsp:nvSpPr>
      <dsp:spPr>
        <a:xfrm>
          <a:off x="321396" y="2482911"/>
          <a:ext cx="2043201" cy="138926"/>
        </a:xfrm>
        <a:prstGeom prst="rect">
          <a:avLst/>
        </a:prstGeom>
        <a:solidFill>
          <a:schemeClr val="accent5">
            <a:shade val="90000"/>
            <a:hueOff val="-12192"/>
            <a:satOff val="-1760"/>
            <a:lumOff val="1405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873A7D0A-511B-42FA-829F-6726DA6163D9}">
      <dsp:nvSpPr>
        <dsp:cNvPr id="0" name=""/>
        <dsp:cNvSpPr/>
      </dsp:nvSpPr>
      <dsp:spPr>
        <a:xfrm>
          <a:off x="2844" y="2323634"/>
          <a:ext cx="1543629" cy="926177"/>
        </a:xfrm>
        <a:prstGeom prst="roundRect">
          <a:avLst>
            <a:gd name="adj" fmla="val 10000"/>
          </a:avLst>
        </a:prstGeom>
        <a:solidFill>
          <a:schemeClr val="accent5">
            <a:shade val="50000"/>
            <a:hueOff val="-10132"/>
            <a:satOff val="119"/>
            <a:lumOff val="1738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b="1" kern="1200" smtClean="0">
              <a:latin typeface="Kalam" panose="020B0604020202020204" charset="-94"/>
              <a:cs typeface="Kalam" panose="020B0604020202020204" charset="-94"/>
            </a:rPr>
            <a:t>Ahşap</a:t>
          </a:r>
          <a:endParaRPr lang="tr-TR" sz="2400" b="1" kern="1200" dirty="0">
            <a:latin typeface="Kalam" panose="020B0604020202020204" charset="-94"/>
            <a:cs typeface="Kalam" panose="020B0604020202020204" charset="-94"/>
          </a:endParaRPr>
        </a:p>
      </dsp:txBody>
      <dsp:txXfrm>
        <a:off x="29971" y="2350761"/>
        <a:ext cx="1489375" cy="871923"/>
      </dsp:txXfrm>
    </dsp:sp>
    <dsp:sp modelId="{18EAA0B6-FE95-461B-9B1C-33A4875CE90C}">
      <dsp:nvSpPr>
        <dsp:cNvPr id="0" name=""/>
        <dsp:cNvSpPr/>
      </dsp:nvSpPr>
      <dsp:spPr>
        <a:xfrm rot="16200000">
          <a:off x="1795562" y="1904049"/>
          <a:ext cx="1147896" cy="138926"/>
        </a:xfrm>
        <a:prstGeom prst="rect">
          <a:avLst/>
        </a:prstGeom>
        <a:solidFill>
          <a:schemeClr val="accent5">
            <a:shade val="90000"/>
            <a:hueOff val="-18288"/>
            <a:satOff val="-2640"/>
            <a:lumOff val="21074"/>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30B6096-9458-47A1-9571-9072EBB463AD}">
      <dsp:nvSpPr>
        <dsp:cNvPr id="0" name=""/>
        <dsp:cNvSpPr/>
      </dsp:nvSpPr>
      <dsp:spPr>
        <a:xfrm>
          <a:off x="2055872" y="2323634"/>
          <a:ext cx="1543629" cy="926177"/>
        </a:xfrm>
        <a:prstGeom prst="roundRect">
          <a:avLst>
            <a:gd name="adj" fmla="val 10000"/>
          </a:avLst>
        </a:prstGeom>
        <a:solidFill>
          <a:schemeClr val="accent5">
            <a:shade val="50000"/>
            <a:hueOff val="-15198"/>
            <a:satOff val="178"/>
            <a:lumOff val="2607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b="1" kern="1200" smtClean="0">
              <a:latin typeface="Kalam" panose="020B0604020202020204" charset="-94"/>
              <a:cs typeface="Kalam" panose="020B0604020202020204" charset="-94"/>
            </a:rPr>
            <a:t>Tekstil</a:t>
          </a:r>
          <a:endParaRPr lang="tr-TR" sz="2400" b="1" kern="1200" dirty="0">
            <a:latin typeface="Kalam" panose="020B0604020202020204" charset="-94"/>
            <a:cs typeface="Kalam" panose="020B0604020202020204" charset="-94"/>
          </a:endParaRPr>
        </a:p>
      </dsp:txBody>
      <dsp:txXfrm>
        <a:off x="2082999" y="2350761"/>
        <a:ext cx="1489375" cy="871923"/>
      </dsp:txXfrm>
    </dsp:sp>
    <dsp:sp modelId="{55953E48-1ACE-42E8-A910-2A4ADFFFDD60}">
      <dsp:nvSpPr>
        <dsp:cNvPr id="0" name=""/>
        <dsp:cNvSpPr/>
      </dsp:nvSpPr>
      <dsp:spPr>
        <a:xfrm rot="16200000">
          <a:off x="1795562" y="746327"/>
          <a:ext cx="1147896" cy="138926"/>
        </a:xfrm>
        <a:prstGeom prst="rect">
          <a:avLst/>
        </a:prstGeom>
        <a:solidFill>
          <a:schemeClr val="accent5">
            <a:shade val="90000"/>
            <a:hueOff val="-24384"/>
            <a:satOff val="-3520"/>
            <a:lumOff val="28099"/>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4F7F1D5-B9E3-493D-A06E-85A3EC5A5F33}">
      <dsp:nvSpPr>
        <dsp:cNvPr id="0" name=""/>
        <dsp:cNvSpPr/>
      </dsp:nvSpPr>
      <dsp:spPr>
        <a:xfrm>
          <a:off x="2055872" y="1165912"/>
          <a:ext cx="1543629" cy="926177"/>
        </a:xfrm>
        <a:prstGeom prst="roundRect">
          <a:avLst>
            <a:gd name="adj" fmla="val 10000"/>
          </a:avLst>
        </a:prstGeom>
        <a:solidFill>
          <a:schemeClr val="accent5">
            <a:shade val="50000"/>
            <a:hueOff val="-20264"/>
            <a:satOff val="237"/>
            <a:lumOff val="3477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b="1" kern="1200" smtClean="0">
              <a:latin typeface="Kalam" panose="020B0604020202020204" charset="-94"/>
              <a:cs typeface="Kalam" panose="020B0604020202020204" charset="-94"/>
            </a:rPr>
            <a:t>Yağlar</a:t>
          </a:r>
          <a:endParaRPr lang="tr-TR" sz="2400" b="1" kern="1200" dirty="0">
            <a:latin typeface="Kalam" panose="020B0604020202020204" charset="-94"/>
            <a:cs typeface="Kalam" panose="020B0604020202020204" charset="-94"/>
          </a:endParaRPr>
        </a:p>
      </dsp:txBody>
      <dsp:txXfrm>
        <a:off x="2082999" y="1193039"/>
        <a:ext cx="1489375" cy="871923"/>
      </dsp:txXfrm>
    </dsp:sp>
    <dsp:sp modelId="{38433C47-58AB-4EEA-90EC-9F8E41D9E473}">
      <dsp:nvSpPr>
        <dsp:cNvPr id="0" name=""/>
        <dsp:cNvSpPr/>
      </dsp:nvSpPr>
      <dsp:spPr>
        <a:xfrm>
          <a:off x="2374424" y="167466"/>
          <a:ext cx="2046045" cy="138926"/>
        </a:xfrm>
        <a:prstGeom prst="rect">
          <a:avLst/>
        </a:prstGeom>
        <a:solidFill>
          <a:schemeClr val="accent5">
            <a:shade val="90000"/>
            <a:hueOff val="-18288"/>
            <a:satOff val="-2640"/>
            <a:lumOff val="21074"/>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7951DAB1-D0C4-4507-BE63-6AD48ADFD522}">
      <dsp:nvSpPr>
        <dsp:cNvPr id="0" name=""/>
        <dsp:cNvSpPr/>
      </dsp:nvSpPr>
      <dsp:spPr>
        <a:xfrm>
          <a:off x="2055872" y="8190"/>
          <a:ext cx="1543629" cy="926177"/>
        </a:xfrm>
        <a:prstGeom prst="roundRect">
          <a:avLst>
            <a:gd name="adj" fmla="val 10000"/>
          </a:avLst>
        </a:prstGeom>
        <a:solidFill>
          <a:schemeClr val="accent5">
            <a:shade val="50000"/>
            <a:hueOff val="-20264"/>
            <a:satOff val="237"/>
            <a:lumOff val="3477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b="1" kern="1200" smtClean="0">
              <a:latin typeface="Kalam" panose="020B0604020202020204" charset="-94"/>
              <a:cs typeface="Kalam" panose="020B0604020202020204" charset="-94"/>
            </a:rPr>
            <a:t>Kağıt</a:t>
          </a:r>
          <a:endParaRPr lang="tr-TR" sz="2400" b="1" kern="1200" dirty="0">
            <a:latin typeface="Kalam" panose="020B0604020202020204" charset="-94"/>
            <a:cs typeface="Kalam" panose="020B0604020202020204" charset="-94"/>
          </a:endParaRPr>
        </a:p>
      </dsp:txBody>
      <dsp:txXfrm>
        <a:off x="2082999" y="35317"/>
        <a:ext cx="1489375" cy="871923"/>
      </dsp:txXfrm>
    </dsp:sp>
    <dsp:sp modelId="{14914A56-7C5F-4566-82C6-3973FA1B7B06}">
      <dsp:nvSpPr>
        <dsp:cNvPr id="0" name=""/>
        <dsp:cNvSpPr/>
      </dsp:nvSpPr>
      <dsp:spPr>
        <a:xfrm rot="5408518">
          <a:off x="3850011" y="746327"/>
          <a:ext cx="1147899" cy="138926"/>
        </a:xfrm>
        <a:prstGeom prst="rect">
          <a:avLst/>
        </a:prstGeom>
        <a:solidFill>
          <a:schemeClr val="accent5">
            <a:shade val="90000"/>
            <a:hueOff val="-12192"/>
            <a:satOff val="-1760"/>
            <a:lumOff val="1405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1597A47-A62E-4BA2-9756-D53B52F4369C}">
      <dsp:nvSpPr>
        <dsp:cNvPr id="0" name=""/>
        <dsp:cNvSpPr/>
      </dsp:nvSpPr>
      <dsp:spPr>
        <a:xfrm>
          <a:off x="4111744" y="8190"/>
          <a:ext cx="1543629" cy="926177"/>
        </a:xfrm>
        <a:prstGeom prst="roundRect">
          <a:avLst>
            <a:gd name="adj" fmla="val 10000"/>
          </a:avLst>
        </a:prstGeom>
        <a:solidFill>
          <a:schemeClr val="accent5">
            <a:shade val="50000"/>
            <a:hueOff val="-15198"/>
            <a:satOff val="178"/>
            <a:lumOff val="2607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b="1" kern="1200" dirty="0" smtClean="0">
              <a:latin typeface="Kalam" panose="020B0604020202020204" charset="-94"/>
              <a:cs typeface="Kalam" panose="020B0604020202020204" charset="-94"/>
            </a:rPr>
            <a:t>Plastik</a:t>
          </a:r>
          <a:endParaRPr lang="tr-TR" sz="2400" b="1" kern="1200" dirty="0">
            <a:latin typeface="Kalam" panose="020B0604020202020204" charset="-94"/>
            <a:cs typeface="Kalam" panose="020B0604020202020204" charset="-94"/>
          </a:endParaRPr>
        </a:p>
      </dsp:txBody>
      <dsp:txXfrm>
        <a:off x="4138871" y="35317"/>
        <a:ext cx="1489375" cy="871923"/>
      </dsp:txXfrm>
    </dsp:sp>
    <dsp:sp modelId="{72B2E8A1-D5AF-4834-962F-2B234C6D44A0}">
      <dsp:nvSpPr>
        <dsp:cNvPr id="0" name=""/>
        <dsp:cNvSpPr/>
      </dsp:nvSpPr>
      <dsp:spPr>
        <a:xfrm rot="5400000">
          <a:off x="3848590" y="1904049"/>
          <a:ext cx="1147896" cy="138926"/>
        </a:xfrm>
        <a:prstGeom prst="rect">
          <a:avLst/>
        </a:prstGeom>
        <a:solidFill>
          <a:schemeClr val="accent5">
            <a:shade val="90000"/>
            <a:hueOff val="-6096"/>
            <a:satOff val="-880"/>
            <a:lumOff val="7025"/>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6D975A9-3EF2-4C78-BBFB-DE011A0AE8CF}">
      <dsp:nvSpPr>
        <dsp:cNvPr id="0" name=""/>
        <dsp:cNvSpPr/>
      </dsp:nvSpPr>
      <dsp:spPr>
        <a:xfrm>
          <a:off x="4108899" y="1165912"/>
          <a:ext cx="1543629" cy="926177"/>
        </a:xfrm>
        <a:prstGeom prst="roundRect">
          <a:avLst>
            <a:gd name="adj" fmla="val 10000"/>
          </a:avLst>
        </a:prstGeom>
        <a:solidFill>
          <a:schemeClr val="accent5">
            <a:shade val="50000"/>
            <a:hueOff val="-10132"/>
            <a:satOff val="119"/>
            <a:lumOff val="1738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b="1" kern="1200" smtClean="0">
              <a:latin typeface="Kalam" panose="020B0604020202020204" charset="-94"/>
              <a:cs typeface="Kalam" panose="020B0604020202020204" charset="-94"/>
            </a:rPr>
            <a:t>Metal</a:t>
          </a:r>
          <a:endParaRPr lang="tr-TR" sz="2400" b="1" kern="1200" dirty="0">
            <a:latin typeface="Kalam" panose="020B0604020202020204" charset="-94"/>
            <a:cs typeface="Kalam" panose="020B0604020202020204" charset="-94"/>
          </a:endParaRPr>
        </a:p>
      </dsp:txBody>
      <dsp:txXfrm>
        <a:off x="4136026" y="1193039"/>
        <a:ext cx="1489375" cy="871923"/>
      </dsp:txXfrm>
    </dsp:sp>
    <dsp:sp modelId="{C43E2E3C-A314-42CD-A921-E2E1C5F7B5E5}">
      <dsp:nvSpPr>
        <dsp:cNvPr id="0" name=""/>
        <dsp:cNvSpPr/>
      </dsp:nvSpPr>
      <dsp:spPr>
        <a:xfrm>
          <a:off x="4108899" y="2323634"/>
          <a:ext cx="1543629" cy="926177"/>
        </a:xfrm>
        <a:prstGeom prst="roundRect">
          <a:avLst>
            <a:gd name="adj" fmla="val 10000"/>
          </a:avLst>
        </a:prstGeom>
        <a:solidFill>
          <a:schemeClr val="accent5">
            <a:shade val="50000"/>
            <a:hueOff val="-5066"/>
            <a:satOff val="59"/>
            <a:lumOff val="869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tr-TR" sz="2300" b="1" kern="1200" dirty="0" smtClean="0">
              <a:latin typeface="Kalam" panose="020B0604020202020204" charset="-94"/>
              <a:cs typeface="Kalam" panose="020B0604020202020204" charset="-94"/>
            </a:rPr>
            <a:t>Elektronik</a:t>
          </a:r>
          <a:r>
            <a:rPr lang="tr-TR" sz="2400" b="1" kern="1200" dirty="0" smtClean="0">
              <a:latin typeface="Kalam" panose="020B0604020202020204" charset="-94"/>
              <a:cs typeface="Kalam" panose="020B0604020202020204" charset="-94"/>
            </a:rPr>
            <a:t> Atıklar</a:t>
          </a:r>
          <a:endParaRPr lang="tr-TR" sz="2400" b="1" kern="1200" dirty="0">
            <a:latin typeface="Kalam" panose="020B0604020202020204" charset="-94"/>
            <a:cs typeface="Kalam" panose="020B0604020202020204" charset="-94"/>
          </a:endParaRPr>
        </a:p>
      </dsp:txBody>
      <dsp:txXfrm>
        <a:off x="4136026" y="2350761"/>
        <a:ext cx="1489375" cy="8719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ABD3-7534-4648-BAC0-C110897CD2B6}">
      <dsp:nvSpPr>
        <dsp:cNvPr id="0" name=""/>
        <dsp:cNvSpPr/>
      </dsp:nvSpPr>
      <dsp:spPr>
        <a:xfrm>
          <a:off x="1559" y="0"/>
          <a:ext cx="2426429" cy="4054866"/>
        </a:xfrm>
        <a:prstGeom prst="roundRect">
          <a:avLst>
            <a:gd name="adj" fmla="val 10000"/>
          </a:avLst>
        </a:prstGeom>
        <a:solidFill>
          <a:srgbClr val="C0504D">
            <a:hueOff val="0"/>
            <a:satOff val="0"/>
            <a:lumOff val="0"/>
            <a:alphaOff val="0"/>
          </a:srgbClr>
        </a:solidFill>
        <a:ln w="2857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tr-TR" sz="1600" b="1" kern="1200" dirty="0" smtClean="0">
              <a:solidFill>
                <a:sysClr val="window" lastClr="FFFFFF"/>
              </a:solidFill>
              <a:latin typeface="Kalam" panose="020B0604020202020204" charset="-94"/>
              <a:ea typeface="+mn-ea"/>
              <a:cs typeface="Kalam" panose="020B0604020202020204" charset="-94"/>
            </a:rPr>
            <a:t>25 kullanılmış plastik şişeden bir ceket üretilebilir.</a:t>
          </a:r>
          <a:endParaRPr lang="tr-TR" sz="1600" kern="1200" dirty="0">
            <a:solidFill>
              <a:sysClr val="window" lastClr="FFFFFF"/>
            </a:solidFill>
            <a:latin typeface="Kalam" panose="020B0604020202020204" charset="-94"/>
            <a:ea typeface="+mn-ea"/>
            <a:cs typeface="Kalam" panose="020B0604020202020204" charset="-94"/>
          </a:endParaRPr>
        </a:p>
      </dsp:txBody>
      <dsp:txXfrm>
        <a:off x="49064" y="1669451"/>
        <a:ext cx="2331419" cy="1526936"/>
      </dsp:txXfrm>
    </dsp:sp>
    <dsp:sp modelId="{FB3C29F8-A212-45E4-8BD1-52872D5364DE}">
      <dsp:nvSpPr>
        <dsp:cNvPr id="0" name=""/>
        <dsp:cNvSpPr/>
      </dsp:nvSpPr>
      <dsp:spPr>
        <a:xfrm>
          <a:off x="527108" y="130557"/>
          <a:ext cx="1350270" cy="135027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a:ln w="2857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9BF840FE-6F7E-4E1C-A829-8D3B1563BA85}">
      <dsp:nvSpPr>
        <dsp:cNvPr id="0" name=""/>
        <dsp:cNvSpPr/>
      </dsp:nvSpPr>
      <dsp:spPr>
        <a:xfrm>
          <a:off x="2500782" y="0"/>
          <a:ext cx="2426429" cy="4054866"/>
        </a:xfrm>
        <a:prstGeom prst="roundRect">
          <a:avLst>
            <a:gd name="adj" fmla="val 10000"/>
          </a:avLst>
        </a:prstGeom>
        <a:solidFill>
          <a:srgbClr val="9BBB59">
            <a:hueOff val="0"/>
            <a:satOff val="0"/>
            <a:lumOff val="0"/>
            <a:alphaOff val="0"/>
          </a:srgbClr>
        </a:solidFill>
        <a:ln w="2857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tr-TR" sz="1600" b="1" kern="1200" dirty="0" smtClean="0">
              <a:solidFill>
                <a:srgbClr val="26348B"/>
              </a:solidFill>
              <a:latin typeface="Kalam" panose="020B0604020202020204" charset="-94"/>
              <a:ea typeface="+mn-ea"/>
              <a:cs typeface="Kalam" panose="020B0604020202020204" charset="-94"/>
            </a:rPr>
            <a:t>2,5 litrelik bir plastik şişe geri kazanılıp üretimde kullanılırsa 6 saatlik 60 </a:t>
          </a:r>
          <a:r>
            <a:rPr lang="tr-TR" sz="1600" b="1" kern="1200" dirty="0" err="1" smtClean="0">
              <a:solidFill>
                <a:srgbClr val="26348B"/>
              </a:solidFill>
              <a:latin typeface="Kalam" panose="020B0604020202020204" charset="-94"/>
              <a:ea typeface="+mn-ea"/>
              <a:cs typeface="Kalam" panose="020B0604020202020204" charset="-94"/>
            </a:rPr>
            <a:t>watt’lık</a:t>
          </a:r>
          <a:r>
            <a:rPr lang="tr-TR" sz="1600" b="1" kern="1200" dirty="0" smtClean="0">
              <a:solidFill>
                <a:srgbClr val="26348B"/>
              </a:solidFill>
              <a:latin typeface="Kalam" panose="020B0604020202020204" charset="-94"/>
              <a:ea typeface="+mn-ea"/>
              <a:cs typeface="Kalam" panose="020B0604020202020204" charset="-94"/>
            </a:rPr>
            <a:t> elektrik enerjisini tasarruf edilebilir.</a:t>
          </a:r>
          <a:endParaRPr lang="tr-TR" sz="1600" kern="1200" dirty="0">
            <a:solidFill>
              <a:srgbClr val="26348B"/>
            </a:solidFill>
            <a:latin typeface="Kalam" panose="020B0604020202020204" charset="-94"/>
            <a:ea typeface="+mn-ea"/>
            <a:cs typeface="Kalam" panose="020B0604020202020204" charset="-94"/>
          </a:endParaRPr>
        </a:p>
      </dsp:txBody>
      <dsp:txXfrm>
        <a:off x="2548287" y="1669451"/>
        <a:ext cx="2331419" cy="1526936"/>
      </dsp:txXfrm>
    </dsp:sp>
    <dsp:sp modelId="{D51605F9-741C-4900-BEE1-F2E380BFE49B}">
      <dsp:nvSpPr>
        <dsp:cNvPr id="0" name=""/>
        <dsp:cNvSpPr/>
      </dsp:nvSpPr>
      <dsp:spPr>
        <a:xfrm>
          <a:off x="3060088" y="118027"/>
          <a:ext cx="1350270" cy="1350270"/>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857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D2C940C4-E653-404F-91A3-5F21CD956E42}">
      <dsp:nvSpPr>
        <dsp:cNvPr id="0" name=""/>
        <dsp:cNvSpPr/>
      </dsp:nvSpPr>
      <dsp:spPr>
        <a:xfrm>
          <a:off x="5000004" y="0"/>
          <a:ext cx="2426429" cy="4054866"/>
        </a:xfrm>
        <a:prstGeom prst="roundRect">
          <a:avLst>
            <a:gd name="adj" fmla="val 10000"/>
          </a:avLst>
        </a:prstGeom>
        <a:solidFill>
          <a:srgbClr val="8064A2">
            <a:hueOff val="0"/>
            <a:satOff val="0"/>
            <a:lumOff val="0"/>
            <a:alphaOff val="0"/>
          </a:srgbClr>
        </a:solidFill>
        <a:ln w="2857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tr-TR" sz="1600" b="1" kern="1200" dirty="0" smtClean="0">
              <a:solidFill>
                <a:sysClr val="window" lastClr="FFFFFF"/>
              </a:solidFill>
              <a:latin typeface="Kalam" panose="020B0604020202020204" charset="-94"/>
              <a:ea typeface="+mn-ea"/>
              <a:cs typeface="Kalam" panose="020B0604020202020204" charset="-94"/>
            </a:rPr>
            <a:t>35 adet 2,5 litrelik kullanılmış PET şişesinden bir uyku tulumu yapılabilir.</a:t>
          </a:r>
          <a:endParaRPr lang="tr-TR" sz="1600" kern="1200" dirty="0">
            <a:solidFill>
              <a:sysClr val="window" lastClr="FFFFFF"/>
            </a:solidFill>
            <a:latin typeface="Kalam" panose="020B0604020202020204" charset="-94"/>
            <a:ea typeface="+mn-ea"/>
            <a:cs typeface="Kalam" panose="020B0604020202020204" charset="-94"/>
          </a:endParaRPr>
        </a:p>
      </dsp:txBody>
      <dsp:txXfrm>
        <a:off x="5047509" y="1669451"/>
        <a:ext cx="2331419" cy="1526936"/>
      </dsp:txXfrm>
    </dsp:sp>
    <dsp:sp modelId="{C8B92B42-644F-4194-AC27-951B15D18D8A}">
      <dsp:nvSpPr>
        <dsp:cNvPr id="0" name=""/>
        <dsp:cNvSpPr/>
      </dsp:nvSpPr>
      <dsp:spPr>
        <a:xfrm>
          <a:off x="5525553" y="118027"/>
          <a:ext cx="1350270" cy="1350270"/>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5000" b="-25000"/>
          </a:stretch>
        </a:blipFill>
        <a:ln w="2857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A7E41BC5-CF49-4B8F-BDD1-EC0623E4DFDD}">
      <dsp:nvSpPr>
        <dsp:cNvPr id="0" name=""/>
        <dsp:cNvSpPr/>
      </dsp:nvSpPr>
      <dsp:spPr>
        <a:xfrm>
          <a:off x="297119" y="3243892"/>
          <a:ext cx="6833754" cy="608229"/>
        </a:xfrm>
        <a:prstGeom prst="leftRightArrow">
          <a:avLst/>
        </a:prstGeom>
        <a:noFill/>
        <a:ln w="2857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8BADF-8BD6-9349-81CE-731F7F901A7B}">
      <dsp:nvSpPr>
        <dsp:cNvPr id="0" name=""/>
        <dsp:cNvSpPr/>
      </dsp:nvSpPr>
      <dsp:spPr>
        <a:xfrm>
          <a:off x="270458" y="1873"/>
          <a:ext cx="3446677" cy="438160"/>
        </a:xfrm>
        <a:prstGeom prst="roundRect">
          <a:avLst>
            <a:gd name="adj" fmla="val 1000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a:solidFill>
                <a:sysClr val="window" lastClr="FFFFFF"/>
              </a:solidFill>
              <a:latin typeface="Kalam" panose="020B0604020202020204" charset="-94"/>
              <a:ea typeface=""/>
              <a:cs typeface="Kalam" panose="020B0604020202020204" charset="-94"/>
            </a:rPr>
            <a:t>ODAK NOKTALARI</a:t>
          </a:r>
        </a:p>
      </dsp:txBody>
      <dsp:txXfrm>
        <a:off x="283291" y="14706"/>
        <a:ext cx="3421011" cy="412494"/>
      </dsp:txXfrm>
    </dsp:sp>
    <dsp:sp modelId="{3EB76D37-4AD4-B449-BC44-9055BD501255}">
      <dsp:nvSpPr>
        <dsp:cNvPr id="0" name=""/>
        <dsp:cNvSpPr/>
      </dsp:nvSpPr>
      <dsp:spPr>
        <a:xfrm rot="5400000">
          <a:off x="1911642" y="450988"/>
          <a:ext cx="164310" cy="197172"/>
        </a:xfrm>
        <a:prstGeom prst="rightArrow">
          <a:avLst>
            <a:gd name="adj1" fmla="val 60000"/>
            <a:gd name="adj2" fmla="val 5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tr-TR" sz="800" kern="1200">
            <a:solidFill>
              <a:sysClr val="window" lastClr="FFFFFF"/>
            </a:solidFill>
            <a:latin typeface="Calibri" panose="020F0502020204030204"/>
            <a:ea typeface=""/>
            <a:cs typeface=""/>
          </a:endParaRPr>
        </a:p>
      </dsp:txBody>
      <dsp:txXfrm rot="-5400000">
        <a:off x="1934646" y="467419"/>
        <a:ext cx="118304" cy="115017"/>
      </dsp:txXfrm>
    </dsp:sp>
    <dsp:sp modelId="{787D8F32-A9AD-3C4E-A3AF-A8C1B98DD42D}">
      <dsp:nvSpPr>
        <dsp:cNvPr id="0" name=""/>
        <dsp:cNvSpPr/>
      </dsp:nvSpPr>
      <dsp:spPr>
        <a:xfrm>
          <a:off x="294110" y="659115"/>
          <a:ext cx="3399373" cy="438160"/>
        </a:xfrm>
        <a:prstGeom prst="roundRect">
          <a:avLst>
            <a:gd name="adj" fmla="val 10000"/>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a:solidFill>
                <a:sysClr val="window" lastClr="FFFFFF"/>
              </a:solidFill>
              <a:latin typeface="Kalam" panose="020B0604020202020204" charset="-94"/>
              <a:ea typeface=""/>
              <a:cs typeface="Kalam" panose="020B0604020202020204" charset="-94"/>
            </a:rPr>
            <a:t>TEMİZLİK GÖREVLİLERİ</a:t>
          </a:r>
        </a:p>
      </dsp:txBody>
      <dsp:txXfrm>
        <a:off x="306943" y="671948"/>
        <a:ext cx="3373707" cy="412494"/>
      </dsp:txXfrm>
    </dsp:sp>
    <dsp:sp modelId="{B6631F6B-CC67-CE49-8607-8390864F8DB4}">
      <dsp:nvSpPr>
        <dsp:cNvPr id="0" name=""/>
        <dsp:cNvSpPr/>
      </dsp:nvSpPr>
      <dsp:spPr>
        <a:xfrm rot="5400000">
          <a:off x="1911642" y="1108229"/>
          <a:ext cx="164310" cy="197172"/>
        </a:xfrm>
        <a:prstGeom prst="rightArrow">
          <a:avLst>
            <a:gd name="adj1" fmla="val 60000"/>
            <a:gd name="adj2" fmla="val 5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tr-TR" sz="800" kern="1200">
            <a:solidFill>
              <a:sysClr val="window" lastClr="FFFFFF"/>
            </a:solidFill>
            <a:latin typeface="Calibri" panose="020F0502020204030204"/>
            <a:ea typeface=""/>
            <a:cs typeface=""/>
          </a:endParaRPr>
        </a:p>
      </dsp:txBody>
      <dsp:txXfrm rot="-5400000">
        <a:off x="1934646" y="1124660"/>
        <a:ext cx="118304" cy="115017"/>
      </dsp:txXfrm>
    </dsp:sp>
    <dsp:sp modelId="{DE05C47F-E3CF-114E-B194-EA0F16519457}">
      <dsp:nvSpPr>
        <dsp:cNvPr id="0" name=""/>
        <dsp:cNvSpPr/>
      </dsp:nvSpPr>
      <dsp:spPr>
        <a:xfrm>
          <a:off x="278345" y="1316356"/>
          <a:ext cx="3430903" cy="438160"/>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solidFill>
                <a:schemeClr val="accent3">
                  <a:lumMod val="75000"/>
                </a:schemeClr>
              </a:solidFill>
              <a:latin typeface="Kalam" panose="020B0604020202020204" charset="-94"/>
              <a:ea typeface=""/>
              <a:cs typeface="Kalam" panose="020B0604020202020204" charset="-94"/>
            </a:rPr>
            <a:t>GEÇİCİ DEPOLAMA ALANI GÖREVLİLERİ</a:t>
          </a:r>
        </a:p>
      </dsp:txBody>
      <dsp:txXfrm>
        <a:off x="291178" y="1329189"/>
        <a:ext cx="3405237" cy="412494"/>
      </dsp:txXfrm>
    </dsp:sp>
    <dsp:sp modelId="{4879C382-70F0-394A-BCE9-3C32144D17F8}">
      <dsp:nvSpPr>
        <dsp:cNvPr id="0" name=""/>
        <dsp:cNvSpPr/>
      </dsp:nvSpPr>
      <dsp:spPr>
        <a:xfrm rot="5400000">
          <a:off x="1911642" y="1765470"/>
          <a:ext cx="164310" cy="197172"/>
        </a:xfrm>
        <a:prstGeom prst="rightArrow">
          <a:avLst>
            <a:gd name="adj1" fmla="val 60000"/>
            <a:gd name="adj2" fmla="val 5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tr-TR" sz="800" kern="1200">
            <a:solidFill>
              <a:sysClr val="window" lastClr="FFFFFF"/>
            </a:solidFill>
            <a:latin typeface="Calibri" panose="020F0502020204030204"/>
            <a:ea typeface=""/>
            <a:cs typeface=""/>
          </a:endParaRPr>
        </a:p>
      </dsp:txBody>
      <dsp:txXfrm rot="-5400000">
        <a:off x="1934646" y="1781901"/>
        <a:ext cx="118304" cy="115017"/>
      </dsp:txXfrm>
    </dsp:sp>
    <dsp:sp modelId="{947D01F7-FCB8-204B-A345-5DD190738235}">
      <dsp:nvSpPr>
        <dsp:cNvPr id="0" name=""/>
        <dsp:cNvSpPr/>
      </dsp:nvSpPr>
      <dsp:spPr>
        <a:xfrm>
          <a:off x="254693" y="1973597"/>
          <a:ext cx="3478207" cy="438160"/>
        </a:xfrm>
        <a:prstGeom prst="roundRect">
          <a:avLst>
            <a:gd name="adj" fmla="val 10000"/>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a:solidFill>
                <a:sysClr val="window" lastClr="FFFFFF"/>
              </a:solidFill>
              <a:latin typeface="Kalam" panose="020B0604020202020204" charset="-94"/>
              <a:ea typeface=""/>
              <a:cs typeface="Kalam" panose="020B0604020202020204" charset="-94"/>
            </a:rPr>
            <a:t>BAKIM-ONARIM GÖREVLİLERİ</a:t>
          </a:r>
        </a:p>
      </dsp:txBody>
      <dsp:txXfrm>
        <a:off x="267526" y="1986430"/>
        <a:ext cx="3452541" cy="412494"/>
      </dsp:txXfrm>
    </dsp:sp>
    <dsp:sp modelId="{F9BC3F52-1272-DA4E-B46B-D343C452D9AE}">
      <dsp:nvSpPr>
        <dsp:cNvPr id="0" name=""/>
        <dsp:cNvSpPr/>
      </dsp:nvSpPr>
      <dsp:spPr>
        <a:xfrm rot="5400000">
          <a:off x="1911642" y="2422711"/>
          <a:ext cx="164310" cy="197172"/>
        </a:xfrm>
        <a:prstGeom prst="rightArrow">
          <a:avLst>
            <a:gd name="adj1" fmla="val 60000"/>
            <a:gd name="adj2" fmla="val 5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tr-TR" sz="800" kern="1200">
            <a:solidFill>
              <a:sysClr val="window" lastClr="FFFFFF"/>
            </a:solidFill>
            <a:latin typeface="Calibri" panose="020F0502020204030204"/>
            <a:ea typeface=""/>
            <a:cs typeface=""/>
          </a:endParaRPr>
        </a:p>
      </dsp:txBody>
      <dsp:txXfrm rot="-5400000">
        <a:off x="1934646" y="2439142"/>
        <a:ext cx="118304" cy="115017"/>
      </dsp:txXfrm>
    </dsp:sp>
    <dsp:sp modelId="{F0BDD1B3-791E-8649-900C-1F08452D9D68}">
      <dsp:nvSpPr>
        <dsp:cNvPr id="0" name=""/>
        <dsp:cNvSpPr/>
      </dsp:nvSpPr>
      <dsp:spPr>
        <a:xfrm>
          <a:off x="262571" y="2630838"/>
          <a:ext cx="3462451" cy="438160"/>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a:solidFill>
                <a:srgbClr val="4F9CB5"/>
              </a:solidFill>
              <a:latin typeface="Kalam" panose="020B0604020202020204" charset="-94"/>
              <a:ea typeface=""/>
              <a:cs typeface="Kalam" panose="020B0604020202020204" charset="-94"/>
            </a:rPr>
            <a:t>TÜM ÇALIŞANLAR</a:t>
          </a:r>
        </a:p>
      </dsp:txBody>
      <dsp:txXfrm>
        <a:off x="275404" y="2643671"/>
        <a:ext cx="3436785" cy="41249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09818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3408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97311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856226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1835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35694cd56_0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35694cd56_0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001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086376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765054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120949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714998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022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9977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348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3032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3303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3500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05714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3118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7939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42822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373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419e8dc7d4_7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419e8dc7d4_7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19878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419e8dc7d4_7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419e8dc7d4_7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7535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912851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153313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65811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419e8dc7d4_7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419e8dc7d4_7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9605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03406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48916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35694cd56_0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35694cd56_0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107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3083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680909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30581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085808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419e8dc7d4_7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419e8dc7d4_7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7589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972497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308200" y="1991825"/>
            <a:ext cx="4226100" cy="1159800"/>
          </a:xfrm>
          <a:prstGeom prst="rect">
            <a:avLst/>
          </a:prstGeom>
        </p:spPr>
        <p:txBody>
          <a:bodyPr spcFirstLastPara="1" wrap="square" lIns="0" tIns="0" rIns="0" bIns="0" anchor="ctr" anchorCtr="0">
            <a:noAutofit/>
          </a:bodyPr>
          <a:lstStyle>
            <a:lvl1pPr lvl="0">
              <a:spcBef>
                <a:spcPts val="0"/>
              </a:spcBef>
              <a:spcAft>
                <a:spcPts val="0"/>
              </a:spcAft>
              <a:buClr>
                <a:schemeClr val="accent3"/>
              </a:buClr>
              <a:buSzPts val="5600"/>
              <a:buNone/>
              <a:defRPr sz="5600">
                <a:solidFill>
                  <a:schemeClr val="accent3"/>
                </a:solidFill>
              </a:defRPr>
            </a:lvl1pPr>
            <a:lvl2pPr lvl="1">
              <a:spcBef>
                <a:spcPts val="0"/>
              </a:spcBef>
              <a:spcAft>
                <a:spcPts val="0"/>
              </a:spcAft>
              <a:buClr>
                <a:schemeClr val="accent3"/>
              </a:buClr>
              <a:buSzPts val="5600"/>
              <a:buNone/>
              <a:defRPr sz="5600">
                <a:solidFill>
                  <a:schemeClr val="accent3"/>
                </a:solidFill>
              </a:defRPr>
            </a:lvl2pPr>
            <a:lvl3pPr lvl="2">
              <a:spcBef>
                <a:spcPts val="0"/>
              </a:spcBef>
              <a:spcAft>
                <a:spcPts val="0"/>
              </a:spcAft>
              <a:buClr>
                <a:schemeClr val="accent3"/>
              </a:buClr>
              <a:buSzPts val="5600"/>
              <a:buNone/>
              <a:defRPr sz="5600">
                <a:solidFill>
                  <a:schemeClr val="accent3"/>
                </a:solidFill>
              </a:defRPr>
            </a:lvl3pPr>
            <a:lvl4pPr lvl="3">
              <a:spcBef>
                <a:spcPts val="0"/>
              </a:spcBef>
              <a:spcAft>
                <a:spcPts val="0"/>
              </a:spcAft>
              <a:buClr>
                <a:schemeClr val="accent3"/>
              </a:buClr>
              <a:buSzPts val="5600"/>
              <a:buNone/>
              <a:defRPr sz="5600">
                <a:solidFill>
                  <a:schemeClr val="accent3"/>
                </a:solidFill>
              </a:defRPr>
            </a:lvl4pPr>
            <a:lvl5pPr lvl="4">
              <a:spcBef>
                <a:spcPts val="0"/>
              </a:spcBef>
              <a:spcAft>
                <a:spcPts val="0"/>
              </a:spcAft>
              <a:buClr>
                <a:schemeClr val="accent3"/>
              </a:buClr>
              <a:buSzPts val="5600"/>
              <a:buNone/>
              <a:defRPr sz="5600">
                <a:solidFill>
                  <a:schemeClr val="accent3"/>
                </a:solidFill>
              </a:defRPr>
            </a:lvl5pPr>
            <a:lvl6pPr lvl="5">
              <a:spcBef>
                <a:spcPts val="0"/>
              </a:spcBef>
              <a:spcAft>
                <a:spcPts val="0"/>
              </a:spcAft>
              <a:buClr>
                <a:schemeClr val="accent3"/>
              </a:buClr>
              <a:buSzPts val="5600"/>
              <a:buNone/>
              <a:defRPr sz="5600">
                <a:solidFill>
                  <a:schemeClr val="accent3"/>
                </a:solidFill>
              </a:defRPr>
            </a:lvl6pPr>
            <a:lvl7pPr lvl="6">
              <a:spcBef>
                <a:spcPts val="0"/>
              </a:spcBef>
              <a:spcAft>
                <a:spcPts val="0"/>
              </a:spcAft>
              <a:buClr>
                <a:schemeClr val="accent3"/>
              </a:buClr>
              <a:buSzPts val="5600"/>
              <a:buNone/>
              <a:defRPr sz="5600">
                <a:solidFill>
                  <a:schemeClr val="accent3"/>
                </a:solidFill>
              </a:defRPr>
            </a:lvl7pPr>
            <a:lvl8pPr lvl="7">
              <a:spcBef>
                <a:spcPts val="0"/>
              </a:spcBef>
              <a:spcAft>
                <a:spcPts val="0"/>
              </a:spcAft>
              <a:buClr>
                <a:schemeClr val="accent3"/>
              </a:buClr>
              <a:buSzPts val="5600"/>
              <a:buNone/>
              <a:defRPr sz="5600">
                <a:solidFill>
                  <a:schemeClr val="accent3"/>
                </a:solidFill>
              </a:defRPr>
            </a:lvl8pPr>
            <a:lvl9pPr lvl="8">
              <a:spcBef>
                <a:spcPts val="0"/>
              </a:spcBef>
              <a:spcAft>
                <a:spcPts val="0"/>
              </a:spcAft>
              <a:buClr>
                <a:schemeClr val="accent3"/>
              </a:buClr>
              <a:buSzPts val="5600"/>
              <a:buNone/>
              <a:defRPr sz="5600">
                <a:solidFill>
                  <a:schemeClr val="accent3"/>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4308200" y="1735750"/>
            <a:ext cx="4150200" cy="1159800"/>
          </a:xfrm>
          <a:prstGeom prst="rect">
            <a:avLst/>
          </a:prstGeom>
        </p:spPr>
        <p:txBody>
          <a:bodyPr spcFirstLastPara="1" wrap="square" lIns="0" tIns="0" rIns="0" bIns="0" anchor="b" anchorCtr="0">
            <a:noAutofit/>
          </a:bodyPr>
          <a:lstStyle>
            <a:lvl1pPr lvl="0" rtl="0">
              <a:spcBef>
                <a:spcPts val="0"/>
              </a:spcBef>
              <a:spcAft>
                <a:spcPts val="0"/>
              </a:spcAft>
              <a:buClr>
                <a:schemeClr val="accent3"/>
              </a:buClr>
              <a:buSzPts val="4000"/>
              <a:buNone/>
              <a:defRPr sz="4000">
                <a:solidFill>
                  <a:schemeClr val="accent3"/>
                </a:solidFill>
              </a:defRPr>
            </a:lvl1pPr>
            <a:lvl2pPr lvl="1" rtl="0">
              <a:spcBef>
                <a:spcPts val="0"/>
              </a:spcBef>
              <a:spcAft>
                <a:spcPts val="0"/>
              </a:spcAft>
              <a:buClr>
                <a:schemeClr val="accent3"/>
              </a:buClr>
              <a:buSzPts val="4000"/>
              <a:buNone/>
              <a:defRPr sz="4000">
                <a:solidFill>
                  <a:schemeClr val="accent3"/>
                </a:solidFill>
              </a:defRPr>
            </a:lvl2pPr>
            <a:lvl3pPr lvl="2" rtl="0">
              <a:spcBef>
                <a:spcPts val="0"/>
              </a:spcBef>
              <a:spcAft>
                <a:spcPts val="0"/>
              </a:spcAft>
              <a:buClr>
                <a:schemeClr val="accent3"/>
              </a:buClr>
              <a:buSzPts val="4000"/>
              <a:buNone/>
              <a:defRPr sz="4000">
                <a:solidFill>
                  <a:schemeClr val="accent3"/>
                </a:solidFill>
              </a:defRPr>
            </a:lvl3pPr>
            <a:lvl4pPr lvl="3" rtl="0">
              <a:spcBef>
                <a:spcPts val="0"/>
              </a:spcBef>
              <a:spcAft>
                <a:spcPts val="0"/>
              </a:spcAft>
              <a:buClr>
                <a:schemeClr val="accent3"/>
              </a:buClr>
              <a:buSzPts val="4000"/>
              <a:buNone/>
              <a:defRPr sz="4000">
                <a:solidFill>
                  <a:schemeClr val="accent3"/>
                </a:solidFill>
              </a:defRPr>
            </a:lvl4pPr>
            <a:lvl5pPr lvl="4" rtl="0">
              <a:spcBef>
                <a:spcPts val="0"/>
              </a:spcBef>
              <a:spcAft>
                <a:spcPts val="0"/>
              </a:spcAft>
              <a:buClr>
                <a:schemeClr val="accent3"/>
              </a:buClr>
              <a:buSzPts val="4000"/>
              <a:buNone/>
              <a:defRPr sz="4000">
                <a:solidFill>
                  <a:schemeClr val="accent3"/>
                </a:solidFill>
              </a:defRPr>
            </a:lvl5pPr>
            <a:lvl6pPr lvl="5" rtl="0">
              <a:spcBef>
                <a:spcPts val="0"/>
              </a:spcBef>
              <a:spcAft>
                <a:spcPts val="0"/>
              </a:spcAft>
              <a:buClr>
                <a:schemeClr val="accent3"/>
              </a:buClr>
              <a:buSzPts val="4000"/>
              <a:buNone/>
              <a:defRPr sz="4000">
                <a:solidFill>
                  <a:schemeClr val="accent3"/>
                </a:solidFill>
              </a:defRPr>
            </a:lvl6pPr>
            <a:lvl7pPr lvl="6" rtl="0">
              <a:spcBef>
                <a:spcPts val="0"/>
              </a:spcBef>
              <a:spcAft>
                <a:spcPts val="0"/>
              </a:spcAft>
              <a:buClr>
                <a:schemeClr val="accent3"/>
              </a:buClr>
              <a:buSzPts val="4000"/>
              <a:buNone/>
              <a:defRPr sz="4000">
                <a:solidFill>
                  <a:schemeClr val="accent3"/>
                </a:solidFill>
              </a:defRPr>
            </a:lvl7pPr>
            <a:lvl8pPr lvl="7" rtl="0">
              <a:spcBef>
                <a:spcPts val="0"/>
              </a:spcBef>
              <a:spcAft>
                <a:spcPts val="0"/>
              </a:spcAft>
              <a:buClr>
                <a:schemeClr val="accent3"/>
              </a:buClr>
              <a:buSzPts val="4000"/>
              <a:buNone/>
              <a:defRPr sz="4000">
                <a:solidFill>
                  <a:schemeClr val="accent3"/>
                </a:solidFill>
              </a:defRPr>
            </a:lvl8pPr>
            <a:lvl9pPr lvl="8" rtl="0">
              <a:spcBef>
                <a:spcPts val="0"/>
              </a:spcBef>
              <a:spcAft>
                <a:spcPts val="0"/>
              </a:spcAft>
              <a:buClr>
                <a:schemeClr val="accent3"/>
              </a:buClr>
              <a:buSzPts val="4000"/>
              <a:buNone/>
              <a:defRPr sz="4000">
                <a:solidFill>
                  <a:schemeClr val="accent3"/>
                </a:solidFill>
              </a:defRPr>
            </a:lvl9pPr>
          </a:lstStyle>
          <a:p>
            <a:endParaRPr/>
          </a:p>
        </p:txBody>
      </p:sp>
      <p:sp>
        <p:nvSpPr>
          <p:cNvPr id="13" name="Google Shape;13;p3"/>
          <p:cNvSpPr txBox="1">
            <a:spLocks noGrp="1"/>
          </p:cNvSpPr>
          <p:nvPr>
            <p:ph type="subTitle" idx="1"/>
          </p:nvPr>
        </p:nvSpPr>
        <p:spPr>
          <a:xfrm>
            <a:off x="4308200" y="2992452"/>
            <a:ext cx="4150200" cy="784800"/>
          </a:xfrm>
          <a:prstGeom prst="rect">
            <a:avLst/>
          </a:prstGeom>
        </p:spPr>
        <p:txBody>
          <a:bodyPr spcFirstLastPara="1" wrap="square" lIns="0" tIns="0" rIns="0" bIns="0" anchor="t" anchorCtr="0">
            <a:noAutofit/>
          </a:bodyPr>
          <a:lstStyle>
            <a:lvl1pPr lvl="0" rtl="0">
              <a:spcBef>
                <a:spcPts val="0"/>
              </a:spcBef>
              <a:spcAft>
                <a:spcPts val="0"/>
              </a:spcAft>
              <a:buClr>
                <a:schemeClr val="accent5"/>
              </a:buClr>
              <a:buSzPts val="2000"/>
              <a:buNone/>
              <a:defRPr>
                <a:solidFill>
                  <a:schemeClr val="accent5"/>
                </a:solidFill>
              </a:defRPr>
            </a:lvl1pPr>
            <a:lvl2pPr lvl="1" rtl="0">
              <a:spcBef>
                <a:spcPts val="1000"/>
              </a:spcBef>
              <a:spcAft>
                <a:spcPts val="0"/>
              </a:spcAft>
              <a:buClr>
                <a:schemeClr val="accent5"/>
              </a:buClr>
              <a:buSzPts val="3000"/>
              <a:buNone/>
              <a:defRPr sz="3000">
                <a:solidFill>
                  <a:schemeClr val="accent5"/>
                </a:solidFill>
              </a:defRPr>
            </a:lvl2pPr>
            <a:lvl3pPr lvl="2" rtl="0">
              <a:spcBef>
                <a:spcPts val="1000"/>
              </a:spcBef>
              <a:spcAft>
                <a:spcPts val="0"/>
              </a:spcAft>
              <a:buClr>
                <a:schemeClr val="accent5"/>
              </a:buClr>
              <a:buSzPts val="3000"/>
              <a:buNone/>
              <a:defRPr sz="3000">
                <a:solidFill>
                  <a:schemeClr val="accent5"/>
                </a:solidFill>
              </a:defRPr>
            </a:lvl3pPr>
            <a:lvl4pPr lvl="3" rtl="0">
              <a:spcBef>
                <a:spcPts val="1000"/>
              </a:spcBef>
              <a:spcAft>
                <a:spcPts val="0"/>
              </a:spcAft>
              <a:buClr>
                <a:schemeClr val="accent5"/>
              </a:buClr>
              <a:buSzPts val="3000"/>
              <a:buNone/>
              <a:defRPr sz="3000">
                <a:solidFill>
                  <a:schemeClr val="accent5"/>
                </a:solidFill>
              </a:defRPr>
            </a:lvl4pPr>
            <a:lvl5pPr lvl="4" rtl="0">
              <a:spcBef>
                <a:spcPts val="1000"/>
              </a:spcBef>
              <a:spcAft>
                <a:spcPts val="0"/>
              </a:spcAft>
              <a:buClr>
                <a:schemeClr val="accent5"/>
              </a:buClr>
              <a:buSzPts val="3000"/>
              <a:buNone/>
              <a:defRPr sz="3000">
                <a:solidFill>
                  <a:schemeClr val="accent5"/>
                </a:solidFill>
              </a:defRPr>
            </a:lvl5pPr>
            <a:lvl6pPr lvl="5" rtl="0">
              <a:spcBef>
                <a:spcPts val="1000"/>
              </a:spcBef>
              <a:spcAft>
                <a:spcPts val="0"/>
              </a:spcAft>
              <a:buClr>
                <a:schemeClr val="accent5"/>
              </a:buClr>
              <a:buSzPts val="3000"/>
              <a:buNone/>
              <a:defRPr sz="3000">
                <a:solidFill>
                  <a:schemeClr val="accent5"/>
                </a:solidFill>
              </a:defRPr>
            </a:lvl6pPr>
            <a:lvl7pPr lvl="6" rtl="0">
              <a:spcBef>
                <a:spcPts val="1000"/>
              </a:spcBef>
              <a:spcAft>
                <a:spcPts val="0"/>
              </a:spcAft>
              <a:buClr>
                <a:schemeClr val="accent5"/>
              </a:buClr>
              <a:buSzPts val="3000"/>
              <a:buNone/>
              <a:defRPr sz="3000">
                <a:solidFill>
                  <a:schemeClr val="accent5"/>
                </a:solidFill>
              </a:defRPr>
            </a:lvl7pPr>
            <a:lvl8pPr lvl="7" rtl="0">
              <a:spcBef>
                <a:spcPts val="1000"/>
              </a:spcBef>
              <a:spcAft>
                <a:spcPts val="0"/>
              </a:spcAft>
              <a:buClr>
                <a:schemeClr val="accent5"/>
              </a:buClr>
              <a:buSzPts val="3000"/>
              <a:buNone/>
              <a:defRPr sz="3000">
                <a:solidFill>
                  <a:schemeClr val="accent5"/>
                </a:solidFill>
              </a:defRPr>
            </a:lvl8pPr>
            <a:lvl9pPr lvl="8" rtl="0">
              <a:spcBef>
                <a:spcPts val="1000"/>
              </a:spcBef>
              <a:spcAft>
                <a:spcPts val="1000"/>
              </a:spcAft>
              <a:buClr>
                <a:schemeClr val="accent5"/>
              </a:buClr>
              <a:buSzPts val="3000"/>
              <a:buNone/>
              <a:defRPr sz="3000">
                <a:solidFill>
                  <a:schemeClr val="accent5"/>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p:nvPr/>
        </p:nvSpPr>
        <p:spPr>
          <a:xfrm>
            <a:off x="3417825" y="200"/>
            <a:ext cx="5726100" cy="5143500"/>
          </a:xfrm>
          <a:prstGeom prst="rect">
            <a:avLst/>
          </a:prstGeom>
          <a:gradFill>
            <a:gsLst>
              <a:gs pos="0">
                <a:srgbClr val="FFFFFF">
                  <a:alpha val="0"/>
                </a:srgbClr>
              </a:gs>
              <a:gs pos="50000">
                <a:schemeClr val="lt1"/>
              </a:gs>
              <a:gs pos="100000">
                <a:srgbClr val="FFFFFF"/>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4"/>
          <p:cNvSpPr txBox="1">
            <a:spLocks noGrp="1"/>
          </p:cNvSpPr>
          <p:nvPr>
            <p:ph type="body" idx="1"/>
          </p:nvPr>
        </p:nvSpPr>
        <p:spPr>
          <a:xfrm>
            <a:off x="4384400" y="637800"/>
            <a:ext cx="4097400" cy="18948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sz="2400" i="1"/>
            </a:lvl1pPr>
            <a:lvl2pPr marL="914400" lvl="1" indent="-381000" rtl="0">
              <a:spcBef>
                <a:spcPts val="1000"/>
              </a:spcBef>
              <a:spcAft>
                <a:spcPts val="0"/>
              </a:spcAft>
              <a:buSzPts val="2400"/>
              <a:buChar char="○"/>
              <a:defRPr sz="2400" i="1"/>
            </a:lvl2pPr>
            <a:lvl3pPr marL="1371600" lvl="2" indent="-381000" rtl="0">
              <a:spcBef>
                <a:spcPts val="1000"/>
              </a:spcBef>
              <a:spcAft>
                <a:spcPts val="0"/>
              </a:spcAft>
              <a:buSzPts val="2400"/>
              <a:buChar char="■"/>
              <a:defRPr sz="2400" i="1"/>
            </a:lvl3pPr>
            <a:lvl4pPr marL="1828800" lvl="3" indent="-381000" rtl="0">
              <a:spcBef>
                <a:spcPts val="1000"/>
              </a:spcBef>
              <a:spcAft>
                <a:spcPts val="0"/>
              </a:spcAft>
              <a:buSzPts val="2400"/>
              <a:buChar char="●"/>
              <a:defRPr sz="2400" i="1"/>
            </a:lvl4pPr>
            <a:lvl5pPr marL="2286000" lvl="4" indent="-381000" rtl="0">
              <a:spcBef>
                <a:spcPts val="1000"/>
              </a:spcBef>
              <a:spcAft>
                <a:spcPts val="0"/>
              </a:spcAft>
              <a:buSzPts val="2400"/>
              <a:buChar char="○"/>
              <a:defRPr sz="2400" i="1"/>
            </a:lvl5pPr>
            <a:lvl6pPr marL="2743200" lvl="5" indent="-381000" rtl="0">
              <a:spcBef>
                <a:spcPts val="1000"/>
              </a:spcBef>
              <a:spcAft>
                <a:spcPts val="0"/>
              </a:spcAft>
              <a:buSzPts val="2400"/>
              <a:buChar char="■"/>
              <a:defRPr sz="2400" i="1"/>
            </a:lvl6pPr>
            <a:lvl7pPr marL="3200400" lvl="6" indent="-381000" rtl="0">
              <a:spcBef>
                <a:spcPts val="1000"/>
              </a:spcBef>
              <a:spcAft>
                <a:spcPts val="0"/>
              </a:spcAft>
              <a:buSzPts val="2400"/>
              <a:buChar char="●"/>
              <a:defRPr sz="2400" i="1"/>
            </a:lvl7pPr>
            <a:lvl8pPr marL="3657600" lvl="7" indent="-381000" rtl="0">
              <a:spcBef>
                <a:spcPts val="1000"/>
              </a:spcBef>
              <a:spcAft>
                <a:spcPts val="0"/>
              </a:spcAft>
              <a:buSzPts val="2400"/>
              <a:buChar char="○"/>
              <a:defRPr sz="2400" i="1"/>
            </a:lvl8pPr>
            <a:lvl9pPr marL="4114800" lvl="8" indent="-381000">
              <a:spcBef>
                <a:spcPts val="1000"/>
              </a:spcBef>
              <a:spcAft>
                <a:spcPts val="1000"/>
              </a:spcAft>
              <a:buSzPts val="2400"/>
              <a:buChar char="■"/>
              <a:defRPr sz="2400" i="1"/>
            </a:lvl9pPr>
          </a:lstStyle>
          <a:p>
            <a:endParaRPr/>
          </a:p>
        </p:txBody>
      </p:sp>
      <p:sp>
        <p:nvSpPr>
          <p:cNvPr id="17" name="Google Shape;17;p4"/>
          <p:cNvSpPr txBox="1"/>
          <p:nvPr/>
        </p:nvSpPr>
        <p:spPr>
          <a:xfrm>
            <a:off x="3851000" y="476575"/>
            <a:ext cx="1242300" cy="653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7200">
                <a:solidFill>
                  <a:schemeClr val="accent2"/>
                </a:solidFill>
                <a:latin typeface="Kalam"/>
                <a:ea typeface="Kalam"/>
                <a:cs typeface="Kalam"/>
                <a:sym typeface="Kalam"/>
              </a:rPr>
              <a:t>“</a:t>
            </a:r>
            <a:endParaRPr sz="7200">
              <a:solidFill>
                <a:schemeClr val="accent2"/>
              </a:solidFill>
              <a:latin typeface="Kalam"/>
              <a:ea typeface="Kalam"/>
              <a:cs typeface="Kalam"/>
              <a:sym typeface="Kalam"/>
            </a:endParaRPr>
          </a:p>
        </p:txBody>
      </p:sp>
      <p:sp>
        <p:nvSpPr>
          <p:cNvPr id="18" name="Google Shape;18;p4"/>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4115700" y="205975"/>
            <a:ext cx="4571100" cy="857400"/>
          </a:xfrm>
          <a:prstGeom prst="rect">
            <a:avLst/>
          </a:prstGeom>
        </p:spPr>
        <p:txBody>
          <a:bodyPr spcFirstLastPara="1" wrap="square" lIns="0" tIns="0" rIns="0" bIns="0"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1" name="Google Shape;21;p5"/>
          <p:cNvSpPr txBox="1">
            <a:spLocks noGrp="1"/>
          </p:cNvSpPr>
          <p:nvPr>
            <p:ph type="body" idx="1"/>
          </p:nvPr>
        </p:nvSpPr>
        <p:spPr>
          <a:xfrm>
            <a:off x="4115700" y="1338300"/>
            <a:ext cx="4571100" cy="3411600"/>
          </a:xfrm>
          <a:prstGeom prst="rect">
            <a:avLst/>
          </a:prstGeom>
        </p:spPr>
        <p:txBody>
          <a:bodyPr spcFirstLastPara="1" wrap="square" lIns="0" tIns="0" rIns="0" bIns="0" anchor="t" anchorCtr="0">
            <a:noAutofit/>
          </a:bodyPr>
          <a:lstStyle>
            <a:lvl1pPr marL="457200" lvl="0" indent="-355600">
              <a:spcBef>
                <a:spcPts val="0"/>
              </a:spcBef>
              <a:spcAft>
                <a:spcPts val="0"/>
              </a:spcAft>
              <a:buSzPts val="2000"/>
              <a:buChar char="⪢"/>
              <a:defRPr/>
            </a:lvl1pPr>
            <a:lvl2pPr marL="914400" lvl="1" indent="-355600">
              <a:spcBef>
                <a:spcPts val="1000"/>
              </a:spcBef>
              <a:spcAft>
                <a:spcPts val="0"/>
              </a:spcAft>
              <a:buSzPts val="2000"/>
              <a:buChar char="○"/>
              <a:defRPr/>
            </a:lvl2pPr>
            <a:lvl3pPr marL="1371600" lvl="2" indent="-355600">
              <a:spcBef>
                <a:spcPts val="1000"/>
              </a:spcBef>
              <a:spcAft>
                <a:spcPts val="0"/>
              </a:spcAft>
              <a:buSzPts val="2000"/>
              <a:buChar char="■"/>
              <a:defRPr/>
            </a:lvl3pPr>
            <a:lvl4pPr marL="1828800" lvl="3" indent="-355600">
              <a:spcBef>
                <a:spcPts val="1000"/>
              </a:spcBef>
              <a:spcAft>
                <a:spcPts val="0"/>
              </a:spcAft>
              <a:buSzPts val="2000"/>
              <a:buChar char="●"/>
              <a:defRPr/>
            </a:lvl4pPr>
            <a:lvl5pPr marL="2286000" lvl="4" indent="-355600">
              <a:spcBef>
                <a:spcPts val="1000"/>
              </a:spcBef>
              <a:spcAft>
                <a:spcPts val="0"/>
              </a:spcAft>
              <a:buSzPts val="2000"/>
              <a:buChar char="○"/>
              <a:defRPr/>
            </a:lvl5pPr>
            <a:lvl6pPr marL="2743200" lvl="5" indent="-355600">
              <a:spcBef>
                <a:spcPts val="1000"/>
              </a:spcBef>
              <a:spcAft>
                <a:spcPts val="0"/>
              </a:spcAft>
              <a:buSzPts val="2000"/>
              <a:buChar char="■"/>
              <a:defRPr/>
            </a:lvl6pPr>
            <a:lvl7pPr marL="3200400" lvl="6" indent="-355600">
              <a:spcBef>
                <a:spcPts val="1000"/>
              </a:spcBef>
              <a:spcAft>
                <a:spcPts val="0"/>
              </a:spcAft>
              <a:buSzPts val="2000"/>
              <a:buChar char="●"/>
              <a:defRPr/>
            </a:lvl7pPr>
            <a:lvl8pPr marL="3657600" lvl="7" indent="-355600">
              <a:spcBef>
                <a:spcPts val="1000"/>
              </a:spcBef>
              <a:spcAft>
                <a:spcPts val="0"/>
              </a:spcAft>
              <a:buSzPts val="2000"/>
              <a:buChar char="○"/>
              <a:defRPr/>
            </a:lvl8pPr>
            <a:lvl9pPr marL="4114800" lvl="8" indent="-355600">
              <a:spcBef>
                <a:spcPts val="1000"/>
              </a:spcBef>
              <a:spcAft>
                <a:spcPts val="1000"/>
              </a:spcAft>
              <a:buSzPts val="2000"/>
              <a:buChar char="■"/>
              <a:defRPr/>
            </a:lvl9pPr>
          </a:lstStyle>
          <a:p>
            <a:endParaRPr/>
          </a:p>
        </p:txBody>
      </p:sp>
      <p:sp>
        <p:nvSpPr>
          <p:cNvPr id="22" name="Google Shape;22;p5"/>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2854150" y="205975"/>
            <a:ext cx="5832600" cy="857400"/>
          </a:xfrm>
          <a:prstGeom prst="rect">
            <a:avLst/>
          </a:prstGeom>
        </p:spPr>
        <p:txBody>
          <a:bodyPr spcFirstLastPara="1" wrap="square" lIns="0" tIns="0" rIns="0" bIns="0"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5" name="Google Shape;25;p6"/>
          <p:cNvSpPr txBox="1">
            <a:spLocks noGrp="1"/>
          </p:cNvSpPr>
          <p:nvPr>
            <p:ph type="body" idx="1"/>
          </p:nvPr>
        </p:nvSpPr>
        <p:spPr>
          <a:xfrm>
            <a:off x="2854175" y="1333125"/>
            <a:ext cx="2831100" cy="3459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26" name="Google Shape;26;p6"/>
          <p:cNvSpPr txBox="1">
            <a:spLocks noGrp="1"/>
          </p:cNvSpPr>
          <p:nvPr>
            <p:ph type="body" idx="2"/>
          </p:nvPr>
        </p:nvSpPr>
        <p:spPr>
          <a:xfrm>
            <a:off x="5855725" y="1333125"/>
            <a:ext cx="2831100" cy="3459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27" name="Google Shape;27;p6"/>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115700" y="205975"/>
            <a:ext cx="4571100" cy="857400"/>
          </a:xfrm>
          <a:prstGeom prst="rect">
            <a:avLst/>
          </a:prstGeom>
        </p:spPr>
        <p:txBody>
          <a:bodyPr spcFirstLastPara="1" wrap="square" lIns="0" tIns="0" rIns="0" bIns="0"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36" name="Google Shape;36;p8"/>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atercolor texture">
  <p:cSld name="BLANK_1">
    <p:bg>
      <p:bgPr>
        <a:solidFill>
          <a:schemeClr val="lt1"/>
        </a:solidFill>
        <a:effectLst/>
      </p:bgPr>
    </p:bg>
    <p:spTree>
      <p:nvGrpSpPr>
        <p:cNvPr id="1" name="Shape 42"/>
        <p:cNvGrpSpPr/>
        <p:nvPr/>
      </p:nvGrpSpPr>
      <p:grpSpPr>
        <a:xfrm>
          <a:off x="0" y="0"/>
          <a:ext cx="0" cy="0"/>
          <a:chOff x="0" y="0"/>
          <a:chExt cx="0" cy="0"/>
        </a:xfrm>
      </p:grpSpPr>
      <p:pic>
        <p:nvPicPr>
          <p:cNvPr id="43" name="Google Shape;43;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44" name="Google Shape;44;p11"/>
          <p:cNvSpPr txBox="1">
            <a:spLocks noGrp="1"/>
          </p:cNvSpPr>
          <p:nvPr>
            <p:ph type="sldNum" idx="12"/>
          </p:nvPr>
        </p:nvSpPr>
        <p:spPr>
          <a:xfrm>
            <a:off x="152409" y="4749901"/>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15700" y="205975"/>
            <a:ext cx="4571100" cy="857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1pPr>
            <a:lvl2pPr lvl="1">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2pPr>
            <a:lvl3pPr lvl="2">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3pPr>
            <a:lvl4pPr lvl="3">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4pPr>
            <a:lvl5pPr lvl="4">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5pPr>
            <a:lvl6pPr lvl="5">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6pPr>
            <a:lvl7pPr lvl="6">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7pPr>
            <a:lvl8pPr lvl="7">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8pPr>
            <a:lvl9pPr lvl="8">
              <a:spcBef>
                <a:spcPts val="0"/>
              </a:spcBef>
              <a:spcAft>
                <a:spcPts val="0"/>
              </a:spcAft>
              <a:buClr>
                <a:schemeClr val="accent3"/>
              </a:buClr>
              <a:buSzPts val="2000"/>
              <a:buFont typeface="Kalam"/>
              <a:buNone/>
              <a:defRPr sz="2000">
                <a:solidFill>
                  <a:schemeClr val="accent3"/>
                </a:solidFill>
                <a:latin typeface="Kalam"/>
                <a:ea typeface="Kalam"/>
                <a:cs typeface="Kalam"/>
                <a:sym typeface="Kalam"/>
              </a:defRPr>
            </a:lvl9pPr>
          </a:lstStyle>
          <a:p>
            <a:endParaRPr/>
          </a:p>
        </p:txBody>
      </p:sp>
      <p:sp>
        <p:nvSpPr>
          <p:cNvPr id="7" name="Google Shape;7;p1"/>
          <p:cNvSpPr txBox="1">
            <a:spLocks noGrp="1"/>
          </p:cNvSpPr>
          <p:nvPr>
            <p:ph type="body" idx="1"/>
          </p:nvPr>
        </p:nvSpPr>
        <p:spPr>
          <a:xfrm>
            <a:off x="4115700" y="1338300"/>
            <a:ext cx="4571100" cy="3411600"/>
          </a:xfrm>
          <a:prstGeom prst="rect">
            <a:avLst/>
          </a:prstGeom>
          <a:noFill/>
          <a:ln>
            <a:noFill/>
          </a:ln>
        </p:spPr>
        <p:txBody>
          <a:bodyPr spcFirstLastPara="1" wrap="square" lIns="0" tIns="0" rIns="0" bIns="0" anchor="t" anchorCtr="0">
            <a:noAutofit/>
          </a:bodyPr>
          <a:lstStyle>
            <a:lvl1pPr marL="457200" lvl="0" indent="-355600">
              <a:lnSpc>
                <a:spcPct val="115000"/>
              </a:lnSpc>
              <a:spcBef>
                <a:spcPts val="0"/>
              </a:spcBef>
              <a:spcAft>
                <a:spcPts val="0"/>
              </a:spcAft>
              <a:buClr>
                <a:schemeClr val="accent4"/>
              </a:buClr>
              <a:buSzPts val="2000"/>
              <a:buFont typeface="Merriweather"/>
              <a:buChar char="⪢"/>
              <a:defRPr sz="2000">
                <a:solidFill>
                  <a:schemeClr val="dk1"/>
                </a:solidFill>
                <a:latin typeface="Merriweather"/>
                <a:ea typeface="Merriweather"/>
                <a:cs typeface="Merriweather"/>
                <a:sym typeface="Merriweather"/>
              </a:defRPr>
            </a:lvl1pPr>
            <a:lvl2pPr marL="914400" lvl="1" indent="-355600">
              <a:lnSpc>
                <a:spcPct val="115000"/>
              </a:lnSpc>
              <a:spcBef>
                <a:spcPts val="1000"/>
              </a:spcBef>
              <a:spcAft>
                <a:spcPts val="0"/>
              </a:spcAft>
              <a:buClr>
                <a:schemeClr val="accent4"/>
              </a:buClr>
              <a:buSzPts val="2000"/>
              <a:buFont typeface="Merriweather"/>
              <a:buChar char="○"/>
              <a:defRPr sz="2000">
                <a:solidFill>
                  <a:schemeClr val="dk1"/>
                </a:solidFill>
                <a:latin typeface="Merriweather"/>
                <a:ea typeface="Merriweather"/>
                <a:cs typeface="Merriweather"/>
                <a:sym typeface="Merriweather"/>
              </a:defRPr>
            </a:lvl2pPr>
            <a:lvl3pPr marL="1371600" lvl="2" indent="-355600">
              <a:lnSpc>
                <a:spcPct val="115000"/>
              </a:lnSpc>
              <a:spcBef>
                <a:spcPts val="1000"/>
              </a:spcBef>
              <a:spcAft>
                <a:spcPts val="0"/>
              </a:spcAft>
              <a:buClr>
                <a:schemeClr val="accent4"/>
              </a:buClr>
              <a:buSzPts val="2000"/>
              <a:buFont typeface="Merriweather"/>
              <a:buChar char="■"/>
              <a:defRPr sz="2000">
                <a:solidFill>
                  <a:schemeClr val="dk1"/>
                </a:solidFill>
                <a:latin typeface="Merriweather"/>
                <a:ea typeface="Merriweather"/>
                <a:cs typeface="Merriweather"/>
                <a:sym typeface="Merriweather"/>
              </a:defRPr>
            </a:lvl3pPr>
            <a:lvl4pPr marL="1828800" lvl="3" indent="-35560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4pPr>
            <a:lvl5pPr marL="2286000" lvl="4" indent="-35560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5pPr>
            <a:lvl6pPr marL="2743200" lvl="5" indent="-35560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6pPr>
            <a:lvl7pPr marL="3200400" lvl="6" indent="-35560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7pPr>
            <a:lvl8pPr marL="3657600" lvl="7" indent="-355600">
              <a:lnSpc>
                <a:spcPct val="115000"/>
              </a:lnSpc>
              <a:spcBef>
                <a:spcPts val="1000"/>
              </a:spcBef>
              <a:spcAft>
                <a:spcPts val="0"/>
              </a:spcAft>
              <a:buClr>
                <a:schemeClr val="dk1"/>
              </a:buClr>
              <a:buSzPts val="2000"/>
              <a:buFont typeface="Merriweather"/>
              <a:buChar char="○"/>
              <a:defRPr sz="2000">
                <a:solidFill>
                  <a:schemeClr val="dk1"/>
                </a:solidFill>
                <a:latin typeface="Merriweather"/>
                <a:ea typeface="Merriweather"/>
                <a:cs typeface="Merriweather"/>
                <a:sym typeface="Merriweather"/>
              </a:defRPr>
            </a:lvl8pPr>
            <a:lvl9pPr marL="4114800" lvl="8" indent="-355600">
              <a:lnSpc>
                <a:spcPct val="115000"/>
              </a:lnSpc>
              <a:spcBef>
                <a:spcPts val="1000"/>
              </a:spcBef>
              <a:spcAft>
                <a:spcPts val="1000"/>
              </a:spcAft>
              <a:buClr>
                <a:schemeClr val="dk1"/>
              </a:buClr>
              <a:buSzPts val="2000"/>
              <a:buFont typeface="Merriweather"/>
              <a:buChar char="■"/>
              <a:defRPr sz="2000">
                <a:solidFill>
                  <a:schemeClr val="dk1"/>
                </a:solidFill>
                <a:latin typeface="Merriweather"/>
                <a:ea typeface="Merriweather"/>
                <a:cs typeface="Merriweather"/>
                <a:sym typeface="Merriweather"/>
              </a:defRPr>
            </a:lvl9pPr>
          </a:lstStyle>
          <a:p>
            <a:endParaRPr/>
          </a:p>
        </p:txBody>
      </p:sp>
      <p:sp>
        <p:nvSpPr>
          <p:cNvPr id="8" name="Google Shape;8;p1"/>
          <p:cNvSpPr txBox="1">
            <a:spLocks noGrp="1"/>
          </p:cNvSpPr>
          <p:nvPr>
            <p:ph type="sldNum" idx="12"/>
          </p:nvPr>
        </p:nvSpPr>
        <p:spPr>
          <a:xfrm>
            <a:off x="152409" y="4749901"/>
            <a:ext cx="548700" cy="393600"/>
          </a:xfrm>
          <a:prstGeom prst="rect">
            <a:avLst/>
          </a:prstGeom>
          <a:noFill/>
          <a:ln>
            <a:noFill/>
          </a:ln>
        </p:spPr>
        <p:txBody>
          <a:bodyPr spcFirstLastPara="1" wrap="square" lIns="0" tIns="0" rIns="0" bIns="0" anchor="ctr" anchorCtr="0">
            <a:noAutofit/>
          </a:bodyPr>
          <a:lstStyle>
            <a:lvl1pPr lvl="0">
              <a:buNone/>
              <a:defRPr sz="1300">
                <a:solidFill>
                  <a:schemeClr val="accent1"/>
                </a:solidFill>
                <a:latin typeface="Kalam"/>
                <a:ea typeface="Kalam"/>
                <a:cs typeface="Kalam"/>
                <a:sym typeface="Kalam"/>
              </a:defRPr>
            </a:lvl1pPr>
            <a:lvl2pPr lvl="1">
              <a:buNone/>
              <a:defRPr sz="1300">
                <a:solidFill>
                  <a:schemeClr val="accent1"/>
                </a:solidFill>
                <a:latin typeface="Kalam"/>
                <a:ea typeface="Kalam"/>
                <a:cs typeface="Kalam"/>
                <a:sym typeface="Kalam"/>
              </a:defRPr>
            </a:lvl2pPr>
            <a:lvl3pPr lvl="2">
              <a:buNone/>
              <a:defRPr sz="1300">
                <a:solidFill>
                  <a:schemeClr val="accent1"/>
                </a:solidFill>
                <a:latin typeface="Kalam"/>
                <a:ea typeface="Kalam"/>
                <a:cs typeface="Kalam"/>
                <a:sym typeface="Kalam"/>
              </a:defRPr>
            </a:lvl3pPr>
            <a:lvl4pPr lvl="3">
              <a:buNone/>
              <a:defRPr sz="1300">
                <a:solidFill>
                  <a:schemeClr val="accent1"/>
                </a:solidFill>
                <a:latin typeface="Kalam"/>
                <a:ea typeface="Kalam"/>
                <a:cs typeface="Kalam"/>
                <a:sym typeface="Kalam"/>
              </a:defRPr>
            </a:lvl4pPr>
            <a:lvl5pPr lvl="4">
              <a:buNone/>
              <a:defRPr sz="1300">
                <a:solidFill>
                  <a:schemeClr val="accent1"/>
                </a:solidFill>
                <a:latin typeface="Kalam"/>
                <a:ea typeface="Kalam"/>
                <a:cs typeface="Kalam"/>
                <a:sym typeface="Kalam"/>
              </a:defRPr>
            </a:lvl5pPr>
            <a:lvl6pPr lvl="5">
              <a:buNone/>
              <a:defRPr sz="1300">
                <a:solidFill>
                  <a:schemeClr val="accent1"/>
                </a:solidFill>
                <a:latin typeface="Kalam"/>
                <a:ea typeface="Kalam"/>
                <a:cs typeface="Kalam"/>
                <a:sym typeface="Kalam"/>
              </a:defRPr>
            </a:lvl6pPr>
            <a:lvl7pPr lvl="6">
              <a:buNone/>
              <a:defRPr sz="1300">
                <a:solidFill>
                  <a:schemeClr val="accent1"/>
                </a:solidFill>
                <a:latin typeface="Kalam"/>
                <a:ea typeface="Kalam"/>
                <a:cs typeface="Kalam"/>
                <a:sym typeface="Kalam"/>
              </a:defRPr>
            </a:lvl7pPr>
            <a:lvl8pPr lvl="7">
              <a:buNone/>
              <a:defRPr sz="1300">
                <a:solidFill>
                  <a:schemeClr val="accent1"/>
                </a:solidFill>
                <a:latin typeface="Kalam"/>
                <a:ea typeface="Kalam"/>
                <a:cs typeface="Kalam"/>
                <a:sym typeface="Kalam"/>
              </a:defRPr>
            </a:lvl8pPr>
            <a:lvl9pPr lvl="8">
              <a:buNone/>
              <a:defRPr sz="1300">
                <a:solidFill>
                  <a:schemeClr val="accent1"/>
                </a:solidFill>
                <a:latin typeface="Kalam"/>
                <a:ea typeface="Kalam"/>
                <a:cs typeface="Kalam"/>
                <a:sym typeface="Kalam"/>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6" r:id="rId7"/>
    <p:sldLayoutId id="2147483657"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diagramData" Target="../diagrams/data5.xml"/><Relationship Id="rId18" Type="http://schemas.openxmlformats.org/officeDocument/2006/relationships/image" Target="../media/image10.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5.png"/><Relationship Id="rId17" Type="http://schemas.microsoft.com/office/2007/relationships/diagramDrawing" Target="../diagrams/drawing5.xml"/><Relationship Id="rId2" Type="http://schemas.openxmlformats.org/officeDocument/2006/relationships/notesSlide" Target="../notesSlides/notesSlide8.xml"/><Relationship Id="rId16" Type="http://schemas.openxmlformats.org/officeDocument/2006/relationships/diagramColors" Target="../diagrams/colors5.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24.png"/><Relationship Id="rId5" Type="http://schemas.openxmlformats.org/officeDocument/2006/relationships/diagramQuickStyle" Target="../diagrams/quickStyle4.xml"/><Relationship Id="rId15" Type="http://schemas.openxmlformats.org/officeDocument/2006/relationships/diagramQuickStyle" Target="../diagrams/quickStyle5.xml"/><Relationship Id="rId10" Type="http://schemas.openxmlformats.org/officeDocument/2006/relationships/image" Target="../media/image23.png"/><Relationship Id="rId4" Type="http://schemas.openxmlformats.org/officeDocument/2006/relationships/diagramLayout" Target="../diagrams/layout4.xml"/><Relationship Id="rId9" Type="http://schemas.openxmlformats.org/officeDocument/2006/relationships/image" Target="../media/image22.emf"/><Relationship Id="rId1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2.jp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49.jpg"/><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70.jpg"/></Relationships>
</file>

<file path=ppt/slides/_rels/slide3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10.pn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p16"/>
          <p:cNvSpPr txBox="1">
            <a:spLocks noGrp="1"/>
          </p:cNvSpPr>
          <p:nvPr>
            <p:ph type="subTitle" idx="1"/>
          </p:nvPr>
        </p:nvSpPr>
        <p:spPr>
          <a:xfrm>
            <a:off x="4154680" y="3601439"/>
            <a:ext cx="4085321" cy="933450"/>
          </a:xfrm>
          <a:prstGeom prst="rect">
            <a:avLst/>
          </a:prstGeom>
        </p:spPr>
        <p:txBody>
          <a:bodyPr spcFirstLastPara="1" wrap="square" lIns="0" tIns="0" rIns="0" bIns="0" anchor="t" anchorCtr="0">
            <a:noAutofit/>
          </a:bodyPr>
          <a:lstStyle/>
          <a:p>
            <a:pPr marL="0" lvl="0" indent="0" algn="ctr">
              <a:spcAft>
                <a:spcPts val="800"/>
              </a:spcAft>
            </a:pPr>
            <a:r>
              <a:rPr lang="tr-TR" sz="1600" dirty="0" smtClean="0">
                <a:solidFill>
                  <a:srgbClr val="3EC7E1"/>
                </a:solidFill>
                <a:latin typeface="Tahoma" panose="020B0604030504040204" pitchFamily="34" charset="0"/>
                <a:ea typeface="Tahoma" panose="020B0604030504040204" pitchFamily="34" charset="0"/>
                <a:cs typeface="Tahoma" panose="020B0604030504040204" pitchFamily="34" charset="0"/>
              </a:rPr>
              <a:t>Balıkesir </a:t>
            </a:r>
            <a:r>
              <a:rPr lang="tr-TR" sz="1600" dirty="0">
                <a:solidFill>
                  <a:srgbClr val="3EC7E1"/>
                </a:solidFill>
                <a:latin typeface="Tahoma" panose="020B0604030504040204" pitchFamily="34" charset="0"/>
                <a:ea typeface="Tahoma" panose="020B0604030504040204" pitchFamily="34" charset="0"/>
                <a:cs typeface="Tahoma" panose="020B0604030504040204" pitchFamily="34" charset="0"/>
              </a:rPr>
              <a:t>Çevre, Şehircilik ve İklim Değişikliği İl </a:t>
            </a:r>
            <a:r>
              <a:rPr lang="tr-TR" sz="1600" dirty="0" smtClean="0">
                <a:solidFill>
                  <a:srgbClr val="3EC7E1"/>
                </a:solidFill>
                <a:latin typeface="Tahoma" panose="020B0604030504040204" pitchFamily="34" charset="0"/>
                <a:ea typeface="Tahoma" panose="020B0604030504040204" pitchFamily="34" charset="0"/>
                <a:cs typeface="Tahoma" panose="020B0604030504040204" pitchFamily="34" charset="0"/>
              </a:rPr>
              <a:t>Müdürlüğü </a:t>
            </a:r>
          </a:p>
          <a:p>
            <a:pPr marL="0" lvl="0" indent="0" algn="ctr">
              <a:spcAft>
                <a:spcPts val="800"/>
              </a:spcAft>
            </a:pPr>
            <a:r>
              <a:rPr lang="tr-TR" sz="1600" dirty="0" smtClean="0">
                <a:solidFill>
                  <a:srgbClr val="3EC7E1"/>
                </a:solidFill>
                <a:latin typeface="Tahoma" panose="020B0604030504040204" pitchFamily="34" charset="0"/>
                <a:ea typeface="Tahoma" panose="020B0604030504040204" pitchFamily="34" charset="0"/>
                <a:cs typeface="Tahoma" panose="020B0604030504040204" pitchFamily="34" charset="0"/>
              </a:rPr>
              <a:t>2022</a:t>
            </a:r>
            <a:endParaRPr sz="1600" dirty="0">
              <a:solidFill>
                <a:srgbClr val="3EC7E1"/>
              </a:solidFill>
              <a:latin typeface="Tahoma" panose="020B0604030504040204" pitchFamily="34" charset="0"/>
              <a:ea typeface="Tahoma" panose="020B0604030504040204" pitchFamily="34" charset="0"/>
              <a:cs typeface="Tahoma" panose="020B0604030504040204" pitchFamily="34" charset="0"/>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5552" y="1118460"/>
            <a:ext cx="5243575" cy="294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3909352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3"/>
            </a:gs>
            <a:gs pos="100000">
              <a:schemeClr val="accent6"/>
            </a:gs>
          </a:gsLst>
          <a:lin ang="2700006" scaled="0"/>
        </a:gradFill>
        <a:effectLst/>
      </p:bgPr>
    </p:bg>
    <p:spTree>
      <p:nvGrpSpPr>
        <p:cNvPr id="1" name="Shape 170"/>
        <p:cNvGrpSpPr/>
        <p:nvPr/>
      </p:nvGrpSpPr>
      <p:grpSpPr>
        <a:xfrm>
          <a:off x="0" y="0"/>
          <a:ext cx="0" cy="0"/>
          <a:chOff x="0" y="0"/>
          <a:chExt cx="0" cy="0"/>
        </a:xfrm>
      </p:grpSpPr>
      <p:sp>
        <p:nvSpPr>
          <p:cNvPr id="171" name="Google Shape;171;p26"/>
          <p:cNvSpPr txBox="1">
            <a:spLocks noGrp="1"/>
          </p:cNvSpPr>
          <p:nvPr>
            <p:ph type="ctrTitle" idx="4294967295"/>
          </p:nvPr>
        </p:nvSpPr>
        <p:spPr>
          <a:xfrm>
            <a:off x="1" y="323850"/>
            <a:ext cx="3581400" cy="663575"/>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tr-TR" sz="4000" b="1" dirty="0">
                <a:solidFill>
                  <a:srgbClr val="002060"/>
                </a:solidFill>
              </a:rPr>
              <a:t>AMACI</a:t>
            </a:r>
            <a:endParaRPr sz="4800" b="1" dirty="0">
              <a:solidFill>
                <a:srgbClr val="002060"/>
              </a:solidFill>
            </a:endParaRPr>
          </a:p>
        </p:txBody>
      </p:sp>
      <p:graphicFrame>
        <p:nvGraphicFramePr>
          <p:cNvPr id="15" name="İçerik Yer Tutucusu 8"/>
          <p:cNvGraphicFramePr>
            <a:graphicFrameLocks/>
          </p:cNvGraphicFramePr>
          <p:nvPr>
            <p:extLst>
              <p:ext uri="{D42A27DB-BD31-4B8C-83A1-F6EECF244321}">
                <p14:modId xmlns:p14="http://schemas.microsoft.com/office/powerpoint/2010/main" val="1941681968"/>
              </p:ext>
            </p:extLst>
          </p:nvPr>
        </p:nvGraphicFramePr>
        <p:xfrm>
          <a:off x="1640194" y="470241"/>
          <a:ext cx="6540638" cy="4277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Resim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D966"/>
            </a:gs>
            <a:gs pos="100000">
              <a:srgbClr val="FF9900"/>
            </a:gs>
          </a:gsLst>
          <a:path path="circle">
            <a:fillToRect l="50000" t="50000" r="50000" b="50000"/>
          </a:path>
          <a:tileRect/>
        </a:gradFill>
        <a:effectLst/>
      </p:bgPr>
    </p:bg>
    <p:spTree>
      <p:nvGrpSpPr>
        <p:cNvPr id="1" name="Shape 1107"/>
        <p:cNvGrpSpPr/>
        <p:nvPr/>
      </p:nvGrpSpPr>
      <p:grpSpPr>
        <a:xfrm>
          <a:off x="0" y="0"/>
          <a:ext cx="0" cy="0"/>
          <a:chOff x="0" y="0"/>
          <a:chExt cx="0" cy="0"/>
        </a:xfrm>
      </p:grpSpPr>
      <p:sp>
        <p:nvSpPr>
          <p:cNvPr id="25" name="Unvan 1"/>
          <p:cNvSpPr txBox="1">
            <a:spLocks/>
          </p:cNvSpPr>
          <p:nvPr/>
        </p:nvSpPr>
        <p:spPr>
          <a:xfrm>
            <a:off x="754128" y="2997537"/>
            <a:ext cx="5352242" cy="657888"/>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tr-TR" sz="2800" b="1" dirty="0">
                <a:solidFill>
                  <a:srgbClr val="00B0F0"/>
                </a:solidFill>
                <a:latin typeface="Kalam" panose="020B0604020202020204" charset="-94"/>
                <a:cs typeface="Kalam" panose="020B0604020202020204" charset="-94"/>
              </a:rPr>
              <a:t>Döngüsel Ekonomi Modeli   </a:t>
            </a:r>
            <a:endParaRPr lang="en-US" sz="2800" dirty="0">
              <a:solidFill>
                <a:srgbClr val="00B0F0"/>
              </a:solidFill>
              <a:latin typeface="Kalam" panose="020B0604020202020204" charset="-94"/>
              <a:cs typeface="Kalam" panose="020B0604020202020204" charset="-94"/>
            </a:endParaRPr>
          </a:p>
        </p:txBody>
      </p:sp>
      <p:graphicFrame>
        <p:nvGraphicFramePr>
          <p:cNvPr id="4" name="İçerik Yer Tutucusu 3">
            <a:extLst>
              <a:ext uri="{FF2B5EF4-FFF2-40B4-BE49-F238E27FC236}">
                <a16:creationId xmlns:a16="http://schemas.microsoft.com/office/drawing/2014/main" id="{D9EB45E5-079E-435A-8CAD-18D721B513F8}"/>
              </a:ext>
            </a:extLst>
          </p:cNvPr>
          <p:cNvGraphicFramePr>
            <a:graphicFrameLocks/>
          </p:cNvGraphicFramePr>
          <p:nvPr>
            <p:extLst>
              <p:ext uri="{D42A27DB-BD31-4B8C-83A1-F6EECF244321}">
                <p14:modId xmlns:p14="http://schemas.microsoft.com/office/powerpoint/2010/main" val="1229280529"/>
              </p:ext>
            </p:extLst>
          </p:nvPr>
        </p:nvGraphicFramePr>
        <p:xfrm>
          <a:off x="1307018" y="529148"/>
          <a:ext cx="6487433" cy="1036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Resim 4">
            <a:extLst>
              <a:ext uri="{FF2B5EF4-FFF2-40B4-BE49-F238E27FC236}">
                <a16:creationId xmlns:a16="http://schemas.microsoft.com/office/drawing/2014/main" id="{8605F72A-2F93-4BA9-B4B1-A9F2AF9D9022}"/>
              </a:ext>
            </a:extLst>
          </p:cNvPr>
          <p:cNvPicPr>
            <a:picLocks noChangeAspect="1"/>
          </p:cNvPicPr>
          <p:nvPr/>
        </p:nvPicPr>
        <p:blipFill>
          <a:blip r:embed="rId8"/>
          <a:stretch>
            <a:fillRect/>
          </a:stretch>
        </p:blipFill>
        <p:spPr>
          <a:xfrm>
            <a:off x="1506796" y="1372005"/>
            <a:ext cx="922459" cy="658899"/>
          </a:xfrm>
          <a:prstGeom prst="rect">
            <a:avLst/>
          </a:prstGeom>
          <a:ln>
            <a:noFill/>
          </a:ln>
          <a:effectLst>
            <a:softEdge rad="112500"/>
          </a:effectLst>
        </p:spPr>
      </p:pic>
      <p:pic>
        <p:nvPicPr>
          <p:cNvPr id="6" name="Resim 5">
            <a:extLst>
              <a:ext uri="{FF2B5EF4-FFF2-40B4-BE49-F238E27FC236}">
                <a16:creationId xmlns:a16="http://schemas.microsoft.com/office/drawing/2014/main" id="{00663789-BD8A-497F-AC33-1DBC4F858172}"/>
              </a:ext>
            </a:extLst>
          </p:cNvPr>
          <p:cNvPicPr>
            <a:picLocks noChangeAspect="1"/>
          </p:cNvPicPr>
          <p:nvPr/>
        </p:nvPicPr>
        <p:blipFill>
          <a:blip r:embed="rId9"/>
          <a:stretch>
            <a:fillRect/>
          </a:stretch>
        </p:blipFill>
        <p:spPr>
          <a:xfrm>
            <a:off x="2780696" y="1372005"/>
            <a:ext cx="906406" cy="740732"/>
          </a:xfrm>
          <a:prstGeom prst="rect">
            <a:avLst/>
          </a:prstGeom>
          <a:ln>
            <a:noFill/>
          </a:ln>
          <a:effectLst>
            <a:softEdge rad="112500"/>
          </a:effectLst>
        </p:spPr>
      </p:pic>
      <p:pic>
        <p:nvPicPr>
          <p:cNvPr id="7" name="Resim 6">
            <a:extLst>
              <a:ext uri="{FF2B5EF4-FFF2-40B4-BE49-F238E27FC236}">
                <a16:creationId xmlns:a16="http://schemas.microsoft.com/office/drawing/2014/main" id="{3B7B6C42-F62D-44C3-9CE6-91CDBB48CAC8}"/>
              </a:ext>
            </a:extLst>
          </p:cNvPr>
          <p:cNvPicPr>
            <a:picLocks noChangeAspect="1"/>
          </p:cNvPicPr>
          <p:nvPr/>
        </p:nvPicPr>
        <p:blipFill>
          <a:blip r:embed="rId10"/>
          <a:stretch>
            <a:fillRect/>
          </a:stretch>
        </p:blipFill>
        <p:spPr>
          <a:xfrm>
            <a:off x="3999043" y="1372005"/>
            <a:ext cx="1028101" cy="740732"/>
          </a:xfrm>
          <a:prstGeom prst="rect">
            <a:avLst/>
          </a:prstGeom>
          <a:ln>
            <a:noFill/>
          </a:ln>
          <a:effectLst>
            <a:softEdge rad="112500"/>
          </a:effectLst>
        </p:spPr>
      </p:pic>
      <p:pic>
        <p:nvPicPr>
          <p:cNvPr id="8" name="Resim 7">
            <a:extLst>
              <a:ext uri="{FF2B5EF4-FFF2-40B4-BE49-F238E27FC236}">
                <a16:creationId xmlns:a16="http://schemas.microsoft.com/office/drawing/2014/main" id="{F4DFD8AB-DAF2-4418-BF6E-EB53DE65DFF0}"/>
              </a:ext>
            </a:extLst>
          </p:cNvPr>
          <p:cNvPicPr>
            <a:picLocks noChangeAspect="1"/>
          </p:cNvPicPr>
          <p:nvPr/>
        </p:nvPicPr>
        <p:blipFill>
          <a:blip r:embed="rId11"/>
          <a:stretch>
            <a:fillRect/>
          </a:stretch>
        </p:blipFill>
        <p:spPr>
          <a:xfrm>
            <a:off x="5287179" y="1387292"/>
            <a:ext cx="936051" cy="721642"/>
          </a:xfrm>
          <a:prstGeom prst="rect">
            <a:avLst/>
          </a:prstGeom>
          <a:ln>
            <a:noFill/>
          </a:ln>
          <a:effectLst>
            <a:softEdge rad="112500"/>
          </a:effectLst>
        </p:spPr>
      </p:pic>
      <p:pic>
        <p:nvPicPr>
          <p:cNvPr id="9" name="Resim 8">
            <a:extLst>
              <a:ext uri="{FF2B5EF4-FFF2-40B4-BE49-F238E27FC236}">
                <a16:creationId xmlns:a16="http://schemas.microsoft.com/office/drawing/2014/main" id="{B787D726-B70C-47F5-9A10-D810894D889E}"/>
              </a:ext>
            </a:extLst>
          </p:cNvPr>
          <p:cNvPicPr>
            <a:picLocks noChangeAspect="1"/>
          </p:cNvPicPr>
          <p:nvPr/>
        </p:nvPicPr>
        <p:blipFill>
          <a:blip r:embed="rId12"/>
          <a:stretch>
            <a:fillRect/>
          </a:stretch>
        </p:blipFill>
        <p:spPr>
          <a:xfrm>
            <a:off x="6483265" y="1387292"/>
            <a:ext cx="936052" cy="680324"/>
          </a:xfrm>
          <a:prstGeom prst="rect">
            <a:avLst/>
          </a:prstGeom>
          <a:ln>
            <a:noFill/>
          </a:ln>
          <a:effectLst>
            <a:softEdge rad="112500"/>
          </a:effectLst>
        </p:spPr>
      </p:pic>
      <p:sp>
        <p:nvSpPr>
          <p:cNvPr id="10" name="Sağ Ok 12">
            <a:extLst>
              <a:ext uri="{FF2B5EF4-FFF2-40B4-BE49-F238E27FC236}">
                <a16:creationId xmlns:a16="http://schemas.microsoft.com/office/drawing/2014/main" id="{16C0C756-40C7-4E67-B5EA-D2A66D37F485}"/>
              </a:ext>
            </a:extLst>
          </p:cNvPr>
          <p:cNvSpPr/>
          <p:nvPr/>
        </p:nvSpPr>
        <p:spPr>
          <a:xfrm>
            <a:off x="1597152" y="3573209"/>
            <a:ext cx="2089950" cy="710110"/>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defTabSz="685800">
              <a:defRPr/>
            </a:pPr>
            <a:endParaRPr lang="en-US" sz="1350">
              <a:solidFill>
                <a:srgbClr val="C00000"/>
              </a:solidFill>
              <a:latin typeface="Calibri" panose="020F0502020204030204"/>
            </a:endParaRPr>
          </a:p>
        </p:txBody>
      </p:sp>
      <p:sp>
        <p:nvSpPr>
          <p:cNvPr id="12" name="Metin kutusu 11">
            <a:extLst>
              <a:ext uri="{FF2B5EF4-FFF2-40B4-BE49-F238E27FC236}">
                <a16:creationId xmlns:a16="http://schemas.microsoft.com/office/drawing/2014/main" id="{EFF04E44-FB7B-45D3-B30E-25A9B7CD217F}"/>
              </a:ext>
            </a:extLst>
          </p:cNvPr>
          <p:cNvSpPr txBox="1"/>
          <p:nvPr/>
        </p:nvSpPr>
        <p:spPr>
          <a:xfrm>
            <a:off x="498875" y="283458"/>
            <a:ext cx="4572000" cy="461665"/>
          </a:xfrm>
          <a:prstGeom prst="rect">
            <a:avLst/>
          </a:prstGeom>
          <a:noFill/>
        </p:spPr>
        <p:txBody>
          <a:bodyPr wrap="square">
            <a:spAutoFit/>
          </a:bodyPr>
          <a:lstStyle/>
          <a:p>
            <a:r>
              <a:rPr lang="tr-TR" sz="2400" b="1" dirty="0">
                <a:solidFill>
                  <a:srgbClr val="00B0F0"/>
                </a:solidFill>
                <a:latin typeface="Kalam" panose="020B0604020202020204" charset="-94"/>
                <a:cs typeface="Kalam" panose="020B0604020202020204" charset="-94"/>
              </a:rPr>
              <a:t>Lineer Ekonomi Modelinden…</a:t>
            </a:r>
            <a:endParaRPr lang="tr-TR" sz="2400" dirty="0">
              <a:solidFill>
                <a:srgbClr val="00B0F0"/>
              </a:solidFill>
              <a:latin typeface="Kalam" panose="020B0604020202020204" charset="-94"/>
              <a:cs typeface="Kalam" panose="020B0604020202020204" charset="-94"/>
            </a:endParaRPr>
          </a:p>
        </p:txBody>
      </p:sp>
      <p:graphicFrame>
        <p:nvGraphicFramePr>
          <p:cNvPr id="13" name="İçerik Yer Tutucusu 3">
            <a:extLst>
              <a:ext uri="{FF2B5EF4-FFF2-40B4-BE49-F238E27FC236}">
                <a16:creationId xmlns:a16="http://schemas.microsoft.com/office/drawing/2014/main" id="{8C263828-57F6-4771-AD67-90BC116B3A28}"/>
              </a:ext>
            </a:extLst>
          </p:cNvPr>
          <p:cNvGraphicFramePr>
            <a:graphicFrameLocks/>
          </p:cNvGraphicFramePr>
          <p:nvPr>
            <p:extLst>
              <p:ext uri="{D42A27DB-BD31-4B8C-83A1-F6EECF244321}">
                <p14:modId xmlns:p14="http://schemas.microsoft.com/office/powerpoint/2010/main" val="1370018739"/>
              </p:ext>
            </p:extLst>
          </p:nvPr>
        </p:nvGraphicFramePr>
        <p:xfrm>
          <a:off x="4967802" y="2133517"/>
          <a:ext cx="2944680" cy="296614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15" name="Resim 1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25696985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3"/>
            </a:gs>
            <a:gs pos="100000">
              <a:schemeClr val="accent6"/>
            </a:gs>
          </a:gsLst>
          <a:lin ang="2700006" scaled="0"/>
        </a:gradFill>
        <a:effectLst/>
      </p:bgPr>
    </p:bg>
    <p:spTree>
      <p:nvGrpSpPr>
        <p:cNvPr id="1" name="Shape 170"/>
        <p:cNvGrpSpPr/>
        <p:nvPr/>
      </p:nvGrpSpPr>
      <p:grpSpPr>
        <a:xfrm>
          <a:off x="0" y="0"/>
          <a:ext cx="0" cy="0"/>
          <a:chOff x="0" y="0"/>
          <a:chExt cx="0" cy="0"/>
        </a:xfrm>
      </p:grpSpPr>
      <p:sp>
        <p:nvSpPr>
          <p:cNvPr id="171" name="Google Shape;171;p26"/>
          <p:cNvSpPr txBox="1">
            <a:spLocks noGrp="1"/>
          </p:cNvSpPr>
          <p:nvPr>
            <p:ph type="ctrTitle" idx="4294967295"/>
          </p:nvPr>
        </p:nvSpPr>
        <p:spPr>
          <a:xfrm>
            <a:off x="0" y="222250"/>
            <a:ext cx="7772400" cy="1160463"/>
          </a:xfrm>
          <a:prstGeom prst="rect">
            <a:avLst/>
          </a:prstGeom>
        </p:spPr>
        <p:txBody>
          <a:bodyPr spcFirstLastPara="1" wrap="square" lIns="0" tIns="0" rIns="0" bIns="0" anchor="b" anchorCtr="0">
            <a:noAutofit/>
          </a:bodyPr>
          <a:lstStyle/>
          <a:p>
            <a:pPr lvl="0" algn="ctr"/>
            <a:r>
              <a:rPr lang="tr-TR" sz="3200" b="1" dirty="0">
                <a:solidFill>
                  <a:schemeClr val="bg1"/>
                </a:solidFill>
                <a:latin typeface="Kalam" panose="020B0604020202020204" charset="-94"/>
                <a:cs typeface="Kalam" panose="020B0604020202020204" charset="-94"/>
              </a:rPr>
              <a:t>PROJENİN </a:t>
            </a:r>
            <a:br>
              <a:rPr lang="tr-TR" sz="3200" b="1" dirty="0">
                <a:solidFill>
                  <a:schemeClr val="bg1"/>
                </a:solidFill>
                <a:latin typeface="Kalam" panose="020B0604020202020204" charset="-94"/>
                <a:cs typeface="Kalam" panose="020B0604020202020204" charset="-94"/>
              </a:rPr>
            </a:br>
            <a:r>
              <a:rPr lang="tr-TR" sz="3200" b="1" dirty="0">
                <a:solidFill>
                  <a:schemeClr val="bg1"/>
                </a:solidFill>
                <a:latin typeface="Kalam" panose="020B0604020202020204" charset="-94"/>
                <a:cs typeface="Kalam" panose="020B0604020202020204" charset="-94"/>
              </a:rPr>
              <a:t>UYGULANMASI</a:t>
            </a:r>
            <a:endParaRPr sz="4800" dirty="0">
              <a:solidFill>
                <a:schemeClr val="bg1"/>
              </a:solidFill>
              <a:latin typeface="Kalam" panose="020B0604020202020204" charset="-94"/>
              <a:cs typeface="Kalam" panose="020B0604020202020204" charset="-94"/>
            </a:endParaRPr>
          </a:p>
        </p:txBody>
      </p:sp>
      <p:sp>
        <p:nvSpPr>
          <p:cNvPr id="2" name="Dikdörtgen 1"/>
          <p:cNvSpPr/>
          <p:nvPr/>
        </p:nvSpPr>
        <p:spPr>
          <a:xfrm>
            <a:off x="316940" y="1388626"/>
            <a:ext cx="8541243" cy="3754874"/>
          </a:xfrm>
          <a:prstGeom prst="rect">
            <a:avLst/>
          </a:prstGeom>
        </p:spPr>
        <p:txBody>
          <a:bodyPr wrap="square">
            <a:spAutoFit/>
          </a:bodyPr>
          <a:lstStyle/>
          <a:p>
            <a:r>
              <a:rPr lang="tr-TR" sz="2000" b="1" dirty="0">
                <a:solidFill>
                  <a:schemeClr val="tx1"/>
                </a:solidFill>
                <a:latin typeface="Kalam" panose="020B0604020202020204" charset="-94"/>
                <a:cs typeface="Kalam" panose="020B0604020202020204" charset="-94"/>
              </a:rPr>
              <a:t>Sıfır atık yönetmeliği,  Çevre, Şehircilik ve İklim Değişikliği Bakanlığı tarafından</a:t>
            </a:r>
          </a:p>
          <a:p>
            <a:r>
              <a:rPr lang="tr-TR" sz="2000" b="1" dirty="0">
                <a:solidFill>
                  <a:schemeClr val="accent1">
                    <a:lumMod val="75000"/>
                  </a:schemeClr>
                </a:solidFill>
                <a:latin typeface="Kalam" panose="020B0604020202020204" charset="-94"/>
                <a:cs typeface="Kalam" panose="020B0604020202020204" charset="-94"/>
              </a:rPr>
              <a:t>12.07.2019 tarih ve  30829 sayılı</a:t>
            </a:r>
            <a:r>
              <a:rPr lang="tr-TR" sz="2000" b="1" dirty="0">
                <a:solidFill>
                  <a:schemeClr val="tx1"/>
                </a:solidFill>
                <a:latin typeface="Kalam" panose="020B0604020202020204" charset="-94"/>
                <a:cs typeface="Kalam" panose="020B0604020202020204" charset="-94"/>
              </a:rPr>
              <a:t> Resmi Gazetede yayınlanarak yürürlüğe girmiştir. </a:t>
            </a:r>
          </a:p>
          <a:p>
            <a:pPr marL="0" indent="0">
              <a:buNone/>
            </a:pPr>
            <a:endParaRPr lang="tr-TR" sz="1800" b="1" dirty="0">
              <a:solidFill>
                <a:schemeClr val="tx1"/>
              </a:solidFill>
              <a:latin typeface="Kalam" panose="020B0604020202020204" charset="-94"/>
              <a:cs typeface="Kalam" panose="020B0604020202020204" charset="-94"/>
            </a:endParaRPr>
          </a:p>
          <a:p>
            <a:pPr marL="0" indent="0">
              <a:buNone/>
            </a:pPr>
            <a:r>
              <a:rPr lang="tr-TR" sz="1800" b="1" dirty="0">
                <a:solidFill>
                  <a:srgbClr val="FFFF00"/>
                </a:solidFill>
                <a:latin typeface="Kalam" panose="020B0604020202020204" charset="-94"/>
                <a:cs typeface="Kalam" panose="020B0604020202020204" charset="-94"/>
              </a:rPr>
              <a:t>Bu yönetmelikte belirtildiği üzere;</a:t>
            </a:r>
          </a:p>
          <a:p>
            <a:pPr>
              <a:buFont typeface="Wingdings" panose="05000000000000000000" pitchFamily="2" charset="2"/>
              <a:buChar char="Ø"/>
            </a:pPr>
            <a:r>
              <a:rPr lang="tr-TR" sz="1800" b="1" dirty="0">
                <a:solidFill>
                  <a:srgbClr val="26348B"/>
                </a:solidFill>
                <a:latin typeface="Kalam" panose="020B0604020202020204" charset="-94"/>
                <a:cs typeface="Kalam" panose="020B0604020202020204" charset="-94"/>
              </a:rPr>
              <a:t>Yerel yönetimler </a:t>
            </a:r>
            <a:r>
              <a:rPr lang="tr-TR" sz="1800" b="1" dirty="0">
                <a:solidFill>
                  <a:schemeClr val="bg2"/>
                </a:solidFill>
                <a:latin typeface="Kalam" panose="020B0604020202020204" charset="-94"/>
                <a:cs typeface="Kalam" panose="020B0604020202020204" charset="-94"/>
              </a:rPr>
              <a:t>başta olmak üzere</a:t>
            </a:r>
          </a:p>
          <a:p>
            <a:pPr>
              <a:buFont typeface="Wingdings" panose="05000000000000000000" pitchFamily="2" charset="2"/>
              <a:buChar char="Ø"/>
            </a:pPr>
            <a:r>
              <a:rPr lang="tr-TR" sz="1800" b="1" dirty="0">
                <a:solidFill>
                  <a:srgbClr val="26348B"/>
                </a:solidFill>
                <a:latin typeface="Kalam" panose="020B0604020202020204" charset="-94"/>
                <a:cs typeface="Kalam" panose="020B0604020202020204" charset="-94"/>
              </a:rPr>
              <a:t>Kamu kurum ve kuruluşları </a:t>
            </a:r>
            <a:r>
              <a:rPr lang="tr-TR" sz="1800" b="1" dirty="0">
                <a:solidFill>
                  <a:schemeClr val="bg2"/>
                </a:solidFill>
                <a:latin typeface="Kalam" panose="020B0604020202020204" charset="-94"/>
                <a:cs typeface="Kalam" panose="020B0604020202020204" charset="-94"/>
              </a:rPr>
              <a:t>ile </a:t>
            </a:r>
          </a:p>
          <a:p>
            <a:pPr>
              <a:buFont typeface="Wingdings" panose="05000000000000000000" pitchFamily="2" charset="2"/>
              <a:buChar char="Ø"/>
            </a:pPr>
            <a:r>
              <a:rPr lang="tr-TR" sz="1800" b="1" dirty="0">
                <a:solidFill>
                  <a:schemeClr val="bg2"/>
                </a:solidFill>
                <a:latin typeface="Kalam" panose="020B0604020202020204" charset="-94"/>
                <a:cs typeface="Kalam" panose="020B0604020202020204" charset="-94"/>
              </a:rPr>
              <a:t>Yönetmelik ekindeki </a:t>
            </a:r>
            <a:r>
              <a:rPr lang="tr-TR" sz="1800" b="1" dirty="0">
                <a:solidFill>
                  <a:srgbClr val="26348B"/>
                </a:solidFill>
                <a:latin typeface="Kalam" panose="020B0604020202020204" charset="-94"/>
                <a:cs typeface="Kalam" panose="020B0604020202020204" charset="-94"/>
              </a:rPr>
              <a:t>uygulama takviminde yer alan işletmeler </a:t>
            </a:r>
          </a:p>
          <a:p>
            <a:pPr>
              <a:buFont typeface="Wingdings" panose="05000000000000000000" pitchFamily="2" charset="2"/>
              <a:buChar char="Ø"/>
            </a:pPr>
            <a:endParaRPr lang="tr-TR" sz="1800" b="1" dirty="0">
              <a:solidFill>
                <a:schemeClr val="tx1"/>
              </a:solidFill>
              <a:latin typeface="Kalam" panose="020B0604020202020204" charset="-94"/>
              <a:cs typeface="Kalam" panose="020B0604020202020204" charset="-94"/>
            </a:endParaRPr>
          </a:p>
          <a:p>
            <a:pPr marL="0" indent="0">
              <a:buNone/>
            </a:pPr>
            <a:r>
              <a:rPr lang="tr-TR" sz="1800" b="1" dirty="0">
                <a:solidFill>
                  <a:schemeClr val="tx1"/>
                </a:solidFill>
                <a:latin typeface="Kalam" panose="020B0604020202020204" charset="-94"/>
                <a:cs typeface="Kalam" panose="020B0604020202020204" charset="-94"/>
              </a:rPr>
              <a:t>tarafından sıfır atık projesinin planlanarak uygulanması ve katılımının sağlanması </a:t>
            </a:r>
          </a:p>
          <a:p>
            <a:pPr marL="0" indent="0">
              <a:buNone/>
            </a:pPr>
            <a:r>
              <a:rPr lang="tr-TR" sz="1800" b="1" dirty="0">
                <a:solidFill>
                  <a:srgbClr val="C00000"/>
                </a:solidFill>
                <a:latin typeface="Kalam" panose="020B0604020202020204" charset="-94"/>
                <a:cs typeface="Kalam" panose="020B0604020202020204" charset="-94"/>
              </a:rPr>
              <a:t>yasal bir zorunluluktur.</a:t>
            </a:r>
          </a:p>
          <a:p>
            <a:pPr algn="just">
              <a:buFont typeface="Wingdings" panose="05000000000000000000" pitchFamily="2" charset="2"/>
              <a:buChar char="Ø"/>
            </a:pPr>
            <a:endParaRPr lang="tr-TR" b="1" dirty="0">
              <a:latin typeface="Bookman Old Style" panose="02050604050505020204" pitchFamily="18" charset="0"/>
            </a:endParaRP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14422494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4"/>
            </a:gs>
          </a:gsLst>
          <a:lin ang="2700006" scaled="0"/>
        </a:gradFill>
        <a:effectLst/>
      </p:bgPr>
    </p:bg>
    <p:spTree>
      <p:nvGrpSpPr>
        <p:cNvPr id="1" name="Shape 259"/>
        <p:cNvGrpSpPr/>
        <p:nvPr/>
      </p:nvGrpSpPr>
      <p:grpSpPr>
        <a:xfrm>
          <a:off x="0" y="0"/>
          <a:ext cx="0" cy="0"/>
          <a:chOff x="0" y="0"/>
          <a:chExt cx="0" cy="0"/>
        </a:xfrm>
      </p:grpSpPr>
      <p:sp>
        <p:nvSpPr>
          <p:cNvPr id="261" name="Google Shape;261;p33"/>
          <p:cNvSpPr txBox="1">
            <a:spLocks noGrp="1"/>
          </p:cNvSpPr>
          <p:nvPr>
            <p:ph type="body" idx="4294967295"/>
          </p:nvPr>
        </p:nvSpPr>
        <p:spPr>
          <a:xfrm>
            <a:off x="105441" y="768938"/>
            <a:ext cx="4189413" cy="434975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tr-TR" sz="1800" b="1" dirty="0">
                <a:solidFill>
                  <a:srgbClr val="FFFF00"/>
                </a:solidFill>
                <a:latin typeface="Kalam"/>
                <a:ea typeface="Kalam"/>
                <a:cs typeface="Kalam"/>
                <a:sym typeface="Kalam"/>
              </a:rPr>
              <a:t>Yönetmeliğe tabi </a:t>
            </a:r>
            <a:r>
              <a:rPr lang="tr-TR" sz="1800" b="1" dirty="0" smtClean="0">
                <a:solidFill>
                  <a:srgbClr val="FFFF00"/>
                </a:solidFill>
                <a:latin typeface="Kalam"/>
                <a:ea typeface="Kalam"/>
                <a:cs typeface="Kalam"/>
                <a:sym typeface="Kalam"/>
              </a:rPr>
              <a:t>kurumlar / işletmeler</a:t>
            </a:r>
            <a:r>
              <a:rPr lang="tr-TR" sz="1800" b="1" dirty="0">
                <a:solidFill>
                  <a:srgbClr val="FFFF00"/>
                </a:solidFill>
                <a:latin typeface="Kalam"/>
                <a:ea typeface="Kalam"/>
                <a:cs typeface="Kalam"/>
                <a:sym typeface="Kalam"/>
              </a:rPr>
              <a:t>:</a:t>
            </a:r>
          </a:p>
          <a:p>
            <a:pPr marL="0" lvl="0" indent="0" algn="l" rtl="0">
              <a:spcBef>
                <a:spcPts val="0"/>
              </a:spcBef>
              <a:spcAft>
                <a:spcPts val="0"/>
              </a:spcAft>
              <a:buNone/>
            </a:pPr>
            <a:endParaRPr lang="tr-TR" sz="1400" b="1" dirty="0">
              <a:solidFill>
                <a:schemeClr val="bg2"/>
              </a:solidFill>
              <a:latin typeface="Kalam" panose="020B0604020202020204" charset="-94"/>
              <a:cs typeface="Kalam" panose="020B0604020202020204" charset="-94"/>
            </a:endParaRPr>
          </a:p>
          <a:p>
            <a:pPr>
              <a:buClr>
                <a:schemeClr val="bg2"/>
              </a:buClr>
              <a:buFont typeface="Wingdings" panose="05000000000000000000" pitchFamily="2" charset="2"/>
              <a:buChar char="ü"/>
            </a:pPr>
            <a:r>
              <a:rPr lang="tr-TR" sz="1600" b="1" dirty="0">
                <a:solidFill>
                  <a:schemeClr val="bg2"/>
                </a:solidFill>
                <a:latin typeface="Kalam" panose="020B0604020202020204" charset="-94"/>
                <a:cs typeface="Kalam" panose="020B0604020202020204" charset="-94"/>
              </a:rPr>
              <a:t>Mahalli İdareler</a:t>
            </a:r>
          </a:p>
          <a:p>
            <a:pPr>
              <a:buClr>
                <a:schemeClr val="bg2"/>
              </a:buClr>
              <a:buFont typeface="Wingdings" panose="05000000000000000000" pitchFamily="2" charset="2"/>
              <a:buChar char="ü"/>
            </a:pPr>
            <a:r>
              <a:rPr lang="tr-TR" sz="1600" b="1" dirty="0">
                <a:solidFill>
                  <a:schemeClr val="bg2"/>
                </a:solidFill>
                <a:latin typeface="Kalam" panose="020B0604020202020204" charset="-94"/>
                <a:cs typeface="Kalam" panose="020B0604020202020204" charset="-94"/>
              </a:rPr>
              <a:t>OSB ve Sanayi Tesisleri</a:t>
            </a:r>
          </a:p>
          <a:p>
            <a:pPr>
              <a:buClr>
                <a:schemeClr val="bg2"/>
              </a:buClr>
              <a:buFont typeface="Wingdings" panose="05000000000000000000" pitchFamily="2" charset="2"/>
              <a:buChar char="ü"/>
            </a:pPr>
            <a:r>
              <a:rPr lang="tr-TR" sz="1600" b="1" dirty="0">
                <a:solidFill>
                  <a:schemeClr val="bg2"/>
                </a:solidFill>
                <a:latin typeface="Kalam" panose="020B0604020202020204" charset="-94"/>
                <a:cs typeface="Kalam" panose="020B0604020202020204" charset="-94"/>
              </a:rPr>
              <a:t>Havalimanı ve Terminaller</a:t>
            </a:r>
          </a:p>
          <a:p>
            <a:pPr>
              <a:buClr>
                <a:schemeClr val="bg2"/>
              </a:buClr>
              <a:buFont typeface="Wingdings" panose="05000000000000000000" pitchFamily="2" charset="2"/>
              <a:buChar char="ü"/>
            </a:pPr>
            <a:r>
              <a:rPr lang="tr-TR" sz="1600" b="1" dirty="0">
                <a:solidFill>
                  <a:schemeClr val="bg2"/>
                </a:solidFill>
                <a:latin typeface="Kalam" panose="020B0604020202020204" charset="-94"/>
                <a:cs typeface="Kalam" panose="020B0604020202020204" charset="-94"/>
              </a:rPr>
              <a:t>AVM, İş Merkezi, Ticari İşletme ve Plaza</a:t>
            </a:r>
          </a:p>
          <a:p>
            <a:pPr>
              <a:buClr>
                <a:schemeClr val="bg2"/>
              </a:buClr>
              <a:buFont typeface="Wingdings" panose="05000000000000000000" pitchFamily="2" charset="2"/>
              <a:buChar char="ü"/>
            </a:pPr>
            <a:r>
              <a:rPr lang="tr-TR" sz="1600" b="1" dirty="0">
                <a:solidFill>
                  <a:schemeClr val="bg2"/>
                </a:solidFill>
                <a:latin typeface="Kalam" panose="020B0604020202020204" charset="-94"/>
                <a:cs typeface="Kalam" panose="020B0604020202020204" charset="-94"/>
              </a:rPr>
              <a:t>Eğitim Kurumları ve Yurtlar</a:t>
            </a:r>
          </a:p>
          <a:p>
            <a:pPr>
              <a:buClr>
                <a:schemeClr val="bg2"/>
              </a:buClr>
              <a:buFont typeface="Wingdings" panose="05000000000000000000" pitchFamily="2" charset="2"/>
              <a:buChar char="ü"/>
            </a:pPr>
            <a:r>
              <a:rPr lang="tr-TR" sz="1600" b="1" dirty="0">
                <a:solidFill>
                  <a:schemeClr val="bg2"/>
                </a:solidFill>
                <a:latin typeface="Kalam" panose="020B0604020202020204" charset="-94"/>
                <a:cs typeface="Kalam" panose="020B0604020202020204" charset="-94"/>
              </a:rPr>
              <a:t>Sağlık Kuruluşları</a:t>
            </a:r>
          </a:p>
          <a:p>
            <a:pPr>
              <a:buClr>
                <a:schemeClr val="bg2"/>
              </a:buClr>
              <a:buFont typeface="Wingdings" panose="05000000000000000000" pitchFamily="2" charset="2"/>
              <a:buChar char="ü"/>
            </a:pPr>
            <a:r>
              <a:rPr lang="tr-TR" sz="1600" b="1" dirty="0">
                <a:solidFill>
                  <a:schemeClr val="bg2"/>
                </a:solidFill>
                <a:latin typeface="Kalam" panose="020B0604020202020204" charset="-94"/>
                <a:cs typeface="Kalam" panose="020B0604020202020204" charset="-94"/>
              </a:rPr>
              <a:t>Kırsal Alanlar</a:t>
            </a:r>
          </a:p>
          <a:p>
            <a:pPr>
              <a:buClr>
                <a:schemeClr val="bg2"/>
              </a:buClr>
              <a:buFont typeface="Wingdings" panose="05000000000000000000" pitchFamily="2" charset="2"/>
              <a:buChar char="ü"/>
            </a:pPr>
            <a:r>
              <a:rPr lang="tr-TR" sz="1600" b="1" dirty="0">
                <a:solidFill>
                  <a:schemeClr val="bg2"/>
                </a:solidFill>
                <a:latin typeface="Kalam" panose="020B0604020202020204" charset="-94"/>
                <a:cs typeface="Kalam" panose="020B0604020202020204" charset="-94"/>
              </a:rPr>
              <a:t>Kurum Kuruluşlar</a:t>
            </a:r>
          </a:p>
          <a:p>
            <a:pPr>
              <a:buClr>
                <a:schemeClr val="bg2"/>
              </a:buClr>
              <a:buFont typeface="Wingdings" panose="05000000000000000000" pitchFamily="2" charset="2"/>
              <a:buChar char="ü"/>
            </a:pPr>
            <a:r>
              <a:rPr lang="tr-TR" sz="1600" b="1" dirty="0">
                <a:solidFill>
                  <a:schemeClr val="bg2"/>
                </a:solidFill>
                <a:latin typeface="Kalam" panose="020B0604020202020204" charset="-94"/>
                <a:cs typeface="Kalam" panose="020B0604020202020204" charset="-94"/>
              </a:rPr>
              <a:t>Hane ve Siteler</a:t>
            </a:r>
          </a:p>
          <a:p>
            <a:pPr>
              <a:buClr>
                <a:schemeClr val="bg2"/>
              </a:buClr>
              <a:buFont typeface="Wingdings" panose="05000000000000000000" pitchFamily="2" charset="2"/>
              <a:buChar char="ü"/>
            </a:pPr>
            <a:r>
              <a:rPr lang="tr-TR" sz="1600" b="1" dirty="0">
                <a:solidFill>
                  <a:schemeClr val="bg2"/>
                </a:solidFill>
                <a:latin typeface="Kalam" panose="020B0604020202020204" charset="-94"/>
                <a:cs typeface="Kalam" panose="020B0604020202020204" charset="-94"/>
              </a:rPr>
              <a:t>Turizm Tesisleri (Otel-Restoran-Kafeterya)</a:t>
            </a:r>
          </a:p>
          <a:p>
            <a:pPr>
              <a:buClr>
                <a:schemeClr val="bg2"/>
              </a:buClr>
              <a:buFont typeface="Wingdings" panose="05000000000000000000" pitchFamily="2" charset="2"/>
              <a:buChar char="ü"/>
            </a:pPr>
            <a:r>
              <a:rPr lang="tr-TR" sz="1600" b="1" dirty="0">
                <a:solidFill>
                  <a:schemeClr val="bg2"/>
                </a:solidFill>
                <a:latin typeface="Kalam" panose="020B0604020202020204" charset="-94"/>
                <a:cs typeface="Kalam" panose="020B0604020202020204" charset="-94"/>
              </a:rPr>
              <a:t>Sıfır Atık Mavi (Limanlar-Kıyı Tesisleri-Marinalar-Plajlar)</a:t>
            </a:r>
          </a:p>
        </p:txBody>
      </p:sp>
      <p:grpSp>
        <p:nvGrpSpPr>
          <p:cNvPr id="262" name="Google Shape;262;p33"/>
          <p:cNvGrpSpPr/>
          <p:nvPr/>
        </p:nvGrpSpPr>
        <p:grpSpPr>
          <a:xfrm>
            <a:off x="4638449" y="998296"/>
            <a:ext cx="4261237" cy="2524657"/>
            <a:chOff x="1177450" y="241631"/>
            <a:chExt cx="6173152" cy="3616776"/>
          </a:xfrm>
        </p:grpSpPr>
        <p:sp>
          <p:nvSpPr>
            <p:cNvPr id="263" name="Google Shape;263;p33"/>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lt2"/>
            </a:solidFill>
            <a:ln>
              <a:noFill/>
            </a:ln>
            <a:effectLst>
              <a:outerShdw blurRad="57150" dist="19050" dir="5400000" algn="bl" rotWithShape="0">
                <a:srgbClr val="1C4587">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33"/>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lt2"/>
            </a:solidFill>
            <a:ln>
              <a:noFill/>
            </a:ln>
            <a:effectLst>
              <a:outerShdw blurRad="57150" dist="19050" dir="5400000" algn="bl" rotWithShape="0">
                <a:srgbClr val="1C4587">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33"/>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66;p33"/>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 name="Resim 1"/>
          <p:cNvPicPr>
            <a:picLocks noChangeAspect="1"/>
          </p:cNvPicPr>
          <p:nvPr/>
        </p:nvPicPr>
        <p:blipFill rotWithShape="1">
          <a:blip r:embed="rId3"/>
          <a:srcRect l="8852" t="7450" r="9776" b="5002"/>
          <a:stretch/>
        </p:blipFill>
        <p:spPr>
          <a:xfrm>
            <a:off x="5086187" y="1114714"/>
            <a:ext cx="3357870" cy="2202963"/>
          </a:xfrm>
          <a:prstGeom prst="rect">
            <a:avLst/>
          </a:prstGeom>
        </p:spPr>
      </p:pic>
      <p:sp>
        <p:nvSpPr>
          <p:cNvPr id="3" name="Dikdörtgen 2"/>
          <p:cNvSpPr/>
          <p:nvPr/>
        </p:nvSpPr>
        <p:spPr>
          <a:xfrm>
            <a:off x="4384975" y="3615614"/>
            <a:ext cx="4706936" cy="830997"/>
          </a:xfrm>
          <a:prstGeom prst="rect">
            <a:avLst/>
          </a:prstGeom>
        </p:spPr>
        <p:txBody>
          <a:bodyPr wrap="square">
            <a:spAutoFit/>
          </a:bodyPr>
          <a:lstStyle/>
          <a:p>
            <a:pPr marL="0" indent="0" algn="just">
              <a:buNone/>
            </a:pPr>
            <a:r>
              <a:rPr lang="tr-TR" sz="1600" b="1" dirty="0" smtClean="0">
                <a:solidFill>
                  <a:srgbClr val="002060"/>
                </a:solidFill>
                <a:latin typeface="Kalam" panose="020B0604020202020204" charset="-94"/>
                <a:cs typeface="Kalam" panose="020B0604020202020204" charset="-94"/>
              </a:rPr>
              <a:t>Bakanlığımızca Yayınlanan Sıfır Atık Yönetimi Uygulama Kılavuzları Doğrultusunda Sıfır Atık Yönetim Sisteminin Kurulması Gerekmektedir. </a:t>
            </a:r>
            <a:endParaRPr lang="tr-TR" sz="1600" b="1" dirty="0">
              <a:solidFill>
                <a:srgbClr val="002060"/>
              </a:solidFill>
              <a:latin typeface="Kalam" panose="020B0604020202020204" charset="-94"/>
              <a:cs typeface="Kalam" panose="020B0604020202020204" charset="-94"/>
            </a:endParaRPr>
          </a:p>
        </p:txBody>
      </p:sp>
      <p:sp>
        <p:nvSpPr>
          <p:cNvPr id="5" name="Dikdörtgen 4"/>
          <p:cNvSpPr/>
          <p:nvPr/>
        </p:nvSpPr>
        <p:spPr>
          <a:xfrm>
            <a:off x="1382644" y="184163"/>
            <a:ext cx="6060140" cy="584775"/>
          </a:xfrm>
          <a:prstGeom prst="rect">
            <a:avLst/>
          </a:prstGeom>
        </p:spPr>
        <p:txBody>
          <a:bodyPr wrap="square">
            <a:spAutoFit/>
          </a:bodyPr>
          <a:lstStyle/>
          <a:p>
            <a:pPr algn="ctr"/>
            <a:r>
              <a:rPr lang="tr-TR" sz="1600" b="1" dirty="0">
                <a:solidFill>
                  <a:schemeClr val="bg1"/>
                </a:solidFill>
                <a:latin typeface="Kalam" panose="020B0604020202020204" charset="-94"/>
                <a:cs typeface="Kalam" panose="020B0604020202020204" charset="-94"/>
              </a:rPr>
              <a:t>SIFIR ATIK YÖNETİM SİSTEMİ </a:t>
            </a:r>
            <a:br>
              <a:rPr lang="tr-TR" sz="1600" b="1" dirty="0">
                <a:solidFill>
                  <a:schemeClr val="bg1"/>
                </a:solidFill>
                <a:latin typeface="Kalam" panose="020B0604020202020204" charset="-94"/>
                <a:cs typeface="Kalam" panose="020B0604020202020204" charset="-94"/>
              </a:rPr>
            </a:br>
            <a:r>
              <a:rPr lang="tr-TR" sz="1600" b="1" dirty="0">
                <a:solidFill>
                  <a:schemeClr val="bg1"/>
                </a:solidFill>
                <a:latin typeface="Kalam" panose="020B0604020202020204" charset="-94"/>
                <a:cs typeface="Kalam" panose="020B0604020202020204" charset="-94"/>
              </a:rPr>
              <a:t>UYGULAMA KILAVUZLARI</a:t>
            </a:r>
            <a:endParaRPr lang="tr-TR" sz="1600" dirty="0">
              <a:solidFill>
                <a:schemeClr val="bg1"/>
              </a:solidFill>
              <a:latin typeface="Kalam" panose="020B0604020202020204" charset="-94"/>
              <a:cs typeface="Kalam" panose="020B0604020202020204" charset="-94"/>
            </a:endParaRPr>
          </a:p>
        </p:txBody>
      </p:sp>
      <p:pic>
        <p:nvPicPr>
          <p:cNvPr id="12" name="Resim 11">
            <a:extLst>
              <a:ext uri="{FF2B5EF4-FFF2-40B4-BE49-F238E27FC236}">
                <a16:creationId xmlns:a16="http://schemas.microsoft.com/office/drawing/2014/main" id="{2A06574E-3413-4EEB-85AA-33025DFBB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2326" y="2071327"/>
            <a:ext cx="1254578" cy="1246350"/>
          </a:xfrm>
          <a:prstGeom prst="rect">
            <a:avLst/>
          </a:prstGeom>
        </p:spPr>
      </p:pic>
      <p:sp>
        <p:nvSpPr>
          <p:cNvPr id="8" name="Dikdörtgen 7"/>
          <p:cNvSpPr/>
          <p:nvPr/>
        </p:nvSpPr>
        <p:spPr>
          <a:xfrm>
            <a:off x="4490942" y="4446611"/>
            <a:ext cx="4548360" cy="369332"/>
          </a:xfrm>
          <a:prstGeom prst="rect">
            <a:avLst/>
          </a:prstGeom>
        </p:spPr>
        <p:txBody>
          <a:bodyPr wrap="square">
            <a:spAutoFit/>
          </a:bodyPr>
          <a:lstStyle/>
          <a:p>
            <a:r>
              <a:rPr lang="tr-TR" sz="1800" b="1" dirty="0">
                <a:solidFill>
                  <a:srgbClr val="C00000"/>
                </a:solidFill>
                <a:latin typeface="Kalam" panose="020B0604020202020204" charset="-94"/>
                <a:cs typeface="Kalam" panose="020B0604020202020204" charset="-94"/>
              </a:rPr>
              <a:t>https://sifiratik.gov.tr/sifir-atik/mevzuatlar</a:t>
            </a:r>
          </a:p>
        </p:txBody>
      </p:sp>
      <p:pic>
        <p:nvPicPr>
          <p:cNvPr id="14" name="Resim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6347193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D7283A3C-ADC3-487B-94A1-1E5E5442A6D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14</a:t>
            </a:fld>
            <a:endParaRPr lang="en"/>
          </a:p>
        </p:txBody>
      </p:sp>
      <p:pic>
        <p:nvPicPr>
          <p:cNvPr id="3" name="Picture 2">
            <a:extLst>
              <a:ext uri="{FF2B5EF4-FFF2-40B4-BE49-F238E27FC236}">
                <a16:creationId xmlns:a16="http://schemas.microsoft.com/office/drawing/2014/main" id="{9CFC53D7-C982-4005-994B-E122C63F09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055" y="793009"/>
            <a:ext cx="7675890" cy="406784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Metin kutusu 4">
            <a:extLst>
              <a:ext uri="{FF2B5EF4-FFF2-40B4-BE49-F238E27FC236}">
                <a16:creationId xmlns:a16="http://schemas.microsoft.com/office/drawing/2014/main" id="{19BE4EBB-EE99-4DBF-A05E-10E9D7492CD7}"/>
              </a:ext>
            </a:extLst>
          </p:cNvPr>
          <p:cNvSpPr txBox="1"/>
          <p:nvPr/>
        </p:nvSpPr>
        <p:spPr>
          <a:xfrm>
            <a:off x="2583072" y="469843"/>
            <a:ext cx="4934147" cy="646331"/>
          </a:xfrm>
          <a:prstGeom prst="rect">
            <a:avLst/>
          </a:prstGeom>
          <a:noFill/>
        </p:spPr>
        <p:txBody>
          <a:bodyPr wrap="square">
            <a:spAutoFit/>
          </a:bodyPr>
          <a:lstStyle/>
          <a:p>
            <a:r>
              <a:rPr lang="tr-TR" altLang="tr-TR" sz="1800" b="1" dirty="0">
                <a:solidFill>
                  <a:schemeClr val="tx1"/>
                </a:solidFill>
                <a:latin typeface="Kalam" panose="020B0604020202020204" charset="-94"/>
                <a:cs typeface="Kalam" panose="020B0604020202020204" charset="-94"/>
              </a:rPr>
              <a:t>SIFIR ATIK PROJESİNİN UYGULANMASI</a:t>
            </a:r>
            <a:br>
              <a:rPr lang="tr-TR" altLang="tr-TR" sz="1800" b="1" dirty="0">
                <a:solidFill>
                  <a:schemeClr val="tx1"/>
                </a:solidFill>
                <a:latin typeface="Kalam" panose="020B0604020202020204" charset="-94"/>
                <a:cs typeface="Kalam" panose="020B0604020202020204" charset="-94"/>
              </a:rPr>
            </a:br>
            <a:endParaRPr lang="tr-TR" sz="1800" dirty="0">
              <a:solidFill>
                <a:schemeClr val="tx1"/>
              </a:solidFill>
            </a:endParaRP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10902849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19BE4EBB-EE99-4DBF-A05E-10E9D7492CD7}"/>
              </a:ext>
            </a:extLst>
          </p:cNvPr>
          <p:cNvSpPr txBox="1"/>
          <p:nvPr/>
        </p:nvSpPr>
        <p:spPr>
          <a:xfrm>
            <a:off x="2892055" y="661229"/>
            <a:ext cx="4934147" cy="369332"/>
          </a:xfrm>
          <a:prstGeom prst="rect">
            <a:avLst/>
          </a:prstGeom>
          <a:noFill/>
        </p:spPr>
        <p:txBody>
          <a:bodyPr wrap="square">
            <a:spAutoFit/>
          </a:bodyPr>
          <a:lstStyle/>
          <a:p>
            <a:r>
              <a:rPr lang="tr-TR" altLang="tr-TR" sz="1800" b="1" dirty="0">
                <a:solidFill>
                  <a:schemeClr val="accent3">
                    <a:lumMod val="50000"/>
                  </a:schemeClr>
                </a:solidFill>
                <a:latin typeface="Kalam" panose="020B0604020202020204" charset="-94"/>
                <a:cs typeface="Kalam" panose="020B0604020202020204" charset="-94"/>
              </a:rPr>
              <a:t>Kaynağında Ayrı Toplama</a:t>
            </a:r>
            <a:endParaRPr lang="tr-TR" sz="1800" dirty="0">
              <a:solidFill>
                <a:schemeClr val="accent3">
                  <a:lumMod val="50000"/>
                </a:schemeClr>
              </a:solidFill>
            </a:endParaRPr>
          </a:p>
        </p:txBody>
      </p:sp>
      <p:pic>
        <p:nvPicPr>
          <p:cNvPr id="6" name="İçerik Yer Tutucusu 5">
            <a:extLst>
              <a:ext uri="{FF2B5EF4-FFF2-40B4-BE49-F238E27FC236}">
                <a16:creationId xmlns:a16="http://schemas.microsoft.com/office/drawing/2014/main" id="{2E000806-3F83-4406-9DD2-3CCC9C6C84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753"/>
          <a:stretch/>
        </p:blipFill>
        <p:spPr>
          <a:xfrm>
            <a:off x="1041562" y="1130454"/>
            <a:ext cx="6890966" cy="3543203"/>
          </a:xfrm>
          <a:prstGeom prst="rect">
            <a:avLst/>
          </a:prstGeom>
          <a:ln>
            <a:noFill/>
          </a:ln>
          <a:effectLst>
            <a:softEdge rad="112500"/>
          </a:effectLst>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30774135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ctrTitle"/>
          </p:nvPr>
        </p:nvSpPr>
        <p:spPr>
          <a:xfrm>
            <a:off x="5222358" y="89832"/>
            <a:ext cx="2748162" cy="76962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tr-TR" sz="2000" b="1" dirty="0"/>
              <a:t>Toplama Modeli</a:t>
            </a:r>
            <a:endParaRPr sz="2000" b="1" dirty="0"/>
          </a:p>
        </p:txBody>
      </p:sp>
      <p:pic>
        <p:nvPicPr>
          <p:cNvPr id="4" name="İçerik Yer Tutucusu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2753" y="1159800"/>
            <a:ext cx="3694403" cy="1710249"/>
          </a:xfrm>
          <a:prstGeom prst="rect">
            <a:avLst/>
          </a:prstGeom>
          <a:noFill/>
          <a:ln>
            <a:noFill/>
          </a:ln>
        </p:spPr>
      </p:pic>
      <p:pic>
        <p:nvPicPr>
          <p:cNvPr id="6" name="Resim 5"/>
          <p:cNvPicPr>
            <a:picLocks noChangeAspect="1"/>
          </p:cNvPicPr>
          <p:nvPr/>
        </p:nvPicPr>
        <p:blipFill>
          <a:blip r:embed="rId4"/>
          <a:stretch>
            <a:fillRect/>
          </a:stretch>
        </p:blipFill>
        <p:spPr>
          <a:xfrm>
            <a:off x="5062753" y="2921717"/>
            <a:ext cx="3774098" cy="1747141"/>
          </a:xfrm>
          <a:prstGeom prst="rect">
            <a:avLst/>
          </a:prstGeom>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149" y="639337"/>
            <a:ext cx="4520032" cy="3782100"/>
          </a:xfrm>
          <a:prstGeom prst="rect">
            <a:avLst/>
          </a:prstGeom>
          <a:ln w="228600" cap="sq" cmpd="thickThin">
            <a:solidFill>
              <a:srgbClr val="000000"/>
            </a:solidFill>
            <a:prstDash val="solid"/>
            <a:miter lim="800000"/>
          </a:ln>
          <a:effectLst>
            <a:innerShdw blurRad="76200">
              <a:srgbClr val="000000"/>
            </a:innerShdw>
          </a:effectLst>
        </p:spPr>
      </p:pic>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body" idx="1"/>
          </p:nvPr>
        </p:nvSpPr>
        <p:spPr>
          <a:prstGeom prst="rect">
            <a:avLst/>
          </a:prstGeom>
        </p:spPr>
        <p:txBody>
          <a:bodyPr spcFirstLastPara="1" wrap="square" lIns="0" tIns="0" rIns="0" bIns="0" anchor="t" anchorCtr="0">
            <a:noAutofit/>
          </a:bodyPr>
          <a:lstStyle/>
          <a:p>
            <a:pPr marL="0" lvl="0" indent="0" algn="l" rtl="0">
              <a:spcBef>
                <a:spcPts val="0"/>
              </a:spcBef>
              <a:spcAft>
                <a:spcPts val="1000"/>
              </a:spcAft>
              <a:buNone/>
            </a:pPr>
            <a:r>
              <a:rPr lang="en"/>
              <a:t>Quotations are commonly printed as a means of inspiration and to invoke philosophical thoughts from the reader.</a:t>
            </a:r>
            <a:endParaRPr/>
          </a:p>
        </p:txBody>
      </p:sp>
      <p:sp>
        <p:nvSpPr>
          <p:cNvPr id="77" name="Google Shape;77;p16"/>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17</a:t>
            </a:fld>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726" y="0"/>
            <a:ext cx="9649327" cy="4334077"/>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40" y="488495"/>
            <a:ext cx="10402413" cy="4672332"/>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080" y="347345"/>
            <a:ext cx="9947786" cy="4468134"/>
          </a:xfrm>
          <a:prstGeom prst="rect">
            <a:avLst/>
          </a:prstGeom>
        </p:spPr>
      </p:pic>
      <p:sp>
        <p:nvSpPr>
          <p:cNvPr id="5" name="Metin kutusu 4"/>
          <p:cNvSpPr txBox="1"/>
          <p:nvPr/>
        </p:nvSpPr>
        <p:spPr>
          <a:xfrm>
            <a:off x="3453063" y="-625642"/>
            <a:ext cx="60158" cy="307777"/>
          </a:xfrm>
          <a:prstGeom prst="rect">
            <a:avLst/>
          </a:prstGeom>
          <a:noFill/>
        </p:spPr>
        <p:txBody>
          <a:bodyPr wrap="square" rtlCol="0">
            <a:spAutoFit/>
          </a:bodyPr>
          <a:lstStyle/>
          <a:p>
            <a:endParaRPr lang="tr-TR" dirty="0"/>
          </a:p>
        </p:txBody>
      </p:sp>
      <p:sp>
        <p:nvSpPr>
          <p:cNvPr id="6" name="Dikdörtgen 5"/>
          <p:cNvSpPr/>
          <p:nvPr/>
        </p:nvSpPr>
        <p:spPr>
          <a:xfrm>
            <a:off x="107143" y="4543244"/>
            <a:ext cx="6751998" cy="307777"/>
          </a:xfrm>
          <a:prstGeom prst="rect">
            <a:avLst/>
          </a:prstGeom>
        </p:spPr>
        <p:txBody>
          <a:bodyPr wrap="square">
            <a:spAutoFit/>
          </a:bodyPr>
          <a:lstStyle/>
          <a:p>
            <a:pPr marL="342900" lvl="0" indent="-342900">
              <a:buFont typeface="Wingdings" panose="05000000000000000000" pitchFamily="2" charset="2"/>
              <a:buChar char="Ø"/>
              <a:defRPr/>
            </a:pPr>
            <a:r>
              <a:rPr lang="tr-TR" b="1" dirty="0">
                <a:solidFill>
                  <a:schemeClr val="tx2">
                    <a:lumMod val="10000"/>
                  </a:schemeClr>
                </a:solidFill>
                <a:latin typeface="Kalam" panose="020B0604020202020204" charset="-94"/>
                <a:cs typeface="Kalam" panose="020B0604020202020204" charset="-94"/>
              </a:rPr>
              <a:t>Her kurum/kuruluşta oluşan atık türlerine göre farklı planlamalar yapılabilir.</a:t>
            </a:r>
          </a:p>
        </p:txBody>
      </p:sp>
      <p:sp>
        <p:nvSpPr>
          <p:cNvPr id="9" name="Dikdörtgen 8"/>
          <p:cNvSpPr/>
          <p:nvPr/>
        </p:nvSpPr>
        <p:spPr>
          <a:xfrm>
            <a:off x="106001" y="4786633"/>
            <a:ext cx="5823743" cy="307777"/>
          </a:xfrm>
          <a:prstGeom prst="rect">
            <a:avLst/>
          </a:prstGeom>
        </p:spPr>
        <p:txBody>
          <a:bodyPr wrap="square">
            <a:spAutoFit/>
          </a:bodyPr>
          <a:lstStyle/>
          <a:p>
            <a:pPr marL="342900" lvl="0" indent="-342900">
              <a:buFont typeface="Wingdings" panose="05000000000000000000" pitchFamily="2" charset="2"/>
              <a:buChar char="Ø"/>
              <a:defRPr/>
            </a:pPr>
            <a:r>
              <a:rPr lang="tr-TR" b="1" dirty="0">
                <a:solidFill>
                  <a:schemeClr val="tx2">
                    <a:lumMod val="10000"/>
                  </a:schemeClr>
                </a:solidFill>
                <a:latin typeface="Kalam" panose="020B0604020202020204" charset="-94"/>
                <a:cs typeface="Kalam" panose="020B0604020202020204" charset="-94"/>
              </a:rPr>
              <a:t>Atık kumbaralarındaki bölme sayısı değişkenlik gösterebilir.</a:t>
            </a:r>
          </a:p>
        </p:txBody>
      </p:sp>
      <p:sp>
        <p:nvSpPr>
          <p:cNvPr id="11" name="Dikdörtgen 10"/>
          <p:cNvSpPr/>
          <p:nvPr/>
        </p:nvSpPr>
        <p:spPr>
          <a:xfrm>
            <a:off x="3720596" y="224594"/>
            <a:ext cx="1619354" cy="400110"/>
          </a:xfrm>
          <a:prstGeom prst="rect">
            <a:avLst/>
          </a:prstGeom>
        </p:spPr>
        <p:txBody>
          <a:bodyPr wrap="none">
            <a:spAutoFit/>
          </a:bodyPr>
          <a:lstStyle/>
          <a:p>
            <a:r>
              <a:rPr lang="tr-TR" sz="2000" b="1" dirty="0">
                <a:solidFill>
                  <a:schemeClr val="tx1"/>
                </a:solidFill>
                <a:latin typeface="Kalam" panose="020B0604020202020204" charset="-94"/>
                <a:cs typeface="Kalam" panose="020B0604020202020204" charset="-94"/>
              </a:rPr>
              <a:t>Renk Skalası</a:t>
            </a:r>
          </a:p>
        </p:txBody>
      </p:sp>
      <p:pic>
        <p:nvPicPr>
          <p:cNvPr id="13" name="Resim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16"/>
        <p:cNvGrpSpPr/>
        <p:nvPr/>
      </p:nvGrpSpPr>
      <p:grpSpPr>
        <a:xfrm>
          <a:off x="0" y="0"/>
          <a:ext cx="0" cy="0"/>
          <a:chOff x="0" y="0"/>
          <a:chExt cx="0" cy="0"/>
        </a:xfrm>
      </p:grpSpPr>
      <p:sp>
        <p:nvSpPr>
          <p:cNvPr id="117" name="Google Shape;117;p21"/>
          <p:cNvSpPr txBox="1">
            <a:spLocks noGrp="1"/>
          </p:cNvSpPr>
          <p:nvPr>
            <p:ph type="title" idx="4294967295"/>
          </p:nvPr>
        </p:nvSpPr>
        <p:spPr>
          <a:xfrm>
            <a:off x="2051133" y="442678"/>
            <a:ext cx="4829175" cy="857250"/>
          </a:xfrm>
          <a:prstGeom prst="rect">
            <a:avLst/>
          </a:prstGeom>
        </p:spPr>
        <p:txBody>
          <a:bodyPr spcFirstLastPara="1" wrap="square" lIns="0" tIns="0" rIns="0" bIns="0" anchor="b" anchorCtr="0">
            <a:noAutofit/>
          </a:bodyPr>
          <a:lstStyle/>
          <a:p>
            <a:pPr algn="ctr"/>
            <a:r>
              <a:rPr lang="tr-TR" altLang="tr-TR" sz="2800" b="1" dirty="0">
                <a:solidFill>
                  <a:schemeClr val="bg1"/>
                </a:solidFill>
                <a:latin typeface="Kalam" panose="020B0604020202020204" charset="-94"/>
                <a:cs typeface="Kalam" panose="020B0604020202020204" charset="-94"/>
              </a:rPr>
              <a:t>PROJE KAPSAMINDAKİ </a:t>
            </a:r>
            <a:r>
              <a:rPr lang="tr-TR" altLang="tr-TR" sz="2800" b="1" dirty="0" smtClean="0">
                <a:solidFill>
                  <a:schemeClr val="bg1"/>
                </a:solidFill>
                <a:latin typeface="Kalam" panose="020B0604020202020204" charset="-94"/>
                <a:cs typeface="Kalam" panose="020B0604020202020204" charset="-94"/>
              </a:rPr>
              <a:t/>
            </a:r>
            <a:br>
              <a:rPr lang="tr-TR" altLang="tr-TR" sz="2800" b="1" dirty="0" smtClean="0">
                <a:solidFill>
                  <a:schemeClr val="bg1"/>
                </a:solidFill>
                <a:latin typeface="Kalam" panose="020B0604020202020204" charset="-94"/>
                <a:cs typeface="Kalam" panose="020B0604020202020204" charset="-94"/>
              </a:rPr>
            </a:br>
            <a:r>
              <a:rPr lang="tr-TR" altLang="tr-TR" sz="2800" b="1" dirty="0" smtClean="0">
                <a:solidFill>
                  <a:schemeClr val="bg1"/>
                </a:solidFill>
                <a:latin typeface="Kalam" panose="020B0604020202020204" charset="-94"/>
                <a:cs typeface="Kalam" panose="020B0604020202020204" charset="-94"/>
              </a:rPr>
              <a:t>ÖZEL </a:t>
            </a:r>
            <a:r>
              <a:rPr lang="tr-TR" altLang="tr-TR" sz="2800" b="1" dirty="0">
                <a:solidFill>
                  <a:schemeClr val="bg1"/>
                </a:solidFill>
                <a:latin typeface="Kalam" panose="020B0604020202020204" charset="-94"/>
                <a:cs typeface="Kalam" panose="020B0604020202020204" charset="-94"/>
              </a:rPr>
              <a:t>ATIKLAR</a:t>
            </a:r>
            <a:endParaRPr lang="tr-TR" sz="2800" b="1" dirty="0">
              <a:solidFill>
                <a:schemeClr val="bg1"/>
              </a:solidFill>
              <a:latin typeface="Kalam" panose="020B0604020202020204" charset="-94"/>
              <a:cs typeface="Kalam" panose="020B0604020202020204" charset="-94"/>
            </a:endParaRPr>
          </a:p>
        </p:txBody>
      </p:sp>
      <p:sp>
        <p:nvSpPr>
          <p:cNvPr id="14" name="Metin kutusu 3"/>
          <p:cNvSpPr txBox="1">
            <a:spLocks noChangeArrowheads="1"/>
          </p:cNvSpPr>
          <p:nvPr/>
        </p:nvSpPr>
        <p:spPr bwMode="auto">
          <a:xfrm>
            <a:off x="1382937" y="-496749"/>
            <a:ext cx="3819471" cy="46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eaLnBrk="1" hangingPunct="1"/>
            <a:endParaRPr lang="tr-TR" altLang="tr-TR" sz="4400" b="1" dirty="0">
              <a:solidFill>
                <a:srgbClr val="C00000"/>
              </a:solidFill>
              <a:latin typeface="Arial Black" panose="020B0A04020102020204" pitchFamily="34" charset="0"/>
            </a:endParaRPr>
          </a:p>
        </p:txBody>
      </p:sp>
      <p:graphicFrame>
        <p:nvGraphicFramePr>
          <p:cNvPr id="3" name="Diyagram 2"/>
          <p:cNvGraphicFramePr/>
          <p:nvPr>
            <p:extLst>
              <p:ext uri="{D42A27DB-BD31-4B8C-83A1-F6EECF244321}">
                <p14:modId xmlns:p14="http://schemas.microsoft.com/office/powerpoint/2010/main" val="2083051072"/>
              </p:ext>
            </p:extLst>
          </p:nvPr>
        </p:nvGraphicFramePr>
        <p:xfrm>
          <a:off x="1638034" y="1491898"/>
          <a:ext cx="5655374" cy="3258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Resim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56"/>
        <p:cNvGrpSpPr/>
        <p:nvPr/>
      </p:nvGrpSpPr>
      <p:grpSpPr>
        <a:xfrm>
          <a:off x="0" y="0"/>
          <a:ext cx="0" cy="0"/>
          <a:chOff x="0" y="0"/>
          <a:chExt cx="0" cy="0"/>
        </a:xfrm>
      </p:grpSpPr>
      <p:pic>
        <p:nvPicPr>
          <p:cNvPr id="12" name="Resi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391" y="483751"/>
            <a:ext cx="5183799" cy="4415060"/>
          </a:xfrm>
          <a:prstGeom prst="rect">
            <a:avLst/>
          </a:prstGeom>
        </p:spPr>
      </p:pic>
      <p:sp>
        <p:nvSpPr>
          <p:cNvPr id="2" name="Dikdörtgen 1"/>
          <p:cNvSpPr/>
          <p:nvPr/>
        </p:nvSpPr>
        <p:spPr>
          <a:xfrm>
            <a:off x="5586607" y="1526951"/>
            <a:ext cx="3144033" cy="2800767"/>
          </a:xfrm>
          <a:prstGeom prst="rect">
            <a:avLst/>
          </a:prstGeom>
        </p:spPr>
        <p:txBody>
          <a:bodyPr wrap="square">
            <a:spAutoFit/>
          </a:bodyPr>
          <a:lstStyle/>
          <a:p>
            <a:pPr marL="342900" lvl="0" indent="-342900">
              <a:buClr>
                <a:schemeClr val="bg1"/>
              </a:buClr>
              <a:buFont typeface="Courier New" panose="02070309020205020404" pitchFamily="49" charset="0"/>
              <a:buChar char="o"/>
            </a:pPr>
            <a:r>
              <a:rPr lang="tr-TR" sz="1600" b="1" dirty="0">
                <a:solidFill>
                  <a:schemeClr val="bg1"/>
                </a:solidFill>
                <a:latin typeface="Kalam" panose="020B0604020202020204" charset="-94"/>
                <a:cs typeface="Kalam" panose="020B0604020202020204" charset="-94"/>
              </a:rPr>
              <a:t>Ham Maddesi Kumdur %100 kadar geri dönüşür. </a:t>
            </a:r>
          </a:p>
          <a:p>
            <a:pPr marL="342900" lvl="0" indent="-342900">
              <a:buClr>
                <a:schemeClr val="bg1"/>
              </a:buClr>
              <a:buFont typeface="Courier New" panose="02070309020205020404" pitchFamily="49" charset="0"/>
              <a:buChar char="o"/>
            </a:pPr>
            <a:r>
              <a:rPr lang="tr-TR" sz="1600" b="1" dirty="0">
                <a:solidFill>
                  <a:schemeClr val="bg1"/>
                </a:solidFill>
                <a:latin typeface="Kalam" panose="020B0604020202020204" charset="-94"/>
                <a:cs typeface="Kalam" panose="020B0604020202020204" charset="-94"/>
              </a:rPr>
              <a:t>Cam ambalajlar öğütülür. </a:t>
            </a:r>
          </a:p>
          <a:p>
            <a:pPr marL="342900" indent="-342900">
              <a:buClr>
                <a:schemeClr val="bg1"/>
              </a:buClr>
              <a:buFont typeface="Courier New" panose="02070309020205020404" pitchFamily="49" charset="0"/>
              <a:buChar char="o"/>
            </a:pPr>
            <a:r>
              <a:rPr lang="tr-TR" sz="1600" b="1" dirty="0">
                <a:solidFill>
                  <a:schemeClr val="bg1"/>
                </a:solidFill>
                <a:latin typeface="Kalam" panose="020B0604020202020204" charset="-94"/>
                <a:cs typeface="Kalam" panose="020B0604020202020204" charset="-94"/>
              </a:rPr>
              <a:t>Bu karışım yüksek dereceli fırınlarda eriyik hale getirilir.</a:t>
            </a:r>
          </a:p>
          <a:p>
            <a:pPr marL="342900" indent="-342900">
              <a:buClr>
                <a:schemeClr val="bg1"/>
              </a:buClr>
              <a:buFont typeface="Courier New" panose="02070309020205020404" pitchFamily="49" charset="0"/>
              <a:buChar char="o"/>
            </a:pPr>
            <a:r>
              <a:rPr lang="tr-TR" sz="1600" b="1" dirty="0">
                <a:solidFill>
                  <a:schemeClr val="bg1"/>
                </a:solidFill>
                <a:latin typeface="Kalam" panose="020B0604020202020204" charset="-94"/>
                <a:cs typeface="Kalam" panose="020B0604020202020204" charset="-94"/>
              </a:rPr>
              <a:t>Eriyik haldeki cam istenilen ambalaja göre uygun kalıba dökülerek, şekil kazandırılır. </a:t>
            </a:r>
          </a:p>
          <a:p>
            <a:pPr marL="342900" indent="-342900">
              <a:buClr>
                <a:schemeClr val="bg1"/>
              </a:buClr>
              <a:buFont typeface="Courier New" panose="02070309020205020404" pitchFamily="49" charset="0"/>
              <a:buChar char="o"/>
            </a:pPr>
            <a:r>
              <a:rPr lang="tr-TR" sz="1600" b="1" dirty="0">
                <a:solidFill>
                  <a:schemeClr val="bg1"/>
                </a:solidFill>
                <a:latin typeface="Kalam" panose="020B0604020202020204" charset="-94"/>
                <a:cs typeface="Kalam" panose="020B0604020202020204" charset="-94"/>
              </a:rPr>
              <a:t>Soğutulan ve dolum için hazır hale gelen bu ambalajlar tekrar kullanılır</a:t>
            </a:r>
            <a:r>
              <a:rPr lang="tr-TR" sz="1200" b="1" dirty="0">
                <a:solidFill>
                  <a:schemeClr val="bg1"/>
                </a:solidFill>
                <a:latin typeface="Kalam" panose="020B0604020202020204" charset="-94"/>
                <a:cs typeface="Kalam" panose="020B0604020202020204" charset="-94"/>
              </a:rPr>
              <a:t>.</a:t>
            </a:r>
          </a:p>
        </p:txBody>
      </p:sp>
      <p:sp>
        <p:nvSpPr>
          <p:cNvPr id="3" name="Dikdörtgen 2"/>
          <p:cNvSpPr/>
          <p:nvPr/>
        </p:nvSpPr>
        <p:spPr>
          <a:xfrm>
            <a:off x="4384903" y="222141"/>
            <a:ext cx="1201704" cy="707886"/>
          </a:xfrm>
          <a:prstGeom prst="rect">
            <a:avLst/>
          </a:prstGeom>
        </p:spPr>
        <p:txBody>
          <a:bodyPr wrap="square">
            <a:spAutoFit/>
          </a:bodyPr>
          <a:lstStyle/>
          <a:p>
            <a:pPr algn="ctr" defTabSz="685800">
              <a:spcBef>
                <a:spcPct val="50000"/>
              </a:spcBef>
            </a:pPr>
            <a:r>
              <a:rPr lang="tr-TR" altLang="tr-TR" sz="4000" b="1" dirty="0">
                <a:solidFill>
                  <a:schemeClr val="bg1"/>
                </a:solidFill>
                <a:latin typeface="Kalam" panose="020B0604020202020204" charset="-94"/>
                <a:cs typeface="Kalam" panose="020B0604020202020204" charset="-94"/>
              </a:rPr>
              <a:t>CAM</a:t>
            </a:r>
            <a:endParaRPr lang="tr-TR" altLang="tr-TR" sz="3600" b="1" dirty="0">
              <a:solidFill>
                <a:schemeClr val="bg1"/>
              </a:solidFill>
              <a:latin typeface="Kalam" panose="020B0604020202020204" charset="-94"/>
              <a:cs typeface="Kalam" panose="020B0604020202020204" charset="-94"/>
            </a:endParaRP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2518076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2"/>
          <p:cNvSpPr txBox="1">
            <a:spLocks noGrp="1"/>
          </p:cNvSpPr>
          <p:nvPr>
            <p:ph type="ctrTitle"/>
          </p:nvPr>
        </p:nvSpPr>
        <p:spPr>
          <a:xfrm>
            <a:off x="3829480" y="846239"/>
            <a:ext cx="5028704" cy="1700281"/>
          </a:xfrm>
          <a:prstGeom prst="rect">
            <a:avLst/>
          </a:prstGeom>
        </p:spPr>
        <p:txBody>
          <a:bodyPr spcFirstLastPara="1" wrap="square" lIns="0" tIns="0" rIns="0" bIns="0" anchor="ctr" anchorCtr="0">
            <a:noAutofit/>
          </a:bodyPr>
          <a:lstStyle/>
          <a:p>
            <a:r>
              <a:rPr lang="tr-TR" sz="2400" b="1" u="sng" dirty="0" smtClean="0">
                <a:solidFill>
                  <a:schemeClr val="accent6">
                    <a:lumMod val="75000"/>
                  </a:schemeClr>
                </a:solidFill>
                <a:latin typeface="Kalam" panose="020B0604020202020204" charset="-94"/>
                <a:cs typeface="Kalam" panose="020B0604020202020204" charset="-94"/>
              </a:rPr>
              <a:t>ÇÖP;</a:t>
            </a:r>
            <a:r>
              <a:rPr lang="tr-TR" sz="2400" b="1" dirty="0" smtClean="0">
                <a:solidFill>
                  <a:schemeClr val="accent1">
                    <a:lumMod val="50000"/>
                  </a:schemeClr>
                </a:solidFill>
                <a:latin typeface="Kalam" panose="020B0604020202020204" charset="-94"/>
                <a:cs typeface="Kalam" panose="020B0604020202020204" charset="-94"/>
              </a:rPr>
              <a:t> </a:t>
            </a:r>
            <a:r>
              <a:rPr lang="tr-TR" sz="2400" dirty="0" smtClean="0">
                <a:solidFill>
                  <a:schemeClr val="accent1">
                    <a:lumMod val="50000"/>
                  </a:schemeClr>
                </a:solidFill>
                <a:latin typeface="Kalam" panose="020B0604020202020204" charset="-94"/>
                <a:cs typeface="Kalam" panose="020B0604020202020204" charset="-94"/>
              </a:rPr>
              <a:t>işlevini </a:t>
            </a:r>
            <a:r>
              <a:rPr lang="tr-TR" sz="2400" dirty="0">
                <a:solidFill>
                  <a:schemeClr val="accent1">
                    <a:lumMod val="50000"/>
                  </a:schemeClr>
                </a:solidFill>
                <a:latin typeface="Kalam" panose="020B0604020202020204" charset="-94"/>
                <a:cs typeface="Kalam" panose="020B0604020202020204" charset="-94"/>
              </a:rPr>
              <a:t>yitirmiş ve artık hiçbir şekilde kullanılamaz olan her türlü materyale verilen genel addır. </a:t>
            </a:r>
          </a:p>
        </p:txBody>
      </p:sp>
      <p:sp>
        <p:nvSpPr>
          <p:cNvPr id="5" name="Metin kutusu 4"/>
          <p:cNvSpPr txBox="1"/>
          <p:nvPr/>
        </p:nvSpPr>
        <p:spPr>
          <a:xfrm>
            <a:off x="3829480" y="2956727"/>
            <a:ext cx="5218267" cy="1938992"/>
          </a:xfrm>
          <a:prstGeom prst="rect">
            <a:avLst/>
          </a:prstGeom>
          <a:noFill/>
        </p:spPr>
        <p:txBody>
          <a:bodyPr wrap="square" rtlCol="0">
            <a:spAutoFit/>
          </a:bodyPr>
          <a:lstStyle/>
          <a:p>
            <a:r>
              <a:rPr lang="tr-TR" sz="2400" b="1" dirty="0" smtClean="0">
                <a:solidFill>
                  <a:srgbClr val="C00000"/>
                </a:solidFill>
                <a:latin typeface="Kalam" panose="020B0604020202020204" charset="-94"/>
                <a:cs typeface="Kalam" panose="020B0604020202020204" charset="-94"/>
              </a:rPr>
              <a:t>ATIK; </a:t>
            </a:r>
            <a:r>
              <a:rPr lang="tr-TR" sz="2400" dirty="0">
                <a:solidFill>
                  <a:srgbClr val="134383"/>
                </a:solidFill>
                <a:latin typeface="Kalam" panose="020B0604020202020204" charset="-94"/>
                <a:cs typeface="Kalam" panose="020B0604020202020204" charset="-94"/>
              </a:rPr>
              <a:t>insanların faaliyetleri sonucunda kullanım süresi dolmuş</a:t>
            </a:r>
            <a:r>
              <a:rPr lang="tr-TR" sz="2400" dirty="0" smtClean="0">
                <a:solidFill>
                  <a:srgbClr val="134383"/>
                </a:solidFill>
                <a:latin typeface="Kalam" panose="020B0604020202020204" charset="-94"/>
                <a:cs typeface="Kalam" panose="020B0604020202020204" charset="-94"/>
              </a:rPr>
              <a:t>, yaşadığımız </a:t>
            </a:r>
            <a:r>
              <a:rPr lang="tr-TR" sz="2400" dirty="0">
                <a:solidFill>
                  <a:srgbClr val="134383"/>
                </a:solidFill>
                <a:latin typeface="Kalam" panose="020B0604020202020204" charset="-94"/>
                <a:cs typeface="Kalam" panose="020B0604020202020204" charset="-94"/>
              </a:rPr>
              <a:t>ortamdan </a:t>
            </a:r>
            <a:r>
              <a:rPr lang="tr-TR" sz="2400" dirty="0" smtClean="0">
                <a:solidFill>
                  <a:srgbClr val="134383"/>
                </a:solidFill>
                <a:latin typeface="Kalam" panose="020B0604020202020204" charset="-94"/>
                <a:cs typeface="Kalam" panose="020B0604020202020204" charset="-94"/>
              </a:rPr>
              <a:t>uzaklaştırılması </a:t>
            </a:r>
            <a:r>
              <a:rPr lang="tr-TR" sz="2400" dirty="0">
                <a:solidFill>
                  <a:srgbClr val="134383"/>
                </a:solidFill>
                <a:latin typeface="Kalam" panose="020B0604020202020204" charset="-94"/>
                <a:cs typeface="Kalam" panose="020B0604020202020204" charset="-94"/>
              </a:rPr>
              <a:t>gereken maddelere denir. </a:t>
            </a:r>
          </a:p>
          <a:p>
            <a:endParaRPr lang="tr-TR" sz="2400" dirty="0">
              <a:latin typeface="Kalam" panose="020B0604020202020204" charset="-94"/>
              <a:cs typeface="Kalam" panose="020B0604020202020204" charset="-94"/>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pic>
        <p:nvPicPr>
          <p:cNvPr id="7" name="Resim 6"/>
          <p:cNvPicPr>
            <a:picLocks noChangeAspect="1"/>
          </p:cNvPicPr>
          <p:nvPr/>
        </p:nvPicPr>
        <p:blipFill>
          <a:blip r:embed="rId4"/>
          <a:stretch>
            <a:fillRect/>
          </a:stretch>
        </p:blipFill>
        <p:spPr>
          <a:xfrm>
            <a:off x="4639985" y="2242143"/>
            <a:ext cx="2808566" cy="60875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3" name="Google Shape;103;p19"/>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20</a:t>
            </a:fld>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06" y="0"/>
            <a:ext cx="3778898" cy="5143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4256" y="457200"/>
            <a:ext cx="5041232" cy="2003139"/>
          </a:xfrm>
          <a:prstGeom prst="rect">
            <a:avLst/>
          </a:prstGeom>
        </p:spPr>
      </p:pic>
      <p:pic>
        <p:nvPicPr>
          <p:cNvPr id="2" name="Resim 1"/>
          <p:cNvPicPr>
            <a:picLocks noChangeAspect="1"/>
          </p:cNvPicPr>
          <p:nvPr/>
        </p:nvPicPr>
        <p:blipFill>
          <a:blip r:embed="rId5"/>
          <a:stretch>
            <a:fillRect/>
          </a:stretch>
        </p:blipFill>
        <p:spPr>
          <a:xfrm>
            <a:off x="4096011" y="2571750"/>
            <a:ext cx="4939477" cy="2534217"/>
          </a:xfrm>
          <a:prstGeom prst="rect">
            <a:avLst/>
          </a:prstGeom>
        </p:spPr>
      </p:pic>
      <p:pic>
        <p:nvPicPr>
          <p:cNvPr id="11" name="Resim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a:off x="5017168" y="346271"/>
            <a:ext cx="2564653"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tr-TR" sz="3600" b="1" dirty="0"/>
              <a:t>PLASTİK</a:t>
            </a:r>
            <a:endParaRPr sz="3600" b="1" dirty="0"/>
          </a:p>
        </p:txBody>
      </p:sp>
      <p:sp>
        <p:nvSpPr>
          <p:cNvPr id="152" name="Google Shape;152;p24"/>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21</a:t>
            </a:fld>
            <a:endParaRPr/>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t="18246"/>
          <a:stretch/>
        </p:blipFill>
        <p:spPr>
          <a:xfrm>
            <a:off x="0" y="82695"/>
            <a:ext cx="5017168" cy="4965537"/>
          </a:xfrm>
          <a:prstGeom prst="rect">
            <a:avLst/>
          </a:prstGeom>
        </p:spPr>
      </p:pic>
      <p:sp>
        <p:nvSpPr>
          <p:cNvPr id="2" name="Metin kutusu 1"/>
          <p:cNvSpPr txBox="1"/>
          <p:nvPr/>
        </p:nvSpPr>
        <p:spPr>
          <a:xfrm>
            <a:off x="5430527" y="1778696"/>
            <a:ext cx="4126832" cy="2862322"/>
          </a:xfrm>
          <a:prstGeom prst="rect">
            <a:avLst/>
          </a:prstGeom>
          <a:noFill/>
        </p:spPr>
        <p:txBody>
          <a:bodyPr wrap="square" rtlCol="0">
            <a:spAutoFit/>
          </a:bodyPr>
          <a:lstStyle/>
          <a:p>
            <a:pPr>
              <a:buClr>
                <a:schemeClr val="accent4">
                  <a:lumMod val="75000"/>
                </a:schemeClr>
              </a:buClr>
            </a:pPr>
            <a:r>
              <a:rPr lang="tr-TR" sz="2000" b="1" dirty="0">
                <a:solidFill>
                  <a:srgbClr val="92D050"/>
                </a:solidFill>
                <a:latin typeface="Kalam" panose="020B0604020202020204" charset="-94"/>
                <a:cs typeface="Kalam" panose="020B0604020202020204" charset="-94"/>
              </a:rPr>
              <a:t>Plastik Dönüşüm </a:t>
            </a:r>
            <a:r>
              <a:rPr lang="tr-TR" sz="2000" b="1" dirty="0" smtClean="0">
                <a:solidFill>
                  <a:srgbClr val="92D050"/>
                </a:solidFill>
                <a:latin typeface="Kalam" panose="020B0604020202020204" charset="-94"/>
                <a:cs typeface="Kalam" panose="020B0604020202020204" charset="-94"/>
              </a:rPr>
              <a:t>Aşamaları </a:t>
            </a:r>
            <a:endParaRPr lang="tr-TR" sz="2000" b="1" dirty="0">
              <a:solidFill>
                <a:srgbClr val="92D050"/>
              </a:solidFill>
              <a:latin typeface="Kalam" panose="020B0604020202020204" charset="-94"/>
              <a:cs typeface="Kalam" panose="020B0604020202020204" charset="-94"/>
            </a:endParaRPr>
          </a:p>
          <a:p>
            <a:pPr>
              <a:buClr>
                <a:schemeClr val="accent4">
                  <a:lumMod val="75000"/>
                </a:schemeClr>
              </a:buClr>
            </a:pPr>
            <a:endParaRPr lang="tr-TR" sz="2000" b="1" dirty="0" smtClean="0">
              <a:solidFill>
                <a:schemeClr val="accent4">
                  <a:lumMod val="50000"/>
                </a:schemeClr>
              </a:solidFill>
              <a:latin typeface="Kalam" panose="020B0604020202020204" charset="-94"/>
              <a:cs typeface="Kalam" panose="020B0604020202020204" charset="-94"/>
            </a:endParaRPr>
          </a:p>
          <a:p>
            <a:pPr marL="342900" indent="-342900">
              <a:buClr>
                <a:schemeClr val="accent4">
                  <a:lumMod val="75000"/>
                </a:schemeClr>
              </a:buClr>
              <a:buFont typeface="Wingdings" panose="05000000000000000000" pitchFamily="2" charset="2"/>
              <a:buChar char="v"/>
            </a:pPr>
            <a:r>
              <a:rPr lang="tr-TR" sz="2000" b="1" dirty="0" smtClean="0">
                <a:solidFill>
                  <a:schemeClr val="accent4">
                    <a:lumMod val="50000"/>
                  </a:schemeClr>
                </a:solidFill>
                <a:latin typeface="Kalam" panose="020B0604020202020204" charset="-94"/>
                <a:cs typeface="Kalam" panose="020B0604020202020204" charset="-94"/>
              </a:rPr>
              <a:t>Atık </a:t>
            </a:r>
            <a:r>
              <a:rPr lang="tr-TR" sz="2000" b="1" dirty="0">
                <a:solidFill>
                  <a:schemeClr val="accent4">
                    <a:lumMod val="50000"/>
                  </a:schemeClr>
                </a:solidFill>
                <a:latin typeface="Kalam" panose="020B0604020202020204" charset="-94"/>
                <a:cs typeface="Kalam" panose="020B0604020202020204" charset="-94"/>
              </a:rPr>
              <a:t>Plastik </a:t>
            </a:r>
          </a:p>
          <a:p>
            <a:pPr marL="342900" indent="-342900">
              <a:buClr>
                <a:schemeClr val="accent4">
                  <a:lumMod val="75000"/>
                </a:schemeClr>
              </a:buClr>
              <a:buFont typeface="Wingdings" panose="05000000000000000000" pitchFamily="2" charset="2"/>
              <a:buChar char="v"/>
            </a:pPr>
            <a:r>
              <a:rPr lang="tr-TR" sz="2000" b="1" dirty="0">
                <a:solidFill>
                  <a:schemeClr val="accent4">
                    <a:lumMod val="50000"/>
                  </a:schemeClr>
                </a:solidFill>
                <a:latin typeface="Kalam" panose="020B0604020202020204" charset="-94"/>
                <a:cs typeface="Kalam" panose="020B0604020202020204" charset="-94"/>
              </a:rPr>
              <a:t>Toplama </a:t>
            </a:r>
          </a:p>
          <a:p>
            <a:pPr marL="342900" indent="-342900">
              <a:buClr>
                <a:schemeClr val="accent4">
                  <a:lumMod val="75000"/>
                </a:schemeClr>
              </a:buClr>
              <a:buFont typeface="Wingdings" panose="05000000000000000000" pitchFamily="2" charset="2"/>
              <a:buChar char="v"/>
            </a:pPr>
            <a:r>
              <a:rPr lang="tr-TR" sz="2000" b="1" dirty="0">
                <a:solidFill>
                  <a:schemeClr val="accent4">
                    <a:lumMod val="50000"/>
                  </a:schemeClr>
                </a:solidFill>
                <a:latin typeface="Kalam" panose="020B0604020202020204" charset="-94"/>
                <a:cs typeface="Kalam" panose="020B0604020202020204" charset="-94"/>
              </a:rPr>
              <a:t>Geri Dönüşüm Merkezi</a:t>
            </a:r>
          </a:p>
          <a:p>
            <a:pPr marL="342900" indent="-342900">
              <a:buClr>
                <a:schemeClr val="accent4">
                  <a:lumMod val="75000"/>
                </a:schemeClr>
              </a:buClr>
              <a:buFont typeface="Wingdings" panose="05000000000000000000" pitchFamily="2" charset="2"/>
              <a:buChar char="v"/>
            </a:pPr>
            <a:r>
              <a:rPr lang="tr-TR" sz="2000" b="1" dirty="0">
                <a:solidFill>
                  <a:schemeClr val="accent4">
                    <a:lumMod val="50000"/>
                  </a:schemeClr>
                </a:solidFill>
                <a:latin typeface="Kalam" panose="020B0604020202020204" charset="-94"/>
                <a:cs typeface="Kalam" panose="020B0604020202020204" charset="-94"/>
              </a:rPr>
              <a:t>Ayrıştırma </a:t>
            </a:r>
          </a:p>
          <a:p>
            <a:pPr marL="342900" indent="-342900">
              <a:buClr>
                <a:schemeClr val="accent4">
                  <a:lumMod val="75000"/>
                </a:schemeClr>
              </a:buClr>
              <a:buFont typeface="Wingdings" panose="05000000000000000000" pitchFamily="2" charset="2"/>
              <a:buChar char="v"/>
            </a:pPr>
            <a:r>
              <a:rPr lang="tr-TR" sz="2000" b="1" dirty="0" smtClean="0">
                <a:solidFill>
                  <a:schemeClr val="accent4">
                    <a:lumMod val="50000"/>
                  </a:schemeClr>
                </a:solidFill>
                <a:latin typeface="Kalam" panose="020B0604020202020204" charset="-94"/>
                <a:cs typeface="Kalam" panose="020B0604020202020204" charset="-94"/>
              </a:rPr>
              <a:t>Parçalama </a:t>
            </a:r>
            <a:r>
              <a:rPr lang="tr-TR" sz="2000" b="1" dirty="0">
                <a:solidFill>
                  <a:schemeClr val="accent4">
                    <a:lumMod val="50000"/>
                  </a:schemeClr>
                </a:solidFill>
                <a:latin typeface="Kalam" panose="020B0604020202020204" charset="-94"/>
                <a:cs typeface="Kalam" panose="020B0604020202020204" charset="-94"/>
              </a:rPr>
              <a:t>Yıkama</a:t>
            </a:r>
          </a:p>
          <a:p>
            <a:pPr marL="342900" indent="-342900">
              <a:buClr>
                <a:schemeClr val="accent4">
                  <a:lumMod val="75000"/>
                </a:schemeClr>
              </a:buClr>
              <a:buFont typeface="Wingdings" panose="05000000000000000000" pitchFamily="2" charset="2"/>
              <a:buChar char="v"/>
            </a:pPr>
            <a:r>
              <a:rPr lang="tr-TR" sz="2000" b="1" dirty="0">
                <a:solidFill>
                  <a:schemeClr val="accent4">
                    <a:lumMod val="50000"/>
                  </a:schemeClr>
                </a:solidFill>
                <a:latin typeface="Kalam" panose="020B0604020202020204" charset="-94"/>
                <a:cs typeface="Kalam" panose="020B0604020202020204" charset="-94"/>
              </a:rPr>
              <a:t>Granül Hale Gelmesi</a:t>
            </a:r>
          </a:p>
          <a:p>
            <a:pPr marL="342900" indent="-342900">
              <a:buClr>
                <a:schemeClr val="accent4">
                  <a:lumMod val="75000"/>
                </a:schemeClr>
              </a:buClr>
              <a:buFont typeface="Wingdings" panose="05000000000000000000" pitchFamily="2" charset="2"/>
              <a:buChar char="v"/>
            </a:pPr>
            <a:r>
              <a:rPr lang="tr-TR" sz="2000" b="1" dirty="0">
                <a:solidFill>
                  <a:schemeClr val="accent4">
                    <a:lumMod val="50000"/>
                  </a:schemeClr>
                </a:solidFill>
                <a:latin typeface="Kalam" panose="020B0604020202020204" charset="-94"/>
                <a:cs typeface="Kalam" panose="020B0604020202020204" charset="-94"/>
              </a:rPr>
              <a:t>Yeniden </a:t>
            </a:r>
            <a:r>
              <a:rPr lang="tr-TR" sz="2000" b="1" dirty="0" smtClean="0">
                <a:solidFill>
                  <a:schemeClr val="accent4">
                    <a:lumMod val="50000"/>
                  </a:schemeClr>
                </a:solidFill>
                <a:latin typeface="Kalam" panose="020B0604020202020204" charset="-94"/>
                <a:cs typeface="Kalam" panose="020B0604020202020204" charset="-94"/>
              </a:rPr>
              <a:t>Üretilme</a:t>
            </a:r>
            <a:endParaRPr lang="tr-TR" sz="2000" b="1" dirty="0">
              <a:solidFill>
                <a:schemeClr val="accent4">
                  <a:lumMod val="50000"/>
                </a:schemeClr>
              </a:solidFill>
              <a:latin typeface="Kalam" panose="020B0604020202020204" charset="-94"/>
              <a:cs typeface="Kalam" panose="020B0604020202020204" charset="-94"/>
            </a:endParaRPr>
          </a:p>
        </p:txBody>
      </p:sp>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3" name="Google Shape;83;p17"/>
          <p:cNvSpPr txBox="1">
            <a:spLocks noGrp="1"/>
          </p:cNvSpPr>
          <p:nvPr>
            <p:ph type="body" idx="1"/>
          </p:nvPr>
        </p:nvSpPr>
        <p:spPr>
          <a:xfrm>
            <a:off x="4932798" y="1808568"/>
            <a:ext cx="4023312" cy="2061974"/>
          </a:xfrm>
          <a:prstGeom prst="rect">
            <a:avLst/>
          </a:prstGeom>
        </p:spPr>
        <p:txBody>
          <a:bodyPr spcFirstLastPara="1" wrap="square" lIns="0" tIns="0" rIns="0" bIns="0" anchor="t" anchorCtr="0">
            <a:noAutofit/>
          </a:bodyPr>
          <a:lstStyle/>
          <a:p>
            <a:pPr marL="101600" lvl="0" indent="0" algn="ctr">
              <a:buNone/>
            </a:pPr>
            <a:r>
              <a:rPr lang="tr-TR" sz="1800" b="1" dirty="0">
                <a:solidFill>
                  <a:schemeClr val="accent2">
                    <a:lumMod val="75000"/>
                  </a:schemeClr>
                </a:solidFill>
                <a:latin typeface="Kalam" panose="020B0604020202020204" charset="-94"/>
                <a:cs typeface="Kalam" panose="020B0604020202020204" charset="-94"/>
              </a:rPr>
              <a:t>Her yıl okyanuslara yaklaşık 8 milyon ton plastik giriyor. </a:t>
            </a:r>
            <a:endParaRPr lang="tr-TR" sz="1800" b="1" dirty="0" smtClean="0">
              <a:solidFill>
                <a:schemeClr val="accent2">
                  <a:lumMod val="75000"/>
                </a:schemeClr>
              </a:solidFill>
              <a:latin typeface="Kalam" panose="020B0604020202020204" charset="-94"/>
              <a:cs typeface="Kalam" panose="020B0604020202020204" charset="-94"/>
            </a:endParaRPr>
          </a:p>
          <a:p>
            <a:pPr marL="101600" lvl="0" indent="0" algn="ctr">
              <a:buNone/>
            </a:pPr>
            <a:endParaRPr lang="tr-TR" sz="1800" b="1" dirty="0" smtClean="0">
              <a:solidFill>
                <a:schemeClr val="accent5"/>
              </a:solidFill>
              <a:latin typeface="Kalam" panose="020B0604020202020204" charset="-94"/>
              <a:cs typeface="Kalam" panose="020B0604020202020204" charset="-94"/>
            </a:endParaRPr>
          </a:p>
          <a:p>
            <a:pPr marL="101600" lvl="0" indent="0" algn="just">
              <a:buNone/>
            </a:pPr>
            <a:r>
              <a:rPr lang="tr-TR" sz="1800" b="1" dirty="0" smtClean="0">
                <a:solidFill>
                  <a:schemeClr val="accent5"/>
                </a:solidFill>
                <a:latin typeface="Kalam" panose="020B0604020202020204" charset="-94"/>
                <a:cs typeface="Kalam" panose="020B0604020202020204" charset="-94"/>
              </a:rPr>
              <a:t>Balıklar</a:t>
            </a:r>
            <a:r>
              <a:rPr lang="tr-TR" sz="1800" b="1" dirty="0">
                <a:solidFill>
                  <a:schemeClr val="accent5"/>
                </a:solidFill>
                <a:latin typeface="Kalam" panose="020B0604020202020204" charset="-94"/>
                <a:cs typeface="Kalam" panose="020B0604020202020204" charset="-94"/>
              </a:rPr>
              <a:t>, balinalar, kaplumbağalar, deniz kuşları ve diğer deniz canlıları bu plastikleri besin sanıp yiyebiliyor. </a:t>
            </a:r>
            <a:r>
              <a:rPr lang="tr-TR" sz="1600" b="1" dirty="0">
                <a:solidFill>
                  <a:schemeClr val="accent4">
                    <a:lumMod val="50000"/>
                  </a:schemeClr>
                </a:solidFill>
                <a:latin typeface="Kalam" panose="020B0604020202020204" charset="-94"/>
                <a:cs typeface="Kalam" panose="020B0604020202020204" charset="-94"/>
              </a:rPr>
              <a:t/>
            </a:r>
            <a:br>
              <a:rPr lang="tr-TR" sz="1600" b="1" dirty="0">
                <a:solidFill>
                  <a:schemeClr val="accent4">
                    <a:lumMod val="50000"/>
                  </a:schemeClr>
                </a:solidFill>
                <a:latin typeface="Kalam" panose="020B0604020202020204" charset="-94"/>
                <a:cs typeface="Kalam" panose="020B0604020202020204" charset="-94"/>
              </a:rPr>
            </a:br>
            <a:endParaRPr sz="1800" b="1" dirty="0">
              <a:solidFill>
                <a:schemeClr val="accent4">
                  <a:lumMod val="50000"/>
                </a:schemeClr>
              </a:solidFill>
              <a:latin typeface="Kalam" panose="020B0604020202020204" charset="-94"/>
              <a:cs typeface="Kalam" panose="020B0604020202020204" charset="-94"/>
            </a:endParaRPr>
          </a:p>
        </p:txBody>
      </p:sp>
      <p:sp>
        <p:nvSpPr>
          <p:cNvPr id="84" name="Google Shape;84;p17"/>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22</a:t>
            </a:fld>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7" y="76175"/>
            <a:ext cx="4668714" cy="49741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8"/>
          <p:cNvSpPr txBox="1">
            <a:spLocks noGrp="1"/>
          </p:cNvSpPr>
          <p:nvPr>
            <p:ph type="title"/>
          </p:nvPr>
        </p:nvSpPr>
        <p:spPr>
          <a:xfrm>
            <a:off x="3366121" y="542492"/>
            <a:ext cx="4594635" cy="565005"/>
          </a:xfrm>
          <a:prstGeom prst="rect">
            <a:avLst/>
          </a:prstGeom>
        </p:spPr>
        <p:txBody>
          <a:bodyPr spcFirstLastPara="1" wrap="square" lIns="0" tIns="0" rIns="0" bIns="0" anchor="b" anchorCtr="0">
            <a:noAutofit/>
          </a:bodyPr>
          <a:lstStyle/>
          <a:p>
            <a:pPr lvl="0" defTabSz="685800">
              <a:lnSpc>
                <a:spcPct val="150000"/>
              </a:lnSpc>
              <a:spcBef>
                <a:spcPct val="20000"/>
              </a:spcBef>
            </a:pPr>
            <a:r>
              <a:rPr lang="tr-TR" b="1" dirty="0">
                <a:solidFill>
                  <a:schemeClr val="accent6">
                    <a:lumMod val="50000"/>
                  </a:schemeClr>
                </a:solidFill>
                <a:latin typeface="Kalam" panose="020B0604020202020204" charset="-94"/>
                <a:cs typeface="Kalam" panose="020B0604020202020204" charset="-94"/>
              </a:rPr>
              <a:t>Plastik Atıklar geri dönüştürülerek </a:t>
            </a:r>
          </a:p>
        </p:txBody>
      </p:sp>
      <p:sp>
        <p:nvSpPr>
          <p:cNvPr id="191" name="Google Shape;191;p28"/>
          <p:cNvSpPr txBox="1"/>
          <p:nvPr/>
        </p:nvSpPr>
        <p:spPr>
          <a:xfrm>
            <a:off x="4040022" y="1704320"/>
            <a:ext cx="2242371" cy="493327"/>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spcFirstLastPara="1" wrap="square" lIns="91425" tIns="91425" rIns="91425" bIns="91425" anchor="ctr" anchorCtr="0">
            <a:noAutofit/>
          </a:bodyPr>
          <a:lstStyle/>
          <a:p>
            <a:pPr lvl="0" algn="ctr" defTabSz="685800">
              <a:lnSpc>
                <a:spcPct val="150000"/>
              </a:lnSpc>
              <a:spcBef>
                <a:spcPct val="20000"/>
              </a:spcBef>
            </a:pPr>
            <a:r>
              <a:rPr lang="tr-TR" b="1" dirty="0">
                <a:solidFill>
                  <a:srgbClr val="FFFF00"/>
                </a:solidFill>
                <a:latin typeface="Kalam" panose="020B0604020202020204" charset="-94"/>
                <a:cs typeface="Kalam" panose="020B0604020202020204" charset="-94"/>
              </a:rPr>
              <a:t>Tarımda kullanılan sera</a:t>
            </a:r>
          </a:p>
        </p:txBody>
      </p:sp>
      <p:sp>
        <p:nvSpPr>
          <p:cNvPr id="12" name="Google Shape;191;p28"/>
          <p:cNvSpPr txBox="1"/>
          <p:nvPr/>
        </p:nvSpPr>
        <p:spPr>
          <a:xfrm>
            <a:off x="3476014" y="2876121"/>
            <a:ext cx="2242371" cy="496397"/>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spcFirstLastPara="1" wrap="square" lIns="91425" tIns="91425" rIns="91425" bIns="91425" anchor="ctr" anchorCtr="0">
            <a:noAutofit/>
          </a:bodyPr>
          <a:lstStyle/>
          <a:p>
            <a:pPr lvl="0" algn="ctr" defTabSz="685800">
              <a:lnSpc>
                <a:spcPct val="150000"/>
              </a:lnSpc>
              <a:spcBef>
                <a:spcPct val="20000"/>
              </a:spcBef>
            </a:pPr>
            <a:r>
              <a:rPr lang="tr-TR" b="1" dirty="0">
                <a:solidFill>
                  <a:srgbClr val="FFFF00"/>
                </a:solidFill>
                <a:latin typeface="Kalam" panose="020B0604020202020204" charset="-94"/>
                <a:cs typeface="Kalam" panose="020B0604020202020204" charset="-94"/>
              </a:rPr>
              <a:t>Plastik torba</a:t>
            </a:r>
          </a:p>
        </p:txBody>
      </p:sp>
      <p:sp>
        <p:nvSpPr>
          <p:cNvPr id="13" name="Google Shape;191;p28"/>
          <p:cNvSpPr txBox="1"/>
          <p:nvPr/>
        </p:nvSpPr>
        <p:spPr>
          <a:xfrm>
            <a:off x="2918836" y="4076283"/>
            <a:ext cx="2242371" cy="565557"/>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spcFirstLastPara="1" wrap="square" lIns="91425" tIns="91425" rIns="91425" bIns="91425" anchor="ctr" anchorCtr="0">
            <a:noAutofit/>
          </a:bodyPr>
          <a:lstStyle/>
          <a:p>
            <a:pPr algn="ctr"/>
            <a:r>
              <a:rPr lang="tr-TR" b="1" dirty="0">
                <a:solidFill>
                  <a:srgbClr val="FFFF00"/>
                </a:solidFill>
                <a:latin typeface="Kalam" panose="020B0604020202020204" charset="-94"/>
                <a:cs typeface="Kalam" panose="020B0604020202020204" charset="-94"/>
              </a:rPr>
              <a:t>Marley</a:t>
            </a:r>
            <a:endParaRPr sz="3600" dirty="0">
              <a:solidFill>
                <a:srgbClr val="FFFF00"/>
              </a:solidFill>
              <a:latin typeface="Merriweather"/>
              <a:ea typeface="Merriweather"/>
              <a:cs typeface="Merriweather"/>
              <a:sym typeface="Merriweather"/>
            </a:endParaRPr>
          </a:p>
        </p:txBody>
      </p:sp>
      <p:sp>
        <p:nvSpPr>
          <p:cNvPr id="15" name="Google Shape;191;p28"/>
          <p:cNvSpPr txBox="1"/>
          <p:nvPr/>
        </p:nvSpPr>
        <p:spPr>
          <a:xfrm>
            <a:off x="6264070" y="2900804"/>
            <a:ext cx="2242371" cy="467899"/>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spcFirstLastPara="1" wrap="square" lIns="91425" tIns="91425" rIns="91425" bIns="91425" anchor="ctr" anchorCtr="0">
            <a:noAutofit/>
          </a:bodyPr>
          <a:lstStyle/>
          <a:p>
            <a:pPr lvl="0" algn="ctr" defTabSz="685800">
              <a:lnSpc>
                <a:spcPct val="150000"/>
              </a:lnSpc>
              <a:spcBef>
                <a:spcPct val="20000"/>
              </a:spcBef>
            </a:pPr>
            <a:r>
              <a:rPr lang="tr-TR" b="1" dirty="0">
                <a:solidFill>
                  <a:srgbClr val="FFFF00"/>
                </a:solidFill>
                <a:latin typeface="Kalam" panose="020B0604020202020204" charset="-94"/>
                <a:cs typeface="Kalam" panose="020B0604020202020204" charset="-94"/>
              </a:rPr>
              <a:t>Elyaf</a:t>
            </a:r>
            <a:r>
              <a:rPr lang="tr-TR" b="1" dirty="0">
                <a:solidFill>
                  <a:schemeClr val="bg1"/>
                </a:solidFill>
                <a:latin typeface="Kalam" panose="020B0604020202020204" charset="-94"/>
                <a:cs typeface="Kalam" panose="020B0604020202020204" charset="-94"/>
              </a:rPr>
              <a:t> </a:t>
            </a:r>
          </a:p>
        </p:txBody>
      </p:sp>
      <p:cxnSp>
        <p:nvCxnSpPr>
          <p:cNvPr id="16" name="Google Shape;194;p28"/>
          <p:cNvCxnSpPr/>
          <p:nvPr/>
        </p:nvCxnSpPr>
        <p:spPr>
          <a:xfrm>
            <a:off x="7548034" y="2384926"/>
            <a:ext cx="0" cy="339425"/>
          </a:xfrm>
          <a:prstGeom prst="straightConnector1">
            <a:avLst/>
          </a:prstGeom>
          <a:noFill/>
          <a:ln w="9525" cap="rnd" cmpd="sng">
            <a:solidFill>
              <a:srgbClr val="00B0F0"/>
            </a:solidFill>
            <a:prstDash val="dash"/>
            <a:round/>
            <a:headEnd type="oval" w="sm" len="sm"/>
            <a:tailEnd type="triangle" w="sm" len="sm"/>
          </a:ln>
        </p:spPr>
      </p:cxnSp>
      <p:cxnSp>
        <p:nvCxnSpPr>
          <p:cNvPr id="17" name="Google Shape;194;p28"/>
          <p:cNvCxnSpPr/>
          <p:nvPr/>
        </p:nvCxnSpPr>
        <p:spPr>
          <a:xfrm>
            <a:off x="7064371" y="3516044"/>
            <a:ext cx="12834" cy="349827"/>
          </a:xfrm>
          <a:prstGeom prst="straightConnector1">
            <a:avLst/>
          </a:prstGeom>
          <a:noFill/>
          <a:ln w="9525" cap="rnd" cmpd="sng">
            <a:solidFill>
              <a:srgbClr val="00B0F0"/>
            </a:solidFill>
            <a:prstDash val="dash"/>
            <a:round/>
            <a:headEnd type="oval" w="sm" len="sm"/>
            <a:tailEnd type="triangle" w="sm" len="sm"/>
          </a:ln>
        </p:spPr>
      </p:cxnSp>
      <p:sp>
        <p:nvSpPr>
          <p:cNvPr id="18" name="Google Shape;191;p28"/>
          <p:cNvSpPr txBox="1"/>
          <p:nvPr/>
        </p:nvSpPr>
        <p:spPr>
          <a:xfrm>
            <a:off x="5718385" y="4076283"/>
            <a:ext cx="2242371" cy="565557"/>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spcFirstLastPara="1" wrap="square" lIns="91425" tIns="91425" rIns="91425" bIns="91425" anchor="ctr" anchorCtr="0">
            <a:noAutofit/>
          </a:bodyPr>
          <a:lstStyle/>
          <a:p>
            <a:pPr algn="ctr"/>
            <a:r>
              <a:rPr lang="tr-TR" b="1" dirty="0">
                <a:solidFill>
                  <a:srgbClr val="FFFF00"/>
                </a:solidFill>
                <a:latin typeface="Kalam" panose="020B0604020202020204" charset="-94"/>
                <a:cs typeface="Kalam" panose="020B0604020202020204" charset="-94"/>
              </a:rPr>
              <a:t>Dolgu malzemesi olarak kullanılmaktadır.</a:t>
            </a:r>
          </a:p>
        </p:txBody>
      </p:sp>
      <p:sp>
        <p:nvSpPr>
          <p:cNvPr id="19" name="Google Shape;191;p28"/>
          <p:cNvSpPr txBox="1"/>
          <p:nvPr/>
        </p:nvSpPr>
        <p:spPr>
          <a:xfrm>
            <a:off x="6582013" y="1703712"/>
            <a:ext cx="2242371" cy="493327"/>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spcFirstLastPara="1" wrap="square" lIns="91425" tIns="91425" rIns="91425" bIns="91425" anchor="ctr" anchorCtr="0">
            <a:noAutofit/>
          </a:bodyPr>
          <a:lstStyle/>
          <a:p>
            <a:pPr lvl="0" algn="ctr"/>
            <a:r>
              <a:rPr lang="tr-TR" sz="1600" b="1" dirty="0" err="1">
                <a:solidFill>
                  <a:srgbClr val="FFFF00"/>
                </a:solidFill>
                <a:latin typeface="Kalam" panose="020B0604020202020204" charset="-94"/>
                <a:cs typeface="Kalam" panose="020B0604020202020204" charset="-94"/>
              </a:rPr>
              <a:t>Atıksu</a:t>
            </a:r>
            <a:r>
              <a:rPr lang="tr-TR" sz="1600" b="1" dirty="0">
                <a:solidFill>
                  <a:srgbClr val="FFFF00"/>
                </a:solidFill>
                <a:latin typeface="Kalam" panose="020B0604020202020204" charset="-94"/>
                <a:cs typeface="Kalam" panose="020B0604020202020204" charset="-94"/>
              </a:rPr>
              <a:t> borusu</a:t>
            </a:r>
            <a:endParaRPr sz="1600" dirty="0">
              <a:solidFill>
                <a:srgbClr val="FFFF00"/>
              </a:solidFill>
              <a:latin typeface="Kalam" panose="020B0604020202020204" charset="-94"/>
              <a:ea typeface="Merriweather"/>
              <a:cs typeface="Kalam" panose="020B0604020202020204" charset="-94"/>
              <a:sym typeface="Merriweather"/>
            </a:endParaRPr>
          </a:p>
        </p:txBody>
      </p:sp>
      <p:cxnSp>
        <p:nvCxnSpPr>
          <p:cNvPr id="27" name="Google Shape;194;p28"/>
          <p:cNvCxnSpPr/>
          <p:nvPr/>
        </p:nvCxnSpPr>
        <p:spPr>
          <a:xfrm>
            <a:off x="4271983" y="3526446"/>
            <a:ext cx="0" cy="339425"/>
          </a:xfrm>
          <a:prstGeom prst="straightConnector1">
            <a:avLst/>
          </a:prstGeom>
          <a:noFill/>
          <a:ln w="9525" cap="rnd" cmpd="sng">
            <a:solidFill>
              <a:srgbClr val="00B0F0"/>
            </a:solidFill>
            <a:prstDash val="dash"/>
            <a:round/>
            <a:headEnd type="oval" w="sm" len="sm"/>
            <a:tailEnd type="triangle" w="sm" len="sm"/>
          </a:ln>
        </p:spPr>
      </p:cxnSp>
      <p:cxnSp>
        <p:nvCxnSpPr>
          <p:cNvPr id="28" name="Google Shape;194;p28"/>
          <p:cNvCxnSpPr/>
          <p:nvPr/>
        </p:nvCxnSpPr>
        <p:spPr>
          <a:xfrm>
            <a:off x="4923337" y="2462369"/>
            <a:ext cx="0" cy="261982"/>
          </a:xfrm>
          <a:prstGeom prst="straightConnector1">
            <a:avLst/>
          </a:prstGeom>
          <a:noFill/>
          <a:ln w="9525" cap="rnd" cmpd="sng">
            <a:solidFill>
              <a:srgbClr val="00B0F0"/>
            </a:solidFill>
            <a:prstDash val="dash"/>
            <a:round/>
            <a:headEnd type="oval" w="sm" len="sm"/>
            <a:tailEnd type="triangle" w="sm" len="sm"/>
          </a:ln>
        </p:spPr>
      </p:cxnSp>
      <p:pic>
        <p:nvPicPr>
          <p:cNvPr id="20" name="Resim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60"/>
        <p:cNvGrpSpPr/>
        <p:nvPr/>
      </p:nvGrpSpPr>
      <p:grpSpPr>
        <a:xfrm>
          <a:off x="0" y="0"/>
          <a:ext cx="0" cy="0"/>
          <a:chOff x="0" y="0"/>
          <a:chExt cx="0" cy="0"/>
        </a:xfrm>
      </p:grpSpPr>
      <p:sp>
        <p:nvSpPr>
          <p:cNvPr id="104" name="Metin kutusu 103">
            <a:extLst>
              <a:ext uri="{FF2B5EF4-FFF2-40B4-BE49-F238E27FC236}">
                <a16:creationId xmlns:a16="http://schemas.microsoft.com/office/drawing/2014/main" id="{1EE40127-D19F-4AFB-8C10-39B390C8F200}"/>
              </a:ext>
            </a:extLst>
          </p:cNvPr>
          <p:cNvSpPr txBox="1"/>
          <p:nvPr/>
        </p:nvSpPr>
        <p:spPr>
          <a:xfrm>
            <a:off x="715115" y="397262"/>
            <a:ext cx="4572000" cy="461665"/>
          </a:xfrm>
          <a:prstGeom prst="rect">
            <a:avLst/>
          </a:prstGeom>
          <a:noFill/>
        </p:spPr>
        <p:txBody>
          <a:bodyPr wrap="square">
            <a:spAutoFit/>
          </a:bodyPr>
          <a:lstStyle/>
          <a:p>
            <a:r>
              <a:rPr lang="tr-TR" sz="2400" b="1" dirty="0">
                <a:solidFill>
                  <a:srgbClr val="FFFF00"/>
                </a:solidFill>
                <a:latin typeface="Kalam" panose="020B0604020202020204" charset="-94"/>
                <a:cs typeface="Kalam" panose="020B0604020202020204" charset="-94"/>
              </a:rPr>
              <a:t>Plastik Geri Dönüşümü İle;</a:t>
            </a:r>
          </a:p>
        </p:txBody>
      </p:sp>
      <p:graphicFrame>
        <p:nvGraphicFramePr>
          <p:cNvPr id="16" name="İçerik Yer Tutucusu 3"/>
          <p:cNvGraphicFramePr>
            <a:graphicFrameLocks/>
          </p:cNvGraphicFramePr>
          <p:nvPr>
            <p:extLst>
              <p:ext uri="{D42A27DB-BD31-4B8C-83A1-F6EECF244321}">
                <p14:modId xmlns:p14="http://schemas.microsoft.com/office/powerpoint/2010/main" val="1725581802"/>
              </p:ext>
            </p:extLst>
          </p:nvPr>
        </p:nvGraphicFramePr>
        <p:xfrm>
          <a:off x="876763" y="1009706"/>
          <a:ext cx="7427994" cy="4054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Resim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16921825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19BE4EBB-EE99-4DBF-A05E-10E9D7492CD7}"/>
              </a:ext>
            </a:extLst>
          </p:cNvPr>
          <p:cNvSpPr txBox="1"/>
          <p:nvPr/>
        </p:nvSpPr>
        <p:spPr>
          <a:xfrm>
            <a:off x="691116" y="291991"/>
            <a:ext cx="4934147" cy="523220"/>
          </a:xfrm>
          <a:prstGeom prst="rect">
            <a:avLst/>
          </a:prstGeom>
          <a:noFill/>
        </p:spPr>
        <p:txBody>
          <a:bodyPr wrap="square">
            <a:spAutoFit/>
          </a:bodyPr>
          <a:lstStyle/>
          <a:p>
            <a:r>
              <a:rPr lang="tr-TR" altLang="tr-TR" sz="2800" b="1" dirty="0">
                <a:solidFill>
                  <a:schemeClr val="tx1"/>
                </a:solidFill>
                <a:latin typeface="Kalam" panose="020B0604020202020204" charset="-94"/>
                <a:cs typeface="Kalam" panose="020B0604020202020204" charset="-94"/>
              </a:rPr>
              <a:t>KAĞIT</a:t>
            </a:r>
            <a:endParaRPr lang="tr-TR" sz="1800" dirty="0">
              <a:solidFill>
                <a:schemeClr val="tx1"/>
              </a:solidFill>
            </a:endParaRPr>
          </a:p>
        </p:txBody>
      </p:sp>
      <p:pic>
        <p:nvPicPr>
          <p:cNvPr id="7" name="Resim 6">
            <a:extLst>
              <a:ext uri="{FF2B5EF4-FFF2-40B4-BE49-F238E27FC236}">
                <a16:creationId xmlns:a16="http://schemas.microsoft.com/office/drawing/2014/main" id="{46F9B3CE-D894-4C03-BD0C-3E91D8587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07" y="719619"/>
            <a:ext cx="6037764" cy="4289776"/>
          </a:xfrm>
          <a:prstGeom prst="rect">
            <a:avLst/>
          </a:prstGeom>
          <a:ln>
            <a:noFill/>
          </a:ln>
          <a:effectLst>
            <a:softEdge rad="112500"/>
          </a:effectLst>
        </p:spPr>
      </p:pic>
      <p:pic>
        <p:nvPicPr>
          <p:cNvPr id="9" name="Resim 8">
            <a:extLst>
              <a:ext uri="{FF2B5EF4-FFF2-40B4-BE49-F238E27FC236}">
                <a16:creationId xmlns:a16="http://schemas.microsoft.com/office/drawing/2014/main" id="{A02FA1F3-5A52-4CD2-B218-57D92BB891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6822" y="1187834"/>
            <a:ext cx="2460421" cy="1618352"/>
          </a:xfrm>
          <a:prstGeom prst="rect">
            <a:avLst/>
          </a:prstGeom>
          <a:ln>
            <a:noFill/>
          </a:ln>
          <a:effectLst>
            <a:softEdge rad="112500"/>
          </a:effectLst>
        </p:spPr>
      </p:pic>
      <p:pic>
        <p:nvPicPr>
          <p:cNvPr id="10" name="Resim 9">
            <a:extLst>
              <a:ext uri="{FF2B5EF4-FFF2-40B4-BE49-F238E27FC236}">
                <a16:creationId xmlns:a16="http://schemas.microsoft.com/office/drawing/2014/main" id="{6B36B485-78B2-4E87-ABB9-E035C45F6DC5}"/>
              </a:ext>
            </a:extLst>
          </p:cNvPr>
          <p:cNvPicPr>
            <a:picLocks noChangeAspect="1"/>
          </p:cNvPicPr>
          <p:nvPr/>
        </p:nvPicPr>
        <p:blipFill>
          <a:blip r:embed="rId5"/>
          <a:stretch>
            <a:fillRect/>
          </a:stretch>
        </p:blipFill>
        <p:spPr>
          <a:xfrm>
            <a:off x="6496822" y="3212299"/>
            <a:ext cx="2460421" cy="1716304"/>
          </a:xfrm>
          <a:prstGeom prst="rect">
            <a:avLst/>
          </a:prstGeom>
          <a:ln>
            <a:noFill/>
          </a:ln>
          <a:effectLst>
            <a:softEdge rad="112500"/>
          </a:effectLst>
        </p:spPr>
      </p:pic>
      <p:pic>
        <p:nvPicPr>
          <p:cNvPr id="12" name="Resi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23138537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19BE4EBB-EE99-4DBF-A05E-10E9D7492CD7}"/>
              </a:ext>
            </a:extLst>
          </p:cNvPr>
          <p:cNvSpPr txBox="1"/>
          <p:nvPr/>
        </p:nvSpPr>
        <p:spPr>
          <a:xfrm>
            <a:off x="1897013" y="436564"/>
            <a:ext cx="5806494" cy="400110"/>
          </a:xfrm>
          <a:prstGeom prst="rect">
            <a:avLst/>
          </a:prstGeom>
          <a:noFill/>
        </p:spPr>
        <p:txBody>
          <a:bodyPr wrap="square">
            <a:spAutoFit/>
          </a:bodyPr>
          <a:lstStyle/>
          <a:p>
            <a:pPr algn="ctr"/>
            <a:r>
              <a:rPr lang="tr-TR" sz="2000" b="1" u="sng" dirty="0" smtClean="0">
                <a:solidFill>
                  <a:schemeClr val="accent4">
                    <a:lumMod val="50000"/>
                  </a:schemeClr>
                </a:solidFill>
                <a:highlight>
                  <a:srgbClr val="FFFF00"/>
                </a:highlight>
                <a:latin typeface="Cambria Math" panose="02040503050406030204" pitchFamily="18" charset="0"/>
                <a:ea typeface="Cambria Math" panose="02040503050406030204" pitchFamily="18" charset="0"/>
                <a:cs typeface="Kalam" panose="020B0604020202020204" charset="-94"/>
              </a:rPr>
              <a:t>1</a:t>
            </a:r>
            <a:r>
              <a:rPr lang="tr-TR" sz="2000" b="1" u="sng" dirty="0" smtClean="0">
                <a:solidFill>
                  <a:schemeClr val="accent4">
                    <a:lumMod val="50000"/>
                  </a:schemeClr>
                </a:solidFill>
                <a:highlight>
                  <a:srgbClr val="FFFF00"/>
                </a:highlight>
                <a:latin typeface="Forte" panose="03060902040502070203" pitchFamily="66" charset="0"/>
                <a:cs typeface="Kalam" panose="020B0604020202020204" charset="-94"/>
              </a:rPr>
              <a:t> </a:t>
            </a:r>
            <a:r>
              <a:rPr lang="tr-TR" sz="2000" b="1" u="sng" dirty="0" smtClean="0">
                <a:solidFill>
                  <a:schemeClr val="accent4">
                    <a:lumMod val="50000"/>
                  </a:schemeClr>
                </a:solidFill>
                <a:highlight>
                  <a:srgbClr val="FFFF00"/>
                </a:highlight>
                <a:latin typeface="Kalam" panose="020B0604020202020204" charset="-94"/>
                <a:cs typeface="Kalam" panose="020B0604020202020204" charset="-94"/>
              </a:rPr>
              <a:t>Ton Kağıt/Karton Ambalajın Geri Dönüşümü İle</a:t>
            </a:r>
            <a:endParaRPr lang="tr-TR" sz="2000" b="1" u="sng" dirty="0">
              <a:solidFill>
                <a:schemeClr val="accent4">
                  <a:lumMod val="50000"/>
                </a:schemeClr>
              </a:solidFill>
              <a:highlight>
                <a:srgbClr val="FFFF00"/>
              </a:highlight>
              <a:latin typeface="Kalam" panose="020B0604020202020204" charset="-94"/>
              <a:cs typeface="Kalam" panose="020B0604020202020204" charset="-94"/>
            </a:endParaRPr>
          </a:p>
        </p:txBody>
      </p:sp>
      <p:sp>
        <p:nvSpPr>
          <p:cNvPr id="11" name="Metin kutusu 10">
            <a:extLst>
              <a:ext uri="{FF2B5EF4-FFF2-40B4-BE49-F238E27FC236}">
                <a16:creationId xmlns:a16="http://schemas.microsoft.com/office/drawing/2014/main" id="{0193A1C8-BE76-43BA-906C-4F1A0C0AA4E4}"/>
              </a:ext>
            </a:extLst>
          </p:cNvPr>
          <p:cNvSpPr txBox="1"/>
          <p:nvPr/>
        </p:nvSpPr>
        <p:spPr>
          <a:xfrm>
            <a:off x="2285999" y="1120568"/>
            <a:ext cx="5642975" cy="3711785"/>
          </a:xfrm>
          <a:prstGeom prst="rect">
            <a:avLst/>
          </a:prstGeom>
          <a:noFill/>
        </p:spPr>
        <p:txBody>
          <a:bodyPr wrap="square">
            <a:spAutoFit/>
          </a:bodyPr>
          <a:lstStyle/>
          <a:p>
            <a:pPr marL="342900" indent="-342900" algn="just">
              <a:lnSpc>
                <a:spcPct val="150000"/>
              </a:lnSpc>
              <a:buClr>
                <a:srgbClr val="92D050"/>
              </a:buClr>
              <a:buFont typeface="Wingdings" panose="05000000000000000000" pitchFamily="2" charset="2"/>
              <a:buChar char="Ø"/>
            </a:pPr>
            <a:r>
              <a:rPr lang="tr-TR" sz="2400" b="1" dirty="0">
                <a:solidFill>
                  <a:schemeClr val="accent1">
                    <a:lumMod val="75000"/>
                  </a:schemeClr>
                </a:solidFill>
                <a:latin typeface="Kalam" panose="020B0604020202020204" charset="-94"/>
                <a:cs typeface="Kalam" panose="020B0604020202020204" charset="-94"/>
              </a:rPr>
              <a:t>Yaklaşık 17 ağaç kurtulur,</a:t>
            </a:r>
          </a:p>
          <a:p>
            <a:pPr marL="342900" indent="-342900" algn="just">
              <a:lnSpc>
                <a:spcPct val="150000"/>
              </a:lnSpc>
              <a:spcBef>
                <a:spcPct val="20000"/>
              </a:spcBef>
              <a:buClr>
                <a:srgbClr val="92D050"/>
              </a:buClr>
              <a:buFont typeface="Wingdings" panose="05000000000000000000" pitchFamily="2" charset="2"/>
              <a:buChar char="Ø"/>
            </a:pPr>
            <a:r>
              <a:rPr lang="tr-TR" sz="2400" b="1" dirty="0">
                <a:solidFill>
                  <a:srgbClr val="CF6F1E"/>
                </a:solidFill>
                <a:latin typeface="Kalam" panose="020B0604020202020204" charset="-94"/>
                <a:cs typeface="Kalam" panose="020B0604020202020204" charset="-94"/>
              </a:rPr>
              <a:t>12400 m3 oksijen gazının üretilmeye devam etmesi, (34 kişi)</a:t>
            </a:r>
          </a:p>
          <a:p>
            <a:pPr marL="342900" indent="-342900" algn="just">
              <a:lnSpc>
                <a:spcPct val="150000"/>
              </a:lnSpc>
              <a:spcBef>
                <a:spcPct val="20000"/>
              </a:spcBef>
              <a:buClr>
                <a:srgbClr val="92D050"/>
              </a:buClr>
              <a:buFont typeface="Wingdings" panose="05000000000000000000" pitchFamily="2" charset="2"/>
              <a:buChar char="Ø"/>
            </a:pPr>
            <a:r>
              <a:rPr lang="tr-TR" sz="2400" b="1" dirty="0">
                <a:solidFill>
                  <a:schemeClr val="accent6">
                    <a:lumMod val="50000"/>
                  </a:schemeClr>
                </a:solidFill>
                <a:latin typeface="Kalam" panose="020B0604020202020204" charset="-94"/>
                <a:cs typeface="Kalam" panose="020B0604020202020204" charset="-94"/>
              </a:rPr>
              <a:t>Hava kirliliği %74-90 oranında,</a:t>
            </a:r>
          </a:p>
          <a:p>
            <a:pPr marL="342900" indent="-342900" algn="just">
              <a:lnSpc>
                <a:spcPct val="150000"/>
              </a:lnSpc>
              <a:spcBef>
                <a:spcPct val="20000"/>
              </a:spcBef>
              <a:buClr>
                <a:srgbClr val="92D050"/>
              </a:buClr>
              <a:buFont typeface="Wingdings" panose="05000000000000000000" pitchFamily="2" charset="2"/>
              <a:buChar char="Ø"/>
            </a:pPr>
            <a:r>
              <a:rPr lang="tr-TR" sz="2400" b="1" dirty="0">
                <a:solidFill>
                  <a:srgbClr val="3D58A9"/>
                </a:solidFill>
                <a:latin typeface="Kalam" panose="020B0604020202020204" charset="-94"/>
                <a:cs typeface="Kalam" panose="020B0604020202020204" charset="-94"/>
              </a:rPr>
              <a:t>Su kirliliği %35 oranında,</a:t>
            </a:r>
          </a:p>
          <a:p>
            <a:pPr marL="342900" indent="-342900" algn="just">
              <a:lnSpc>
                <a:spcPct val="150000"/>
              </a:lnSpc>
              <a:spcBef>
                <a:spcPct val="20000"/>
              </a:spcBef>
              <a:buClr>
                <a:srgbClr val="92D050"/>
              </a:buClr>
              <a:buFont typeface="Wingdings" panose="05000000000000000000" pitchFamily="2" charset="2"/>
              <a:buChar char="Ø"/>
            </a:pPr>
            <a:r>
              <a:rPr lang="tr-TR" sz="2400" b="1" dirty="0">
                <a:solidFill>
                  <a:schemeClr val="accent6">
                    <a:lumMod val="50000"/>
                  </a:schemeClr>
                </a:solidFill>
                <a:latin typeface="Kalam" panose="020B0604020202020204" charset="-94"/>
                <a:cs typeface="Kalam" panose="020B0604020202020204" charset="-94"/>
              </a:rPr>
              <a:t>Su kullanımı da %45 oranında azalır.</a:t>
            </a:r>
            <a:endParaRPr lang="tr-TR" sz="2400" dirty="0">
              <a:solidFill>
                <a:schemeClr val="accent6">
                  <a:lumMod val="50000"/>
                </a:schemeClr>
              </a:solidFill>
              <a:latin typeface="Kalam" panose="020B0604020202020204" charset="-94"/>
              <a:cs typeface="Kalam" panose="020B0604020202020204" charset="-94"/>
            </a:endParaRPr>
          </a:p>
        </p:txBody>
      </p:sp>
      <p:pic>
        <p:nvPicPr>
          <p:cNvPr id="14" name="Resim 13">
            <a:extLst>
              <a:ext uri="{FF2B5EF4-FFF2-40B4-BE49-F238E27FC236}">
                <a16:creationId xmlns:a16="http://schemas.microsoft.com/office/drawing/2014/main" id="{F8CF09AA-3FA6-4619-947D-2C3C62FB3D92}"/>
              </a:ext>
            </a:extLst>
          </p:cNvPr>
          <p:cNvPicPr>
            <a:picLocks noChangeAspect="1"/>
          </p:cNvPicPr>
          <p:nvPr/>
        </p:nvPicPr>
        <p:blipFill>
          <a:blip r:embed="rId3"/>
          <a:stretch>
            <a:fillRect/>
          </a:stretch>
        </p:blipFill>
        <p:spPr>
          <a:xfrm>
            <a:off x="195650" y="996279"/>
            <a:ext cx="1926831" cy="1926831"/>
          </a:xfrm>
          <a:prstGeom prst="rect">
            <a:avLst/>
          </a:prstGeom>
          <a:ln>
            <a:noFill/>
          </a:ln>
          <a:effectLst>
            <a:softEdge rad="112500"/>
          </a:effectLst>
        </p:spPr>
      </p:pic>
      <p:pic>
        <p:nvPicPr>
          <p:cNvPr id="16" name="Resim 15">
            <a:extLst>
              <a:ext uri="{FF2B5EF4-FFF2-40B4-BE49-F238E27FC236}">
                <a16:creationId xmlns:a16="http://schemas.microsoft.com/office/drawing/2014/main" id="{500FDC9E-4F4A-4019-A983-ED340725FF48}"/>
              </a:ext>
            </a:extLst>
          </p:cNvPr>
          <p:cNvPicPr>
            <a:picLocks noChangeAspect="1"/>
          </p:cNvPicPr>
          <p:nvPr/>
        </p:nvPicPr>
        <p:blipFill>
          <a:blip r:embed="rId4"/>
          <a:stretch>
            <a:fillRect/>
          </a:stretch>
        </p:blipFill>
        <p:spPr>
          <a:xfrm>
            <a:off x="252486" y="3577547"/>
            <a:ext cx="1869995" cy="1326962"/>
          </a:xfrm>
          <a:prstGeom prst="rect">
            <a:avLst/>
          </a:prstGeom>
          <a:ln>
            <a:noFill/>
          </a:ln>
          <a:effectLst>
            <a:softEdge rad="112500"/>
          </a:effectLst>
        </p:spPr>
      </p:pic>
      <p:pic>
        <p:nvPicPr>
          <p:cNvPr id="18" name="Resim 17">
            <a:extLst>
              <a:ext uri="{FF2B5EF4-FFF2-40B4-BE49-F238E27FC236}">
                <a16:creationId xmlns:a16="http://schemas.microsoft.com/office/drawing/2014/main" id="{3EA4AEED-0BAD-443D-9016-9CDCCF4CA0D8}"/>
              </a:ext>
            </a:extLst>
          </p:cNvPr>
          <p:cNvPicPr>
            <a:picLocks noChangeAspect="1"/>
          </p:cNvPicPr>
          <p:nvPr/>
        </p:nvPicPr>
        <p:blipFill>
          <a:blip r:embed="rId5"/>
          <a:stretch>
            <a:fillRect/>
          </a:stretch>
        </p:blipFill>
        <p:spPr>
          <a:xfrm>
            <a:off x="7066093" y="2976460"/>
            <a:ext cx="2077907" cy="1166068"/>
          </a:xfrm>
          <a:prstGeom prst="rect">
            <a:avLst/>
          </a:prstGeom>
          <a:ln>
            <a:noFill/>
          </a:ln>
          <a:effectLst>
            <a:softEdge rad="112500"/>
          </a:effectLst>
        </p:spPr>
      </p:pic>
      <p:pic>
        <p:nvPicPr>
          <p:cNvPr id="8" name="Resi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18315614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5D762F6-0D6C-41A9-A59D-3BAD4A2C02FF}"/>
              </a:ext>
            </a:extLst>
          </p:cNvPr>
          <p:cNvPicPr>
            <a:picLocks noChangeAspect="1"/>
          </p:cNvPicPr>
          <p:nvPr/>
        </p:nvPicPr>
        <p:blipFill>
          <a:blip r:embed="rId3"/>
          <a:stretch>
            <a:fillRect/>
          </a:stretch>
        </p:blipFill>
        <p:spPr>
          <a:xfrm>
            <a:off x="113984" y="613775"/>
            <a:ext cx="4922383" cy="4347145"/>
          </a:xfrm>
          <a:prstGeom prst="rect">
            <a:avLst/>
          </a:prstGeom>
        </p:spPr>
      </p:pic>
      <p:sp>
        <p:nvSpPr>
          <p:cNvPr id="12" name="Metin kutusu 11">
            <a:extLst>
              <a:ext uri="{FF2B5EF4-FFF2-40B4-BE49-F238E27FC236}">
                <a16:creationId xmlns:a16="http://schemas.microsoft.com/office/drawing/2014/main" id="{8D8711F1-70A6-42DA-9E5C-FC2994F1FBAC}"/>
              </a:ext>
            </a:extLst>
          </p:cNvPr>
          <p:cNvSpPr txBox="1"/>
          <p:nvPr/>
        </p:nvSpPr>
        <p:spPr>
          <a:xfrm>
            <a:off x="3821008" y="862384"/>
            <a:ext cx="4572000" cy="707886"/>
          </a:xfrm>
          <a:prstGeom prst="rect">
            <a:avLst/>
          </a:prstGeom>
          <a:noFill/>
        </p:spPr>
        <p:txBody>
          <a:bodyPr wrap="square">
            <a:spAutoFit/>
          </a:bodyPr>
          <a:lstStyle/>
          <a:p>
            <a:pPr algn="ctr"/>
            <a:r>
              <a:rPr lang="tr-TR" sz="2000" b="1" dirty="0">
                <a:solidFill>
                  <a:srgbClr val="26348B"/>
                </a:solidFill>
                <a:latin typeface="Kalam" panose="020B0604020202020204" charset="-94"/>
                <a:cs typeface="Kalam" panose="020B0604020202020204" charset="-94"/>
              </a:rPr>
              <a:t>Her çeşit metal geri dönüştürülebilir. </a:t>
            </a:r>
          </a:p>
          <a:p>
            <a:pPr algn="ctr"/>
            <a:r>
              <a:rPr lang="tr-TR" sz="2000" b="1" dirty="0">
                <a:solidFill>
                  <a:srgbClr val="26348B"/>
                </a:solidFill>
                <a:latin typeface="Kalam" panose="020B0604020202020204" charset="-94"/>
                <a:cs typeface="Kalam" panose="020B0604020202020204" charset="-94"/>
              </a:rPr>
              <a:t>(Demir, çelik, bakır…)</a:t>
            </a:r>
          </a:p>
        </p:txBody>
      </p:sp>
      <p:sp>
        <p:nvSpPr>
          <p:cNvPr id="13" name="Metin kutusu 12">
            <a:extLst>
              <a:ext uri="{FF2B5EF4-FFF2-40B4-BE49-F238E27FC236}">
                <a16:creationId xmlns:a16="http://schemas.microsoft.com/office/drawing/2014/main" id="{746D4538-19ED-4CC2-BB83-02F8E3B4E885}"/>
              </a:ext>
            </a:extLst>
          </p:cNvPr>
          <p:cNvSpPr txBox="1"/>
          <p:nvPr/>
        </p:nvSpPr>
        <p:spPr>
          <a:xfrm>
            <a:off x="3487816" y="180671"/>
            <a:ext cx="4572000" cy="584775"/>
          </a:xfrm>
          <a:prstGeom prst="rect">
            <a:avLst/>
          </a:prstGeom>
          <a:noFill/>
        </p:spPr>
        <p:txBody>
          <a:bodyPr wrap="square">
            <a:spAutoFit/>
          </a:bodyPr>
          <a:lstStyle/>
          <a:p>
            <a:r>
              <a:rPr lang="tr-TR" sz="3200" b="1" dirty="0">
                <a:solidFill>
                  <a:schemeClr val="accent3">
                    <a:lumMod val="50000"/>
                  </a:schemeClr>
                </a:solidFill>
                <a:latin typeface="Kalam" panose="020B0604020202020204" charset="-94"/>
                <a:cs typeface="Kalam" panose="020B0604020202020204" charset="-94"/>
              </a:rPr>
              <a:t>METAL</a:t>
            </a:r>
            <a:endParaRPr lang="tr-TR" sz="2400" b="1" dirty="0">
              <a:solidFill>
                <a:schemeClr val="accent3">
                  <a:lumMod val="50000"/>
                </a:schemeClr>
              </a:solidFill>
              <a:latin typeface="Kalam" panose="020B0604020202020204" charset="-94"/>
              <a:cs typeface="Kalam" panose="020B0604020202020204" charset="-94"/>
            </a:endParaRPr>
          </a:p>
        </p:txBody>
      </p:sp>
      <p:sp>
        <p:nvSpPr>
          <p:cNvPr id="15" name="Metin kutusu 14">
            <a:extLst>
              <a:ext uri="{FF2B5EF4-FFF2-40B4-BE49-F238E27FC236}">
                <a16:creationId xmlns:a16="http://schemas.microsoft.com/office/drawing/2014/main" id="{F4F168C4-162E-4E51-B569-E973CFDF8C12}"/>
              </a:ext>
            </a:extLst>
          </p:cNvPr>
          <p:cNvSpPr txBox="1"/>
          <p:nvPr/>
        </p:nvSpPr>
        <p:spPr>
          <a:xfrm>
            <a:off x="5036367" y="1604070"/>
            <a:ext cx="4107633" cy="3539430"/>
          </a:xfrm>
          <a:prstGeom prst="rect">
            <a:avLst/>
          </a:prstGeom>
          <a:noFill/>
        </p:spPr>
        <p:txBody>
          <a:bodyPr wrap="square">
            <a:spAutoFit/>
          </a:bodyPr>
          <a:lstStyle/>
          <a:p>
            <a:r>
              <a:rPr lang="tr-TR" sz="2400" b="1" i="0" dirty="0">
                <a:solidFill>
                  <a:srgbClr val="264F5C"/>
                </a:solidFill>
                <a:effectLst/>
                <a:latin typeface="Kalam" panose="020B0604020202020204" charset="-94"/>
                <a:cs typeface="Kalam" panose="020B0604020202020204" charset="-94"/>
              </a:rPr>
              <a:t>Metal geri dönüşümleri:</a:t>
            </a:r>
          </a:p>
          <a:p>
            <a:pPr marL="342900" indent="-342900">
              <a:buClr>
                <a:srgbClr val="26348B"/>
              </a:buClr>
              <a:buFont typeface="Wingdings" panose="05000000000000000000" pitchFamily="2" charset="2"/>
              <a:buChar char="Ø"/>
            </a:pPr>
            <a:r>
              <a:rPr lang="tr-TR" sz="2000" b="1" dirty="0">
                <a:solidFill>
                  <a:srgbClr val="26348B"/>
                </a:solidFill>
                <a:latin typeface="Kalam" panose="020B0604020202020204" charset="-94"/>
                <a:cs typeface="Kalam" panose="020B0604020202020204" charset="-94"/>
              </a:rPr>
              <a:t>A</a:t>
            </a:r>
            <a:r>
              <a:rPr lang="tr-TR" sz="2000" b="1" i="0" dirty="0">
                <a:solidFill>
                  <a:srgbClr val="26348B"/>
                </a:solidFill>
                <a:effectLst/>
                <a:latin typeface="Kalam" panose="020B0604020202020204" charset="-94"/>
                <a:cs typeface="Kalam" panose="020B0604020202020204" charset="-94"/>
              </a:rPr>
              <a:t>yrıştırma</a:t>
            </a:r>
            <a:endParaRPr lang="tr-TR" sz="2000" b="1" dirty="0">
              <a:solidFill>
                <a:srgbClr val="26348B"/>
              </a:solidFill>
              <a:latin typeface="Kalam" panose="020B0604020202020204" charset="-94"/>
              <a:cs typeface="Kalam" panose="020B0604020202020204" charset="-94"/>
            </a:endParaRPr>
          </a:p>
          <a:p>
            <a:pPr marL="342900" indent="-342900">
              <a:buClr>
                <a:srgbClr val="26348B"/>
              </a:buClr>
              <a:buFont typeface="Wingdings" panose="05000000000000000000" pitchFamily="2" charset="2"/>
              <a:buChar char="Ø"/>
            </a:pPr>
            <a:r>
              <a:rPr lang="tr-TR" sz="2000" b="1" dirty="0">
                <a:solidFill>
                  <a:srgbClr val="26348B"/>
                </a:solidFill>
                <a:latin typeface="Kalam" panose="020B0604020202020204" charset="-94"/>
                <a:cs typeface="Kalam" panose="020B0604020202020204" charset="-94"/>
              </a:rPr>
              <a:t>S</a:t>
            </a:r>
            <a:r>
              <a:rPr lang="tr-TR" sz="2000" b="1" i="0" dirty="0">
                <a:solidFill>
                  <a:srgbClr val="26348B"/>
                </a:solidFill>
                <a:effectLst/>
                <a:latin typeface="Kalam" panose="020B0604020202020204" charset="-94"/>
                <a:cs typeface="Kalam" panose="020B0604020202020204" charset="-94"/>
              </a:rPr>
              <a:t>ınıflandırma </a:t>
            </a:r>
          </a:p>
          <a:p>
            <a:pPr marL="342900" indent="-342900">
              <a:buClr>
                <a:srgbClr val="26348B"/>
              </a:buClr>
              <a:buFont typeface="Wingdings" panose="05000000000000000000" pitchFamily="2" charset="2"/>
              <a:buChar char="Ø"/>
            </a:pPr>
            <a:r>
              <a:rPr lang="tr-TR" sz="2000" b="1" dirty="0">
                <a:solidFill>
                  <a:srgbClr val="26348B"/>
                </a:solidFill>
                <a:latin typeface="Kalam" panose="020B0604020202020204" charset="-94"/>
                <a:cs typeface="Kalam" panose="020B0604020202020204" charset="-94"/>
              </a:rPr>
              <a:t>K</a:t>
            </a:r>
            <a:r>
              <a:rPr lang="tr-TR" sz="2000" b="1" i="0" dirty="0">
                <a:solidFill>
                  <a:srgbClr val="26348B"/>
                </a:solidFill>
                <a:effectLst/>
                <a:latin typeface="Kalam" panose="020B0604020202020204" charset="-94"/>
                <a:cs typeface="Kalam" panose="020B0604020202020204" charset="-94"/>
              </a:rPr>
              <a:t>ırma</a:t>
            </a:r>
            <a:endParaRPr lang="tr-TR" sz="2000" b="1" dirty="0">
              <a:solidFill>
                <a:srgbClr val="26348B"/>
              </a:solidFill>
              <a:latin typeface="Kalam" panose="020B0604020202020204" charset="-94"/>
              <a:cs typeface="Kalam" panose="020B0604020202020204" charset="-94"/>
            </a:endParaRPr>
          </a:p>
          <a:p>
            <a:pPr marL="342900" indent="-342900">
              <a:buClr>
                <a:srgbClr val="26348B"/>
              </a:buClr>
              <a:buFont typeface="Wingdings" panose="05000000000000000000" pitchFamily="2" charset="2"/>
              <a:buChar char="Ø"/>
            </a:pPr>
            <a:r>
              <a:rPr lang="tr-TR" sz="2000" b="1" dirty="0">
                <a:solidFill>
                  <a:srgbClr val="26348B"/>
                </a:solidFill>
                <a:latin typeface="Kalam" panose="020B0604020202020204" charset="-94"/>
                <a:cs typeface="Kalam" panose="020B0604020202020204" charset="-94"/>
              </a:rPr>
              <a:t>P</a:t>
            </a:r>
            <a:r>
              <a:rPr lang="tr-TR" sz="2000" b="1" i="0" dirty="0">
                <a:solidFill>
                  <a:srgbClr val="26348B"/>
                </a:solidFill>
                <a:effectLst/>
                <a:latin typeface="Kalam" panose="020B0604020202020204" charset="-94"/>
                <a:cs typeface="Kalam" panose="020B0604020202020204" charset="-94"/>
              </a:rPr>
              <a:t>arçalama</a:t>
            </a:r>
            <a:endParaRPr lang="tr-TR" sz="2000" b="1" dirty="0">
              <a:solidFill>
                <a:srgbClr val="26348B"/>
              </a:solidFill>
              <a:latin typeface="Kalam" panose="020B0604020202020204" charset="-94"/>
              <a:cs typeface="Kalam" panose="020B0604020202020204" charset="-94"/>
            </a:endParaRPr>
          </a:p>
          <a:p>
            <a:pPr marL="342900" indent="-342900">
              <a:buClr>
                <a:srgbClr val="26348B"/>
              </a:buClr>
              <a:buFont typeface="Wingdings" panose="05000000000000000000" pitchFamily="2" charset="2"/>
              <a:buChar char="Ø"/>
            </a:pPr>
            <a:r>
              <a:rPr lang="tr-TR" sz="2000" b="1" dirty="0">
                <a:solidFill>
                  <a:srgbClr val="26348B"/>
                </a:solidFill>
                <a:latin typeface="Kalam" panose="020B0604020202020204" charset="-94"/>
                <a:cs typeface="Kalam" panose="020B0604020202020204" charset="-94"/>
              </a:rPr>
              <a:t>Ö</a:t>
            </a:r>
            <a:r>
              <a:rPr lang="tr-TR" sz="2000" b="1" i="0" dirty="0">
                <a:solidFill>
                  <a:srgbClr val="26348B"/>
                </a:solidFill>
                <a:effectLst/>
                <a:latin typeface="Kalam" panose="020B0604020202020204" charset="-94"/>
                <a:cs typeface="Kalam" panose="020B0604020202020204" charset="-94"/>
              </a:rPr>
              <a:t>ğütme</a:t>
            </a:r>
            <a:endParaRPr lang="tr-TR" sz="2000" b="1" dirty="0">
              <a:solidFill>
                <a:srgbClr val="26348B"/>
              </a:solidFill>
              <a:latin typeface="Kalam" panose="020B0604020202020204" charset="-94"/>
              <a:cs typeface="Kalam" panose="020B0604020202020204" charset="-94"/>
            </a:endParaRPr>
          </a:p>
          <a:p>
            <a:pPr marL="342900" indent="-342900">
              <a:buClr>
                <a:srgbClr val="26348B"/>
              </a:buClr>
              <a:buFont typeface="Wingdings" panose="05000000000000000000" pitchFamily="2" charset="2"/>
              <a:buChar char="Ø"/>
            </a:pPr>
            <a:r>
              <a:rPr lang="tr-TR" sz="2000" b="1" dirty="0">
                <a:solidFill>
                  <a:srgbClr val="26348B"/>
                </a:solidFill>
                <a:latin typeface="Kalam" panose="020B0604020202020204" charset="-94"/>
                <a:cs typeface="Kalam" panose="020B0604020202020204" charset="-94"/>
              </a:rPr>
              <a:t>P</a:t>
            </a:r>
            <a:r>
              <a:rPr lang="tr-TR" sz="2000" b="1" i="0" dirty="0">
                <a:solidFill>
                  <a:srgbClr val="26348B"/>
                </a:solidFill>
                <a:effectLst/>
                <a:latin typeface="Kalam" panose="020B0604020202020204" charset="-94"/>
                <a:cs typeface="Kalam" panose="020B0604020202020204" charset="-94"/>
              </a:rPr>
              <a:t>resleme</a:t>
            </a:r>
            <a:endParaRPr lang="tr-TR" sz="2000" b="1" dirty="0">
              <a:solidFill>
                <a:srgbClr val="26348B"/>
              </a:solidFill>
              <a:latin typeface="Kalam" panose="020B0604020202020204" charset="-94"/>
              <a:cs typeface="Kalam" panose="020B0604020202020204" charset="-94"/>
            </a:endParaRPr>
          </a:p>
          <a:p>
            <a:pPr marL="342900" indent="-342900">
              <a:buClr>
                <a:srgbClr val="26348B"/>
              </a:buClr>
              <a:buFont typeface="Wingdings" panose="05000000000000000000" pitchFamily="2" charset="2"/>
              <a:buChar char="Ø"/>
            </a:pPr>
            <a:r>
              <a:rPr lang="tr-TR" sz="2000" b="1" i="0" dirty="0">
                <a:solidFill>
                  <a:srgbClr val="26348B"/>
                </a:solidFill>
                <a:effectLst/>
                <a:latin typeface="Kalam" panose="020B0604020202020204" charset="-94"/>
                <a:cs typeface="Kalam" panose="020B0604020202020204" charset="-94"/>
              </a:rPr>
              <a:t>Yeniden kullanım için tamir etme</a:t>
            </a:r>
          </a:p>
          <a:p>
            <a:pPr marL="342900" indent="-342900">
              <a:buClr>
                <a:srgbClr val="26348B"/>
              </a:buClr>
              <a:buFont typeface="Wingdings" panose="05000000000000000000" pitchFamily="2" charset="2"/>
              <a:buChar char="Ø"/>
            </a:pPr>
            <a:r>
              <a:rPr lang="tr-TR" sz="2000" b="1" i="0" dirty="0">
                <a:solidFill>
                  <a:srgbClr val="26348B"/>
                </a:solidFill>
                <a:effectLst/>
                <a:latin typeface="Kalam" panose="020B0604020202020204" charset="-94"/>
                <a:cs typeface="Kalam" panose="020B0604020202020204" charset="-94"/>
              </a:rPr>
              <a:t>gibi farklı aşamalardan geçirilerek geri dönüştürülür.</a:t>
            </a:r>
            <a:endParaRPr lang="tr-TR" sz="2000" b="1" dirty="0">
              <a:solidFill>
                <a:srgbClr val="26348B"/>
              </a:solidFill>
              <a:latin typeface="Kalam" panose="020B0604020202020204" charset="-94"/>
              <a:cs typeface="Kalam" panose="020B0604020202020204" charset="-94"/>
            </a:endParaRPr>
          </a:p>
        </p:txBody>
      </p:sp>
      <p:pic>
        <p:nvPicPr>
          <p:cNvPr id="6" name="Resim 5">
            <a:extLst>
              <a:ext uri="{FF2B5EF4-FFF2-40B4-BE49-F238E27FC236}">
                <a16:creationId xmlns:a16="http://schemas.microsoft.com/office/drawing/2014/main" id="{E4C24E75-A241-4D5A-9CF3-53440BDA4F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5180" y="10715"/>
            <a:ext cx="897428" cy="885356"/>
          </a:xfrm>
          <a:prstGeom prst="rect">
            <a:avLst/>
          </a:prstGeom>
        </p:spPr>
      </p:pic>
    </p:spTree>
    <p:extLst>
      <p:ext uri="{BB962C8B-B14F-4D97-AF65-F5344CB8AC3E}">
        <p14:creationId xmlns:p14="http://schemas.microsoft.com/office/powerpoint/2010/main" val="23384750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etin kutusu 12">
            <a:extLst>
              <a:ext uri="{FF2B5EF4-FFF2-40B4-BE49-F238E27FC236}">
                <a16:creationId xmlns:a16="http://schemas.microsoft.com/office/drawing/2014/main" id="{746D4538-19ED-4CC2-BB83-02F8E3B4E885}"/>
              </a:ext>
            </a:extLst>
          </p:cNvPr>
          <p:cNvSpPr txBox="1"/>
          <p:nvPr/>
        </p:nvSpPr>
        <p:spPr>
          <a:xfrm>
            <a:off x="716973" y="161005"/>
            <a:ext cx="4572000" cy="584775"/>
          </a:xfrm>
          <a:prstGeom prst="rect">
            <a:avLst/>
          </a:prstGeom>
          <a:noFill/>
        </p:spPr>
        <p:txBody>
          <a:bodyPr wrap="square">
            <a:spAutoFit/>
          </a:bodyPr>
          <a:lstStyle/>
          <a:p>
            <a:r>
              <a:rPr lang="tr-TR" sz="3200" b="1" dirty="0">
                <a:solidFill>
                  <a:srgbClr val="FFFF00"/>
                </a:solidFill>
                <a:latin typeface="Kalam" panose="020B0604020202020204" charset="-94"/>
                <a:cs typeface="Kalam" panose="020B0604020202020204" charset="-94"/>
              </a:rPr>
              <a:t>METAL</a:t>
            </a:r>
            <a:endParaRPr lang="tr-TR" sz="2000" b="1" dirty="0">
              <a:solidFill>
                <a:srgbClr val="FFFF00"/>
              </a:solidFill>
              <a:latin typeface="Kalam" panose="020B0604020202020204" charset="-94"/>
              <a:cs typeface="Kalam" panose="020B0604020202020204" charset="-94"/>
            </a:endParaRPr>
          </a:p>
        </p:txBody>
      </p:sp>
      <p:sp>
        <p:nvSpPr>
          <p:cNvPr id="7" name="Metin kutusu 6">
            <a:extLst>
              <a:ext uri="{FF2B5EF4-FFF2-40B4-BE49-F238E27FC236}">
                <a16:creationId xmlns:a16="http://schemas.microsoft.com/office/drawing/2014/main" id="{A80FA292-86BF-4184-AA80-C2C0130FB895}"/>
              </a:ext>
            </a:extLst>
          </p:cNvPr>
          <p:cNvSpPr txBox="1"/>
          <p:nvPr/>
        </p:nvSpPr>
        <p:spPr>
          <a:xfrm>
            <a:off x="716973" y="745780"/>
            <a:ext cx="7518207" cy="2769989"/>
          </a:xfrm>
          <a:prstGeom prst="rect">
            <a:avLst/>
          </a:prstGeom>
          <a:noFill/>
        </p:spPr>
        <p:txBody>
          <a:bodyPr wrap="square">
            <a:spAutoFit/>
          </a:bodyPr>
          <a:lstStyle/>
          <a:p>
            <a:r>
              <a:rPr lang="tr-TR" sz="2000" b="1" dirty="0">
                <a:solidFill>
                  <a:srgbClr val="26348B"/>
                </a:solidFill>
                <a:latin typeface="Kalam" panose="020B0604020202020204" charset="-94"/>
                <a:cs typeface="Kalam" panose="020B0604020202020204" charset="-94"/>
              </a:rPr>
              <a:t>Sadece Geri dönüşüm yoluyla üretilen her bir alüminyum kutunun üretiminde % 95 daha az enerji harcanmaktadır.</a:t>
            </a:r>
          </a:p>
          <a:p>
            <a:endParaRPr lang="tr-TR" sz="2000" b="1" dirty="0">
              <a:solidFill>
                <a:srgbClr val="26348B"/>
              </a:solidFill>
              <a:latin typeface="Kalam" panose="020B0604020202020204" charset="-94"/>
              <a:cs typeface="Kalam" panose="020B0604020202020204" charset="-94"/>
            </a:endParaRPr>
          </a:p>
          <a:p>
            <a:r>
              <a:rPr lang="tr-TR" sz="2000" b="1" dirty="0">
                <a:solidFill>
                  <a:srgbClr val="0070C0"/>
                </a:solidFill>
                <a:latin typeface="Kalam" panose="020B0604020202020204" charset="-94"/>
                <a:cs typeface="Kalam" panose="020B0604020202020204" charset="-94"/>
              </a:rPr>
              <a:t>Bir alüminyumun geri dönüştürülmesi 2 saat izleyeceğimiz televizyonun enerjisinden tasarruf edebilir.</a:t>
            </a:r>
          </a:p>
          <a:p>
            <a:endParaRPr lang="tr-TR" sz="2000" b="1" dirty="0">
              <a:solidFill>
                <a:srgbClr val="26348B"/>
              </a:solidFill>
              <a:latin typeface="Kalam" panose="020B0604020202020204" charset="-94"/>
              <a:cs typeface="Kalam" panose="020B0604020202020204" charset="-94"/>
            </a:endParaRPr>
          </a:p>
          <a:p>
            <a:r>
              <a:rPr lang="tr-TR" sz="2000" b="1" dirty="0">
                <a:solidFill>
                  <a:srgbClr val="26348B"/>
                </a:solidFill>
                <a:latin typeface="Kalam" panose="020B0604020202020204" charset="-94"/>
                <a:cs typeface="Kalam" panose="020B0604020202020204" charset="-94"/>
              </a:rPr>
              <a:t>10 adet alüminyum içecek kutusu geri kazanıldığında, 100 kW/</a:t>
            </a:r>
            <a:r>
              <a:rPr lang="tr-TR" sz="2000" b="1" dirty="0" err="1">
                <a:solidFill>
                  <a:srgbClr val="26348B"/>
                </a:solidFill>
                <a:latin typeface="Kalam" panose="020B0604020202020204" charset="-94"/>
                <a:cs typeface="Kalam" panose="020B0604020202020204" charset="-94"/>
              </a:rPr>
              <a:t>sa</a:t>
            </a:r>
            <a:r>
              <a:rPr lang="tr-TR" sz="2000" b="1" dirty="0">
                <a:solidFill>
                  <a:srgbClr val="26348B"/>
                </a:solidFill>
                <a:latin typeface="Kalam" panose="020B0604020202020204" charset="-94"/>
                <a:cs typeface="Kalam" panose="020B0604020202020204" charset="-94"/>
              </a:rPr>
              <a:t> bir lambanın 35 saatte harcadığı elektrik enerjisi korunmuş olur.</a:t>
            </a:r>
          </a:p>
          <a:p>
            <a:endParaRPr lang="tr-TR" dirty="0"/>
          </a:p>
        </p:txBody>
      </p:sp>
      <p:pic>
        <p:nvPicPr>
          <p:cNvPr id="8" name="Picture 7" descr="image104">
            <a:extLst>
              <a:ext uri="{FF2B5EF4-FFF2-40B4-BE49-F238E27FC236}">
                <a16:creationId xmlns:a16="http://schemas.microsoft.com/office/drawing/2014/main" id="{85A41378-5E00-46D1-ABBC-545C2D7E1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73" y="3580134"/>
            <a:ext cx="2571700" cy="14464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a:extLst>
              <a:ext uri="{FF2B5EF4-FFF2-40B4-BE49-F238E27FC236}">
                <a16:creationId xmlns:a16="http://schemas.microsoft.com/office/drawing/2014/main" id="{AF307B7A-65FB-42C2-A386-CA11E7DE07B1}"/>
              </a:ext>
            </a:extLst>
          </p:cNvPr>
          <p:cNvPicPr>
            <a:picLocks noChangeAspect="1"/>
          </p:cNvPicPr>
          <p:nvPr/>
        </p:nvPicPr>
        <p:blipFill>
          <a:blip r:embed="rId4"/>
          <a:stretch>
            <a:fillRect/>
          </a:stretch>
        </p:blipFill>
        <p:spPr>
          <a:xfrm>
            <a:off x="6242946" y="3648709"/>
            <a:ext cx="2337956" cy="1309255"/>
          </a:xfrm>
          <a:prstGeom prst="rect">
            <a:avLst/>
          </a:prstGeom>
          <a:ln>
            <a:noFill/>
          </a:ln>
          <a:effectLst>
            <a:softEdge rad="112500"/>
          </a:effectLst>
        </p:spPr>
      </p:pic>
      <p:pic>
        <p:nvPicPr>
          <p:cNvPr id="6" name="Resim 5">
            <a:extLst>
              <a:ext uri="{FF2B5EF4-FFF2-40B4-BE49-F238E27FC236}">
                <a16:creationId xmlns:a16="http://schemas.microsoft.com/office/drawing/2014/main" id="{E4C24E75-A241-4D5A-9CF3-53440BDA4F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5180" y="10715"/>
            <a:ext cx="897428" cy="885356"/>
          </a:xfrm>
          <a:prstGeom prst="rect">
            <a:avLst/>
          </a:prstGeom>
        </p:spPr>
      </p:pic>
    </p:spTree>
    <p:extLst>
      <p:ext uri="{BB962C8B-B14F-4D97-AF65-F5344CB8AC3E}">
        <p14:creationId xmlns:p14="http://schemas.microsoft.com/office/powerpoint/2010/main" val="35479141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3"/>
            </a:gs>
            <a:gs pos="100000">
              <a:schemeClr val="accent6"/>
            </a:gs>
          </a:gsLst>
          <a:lin ang="2700006" scaled="0"/>
        </a:gradFill>
        <a:effectLst/>
      </p:bgPr>
    </p:bg>
    <p:spTree>
      <p:nvGrpSpPr>
        <p:cNvPr id="1" name="Shape 170"/>
        <p:cNvGrpSpPr/>
        <p:nvPr/>
      </p:nvGrpSpPr>
      <p:grpSpPr>
        <a:xfrm>
          <a:off x="0" y="0"/>
          <a:ext cx="0" cy="0"/>
          <a:chOff x="0" y="0"/>
          <a:chExt cx="0" cy="0"/>
        </a:xfrm>
      </p:grpSpPr>
      <p:sp>
        <p:nvSpPr>
          <p:cNvPr id="6" name="Metin kutusu 5">
            <a:extLst>
              <a:ext uri="{FF2B5EF4-FFF2-40B4-BE49-F238E27FC236}">
                <a16:creationId xmlns:a16="http://schemas.microsoft.com/office/drawing/2014/main" id="{F5329EE6-615C-431D-ADAA-5710AD4F7200}"/>
              </a:ext>
            </a:extLst>
          </p:cNvPr>
          <p:cNvSpPr txBox="1"/>
          <p:nvPr/>
        </p:nvSpPr>
        <p:spPr>
          <a:xfrm>
            <a:off x="88403" y="189402"/>
            <a:ext cx="4572000" cy="461665"/>
          </a:xfrm>
          <a:prstGeom prst="rect">
            <a:avLst/>
          </a:prstGeom>
          <a:noFill/>
        </p:spPr>
        <p:txBody>
          <a:bodyPr wrap="square">
            <a:spAutoFit/>
          </a:bodyPr>
          <a:lstStyle/>
          <a:p>
            <a:pPr algn="ctr" defTabSz="685800"/>
            <a:r>
              <a:rPr lang="tr-TR" altLang="tr-TR" sz="2400" b="1" dirty="0">
                <a:solidFill>
                  <a:srgbClr val="FFFF00"/>
                </a:solidFill>
                <a:latin typeface="Kalam" panose="020B0604020202020204" charset="-94"/>
                <a:cs typeface="Kalam" panose="020B0604020202020204" charset="-94"/>
              </a:rPr>
              <a:t>KOMPOZİT</a:t>
            </a:r>
            <a:r>
              <a:rPr lang="tr-TR" altLang="tr-TR" sz="1800" b="1" dirty="0">
                <a:solidFill>
                  <a:srgbClr val="0070C0"/>
                </a:solidFill>
                <a:latin typeface="Arial Black" panose="020B0A04020102020204" pitchFamily="34" charset="0"/>
              </a:rPr>
              <a:t> </a:t>
            </a:r>
          </a:p>
        </p:txBody>
      </p:sp>
      <p:sp>
        <p:nvSpPr>
          <p:cNvPr id="8" name="Metin kutusu 7">
            <a:extLst>
              <a:ext uri="{FF2B5EF4-FFF2-40B4-BE49-F238E27FC236}">
                <a16:creationId xmlns:a16="http://schemas.microsoft.com/office/drawing/2014/main" id="{B54D6E43-06FF-4486-9B2E-60029B3D07E3}"/>
              </a:ext>
            </a:extLst>
          </p:cNvPr>
          <p:cNvSpPr txBox="1"/>
          <p:nvPr/>
        </p:nvSpPr>
        <p:spPr>
          <a:xfrm>
            <a:off x="601471" y="792684"/>
            <a:ext cx="5528523" cy="2031325"/>
          </a:xfrm>
          <a:prstGeom prst="rect">
            <a:avLst/>
          </a:prstGeom>
          <a:noFill/>
        </p:spPr>
        <p:txBody>
          <a:bodyPr wrap="square">
            <a:spAutoFit/>
          </a:bodyPr>
          <a:lstStyle/>
          <a:p>
            <a:r>
              <a:rPr lang="tr-TR" sz="1800" b="1" dirty="0">
                <a:solidFill>
                  <a:srgbClr val="FFFF00"/>
                </a:solidFill>
                <a:latin typeface="Kalam" panose="020B0604020202020204" charset="-94"/>
                <a:cs typeface="Kalam" panose="020B0604020202020204" charset="-94"/>
              </a:rPr>
              <a:t>Kağıt, plastik, ve alüminyum </a:t>
            </a:r>
            <a:r>
              <a:rPr lang="tr-TR" sz="1800" b="1" dirty="0">
                <a:solidFill>
                  <a:schemeClr val="bg1"/>
                </a:solidFill>
                <a:latin typeface="Kalam" panose="020B0604020202020204" charset="-94"/>
                <a:cs typeface="Kalam" panose="020B0604020202020204" charset="-94"/>
              </a:rPr>
              <a:t>film gibi farklı malzemelerin birleşiminden yapılmış, elle birbirinden ayrılması mümkün olmayan ambalajlara </a:t>
            </a:r>
            <a:r>
              <a:rPr lang="tr-TR" sz="1800" b="1" dirty="0" err="1">
                <a:solidFill>
                  <a:srgbClr val="0070C0"/>
                </a:solidFill>
                <a:highlight>
                  <a:srgbClr val="FFFF00"/>
                </a:highlight>
                <a:latin typeface="Kalam" panose="020B0604020202020204" charset="-94"/>
                <a:cs typeface="Kalam" panose="020B0604020202020204" charset="-94"/>
              </a:rPr>
              <a:t>kompozit</a:t>
            </a:r>
            <a:r>
              <a:rPr lang="tr-TR" sz="1800" b="1" dirty="0">
                <a:solidFill>
                  <a:srgbClr val="0070C0"/>
                </a:solidFill>
                <a:highlight>
                  <a:srgbClr val="FFFF00"/>
                </a:highlight>
                <a:latin typeface="Kalam" panose="020B0604020202020204" charset="-94"/>
                <a:cs typeface="Kalam" panose="020B0604020202020204" charset="-94"/>
              </a:rPr>
              <a:t> </a:t>
            </a:r>
            <a:r>
              <a:rPr lang="tr-TR" sz="1800" b="1" dirty="0">
                <a:solidFill>
                  <a:schemeClr val="bg1"/>
                </a:solidFill>
                <a:latin typeface="Kalam" panose="020B0604020202020204" charset="-94"/>
                <a:cs typeface="Kalam" panose="020B0604020202020204" charset="-94"/>
              </a:rPr>
              <a:t>ambalajlar diyoruz. </a:t>
            </a:r>
          </a:p>
          <a:p>
            <a:endParaRPr lang="tr-TR" sz="1800" b="1" dirty="0">
              <a:solidFill>
                <a:schemeClr val="bg1"/>
              </a:solidFill>
              <a:latin typeface="Kalam" panose="020B0604020202020204" charset="-94"/>
              <a:cs typeface="Kalam" panose="020B0604020202020204" charset="-94"/>
            </a:endParaRPr>
          </a:p>
          <a:p>
            <a:r>
              <a:rPr lang="tr-TR" sz="1800" b="1" dirty="0">
                <a:solidFill>
                  <a:schemeClr val="bg1"/>
                </a:solidFill>
                <a:latin typeface="Kalam" panose="020B0604020202020204" charset="-94"/>
                <a:cs typeface="Kalam" panose="020B0604020202020204" charset="-94"/>
              </a:rPr>
              <a:t>Gıda sektöründe ve özellikle sıvı gıdaların uzun süreli muhafazası için yaygın olarak kullanılır.</a:t>
            </a:r>
          </a:p>
        </p:txBody>
      </p:sp>
      <p:sp>
        <p:nvSpPr>
          <p:cNvPr id="10" name="Metin kutusu 9">
            <a:extLst>
              <a:ext uri="{FF2B5EF4-FFF2-40B4-BE49-F238E27FC236}">
                <a16:creationId xmlns:a16="http://schemas.microsoft.com/office/drawing/2014/main" id="{C46240D9-FB6A-476D-8457-D74F638DD5F9}"/>
              </a:ext>
            </a:extLst>
          </p:cNvPr>
          <p:cNvSpPr txBox="1"/>
          <p:nvPr/>
        </p:nvSpPr>
        <p:spPr>
          <a:xfrm>
            <a:off x="384139" y="2965626"/>
            <a:ext cx="5246640" cy="369332"/>
          </a:xfrm>
          <a:prstGeom prst="rect">
            <a:avLst/>
          </a:prstGeom>
          <a:noFill/>
        </p:spPr>
        <p:txBody>
          <a:bodyPr wrap="square">
            <a:spAutoFit/>
          </a:bodyPr>
          <a:lstStyle/>
          <a:p>
            <a:endParaRPr lang="tr-TR" sz="1800" b="1" dirty="0">
              <a:solidFill>
                <a:schemeClr val="bg1"/>
              </a:solidFill>
              <a:latin typeface="Kalam" panose="020B0604020202020204" charset="-94"/>
              <a:cs typeface="Kalam" panose="020B0604020202020204" charset="-94"/>
            </a:endParaRPr>
          </a:p>
        </p:txBody>
      </p:sp>
      <p:pic>
        <p:nvPicPr>
          <p:cNvPr id="11" name="Resim 10">
            <a:extLst>
              <a:ext uri="{FF2B5EF4-FFF2-40B4-BE49-F238E27FC236}">
                <a16:creationId xmlns:a16="http://schemas.microsoft.com/office/drawing/2014/main" id="{2900F842-DB51-4DFF-9471-AAE2C18F8807}"/>
              </a:ext>
            </a:extLst>
          </p:cNvPr>
          <p:cNvPicPr>
            <a:picLocks noChangeAspect="1"/>
          </p:cNvPicPr>
          <p:nvPr/>
        </p:nvPicPr>
        <p:blipFill>
          <a:blip r:embed="rId3"/>
          <a:stretch>
            <a:fillRect/>
          </a:stretch>
        </p:blipFill>
        <p:spPr>
          <a:xfrm>
            <a:off x="6564329" y="2965626"/>
            <a:ext cx="2401788" cy="1764106"/>
          </a:xfrm>
          <a:prstGeom prst="rect">
            <a:avLst/>
          </a:prstGeom>
          <a:ln>
            <a:noFill/>
          </a:ln>
          <a:effectLst>
            <a:softEdge rad="112500"/>
          </a:effectLst>
        </p:spPr>
      </p:pic>
      <p:pic>
        <p:nvPicPr>
          <p:cNvPr id="12" name="Resim 11">
            <a:extLst>
              <a:ext uri="{FF2B5EF4-FFF2-40B4-BE49-F238E27FC236}">
                <a16:creationId xmlns:a16="http://schemas.microsoft.com/office/drawing/2014/main" id="{A718427B-620D-49B9-A3B2-F2B58A177756}"/>
              </a:ext>
            </a:extLst>
          </p:cNvPr>
          <p:cNvPicPr>
            <a:picLocks noChangeAspect="1"/>
          </p:cNvPicPr>
          <p:nvPr/>
        </p:nvPicPr>
        <p:blipFill>
          <a:blip r:embed="rId4"/>
          <a:stretch>
            <a:fillRect/>
          </a:stretch>
        </p:blipFill>
        <p:spPr>
          <a:xfrm>
            <a:off x="6564329" y="955578"/>
            <a:ext cx="2401788" cy="1601992"/>
          </a:xfrm>
          <a:prstGeom prst="rect">
            <a:avLst/>
          </a:prstGeom>
          <a:ln>
            <a:noFill/>
          </a:ln>
          <a:effectLst>
            <a:softEdge rad="112500"/>
          </a:effectLst>
        </p:spPr>
      </p:pic>
      <p:pic>
        <p:nvPicPr>
          <p:cNvPr id="13" name="Resim 12">
            <a:extLst>
              <a:ext uri="{FF2B5EF4-FFF2-40B4-BE49-F238E27FC236}">
                <a16:creationId xmlns:a16="http://schemas.microsoft.com/office/drawing/2014/main" id="{BCDA84BD-AB47-46B2-9DCB-B55EAED52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6572" y="0"/>
            <a:ext cx="897428" cy="885356"/>
          </a:xfrm>
          <a:prstGeom prst="rect">
            <a:avLst/>
          </a:prstGeom>
        </p:spPr>
      </p:pic>
      <p:sp>
        <p:nvSpPr>
          <p:cNvPr id="2" name="Dikdörtgen 1"/>
          <p:cNvSpPr/>
          <p:nvPr/>
        </p:nvSpPr>
        <p:spPr>
          <a:xfrm>
            <a:off x="603830" y="3150292"/>
            <a:ext cx="5526164" cy="1200329"/>
          </a:xfrm>
          <a:prstGeom prst="rect">
            <a:avLst/>
          </a:prstGeom>
        </p:spPr>
        <p:txBody>
          <a:bodyPr wrap="square">
            <a:spAutoFit/>
          </a:bodyPr>
          <a:lstStyle/>
          <a:p>
            <a:r>
              <a:rPr lang="tr-TR" sz="1800" b="1" dirty="0">
                <a:solidFill>
                  <a:srgbClr val="0070C0"/>
                </a:solidFill>
                <a:highlight>
                  <a:srgbClr val="FFFF00"/>
                </a:highlight>
                <a:latin typeface="Kalam" panose="020B0604020202020204" charset="-94"/>
                <a:cs typeface="Kalam" panose="020B0604020202020204" charset="-94"/>
              </a:rPr>
              <a:t>Süt ve meyve suyu </a:t>
            </a:r>
            <a:r>
              <a:rPr lang="tr-TR" sz="1800" b="1" dirty="0" smtClean="0">
                <a:solidFill>
                  <a:srgbClr val="0070C0"/>
                </a:solidFill>
                <a:highlight>
                  <a:srgbClr val="FFFF00"/>
                </a:highlight>
                <a:latin typeface="Kalam" panose="020B0604020202020204" charset="-94"/>
                <a:cs typeface="Kalam" panose="020B0604020202020204" charset="-94"/>
              </a:rPr>
              <a:t>kutuları</a:t>
            </a:r>
            <a:endParaRPr lang="tr-TR" sz="1800" b="1" dirty="0">
              <a:solidFill>
                <a:srgbClr val="0070C0"/>
              </a:solidFill>
              <a:highlight>
                <a:srgbClr val="FFFF00"/>
              </a:highlight>
              <a:latin typeface="Kalam" panose="020B0604020202020204" charset="-94"/>
              <a:cs typeface="Kalam" panose="020B0604020202020204" charset="-94"/>
            </a:endParaRPr>
          </a:p>
          <a:p>
            <a:r>
              <a:rPr lang="tr-TR" sz="1800" b="1" dirty="0">
                <a:solidFill>
                  <a:srgbClr val="0070C0"/>
                </a:solidFill>
                <a:highlight>
                  <a:srgbClr val="FFFF00"/>
                </a:highlight>
                <a:latin typeface="Kalam" panose="020B0604020202020204" charset="-94"/>
                <a:cs typeface="Kalam" panose="020B0604020202020204" charset="-94"/>
              </a:rPr>
              <a:t>Hazır çorba </a:t>
            </a:r>
            <a:r>
              <a:rPr lang="tr-TR" sz="1800" b="1" dirty="0" smtClean="0">
                <a:solidFill>
                  <a:srgbClr val="0070C0"/>
                </a:solidFill>
                <a:highlight>
                  <a:srgbClr val="FFFF00"/>
                </a:highlight>
                <a:latin typeface="Kalam" panose="020B0604020202020204" charset="-94"/>
                <a:cs typeface="Kalam" panose="020B0604020202020204" charset="-94"/>
              </a:rPr>
              <a:t>ambalajları </a:t>
            </a:r>
            <a:endParaRPr lang="tr-TR" sz="1800" b="1" dirty="0">
              <a:solidFill>
                <a:srgbClr val="0070C0"/>
              </a:solidFill>
              <a:highlight>
                <a:srgbClr val="FFFF00"/>
              </a:highlight>
              <a:latin typeface="Kalam" panose="020B0604020202020204" charset="-94"/>
              <a:cs typeface="Kalam" panose="020B0604020202020204" charset="-94"/>
            </a:endParaRPr>
          </a:p>
          <a:p>
            <a:r>
              <a:rPr lang="tr-TR" sz="1800" b="1" dirty="0">
                <a:solidFill>
                  <a:srgbClr val="0070C0"/>
                </a:solidFill>
                <a:highlight>
                  <a:srgbClr val="FFFF00"/>
                </a:highlight>
                <a:latin typeface="Kalam" panose="020B0604020202020204" charset="-94"/>
                <a:cs typeface="Kalam" panose="020B0604020202020204" charset="-94"/>
              </a:rPr>
              <a:t>Toz şeklindeki hazır tatlı ve puding </a:t>
            </a:r>
            <a:r>
              <a:rPr lang="tr-TR" sz="1800" b="1" dirty="0" smtClean="0">
                <a:solidFill>
                  <a:srgbClr val="0070C0"/>
                </a:solidFill>
                <a:highlight>
                  <a:srgbClr val="FFFF00"/>
                </a:highlight>
                <a:latin typeface="Kalam" panose="020B0604020202020204" charset="-94"/>
                <a:cs typeface="Kalam" panose="020B0604020202020204" charset="-94"/>
              </a:rPr>
              <a:t>ambalajları</a:t>
            </a:r>
            <a:endParaRPr lang="tr-TR" sz="1800" b="1" dirty="0">
              <a:solidFill>
                <a:srgbClr val="0070C0"/>
              </a:solidFill>
              <a:highlight>
                <a:srgbClr val="FFFF00"/>
              </a:highlight>
              <a:latin typeface="Kalam" panose="020B0604020202020204" charset="-94"/>
              <a:cs typeface="Kalam" panose="020B0604020202020204" charset="-94"/>
            </a:endParaRPr>
          </a:p>
          <a:p>
            <a:r>
              <a:rPr lang="tr-TR" sz="1800" b="1" dirty="0">
                <a:solidFill>
                  <a:srgbClr val="0070C0"/>
                </a:solidFill>
                <a:highlight>
                  <a:srgbClr val="FFFF00"/>
                </a:highlight>
                <a:latin typeface="Kalam" panose="020B0604020202020204" charset="-94"/>
                <a:cs typeface="Kalam" panose="020B0604020202020204" charset="-94"/>
              </a:rPr>
              <a:t>Parlak kahve, çay ve çikolata ambalajları vs.</a:t>
            </a:r>
            <a:r>
              <a:rPr lang="tr-TR" sz="1800" b="1" dirty="0">
                <a:solidFill>
                  <a:schemeClr val="accent4">
                    <a:lumMod val="50000"/>
                  </a:schemeClr>
                </a:solidFill>
                <a:highlight>
                  <a:srgbClr val="FFFF00"/>
                </a:highlight>
                <a:latin typeface="Kalam" panose="020B0604020202020204" charset="-94"/>
                <a:cs typeface="Kalam" panose="020B0604020202020204" charset="-94"/>
              </a:rPr>
              <a:t> </a:t>
            </a:r>
          </a:p>
        </p:txBody>
      </p:sp>
    </p:spTree>
    <p:extLst>
      <p:ext uri="{BB962C8B-B14F-4D97-AF65-F5344CB8AC3E}">
        <p14:creationId xmlns:p14="http://schemas.microsoft.com/office/powerpoint/2010/main" val="3688359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5"/>
          <p:cNvSpPr>
            <a:spLocks noGrp="1"/>
          </p:cNvSpPr>
          <p:nvPr>
            <p:ph type="ctrTitle"/>
          </p:nvPr>
        </p:nvSpPr>
        <p:spPr/>
        <p:txBody>
          <a:bodyPr/>
          <a:lstStyle/>
          <a:p>
            <a:endParaRPr lang="tr-TR"/>
          </a:p>
        </p:txBody>
      </p:sp>
      <p:sp>
        <p:nvSpPr>
          <p:cNvPr id="7" name="Alt Başlık 6"/>
          <p:cNvSpPr>
            <a:spLocks noGrp="1"/>
          </p:cNvSpPr>
          <p:nvPr>
            <p:ph type="subTitle" idx="1"/>
          </p:nvPr>
        </p:nvSpPr>
        <p:spPr/>
        <p:txBody>
          <a:bodyPr/>
          <a:lstStyle/>
          <a:p>
            <a:endParaRPr lang="tr-TR"/>
          </a:p>
        </p:txBody>
      </p:sp>
      <p:pic>
        <p:nvPicPr>
          <p:cNvPr id="12" name="Resim 11"/>
          <p:cNvPicPr>
            <a:picLocks noChangeAspect="1"/>
          </p:cNvPicPr>
          <p:nvPr/>
        </p:nvPicPr>
        <p:blipFill>
          <a:blip r:embed="rId2"/>
          <a:stretch>
            <a:fillRect/>
          </a:stretch>
        </p:blipFill>
        <p:spPr>
          <a:xfrm>
            <a:off x="0" y="0"/>
            <a:ext cx="9144000" cy="5143500"/>
          </a:xfrm>
          <a:prstGeom prst="rect">
            <a:avLst/>
          </a:prstGeom>
        </p:spPr>
      </p:pic>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11954398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56"/>
        <p:cNvGrpSpPr/>
        <p:nvPr/>
      </p:nvGrpSpPr>
      <p:grpSpPr>
        <a:xfrm>
          <a:off x="0" y="0"/>
          <a:ext cx="0" cy="0"/>
          <a:chOff x="0" y="0"/>
          <a:chExt cx="0" cy="0"/>
        </a:xfrm>
      </p:grpSpPr>
      <p:sp>
        <p:nvSpPr>
          <p:cNvPr id="12" name="Unvan 3">
            <a:extLst>
              <a:ext uri="{FF2B5EF4-FFF2-40B4-BE49-F238E27FC236}">
                <a16:creationId xmlns:a16="http://schemas.microsoft.com/office/drawing/2014/main" id="{79210840-A7F0-4AF6-BF41-BDDD769E1AD2}"/>
              </a:ext>
            </a:extLst>
          </p:cNvPr>
          <p:cNvSpPr txBox="1">
            <a:spLocks/>
          </p:cNvSpPr>
          <p:nvPr/>
        </p:nvSpPr>
        <p:spPr>
          <a:xfrm>
            <a:off x="418180" y="699330"/>
            <a:ext cx="2460172" cy="51987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tr-TR" sz="3200" b="1" dirty="0">
                <a:solidFill>
                  <a:srgbClr val="FFFF00"/>
                </a:solidFill>
                <a:latin typeface="Kalam" panose="020B0604020202020204" charset="-94"/>
                <a:cs typeface="Kalam" panose="020B0604020202020204" charset="-94"/>
              </a:rPr>
              <a:t>KOMPOZİT</a:t>
            </a:r>
          </a:p>
        </p:txBody>
      </p:sp>
      <p:sp>
        <p:nvSpPr>
          <p:cNvPr id="7" name="Metin kutusu 6">
            <a:extLst>
              <a:ext uri="{FF2B5EF4-FFF2-40B4-BE49-F238E27FC236}">
                <a16:creationId xmlns:a16="http://schemas.microsoft.com/office/drawing/2014/main" id="{FCB4E3C7-B4C1-4A3C-9292-11F675CF9A34}"/>
              </a:ext>
            </a:extLst>
          </p:cNvPr>
          <p:cNvSpPr txBox="1"/>
          <p:nvPr/>
        </p:nvSpPr>
        <p:spPr>
          <a:xfrm>
            <a:off x="418180" y="1392113"/>
            <a:ext cx="4487650" cy="2831544"/>
          </a:xfrm>
          <a:prstGeom prst="rect">
            <a:avLst/>
          </a:prstGeom>
          <a:noFill/>
        </p:spPr>
        <p:txBody>
          <a:bodyPr wrap="square">
            <a:spAutoFit/>
          </a:bodyPr>
          <a:lstStyle/>
          <a:p>
            <a:pPr marL="0" indent="0" algn="just">
              <a:buNone/>
            </a:pPr>
            <a:r>
              <a:rPr lang="tr-TR" sz="1800" b="1" dirty="0">
                <a:solidFill>
                  <a:schemeClr val="bg1"/>
                </a:solidFill>
                <a:latin typeface="Kalam" panose="020B0604020202020204" charset="-94"/>
                <a:cs typeface="Kalam" panose="020B0604020202020204" charset="-94"/>
              </a:rPr>
              <a:t>Geri kazanılan kağıt kısmı, bir dizi işlemden gerilir. </a:t>
            </a:r>
          </a:p>
          <a:p>
            <a:pPr marL="0" indent="0" algn="just">
              <a:buNone/>
            </a:pPr>
            <a:endParaRPr lang="tr-TR" sz="1800" b="1" dirty="0">
              <a:latin typeface="Kalam" panose="020B0604020202020204" charset="-94"/>
              <a:cs typeface="Kalam" panose="020B0604020202020204" charset="-94"/>
            </a:endParaRPr>
          </a:p>
          <a:p>
            <a:pPr marL="0" indent="0" algn="just">
              <a:buNone/>
            </a:pPr>
            <a:r>
              <a:rPr lang="tr-TR" sz="1800" b="1" u="sng" dirty="0">
                <a:solidFill>
                  <a:schemeClr val="bg2"/>
                </a:solidFill>
                <a:highlight>
                  <a:srgbClr val="FFFF00"/>
                </a:highlight>
                <a:latin typeface="Kalam" panose="020B0604020202020204" charset="-94"/>
                <a:cs typeface="Kalam" panose="020B0604020202020204" charset="-94"/>
              </a:rPr>
              <a:t>KAĞIT MENDİL, TUVALET KAĞIDI, OLUKLU MUKAVVA</a:t>
            </a:r>
          </a:p>
          <a:p>
            <a:pPr marL="0" indent="0" algn="just">
              <a:buNone/>
            </a:pPr>
            <a:r>
              <a:rPr lang="tr-TR" sz="1800" b="1" dirty="0">
                <a:solidFill>
                  <a:schemeClr val="bg1"/>
                </a:solidFill>
                <a:latin typeface="Kalam" panose="020B0604020202020204" charset="-94"/>
                <a:cs typeface="Kalam" panose="020B0604020202020204" charset="-94"/>
              </a:rPr>
              <a:t>gibi ürünlerin imalatında kullanılır.</a:t>
            </a:r>
          </a:p>
          <a:p>
            <a:pPr marL="0" indent="0" algn="just">
              <a:buNone/>
            </a:pPr>
            <a:endParaRPr lang="tr-TR" sz="1800" b="1" dirty="0" smtClean="0">
              <a:latin typeface="Kalam" panose="020B0604020202020204" charset="-94"/>
              <a:cs typeface="Kalam" panose="020B0604020202020204" charset="-94"/>
            </a:endParaRPr>
          </a:p>
          <a:p>
            <a:pPr marL="0" indent="0" algn="just">
              <a:buNone/>
            </a:pPr>
            <a:r>
              <a:rPr lang="tr-TR" sz="1800" b="1" dirty="0" smtClean="0">
                <a:solidFill>
                  <a:schemeClr val="bg1"/>
                </a:solidFill>
                <a:latin typeface="Kalam" panose="020B0604020202020204" charset="-94"/>
                <a:cs typeface="Kalam" panose="020B0604020202020204" charset="-94"/>
              </a:rPr>
              <a:t>Öğütülmüş </a:t>
            </a:r>
            <a:r>
              <a:rPr lang="tr-TR" sz="1800" b="1" dirty="0" err="1">
                <a:solidFill>
                  <a:schemeClr val="bg1"/>
                </a:solidFill>
                <a:latin typeface="Kalam" panose="020B0604020202020204" charset="-94"/>
                <a:cs typeface="Kalam" panose="020B0604020202020204" charset="-94"/>
              </a:rPr>
              <a:t>kompozit</a:t>
            </a:r>
            <a:r>
              <a:rPr lang="tr-TR" sz="1800" b="1" dirty="0">
                <a:solidFill>
                  <a:schemeClr val="bg1"/>
                </a:solidFill>
                <a:latin typeface="Kalam" panose="020B0604020202020204" charset="-94"/>
                <a:cs typeface="Kalam" panose="020B0604020202020204" charset="-94"/>
              </a:rPr>
              <a:t> atıklar, preslerde sıkıştırılarak sunta imalatında kullanılırlar.</a:t>
            </a:r>
          </a:p>
          <a:p>
            <a:endParaRPr lang="tr-TR" sz="1600" dirty="0"/>
          </a:p>
        </p:txBody>
      </p:sp>
      <p:pic>
        <p:nvPicPr>
          <p:cNvPr id="8" name="Resim 7">
            <a:extLst>
              <a:ext uri="{FF2B5EF4-FFF2-40B4-BE49-F238E27FC236}">
                <a16:creationId xmlns:a16="http://schemas.microsoft.com/office/drawing/2014/main" id="{50AB7EAD-CC71-4301-9355-E02897B4C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9296" y="1085661"/>
            <a:ext cx="3177948" cy="3137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Resim 4">
            <a:extLst>
              <a:ext uri="{FF2B5EF4-FFF2-40B4-BE49-F238E27FC236}">
                <a16:creationId xmlns:a16="http://schemas.microsoft.com/office/drawing/2014/main" id="{E4C24E75-A241-4D5A-9CF3-53440BDA4F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6572" y="0"/>
            <a:ext cx="897428" cy="885356"/>
          </a:xfrm>
          <a:prstGeom prst="rect">
            <a:avLst/>
          </a:prstGeom>
        </p:spPr>
      </p:pic>
    </p:spTree>
    <p:extLst>
      <p:ext uri="{BB962C8B-B14F-4D97-AF65-F5344CB8AC3E}">
        <p14:creationId xmlns:p14="http://schemas.microsoft.com/office/powerpoint/2010/main" val="26358623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3"/>
            </a:gs>
            <a:gs pos="100000">
              <a:schemeClr val="accent6"/>
            </a:gs>
          </a:gsLst>
          <a:lin ang="2700006" scaled="0"/>
        </a:gradFill>
        <a:effectLst/>
      </p:bgPr>
    </p:bg>
    <p:spTree>
      <p:nvGrpSpPr>
        <p:cNvPr id="1" name="Shape 170"/>
        <p:cNvGrpSpPr/>
        <p:nvPr/>
      </p:nvGrpSpPr>
      <p:grpSpPr>
        <a:xfrm>
          <a:off x="0" y="0"/>
          <a:ext cx="0" cy="0"/>
          <a:chOff x="0" y="0"/>
          <a:chExt cx="0" cy="0"/>
        </a:xfrm>
      </p:grpSpPr>
      <p:sp>
        <p:nvSpPr>
          <p:cNvPr id="5" name="İçerik Yer Tutucusu 3">
            <a:extLst>
              <a:ext uri="{FF2B5EF4-FFF2-40B4-BE49-F238E27FC236}">
                <a16:creationId xmlns:a16="http://schemas.microsoft.com/office/drawing/2014/main" id="{C2780879-7E82-4933-9E31-DE7AF14AA978}"/>
              </a:ext>
            </a:extLst>
          </p:cNvPr>
          <p:cNvSpPr txBox="1">
            <a:spLocks/>
          </p:cNvSpPr>
          <p:nvPr/>
        </p:nvSpPr>
        <p:spPr>
          <a:xfrm>
            <a:off x="5021318" y="1032547"/>
            <a:ext cx="3681248" cy="935230"/>
          </a:xfrm>
          <a:prstGeom prst="roundRect">
            <a:avLst/>
          </a:prstGeom>
        </p:spPr>
        <p:style>
          <a:lnRef idx="3">
            <a:schemeClr val="lt1"/>
          </a:lnRef>
          <a:fillRef idx="1">
            <a:schemeClr val="accent6"/>
          </a:fillRef>
          <a:effectRef idx="1">
            <a:schemeClr val="accent6"/>
          </a:effectRef>
          <a:fontRef idx="minor">
            <a:schemeClr val="lt1"/>
          </a:fontRef>
        </p:style>
        <p:txBody>
          <a:bodyPr lIns="68580" tIns="34290" rIns="68580" bIns="3429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just">
              <a:defRPr/>
            </a:pPr>
            <a:r>
              <a:rPr lang="tr-TR" sz="1600" b="1" dirty="0">
                <a:solidFill>
                  <a:srgbClr val="222222"/>
                </a:solidFill>
                <a:latin typeface="Kalam" panose="020B0604020202020204" charset="-94"/>
                <a:cs typeface="Kalam" panose="020B0604020202020204" charset="-94"/>
              </a:rPr>
              <a:t>Meyve ve sebze artıkları, yum</a:t>
            </a:r>
            <a:r>
              <a:rPr lang="tr-TR" sz="1600" b="1" u="sng" dirty="0">
                <a:solidFill>
                  <a:srgbClr val="222222"/>
                </a:solidFill>
                <a:latin typeface="Kalam" panose="020B0604020202020204" charset="-94"/>
                <a:cs typeface="Kalam" panose="020B0604020202020204" charset="-94"/>
              </a:rPr>
              <a:t>urt</a:t>
            </a:r>
            <a:r>
              <a:rPr lang="tr-TR" sz="1600" b="1" dirty="0">
                <a:solidFill>
                  <a:srgbClr val="222222"/>
                </a:solidFill>
                <a:latin typeface="Kalam" panose="020B0604020202020204" charset="-94"/>
                <a:cs typeface="Kalam" panose="020B0604020202020204" charset="-94"/>
              </a:rPr>
              <a:t>a kabukları, çay posaları, park-bahçe atıkları vb. atıklardır.</a:t>
            </a:r>
          </a:p>
        </p:txBody>
      </p:sp>
      <p:sp>
        <p:nvSpPr>
          <p:cNvPr id="7" name="Metin kutusu 6">
            <a:extLst>
              <a:ext uri="{FF2B5EF4-FFF2-40B4-BE49-F238E27FC236}">
                <a16:creationId xmlns:a16="http://schemas.microsoft.com/office/drawing/2014/main" id="{03370560-FD7E-44A5-BB0D-A87CA45BFBC4}"/>
              </a:ext>
            </a:extLst>
          </p:cNvPr>
          <p:cNvSpPr txBox="1"/>
          <p:nvPr/>
        </p:nvSpPr>
        <p:spPr>
          <a:xfrm>
            <a:off x="752148" y="322768"/>
            <a:ext cx="4572000" cy="523220"/>
          </a:xfrm>
          <a:prstGeom prst="rect">
            <a:avLst/>
          </a:prstGeom>
          <a:noFill/>
        </p:spPr>
        <p:txBody>
          <a:bodyPr wrap="square">
            <a:spAutoFit/>
          </a:bodyPr>
          <a:lstStyle/>
          <a:p>
            <a:r>
              <a:rPr lang="tr-TR" sz="2800" b="1" dirty="0">
                <a:solidFill>
                  <a:schemeClr val="bg1"/>
                </a:solidFill>
                <a:latin typeface="Kalam" panose="020B0604020202020204" charset="-94"/>
                <a:cs typeface="Kalam" panose="020B0604020202020204" charset="-94"/>
              </a:rPr>
              <a:t>ORGANİK ATIKLAR</a:t>
            </a:r>
            <a:endParaRPr lang="tr-TR" sz="2800" dirty="0">
              <a:solidFill>
                <a:schemeClr val="bg1"/>
              </a:solidFill>
              <a:latin typeface="Kalam" panose="020B0604020202020204" charset="-94"/>
              <a:cs typeface="Kalam" panose="020B0604020202020204" charset="-94"/>
            </a:endParaRPr>
          </a:p>
        </p:txBody>
      </p:sp>
      <p:pic>
        <p:nvPicPr>
          <p:cNvPr id="10" name="Resim 9">
            <a:extLst>
              <a:ext uri="{FF2B5EF4-FFF2-40B4-BE49-F238E27FC236}">
                <a16:creationId xmlns:a16="http://schemas.microsoft.com/office/drawing/2014/main" id="{2DD66FC3-FC40-4713-BC57-CF9CD586FA7A}"/>
              </a:ext>
            </a:extLst>
          </p:cNvPr>
          <p:cNvPicPr>
            <a:picLocks noChangeAspect="1"/>
          </p:cNvPicPr>
          <p:nvPr/>
        </p:nvPicPr>
        <p:blipFill>
          <a:blip r:embed="rId3"/>
          <a:stretch>
            <a:fillRect/>
          </a:stretch>
        </p:blipFill>
        <p:spPr>
          <a:xfrm>
            <a:off x="585234" y="896788"/>
            <a:ext cx="3740024" cy="3740024"/>
          </a:xfrm>
          <a:prstGeom prst="rect">
            <a:avLst/>
          </a:prstGeom>
        </p:spPr>
      </p:pic>
      <p:sp>
        <p:nvSpPr>
          <p:cNvPr id="14" name="İçerik Yer Tutucusu 3">
            <a:extLst>
              <a:ext uri="{FF2B5EF4-FFF2-40B4-BE49-F238E27FC236}">
                <a16:creationId xmlns:a16="http://schemas.microsoft.com/office/drawing/2014/main" id="{F7958DFC-FFAA-4E3E-831C-18E319E4E5F1}"/>
              </a:ext>
            </a:extLst>
          </p:cNvPr>
          <p:cNvSpPr txBox="1">
            <a:spLocks/>
          </p:cNvSpPr>
          <p:nvPr/>
        </p:nvSpPr>
        <p:spPr>
          <a:xfrm>
            <a:off x="5021318" y="2201620"/>
            <a:ext cx="3681248" cy="1017044"/>
          </a:xfrm>
          <a:prstGeom prst="roundRect">
            <a:avLst/>
          </a:prstGeom>
        </p:spPr>
        <p:style>
          <a:lnRef idx="2">
            <a:schemeClr val="accent6"/>
          </a:lnRef>
          <a:fillRef idx="1">
            <a:schemeClr val="lt1"/>
          </a:fillRef>
          <a:effectRef idx="0">
            <a:schemeClr val="accent6"/>
          </a:effectRef>
          <a:fontRef idx="minor">
            <a:schemeClr val="dk1"/>
          </a:fontRef>
        </p:style>
        <p:txBody>
          <a:bodyPr lIns="68580" tIns="34290" rIns="68580" bIns="34290" anchor="ct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just"/>
            <a:r>
              <a:rPr lang="tr-TR" b="1" dirty="0">
                <a:solidFill>
                  <a:srgbClr val="222222"/>
                </a:solidFill>
                <a:latin typeface="Kalam" panose="020B0604020202020204" charset="-94"/>
                <a:cs typeface="Kalam" panose="020B0604020202020204" charset="-94"/>
              </a:rPr>
              <a:t>Toplanan organik atıklardan </a:t>
            </a:r>
            <a:r>
              <a:rPr lang="tr-TR" b="1" dirty="0" smtClean="0">
                <a:solidFill>
                  <a:srgbClr val="222222"/>
                </a:solidFill>
                <a:latin typeface="Kalam" panose="020B0604020202020204" charset="-94"/>
                <a:cs typeface="Kalam" panose="020B0604020202020204" charset="-94"/>
              </a:rPr>
              <a:t>ev/işyeri </a:t>
            </a:r>
            <a:r>
              <a:rPr lang="tr-TR" b="1" dirty="0">
                <a:solidFill>
                  <a:srgbClr val="222222"/>
                </a:solidFill>
                <a:latin typeface="Kalam" panose="020B0604020202020204" charset="-94"/>
                <a:cs typeface="Kalam" panose="020B0604020202020204" charset="-94"/>
              </a:rPr>
              <a:t>bahçesinde </a:t>
            </a:r>
            <a:r>
              <a:rPr lang="tr-TR" b="1" dirty="0" err="1">
                <a:solidFill>
                  <a:srgbClr val="222222"/>
                </a:solidFill>
                <a:latin typeface="Kalam" panose="020B0604020202020204" charset="-94"/>
                <a:cs typeface="Kalam" panose="020B0604020202020204" charset="-94"/>
              </a:rPr>
              <a:t>Kompost</a:t>
            </a:r>
            <a:r>
              <a:rPr lang="tr-TR" b="1" dirty="0">
                <a:solidFill>
                  <a:srgbClr val="222222"/>
                </a:solidFill>
                <a:latin typeface="Kalam" panose="020B0604020202020204" charset="-94"/>
                <a:cs typeface="Kalam" panose="020B0604020202020204" charset="-94"/>
              </a:rPr>
              <a:t> yapılabilir veya lisanslı geri dönüşüm tesisine gönderilmek için Belediyelere teslim edilebilir</a:t>
            </a:r>
            <a:r>
              <a:rPr lang="tr-TR" dirty="0">
                <a:solidFill>
                  <a:srgbClr val="222222"/>
                </a:solidFill>
                <a:latin typeface="Kalam" panose="020B0604020202020204" charset="-94"/>
                <a:cs typeface="Kalam" panose="020B0604020202020204" charset="-94"/>
              </a:rPr>
              <a:t>.</a:t>
            </a:r>
          </a:p>
        </p:txBody>
      </p:sp>
      <p:sp>
        <p:nvSpPr>
          <p:cNvPr id="15" name="İçerik Yer Tutucusu 3">
            <a:extLst>
              <a:ext uri="{FF2B5EF4-FFF2-40B4-BE49-F238E27FC236}">
                <a16:creationId xmlns:a16="http://schemas.microsoft.com/office/drawing/2014/main" id="{B357742C-CD34-4134-B84C-D45E316A5E47}"/>
              </a:ext>
            </a:extLst>
          </p:cNvPr>
          <p:cNvSpPr txBox="1">
            <a:spLocks/>
          </p:cNvSpPr>
          <p:nvPr/>
        </p:nvSpPr>
        <p:spPr>
          <a:xfrm>
            <a:off x="5021318" y="3452507"/>
            <a:ext cx="3681248" cy="101789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just"/>
            <a:r>
              <a:rPr lang="tr-TR" b="1" dirty="0">
                <a:solidFill>
                  <a:schemeClr val="bg1"/>
                </a:solidFill>
                <a:latin typeface="Kalam" panose="020B0604020202020204" charset="-94"/>
                <a:cs typeface="Kalam" panose="020B0604020202020204" charset="-94"/>
              </a:rPr>
              <a:t>Organik atıkların düzenli depolama alanlarında, çürütülmesiyle oluşan metan gazından elektrik enerjisi üretilir.</a:t>
            </a:r>
          </a:p>
        </p:txBody>
      </p:sp>
      <p:pic>
        <p:nvPicPr>
          <p:cNvPr id="8" name="Resim 7">
            <a:extLst>
              <a:ext uri="{FF2B5EF4-FFF2-40B4-BE49-F238E27FC236}">
                <a16:creationId xmlns:a16="http://schemas.microsoft.com/office/drawing/2014/main" id="{E4C24E75-A241-4D5A-9CF3-53440BDA4F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4327" y="0"/>
            <a:ext cx="897428" cy="885356"/>
          </a:xfrm>
          <a:prstGeom prst="rect">
            <a:avLst/>
          </a:prstGeom>
        </p:spPr>
      </p:pic>
    </p:spTree>
    <p:extLst>
      <p:ext uri="{BB962C8B-B14F-4D97-AF65-F5344CB8AC3E}">
        <p14:creationId xmlns:p14="http://schemas.microsoft.com/office/powerpoint/2010/main" val="18545862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3"/>
            </a:gs>
            <a:gs pos="100000">
              <a:schemeClr val="accent6"/>
            </a:gs>
          </a:gsLst>
          <a:lin ang="2700006" scaled="0"/>
        </a:gradFill>
        <a:effectLst/>
      </p:bgPr>
    </p:bg>
    <p:spTree>
      <p:nvGrpSpPr>
        <p:cNvPr id="1" name="Shape 170"/>
        <p:cNvGrpSpPr/>
        <p:nvPr/>
      </p:nvGrpSpPr>
      <p:grpSpPr>
        <a:xfrm>
          <a:off x="0" y="0"/>
          <a:ext cx="0" cy="0"/>
          <a:chOff x="0" y="0"/>
          <a:chExt cx="0" cy="0"/>
        </a:xfrm>
      </p:grpSpPr>
      <p:sp>
        <p:nvSpPr>
          <p:cNvPr id="6" name="Metin kutusu 5">
            <a:extLst>
              <a:ext uri="{FF2B5EF4-FFF2-40B4-BE49-F238E27FC236}">
                <a16:creationId xmlns:a16="http://schemas.microsoft.com/office/drawing/2014/main" id="{D0EA2D8C-2ECC-4B5D-839B-F953B3BB402C}"/>
              </a:ext>
            </a:extLst>
          </p:cNvPr>
          <p:cNvSpPr txBox="1"/>
          <p:nvPr/>
        </p:nvSpPr>
        <p:spPr>
          <a:xfrm>
            <a:off x="1218494" y="204545"/>
            <a:ext cx="4572000" cy="523220"/>
          </a:xfrm>
          <a:prstGeom prst="rect">
            <a:avLst/>
          </a:prstGeom>
          <a:noFill/>
        </p:spPr>
        <p:txBody>
          <a:bodyPr wrap="square">
            <a:spAutoFit/>
          </a:bodyPr>
          <a:lstStyle/>
          <a:p>
            <a:r>
              <a:rPr lang="tr-TR" sz="2800" b="1" dirty="0" err="1">
                <a:solidFill>
                  <a:schemeClr val="bg1"/>
                </a:solidFill>
                <a:latin typeface="Kalam" panose="020B0604020202020204" charset="-94"/>
                <a:cs typeface="Kalam" panose="020B0604020202020204" charset="-94"/>
              </a:rPr>
              <a:t>Kompost</a:t>
            </a:r>
            <a:r>
              <a:rPr lang="tr-TR" sz="2800" b="1" dirty="0">
                <a:solidFill>
                  <a:schemeClr val="bg1"/>
                </a:solidFill>
                <a:latin typeface="Kalam" panose="020B0604020202020204" charset="-94"/>
                <a:cs typeface="Kalam" panose="020B0604020202020204" charset="-94"/>
              </a:rPr>
              <a:t> Nedir?</a:t>
            </a:r>
          </a:p>
        </p:txBody>
      </p:sp>
      <p:sp>
        <p:nvSpPr>
          <p:cNvPr id="8" name="Metin kutusu 7">
            <a:extLst>
              <a:ext uri="{FF2B5EF4-FFF2-40B4-BE49-F238E27FC236}">
                <a16:creationId xmlns:a16="http://schemas.microsoft.com/office/drawing/2014/main" id="{6F712930-4983-4B32-825F-4C8E8C609797}"/>
              </a:ext>
            </a:extLst>
          </p:cNvPr>
          <p:cNvSpPr txBox="1"/>
          <p:nvPr/>
        </p:nvSpPr>
        <p:spPr>
          <a:xfrm>
            <a:off x="426758" y="727413"/>
            <a:ext cx="6532841" cy="1631216"/>
          </a:xfrm>
          <a:prstGeom prst="rect">
            <a:avLst/>
          </a:prstGeom>
          <a:noFill/>
        </p:spPr>
        <p:txBody>
          <a:bodyPr wrap="square">
            <a:spAutoFit/>
          </a:bodyPr>
          <a:lstStyle/>
          <a:p>
            <a:pPr marL="285750" indent="-285750" algn="just">
              <a:buClr>
                <a:srgbClr val="264F5C"/>
              </a:buClr>
              <a:buFont typeface="Wingdings" panose="05000000000000000000" pitchFamily="2" charset="2"/>
              <a:buChar char="v"/>
            </a:pPr>
            <a:r>
              <a:rPr lang="tr-TR" sz="2000" b="1" dirty="0">
                <a:solidFill>
                  <a:srgbClr val="264F5C"/>
                </a:solidFill>
                <a:latin typeface="Kalam" panose="020B0604020202020204" charset="-94"/>
                <a:cs typeface="Kalam" panose="020B0604020202020204" charset="-94"/>
              </a:rPr>
              <a:t>Genelde gözle görülmeyen mikroorganizmaların, organik atık içerisindeki organik maddeleri biyokimyasal yollarla ayrıştırmasıdır. </a:t>
            </a:r>
          </a:p>
          <a:p>
            <a:pPr marL="285750" indent="-285750" algn="just">
              <a:buClr>
                <a:srgbClr val="264F5C"/>
              </a:buClr>
              <a:buFont typeface="Wingdings" panose="05000000000000000000" pitchFamily="2" charset="2"/>
              <a:buChar char="v"/>
            </a:pPr>
            <a:endParaRPr lang="tr-TR" sz="2000" b="1" dirty="0">
              <a:solidFill>
                <a:srgbClr val="264F5C"/>
              </a:solidFill>
              <a:latin typeface="Kalam" panose="020B0604020202020204" charset="-94"/>
              <a:cs typeface="Kalam" panose="020B0604020202020204" charset="-94"/>
            </a:endParaRPr>
          </a:p>
          <a:p>
            <a:pPr marL="285750" indent="-285750" algn="just">
              <a:buClr>
                <a:srgbClr val="264F5C"/>
              </a:buClr>
              <a:buFont typeface="Wingdings" panose="05000000000000000000" pitchFamily="2" charset="2"/>
              <a:buChar char="v"/>
            </a:pPr>
            <a:r>
              <a:rPr lang="tr-TR" sz="2000" b="1" dirty="0" err="1">
                <a:solidFill>
                  <a:srgbClr val="264F5C"/>
                </a:solidFill>
                <a:latin typeface="Kalam" panose="020B0604020202020204" charset="-94"/>
                <a:cs typeface="Kalam" panose="020B0604020202020204" charset="-94"/>
              </a:rPr>
              <a:t>Kompost</a:t>
            </a:r>
            <a:r>
              <a:rPr lang="tr-TR" sz="2000" b="1" dirty="0">
                <a:solidFill>
                  <a:srgbClr val="264F5C"/>
                </a:solidFill>
                <a:latin typeface="Kalam" panose="020B0604020202020204" charset="-94"/>
                <a:cs typeface="Kalam" panose="020B0604020202020204" charset="-94"/>
              </a:rPr>
              <a:t> açık alanda veya makine ile elde edilebilir.</a:t>
            </a:r>
          </a:p>
        </p:txBody>
      </p:sp>
      <p:pic>
        <p:nvPicPr>
          <p:cNvPr id="9" name="Resim 8">
            <a:extLst>
              <a:ext uri="{FF2B5EF4-FFF2-40B4-BE49-F238E27FC236}">
                <a16:creationId xmlns:a16="http://schemas.microsoft.com/office/drawing/2014/main" id="{3A4D4B71-BEB6-4ADE-B25B-A38C1D54AD2C}"/>
              </a:ext>
            </a:extLst>
          </p:cNvPr>
          <p:cNvPicPr>
            <a:picLocks noChangeAspect="1"/>
          </p:cNvPicPr>
          <p:nvPr/>
        </p:nvPicPr>
        <p:blipFill>
          <a:blip r:embed="rId3"/>
          <a:stretch>
            <a:fillRect/>
          </a:stretch>
        </p:blipFill>
        <p:spPr>
          <a:xfrm>
            <a:off x="701109" y="2811262"/>
            <a:ext cx="3450756" cy="2135440"/>
          </a:xfrm>
          <a:prstGeom prst="rect">
            <a:avLst/>
          </a:prstGeom>
          <a:ln>
            <a:noFill/>
          </a:ln>
          <a:effectLst>
            <a:softEdge rad="112500"/>
          </a:effectLst>
        </p:spPr>
      </p:pic>
      <p:pic>
        <p:nvPicPr>
          <p:cNvPr id="10" name="Resim 9">
            <a:extLst>
              <a:ext uri="{FF2B5EF4-FFF2-40B4-BE49-F238E27FC236}">
                <a16:creationId xmlns:a16="http://schemas.microsoft.com/office/drawing/2014/main" id="{1E689031-B89F-4363-8373-46ECE0AC9682}"/>
              </a:ext>
            </a:extLst>
          </p:cNvPr>
          <p:cNvPicPr>
            <a:picLocks noChangeAspect="1"/>
          </p:cNvPicPr>
          <p:nvPr/>
        </p:nvPicPr>
        <p:blipFill>
          <a:blip r:embed="rId4"/>
          <a:stretch>
            <a:fillRect/>
          </a:stretch>
        </p:blipFill>
        <p:spPr>
          <a:xfrm>
            <a:off x="5062295" y="2811262"/>
            <a:ext cx="3450334" cy="2135440"/>
          </a:xfrm>
          <a:prstGeom prst="rect">
            <a:avLst/>
          </a:prstGeom>
          <a:ln>
            <a:noFill/>
          </a:ln>
          <a:effectLst>
            <a:softEdge rad="112500"/>
          </a:effectLst>
        </p:spPr>
      </p:pic>
      <p:pic>
        <p:nvPicPr>
          <p:cNvPr id="7" name="Resim 6">
            <a:extLst>
              <a:ext uri="{FF2B5EF4-FFF2-40B4-BE49-F238E27FC236}">
                <a16:creationId xmlns:a16="http://schemas.microsoft.com/office/drawing/2014/main" id="{E4C24E75-A241-4D5A-9CF3-53440BDA4F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1243" y="8963"/>
            <a:ext cx="897428" cy="885356"/>
          </a:xfrm>
          <a:prstGeom prst="rect">
            <a:avLst/>
          </a:prstGeom>
        </p:spPr>
      </p:pic>
    </p:spTree>
    <p:extLst>
      <p:ext uri="{BB962C8B-B14F-4D97-AF65-F5344CB8AC3E}">
        <p14:creationId xmlns:p14="http://schemas.microsoft.com/office/powerpoint/2010/main" val="35356585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4"/>
            </a:gs>
          </a:gsLst>
          <a:lin ang="2700006" scaled="0"/>
        </a:gradFill>
        <a:effectLst/>
      </p:bgPr>
    </p:bg>
    <p:spTree>
      <p:nvGrpSpPr>
        <p:cNvPr id="1" name="Shape 235"/>
        <p:cNvGrpSpPr/>
        <p:nvPr/>
      </p:nvGrpSpPr>
      <p:grpSpPr>
        <a:xfrm>
          <a:off x="0" y="0"/>
          <a:ext cx="0" cy="0"/>
          <a:chOff x="0" y="0"/>
          <a:chExt cx="0" cy="0"/>
        </a:xfrm>
      </p:grpSpPr>
      <p:sp>
        <p:nvSpPr>
          <p:cNvPr id="11" name="Metin kutusu 10">
            <a:extLst>
              <a:ext uri="{FF2B5EF4-FFF2-40B4-BE49-F238E27FC236}">
                <a16:creationId xmlns:a16="http://schemas.microsoft.com/office/drawing/2014/main" id="{101864EE-4FF4-4884-A052-12DB6535BD69}"/>
              </a:ext>
            </a:extLst>
          </p:cNvPr>
          <p:cNvSpPr txBox="1"/>
          <p:nvPr/>
        </p:nvSpPr>
        <p:spPr>
          <a:xfrm>
            <a:off x="390025" y="303396"/>
            <a:ext cx="2578146" cy="523220"/>
          </a:xfrm>
          <a:prstGeom prst="rect">
            <a:avLst/>
          </a:prstGeom>
          <a:noFill/>
        </p:spPr>
        <p:txBody>
          <a:bodyPr wrap="square">
            <a:spAutoFit/>
          </a:bodyPr>
          <a:lstStyle/>
          <a:p>
            <a:r>
              <a:rPr lang="tr-TR" sz="2800" b="1" dirty="0">
                <a:solidFill>
                  <a:schemeClr val="bg1"/>
                </a:solidFill>
                <a:latin typeface="Kalam" panose="020B0604020202020204" charset="-94"/>
                <a:cs typeface="Kalam" panose="020B0604020202020204" charset="-94"/>
              </a:rPr>
              <a:t>ATIK PİLLER</a:t>
            </a:r>
            <a:endParaRPr lang="tr-TR" sz="2800" dirty="0">
              <a:solidFill>
                <a:schemeClr val="bg1"/>
              </a:solidFill>
              <a:latin typeface="Kalam" panose="020B0604020202020204" charset="-94"/>
              <a:cs typeface="Kalam" panose="020B0604020202020204" charset="-94"/>
            </a:endParaRPr>
          </a:p>
        </p:txBody>
      </p:sp>
      <p:sp>
        <p:nvSpPr>
          <p:cNvPr id="14" name="Yuvarlatılmış Dikdörtgen 4">
            <a:extLst>
              <a:ext uri="{FF2B5EF4-FFF2-40B4-BE49-F238E27FC236}">
                <a16:creationId xmlns:a16="http://schemas.microsoft.com/office/drawing/2014/main" id="{C5FAD621-D589-4F82-8054-2BF71E9E4BED}"/>
              </a:ext>
            </a:extLst>
          </p:cNvPr>
          <p:cNvSpPr/>
          <p:nvPr/>
        </p:nvSpPr>
        <p:spPr>
          <a:xfrm>
            <a:off x="5205846" y="826616"/>
            <a:ext cx="3304309" cy="142142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tr-TR" sz="1600" b="1" u="sng" dirty="0">
                <a:solidFill>
                  <a:schemeClr val="bg2">
                    <a:lumMod val="75000"/>
                    <a:lumOff val="25000"/>
                  </a:schemeClr>
                </a:solidFill>
                <a:latin typeface="Kalam" panose="020B0604020202020204" charset="-94"/>
                <a:cs typeface="Kalam" panose="020B0604020202020204" charset="-94"/>
              </a:rPr>
              <a:t>Atık piller</a:t>
            </a:r>
            <a:r>
              <a:rPr lang="tr-TR" sz="1600" b="1" dirty="0">
                <a:solidFill>
                  <a:schemeClr val="bg2">
                    <a:lumMod val="75000"/>
                    <a:lumOff val="25000"/>
                  </a:schemeClr>
                </a:solidFill>
                <a:latin typeface="Kalam" panose="020B0604020202020204" charset="-94"/>
                <a:cs typeface="Kalam" panose="020B0604020202020204" charset="-94"/>
              </a:rPr>
              <a:t>, </a:t>
            </a:r>
            <a:r>
              <a:rPr lang="tr-TR" sz="1600" b="1" dirty="0">
                <a:solidFill>
                  <a:schemeClr val="bg1"/>
                </a:solidFill>
                <a:latin typeface="Kalam" panose="020B0604020202020204" charset="-94"/>
                <a:cs typeface="Kalam" panose="020B0604020202020204" charset="-94"/>
              </a:rPr>
              <a:t>içeriğinde bulunan ağır metaller nedeniyle çevre ve insan sağlığına zararlı etkilerde bulunabilecek atıklardandır ve ayrı toplanması gereklidir.</a:t>
            </a:r>
          </a:p>
        </p:txBody>
      </p:sp>
      <p:sp>
        <p:nvSpPr>
          <p:cNvPr id="15" name="Yuvarlatılmış Dikdörtgen 5">
            <a:extLst>
              <a:ext uri="{FF2B5EF4-FFF2-40B4-BE49-F238E27FC236}">
                <a16:creationId xmlns:a16="http://schemas.microsoft.com/office/drawing/2014/main" id="{06D208E8-3EA8-4B64-ADA4-0B6CE76BA4AF}"/>
              </a:ext>
            </a:extLst>
          </p:cNvPr>
          <p:cNvSpPr/>
          <p:nvPr/>
        </p:nvSpPr>
        <p:spPr>
          <a:xfrm>
            <a:off x="5205846" y="2895463"/>
            <a:ext cx="3304308" cy="1421421"/>
          </a:xfrm>
          <a:prstGeom prst="roundRect">
            <a:avLst/>
          </a:prstGeom>
          <a:solidFill>
            <a:schemeClr val="lt1">
              <a:alpha val="83000"/>
            </a:schemeClr>
          </a:solidFill>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tr-TR" sz="1600" b="1" dirty="0">
                <a:solidFill>
                  <a:schemeClr val="accent6">
                    <a:lumMod val="75000"/>
                  </a:schemeClr>
                </a:solidFill>
                <a:latin typeface="Kalam" panose="020B0604020202020204" charset="-94"/>
                <a:cs typeface="Kalam" panose="020B0604020202020204" charset="-94"/>
              </a:rPr>
              <a:t>Atık piller için özel olarak tasarlanmış </a:t>
            </a:r>
            <a:r>
              <a:rPr lang="tr-TR" sz="1600" b="1" dirty="0">
                <a:solidFill>
                  <a:srgbClr val="FF0000"/>
                </a:solidFill>
                <a:latin typeface="Kalam" panose="020B0604020202020204" charset="-94"/>
                <a:cs typeface="Kalam" panose="020B0604020202020204" charset="-94"/>
              </a:rPr>
              <a:t>biriktirme ekipmanları</a:t>
            </a:r>
            <a:r>
              <a:rPr lang="tr-TR" sz="1600" b="1" dirty="0">
                <a:solidFill>
                  <a:schemeClr val="accent3"/>
                </a:solidFill>
                <a:latin typeface="Kalam" panose="020B0604020202020204" charset="-94"/>
                <a:cs typeface="Kalam" panose="020B0604020202020204" charset="-94"/>
              </a:rPr>
              <a:t> koridorlarda personelin kolayca ulaşabileceği noktalara yerleştirilmelidir. </a:t>
            </a:r>
          </a:p>
        </p:txBody>
      </p:sp>
      <p:pic>
        <p:nvPicPr>
          <p:cNvPr id="16" name="Resim 15">
            <a:extLst>
              <a:ext uri="{FF2B5EF4-FFF2-40B4-BE49-F238E27FC236}">
                <a16:creationId xmlns:a16="http://schemas.microsoft.com/office/drawing/2014/main" id="{28306034-29A8-4C8E-B116-D58D75F4BFD9}"/>
              </a:ext>
            </a:extLst>
          </p:cNvPr>
          <p:cNvPicPr>
            <a:picLocks noChangeAspect="1"/>
          </p:cNvPicPr>
          <p:nvPr/>
        </p:nvPicPr>
        <p:blipFill>
          <a:blip r:embed="rId3"/>
          <a:stretch>
            <a:fillRect/>
          </a:stretch>
        </p:blipFill>
        <p:spPr>
          <a:xfrm>
            <a:off x="811223" y="1224367"/>
            <a:ext cx="3729605" cy="28610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10581485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56"/>
        <p:cNvGrpSpPr/>
        <p:nvPr/>
      </p:nvGrpSpPr>
      <p:grpSpPr>
        <a:xfrm>
          <a:off x="0" y="0"/>
          <a:ext cx="0" cy="0"/>
          <a:chOff x="0" y="0"/>
          <a:chExt cx="0" cy="0"/>
        </a:xfrm>
      </p:grpSpPr>
      <p:sp>
        <p:nvSpPr>
          <p:cNvPr id="12" name="Unvan 3">
            <a:extLst>
              <a:ext uri="{FF2B5EF4-FFF2-40B4-BE49-F238E27FC236}">
                <a16:creationId xmlns:a16="http://schemas.microsoft.com/office/drawing/2014/main" id="{79210840-A7F0-4AF6-BF41-BDDD769E1AD2}"/>
              </a:ext>
            </a:extLst>
          </p:cNvPr>
          <p:cNvSpPr txBox="1">
            <a:spLocks/>
          </p:cNvSpPr>
          <p:nvPr/>
        </p:nvSpPr>
        <p:spPr>
          <a:xfrm>
            <a:off x="1665224" y="316945"/>
            <a:ext cx="5155916" cy="65163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tr-TR" sz="2400" b="1" dirty="0">
                <a:solidFill>
                  <a:schemeClr val="bg1"/>
                </a:solidFill>
                <a:latin typeface="Kalam" panose="020B0604020202020204" charset="-94"/>
                <a:cs typeface="Kalam" panose="020B0604020202020204" charset="-94"/>
              </a:rPr>
              <a:t>ATIK ELEKTRİKLİ ve ELEKTRONİK EŞYALAR</a:t>
            </a:r>
            <a:endParaRPr lang="tr-TR" sz="2400" dirty="0">
              <a:solidFill>
                <a:schemeClr val="bg1"/>
              </a:solidFill>
              <a:latin typeface="Kalam" panose="020B0604020202020204" charset="-94"/>
              <a:cs typeface="Kalam" panose="020B0604020202020204" charset="-94"/>
            </a:endParaRPr>
          </a:p>
        </p:txBody>
      </p:sp>
      <p:sp>
        <p:nvSpPr>
          <p:cNvPr id="13" name="Yuvarlatılmış Dikdörtgen 5">
            <a:extLst>
              <a:ext uri="{FF2B5EF4-FFF2-40B4-BE49-F238E27FC236}">
                <a16:creationId xmlns:a16="http://schemas.microsoft.com/office/drawing/2014/main" id="{01FC6094-6F0A-4206-BA50-8658BBC6223A}"/>
              </a:ext>
            </a:extLst>
          </p:cNvPr>
          <p:cNvSpPr/>
          <p:nvPr/>
        </p:nvSpPr>
        <p:spPr>
          <a:xfrm>
            <a:off x="491483" y="1375795"/>
            <a:ext cx="4392488" cy="144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1600" b="1" u="sng" dirty="0">
                <a:solidFill>
                  <a:schemeClr val="accent6">
                    <a:lumMod val="75000"/>
                  </a:schemeClr>
                </a:solidFill>
                <a:latin typeface="Kalam" panose="020B0604020202020204" charset="-94"/>
                <a:cs typeface="Kalam" panose="020B0604020202020204" charset="-94"/>
              </a:rPr>
              <a:t>Atık elektrikli ve elektronik eşyalar</a:t>
            </a:r>
            <a:r>
              <a:rPr lang="tr-TR" sz="1600" b="1" dirty="0">
                <a:solidFill>
                  <a:schemeClr val="accent6">
                    <a:lumMod val="75000"/>
                  </a:schemeClr>
                </a:solidFill>
                <a:latin typeface="Kalam" panose="020B0604020202020204" charset="-94"/>
                <a:cs typeface="Kalam" panose="020B0604020202020204" charset="-94"/>
              </a:rPr>
              <a:t>, </a:t>
            </a:r>
            <a:r>
              <a:rPr lang="tr-TR" sz="1600" b="1" dirty="0">
                <a:solidFill>
                  <a:schemeClr val="tx1"/>
                </a:solidFill>
                <a:latin typeface="Kalam" panose="020B0604020202020204" charset="-94"/>
                <a:cs typeface="Kalam" panose="020B0604020202020204" charset="-94"/>
              </a:rPr>
              <a:t>içeriğinde bulunan ağır metaller nedeniyle çevre ve insan sağlığına zararlı etkilerde bulunabilecek atıklardandır ve ayrı toplanması gereklidir.</a:t>
            </a:r>
            <a:endParaRPr lang="tr-TR" sz="2000" b="1" dirty="0">
              <a:solidFill>
                <a:schemeClr val="tx1"/>
              </a:solidFill>
              <a:latin typeface="Kalam" panose="020B0604020202020204" charset="-94"/>
              <a:cs typeface="Kalam" panose="020B0604020202020204" charset="-94"/>
            </a:endParaRPr>
          </a:p>
        </p:txBody>
      </p:sp>
      <p:pic>
        <p:nvPicPr>
          <p:cNvPr id="16" name="Resim 1">
            <a:extLst>
              <a:ext uri="{FF2B5EF4-FFF2-40B4-BE49-F238E27FC236}">
                <a16:creationId xmlns:a16="http://schemas.microsoft.com/office/drawing/2014/main" id="{CF5531A5-DC09-4B8F-9BAE-B8428C8C4E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8114" y="3020660"/>
            <a:ext cx="1966000" cy="193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Yuvarlatılmış Dikdörtgen 6">
            <a:extLst>
              <a:ext uri="{FF2B5EF4-FFF2-40B4-BE49-F238E27FC236}">
                <a16:creationId xmlns:a16="http://schemas.microsoft.com/office/drawing/2014/main" id="{DADE5F0C-DF70-4DB0-96F8-E669627822A3}"/>
              </a:ext>
            </a:extLst>
          </p:cNvPr>
          <p:cNvSpPr/>
          <p:nvPr/>
        </p:nvSpPr>
        <p:spPr>
          <a:xfrm>
            <a:off x="4243182" y="3157351"/>
            <a:ext cx="4495668" cy="14944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1800" b="1" dirty="0">
                <a:solidFill>
                  <a:schemeClr val="tx1"/>
                </a:solidFill>
                <a:latin typeface="Kalam" panose="020B0604020202020204" charset="-94"/>
                <a:cs typeface="Kalam" panose="020B0604020202020204" charset="-94"/>
              </a:rPr>
              <a:t>Ayrıca içeriğinde bulunan </a:t>
            </a:r>
            <a:r>
              <a:rPr lang="tr-TR" sz="1800" b="1" dirty="0">
                <a:solidFill>
                  <a:schemeClr val="accent6">
                    <a:lumMod val="75000"/>
                  </a:schemeClr>
                </a:solidFill>
                <a:latin typeface="Kalam" panose="020B0604020202020204" charset="-94"/>
                <a:cs typeface="Kalam" panose="020B0604020202020204" charset="-94"/>
              </a:rPr>
              <a:t>altın, gümüş, bakır </a:t>
            </a:r>
            <a:r>
              <a:rPr lang="tr-TR" sz="1800" b="1" dirty="0">
                <a:solidFill>
                  <a:schemeClr val="tx1"/>
                </a:solidFill>
                <a:latin typeface="Kalam" panose="020B0604020202020204" charset="-94"/>
                <a:cs typeface="Kalam" panose="020B0604020202020204" charset="-94"/>
              </a:rPr>
              <a:t>gibi değerli madenlerin geri kazanımının sağlanması açısından da önemli atıklardandır.</a:t>
            </a:r>
          </a:p>
        </p:txBody>
      </p:sp>
      <p:pic>
        <p:nvPicPr>
          <p:cNvPr id="18" name="Picture 2">
            <a:extLst>
              <a:ext uri="{FF2B5EF4-FFF2-40B4-BE49-F238E27FC236}">
                <a16:creationId xmlns:a16="http://schemas.microsoft.com/office/drawing/2014/main" id="{8BC8FB0A-FAD8-4A5C-844A-1D14C93F8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8583" y="1625411"/>
            <a:ext cx="872793" cy="11910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34983119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56"/>
        <p:cNvGrpSpPr/>
        <p:nvPr/>
      </p:nvGrpSpPr>
      <p:grpSpPr>
        <a:xfrm>
          <a:off x="0" y="0"/>
          <a:ext cx="0" cy="0"/>
          <a:chOff x="0" y="0"/>
          <a:chExt cx="0" cy="0"/>
        </a:xfrm>
      </p:grpSpPr>
      <p:cxnSp>
        <p:nvCxnSpPr>
          <p:cNvPr id="166" name="Google Shape;166;p25"/>
          <p:cNvCxnSpPr/>
          <p:nvPr/>
        </p:nvCxnSpPr>
        <p:spPr>
          <a:xfrm>
            <a:off x="7473200" y="3981275"/>
            <a:ext cx="0" cy="251700"/>
          </a:xfrm>
          <a:prstGeom prst="straightConnector1">
            <a:avLst/>
          </a:prstGeom>
          <a:noFill/>
          <a:ln w="19050" cap="flat" cmpd="sng">
            <a:solidFill>
              <a:schemeClr val="accent6"/>
            </a:solidFill>
            <a:prstDash val="solid"/>
            <a:round/>
            <a:headEnd type="diamond" w="med" len="med"/>
            <a:tailEnd type="oval" w="med" len="med"/>
          </a:ln>
        </p:spPr>
      </p:cxnSp>
      <p:sp>
        <p:nvSpPr>
          <p:cNvPr id="12" name="Unvan 1">
            <a:extLst>
              <a:ext uri="{FF2B5EF4-FFF2-40B4-BE49-F238E27FC236}">
                <a16:creationId xmlns:a16="http://schemas.microsoft.com/office/drawing/2014/main" id="{15B3B856-A3BC-44EC-9C7A-1414B8111136}"/>
              </a:ext>
            </a:extLst>
          </p:cNvPr>
          <p:cNvSpPr txBox="1">
            <a:spLocks/>
          </p:cNvSpPr>
          <p:nvPr/>
        </p:nvSpPr>
        <p:spPr>
          <a:xfrm>
            <a:off x="2685143" y="326637"/>
            <a:ext cx="3955143" cy="49851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tr-TR" sz="2400" b="1" dirty="0">
                <a:solidFill>
                  <a:schemeClr val="bg1"/>
                </a:solidFill>
                <a:highlight>
                  <a:srgbClr val="FF0000"/>
                </a:highlight>
                <a:latin typeface="Kalam" panose="020B0604020202020204" charset="-94"/>
                <a:cs typeface="Kalam" panose="020B0604020202020204" charset="-94"/>
              </a:rPr>
              <a:t>TEHLİKELİ ATIKLAR</a:t>
            </a:r>
            <a:endParaRPr lang="tr-TR" sz="2400" dirty="0">
              <a:solidFill>
                <a:schemeClr val="bg1"/>
              </a:solidFill>
              <a:highlight>
                <a:srgbClr val="FF0000"/>
              </a:highlight>
              <a:latin typeface="Kalam" panose="020B0604020202020204" charset="-94"/>
              <a:cs typeface="Kalam" panose="020B0604020202020204" charset="-94"/>
            </a:endParaRPr>
          </a:p>
        </p:txBody>
      </p:sp>
      <p:sp>
        <p:nvSpPr>
          <p:cNvPr id="13" name="Yuvarlatılmış Dikdörtgen 4">
            <a:extLst>
              <a:ext uri="{FF2B5EF4-FFF2-40B4-BE49-F238E27FC236}">
                <a16:creationId xmlns:a16="http://schemas.microsoft.com/office/drawing/2014/main" id="{151C353E-2ED3-476F-9EE0-6279C5065CC6}"/>
              </a:ext>
            </a:extLst>
          </p:cNvPr>
          <p:cNvSpPr/>
          <p:nvPr/>
        </p:nvSpPr>
        <p:spPr>
          <a:xfrm>
            <a:off x="867248" y="1919784"/>
            <a:ext cx="3262066" cy="25869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1800" b="1" dirty="0">
                <a:solidFill>
                  <a:schemeClr val="tx1"/>
                </a:solidFill>
                <a:latin typeface="Kalam" panose="020B0604020202020204" charset="-94"/>
                <a:cs typeface="Kalam" panose="020B0604020202020204" charset="-94"/>
              </a:rPr>
              <a:t>Yanıcı, yakıcı, kanserojen, patlayıcı, tahriş edici, zehirli atıklardır. </a:t>
            </a:r>
          </a:p>
          <a:p>
            <a:pPr algn="ctr" eaLnBrk="1" fontAlgn="auto" hangingPunct="1">
              <a:spcBef>
                <a:spcPts val="0"/>
              </a:spcBef>
              <a:spcAft>
                <a:spcPts val="0"/>
              </a:spcAft>
              <a:defRPr/>
            </a:pPr>
            <a:endParaRPr lang="tr-TR" sz="1800" b="1" dirty="0">
              <a:solidFill>
                <a:schemeClr val="tx1"/>
              </a:solidFill>
              <a:latin typeface="Kalam" panose="020B0604020202020204" charset="-94"/>
              <a:cs typeface="Kalam" panose="020B0604020202020204" charset="-94"/>
            </a:endParaRPr>
          </a:p>
          <a:p>
            <a:pPr algn="ctr" eaLnBrk="1" fontAlgn="auto" hangingPunct="1">
              <a:spcBef>
                <a:spcPts val="0"/>
              </a:spcBef>
              <a:spcAft>
                <a:spcPts val="0"/>
              </a:spcAft>
              <a:defRPr/>
            </a:pPr>
            <a:r>
              <a:rPr lang="tr-TR" sz="1800" b="1" dirty="0">
                <a:solidFill>
                  <a:schemeClr val="tx1"/>
                </a:solidFill>
                <a:highlight>
                  <a:srgbClr val="FFFF00"/>
                </a:highlight>
                <a:latin typeface="Kalam" panose="020B0604020202020204" charset="-94"/>
                <a:cs typeface="Kalam" panose="020B0604020202020204" charset="-94"/>
              </a:rPr>
              <a:t>Toner-kartuşlar</a:t>
            </a:r>
          </a:p>
          <a:p>
            <a:pPr algn="ctr" eaLnBrk="1" fontAlgn="auto" hangingPunct="1">
              <a:spcBef>
                <a:spcPts val="0"/>
              </a:spcBef>
              <a:spcAft>
                <a:spcPts val="0"/>
              </a:spcAft>
              <a:defRPr/>
            </a:pPr>
            <a:r>
              <a:rPr lang="tr-TR" sz="1800" b="1" dirty="0" err="1">
                <a:solidFill>
                  <a:schemeClr val="tx1"/>
                </a:solidFill>
                <a:highlight>
                  <a:srgbClr val="00FFFF"/>
                </a:highlight>
                <a:latin typeface="Kalam" panose="020B0604020202020204" charset="-94"/>
                <a:cs typeface="Kalam" panose="020B0604020202020204" charset="-94"/>
              </a:rPr>
              <a:t>kontamine</a:t>
            </a:r>
            <a:r>
              <a:rPr lang="tr-TR" sz="1800" b="1" dirty="0">
                <a:solidFill>
                  <a:schemeClr val="tx1"/>
                </a:solidFill>
                <a:highlight>
                  <a:srgbClr val="00FFFF"/>
                </a:highlight>
                <a:latin typeface="Kalam" panose="020B0604020202020204" charset="-94"/>
                <a:cs typeface="Kalam" panose="020B0604020202020204" charset="-94"/>
              </a:rPr>
              <a:t> ambalajlar</a:t>
            </a:r>
          </a:p>
          <a:p>
            <a:pPr algn="ctr" eaLnBrk="1" fontAlgn="auto" hangingPunct="1">
              <a:spcBef>
                <a:spcPts val="0"/>
              </a:spcBef>
              <a:spcAft>
                <a:spcPts val="0"/>
              </a:spcAft>
              <a:defRPr/>
            </a:pPr>
            <a:r>
              <a:rPr lang="tr-TR" sz="1800" b="1" dirty="0" err="1">
                <a:solidFill>
                  <a:schemeClr val="tx1"/>
                </a:solidFill>
                <a:highlight>
                  <a:srgbClr val="00FF00"/>
                </a:highlight>
                <a:latin typeface="Kalam" panose="020B0604020202020204" charset="-94"/>
                <a:cs typeface="Kalam" panose="020B0604020202020204" charset="-94"/>
              </a:rPr>
              <a:t>kontamine</a:t>
            </a:r>
            <a:r>
              <a:rPr lang="tr-TR" sz="1800" b="1" dirty="0">
                <a:solidFill>
                  <a:schemeClr val="tx1"/>
                </a:solidFill>
                <a:highlight>
                  <a:srgbClr val="00FF00"/>
                </a:highlight>
                <a:latin typeface="Kalam" panose="020B0604020202020204" charset="-94"/>
                <a:cs typeface="Kalam" panose="020B0604020202020204" charset="-94"/>
              </a:rPr>
              <a:t> filtreler</a:t>
            </a:r>
          </a:p>
          <a:p>
            <a:pPr algn="ctr" eaLnBrk="1" fontAlgn="auto" hangingPunct="1">
              <a:spcBef>
                <a:spcPts val="0"/>
              </a:spcBef>
              <a:spcAft>
                <a:spcPts val="0"/>
              </a:spcAft>
              <a:defRPr/>
            </a:pPr>
            <a:r>
              <a:rPr lang="tr-TR" sz="1800" b="1" dirty="0">
                <a:solidFill>
                  <a:schemeClr val="tx1"/>
                </a:solidFill>
                <a:highlight>
                  <a:srgbClr val="FF0000"/>
                </a:highlight>
                <a:latin typeface="Kalam" panose="020B0604020202020204" charset="-94"/>
                <a:cs typeface="Kalam" panose="020B0604020202020204" charset="-94"/>
              </a:rPr>
              <a:t>basınçlı kaplar vb.</a:t>
            </a:r>
          </a:p>
        </p:txBody>
      </p:sp>
      <p:sp>
        <p:nvSpPr>
          <p:cNvPr id="14" name="Yuvarlatılmış Dikdörtgen 3">
            <a:extLst>
              <a:ext uri="{FF2B5EF4-FFF2-40B4-BE49-F238E27FC236}">
                <a16:creationId xmlns:a16="http://schemas.microsoft.com/office/drawing/2014/main" id="{1539E811-6720-42DD-A12C-79E91B5212FE}"/>
              </a:ext>
            </a:extLst>
          </p:cNvPr>
          <p:cNvSpPr/>
          <p:nvPr/>
        </p:nvSpPr>
        <p:spPr>
          <a:xfrm>
            <a:off x="4564270" y="2571750"/>
            <a:ext cx="3781444" cy="22765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tr-TR" sz="1800" b="1" dirty="0">
                <a:solidFill>
                  <a:schemeClr val="tx1"/>
                </a:solidFill>
                <a:latin typeface="Kalam" panose="020B0604020202020204" charset="-94"/>
                <a:cs typeface="Kalam" panose="020B0604020202020204" charset="-94"/>
              </a:rPr>
              <a:t>Atık elektrikli ve elektronik eşyalar ile tehlikeli özellikteki atıklar, şeffaf bir poşet içerisine konularak </a:t>
            </a:r>
            <a:r>
              <a:rPr lang="tr-TR" sz="1800" b="1" dirty="0">
                <a:solidFill>
                  <a:schemeClr val="bg1"/>
                </a:solidFill>
                <a:highlight>
                  <a:srgbClr val="FF0000"/>
                </a:highlight>
                <a:latin typeface="Kalam" panose="020B0604020202020204" charset="-94"/>
                <a:cs typeface="Kalam" panose="020B0604020202020204" charset="-94"/>
              </a:rPr>
              <a:t>Atık Geçici Depolama Alanında</a:t>
            </a:r>
            <a:r>
              <a:rPr lang="tr-TR" sz="1800" b="1" dirty="0">
                <a:solidFill>
                  <a:schemeClr val="bg1"/>
                </a:solidFill>
                <a:latin typeface="Kalam" panose="020B0604020202020204" charset="-94"/>
                <a:cs typeface="Kalam" panose="020B0604020202020204" charset="-94"/>
              </a:rPr>
              <a:t> </a:t>
            </a:r>
            <a:r>
              <a:rPr lang="tr-TR" sz="1800" b="1" dirty="0">
                <a:solidFill>
                  <a:schemeClr val="tx1"/>
                </a:solidFill>
                <a:latin typeface="Kalam" panose="020B0604020202020204" charset="-94"/>
                <a:cs typeface="Kalam" panose="020B0604020202020204" charset="-94"/>
              </a:rPr>
              <a:t>uygun konteynerler içerisinde, her biri ayrı depolanmalıdır.</a:t>
            </a:r>
          </a:p>
        </p:txBody>
      </p:sp>
      <p:pic>
        <p:nvPicPr>
          <p:cNvPr id="15" name="Resim 1">
            <a:extLst>
              <a:ext uri="{FF2B5EF4-FFF2-40B4-BE49-F238E27FC236}">
                <a16:creationId xmlns:a16="http://schemas.microsoft.com/office/drawing/2014/main" id="{FB833E11-9B8C-4133-8818-74B0DA4AE6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8506" y="825154"/>
            <a:ext cx="1664049" cy="10199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6" name="Resim 6">
            <a:extLst>
              <a:ext uri="{FF2B5EF4-FFF2-40B4-BE49-F238E27FC236}">
                <a16:creationId xmlns:a16="http://schemas.microsoft.com/office/drawing/2014/main" id="{31A9FAD7-D652-40B1-964A-AC2F50651C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22666" y="1358997"/>
            <a:ext cx="1880817" cy="11215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56"/>
        <p:cNvGrpSpPr/>
        <p:nvPr/>
      </p:nvGrpSpPr>
      <p:grpSpPr>
        <a:xfrm>
          <a:off x="0" y="0"/>
          <a:ext cx="0" cy="0"/>
          <a:chOff x="0" y="0"/>
          <a:chExt cx="0" cy="0"/>
        </a:xfrm>
      </p:grpSpPr>
      <p:sp>
        <p:nvSpPr>
          <p:cNvPr id="12" name="Unvan 1">
            <a:extLst>
              <a:ext uri="{FF2B5EF4-FFF2-40B4-BE49-F238E27FC236}">
                <a16:creationId xmlns:a16="http://schemas.microsoft.com/office/drawing/2014/main" id="{E5CB1925-0997-4CD0-B435-0D231C5200F3}"/>
              </a:ext>
            </a:extLst>
          </p:cNvPr>
          <p:cNvSpPr txBox="1">
            <a:spLocks/>
          </p:cNvSpPr>
          <p:nvPr/>
        </p:nvSpPr>
        <p:spPr>
          <a:xfrm>
            <a:off x="447094" y="404742"/>
            <a:ext cx="8229600" cy="62470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tr-TR" sz="2800" b="1" dirty="0">
                <a:solidFill>
                  <a:schemeClr val="bg1"/>
                </a:solidFill>
                <a:highlight>
                  <a:srgbClr val="FF0000"/>
                </a:highlight>
                <a:latin typeface="Kalam" panose="020B0604020202020204" charset="-94"/>
                <a:cs typeface="Kalam" panose="020B0604020202020204" charset="-94"/>
              </a:rPr>
              <a:t>TIBBİ ATIKLAR</a:t>
            </a:r>
            <a:endParaRPr lang="tr-TR" sz="2800" dirty="0">
              <a:solidFill>
                <a:schemeClr val="bg1"/>
              </a:solidFill>
              <a:highlight>
                <a:srgbClr val="FF0000"/>
              </a:highlight>
              <a:latin typeface="Kalam" panose="020B0604020202020204" charset="-94"/>
              <a:cs typeface="Kalam" panose="020B0604020202020204" charset="-94"/>
            </a:endParaRPr>
          </a:p>
        </p:txBody>
      </p:sp>
      <p:sp>
        <p:nvSpPr>
          <p:cNvPr id="13" name="Yuvarlatılmış Dikdörtgen 6">
            <a:extLst>
              <a:ext uri="{FF2B5EF4-FFF2-40B4-BE49-F238E27FC236}">
                <a16:creationId xmlns:a16="http://schemas.microsoft.com/office/drawing/2014/main" id="{74871769-AB10-4128-8B85-3456C7793EBC}"/>
              </a:ext>
            </a:extLst>
          </p:cNvPr>
          <p:cNvSpPr/>
          <p:nvPr/>
        </p:nvSpPr>
        <p:spPr>
          <a:xfrm>
            <a:off x="326198" y="996279"/>
            <a:ext cx="8491604" cy="23081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000" b="1" dirty="0">
                <a:solidFill>
                  <a:schemeClr val="tx1"/>
                </a:solidFill>
                <a:latin typeface="Kalam" panose="020B0604020202020204" charset="-94"/>
                <a:cs typeface="Kalam" panose="020B0604020202020204" charset="-94"/>
              </a:rPr>
              <a:t>Tıbbi atıklar miktar olarak az olmalarına rağmen, yüksek oranda risk taşıyan çok önemli bir atık grubudur. Bu atıklar çok miktarda tehlikeli madde içererek, toplum sağlığı ve çevre açısından büyük bir tehlike oluşturmaktadırlar. Bu nedenle hiçbir suretle diğer atıklarla karıştırılmamalı, ayrı olarak toplanmalı ve yönetimi </a:t>
            </a:r>
            <a:r>
              <a:rPr lang="tr-TR" sz="2000" dirty="0">
                <a:solidFill>
                  <a:schemeClr val="tx1"/>
                </a:solidFill>
                <a:latin typeface="Kalam" panose="020B0604020202020204" charset="-94"/>
                <a:cs typeface="Kalam" panose="020B0604020202020204" charset="-94"/>
              </a:rPr>
              <a:t> </a:t>
            </a:r>
            <a:r>
              <a:rPr lang="tr-TR" sz="2000" b="1" u="sng" dirty="0">
                <a:solidFill>
                  <a:srgbClr val="C00000"/>
                </a:solidFill>
                <a:latin typeface="Kalam" panose="020B0604020202020204" charset="-94"/>
                <a:cs typeface="Kalam" panose="020B0604020202020204" charset="-94"/>
              </a:rPr>
              <a:t>TIBBİ ATIKLARIN KONTROLÜ </a:t>
            </a:r>
            <a:r>
              <a:rPr lang="tr-TR" sz="2000" b="1" u="sng" dirty="0" err="1">
                <a:solidFill>
                  <a:srgbClr val="C00000"/>
                </a:solidFill>
                <a:latin typeface="Kalam" panose="020B0604020202020204" charset="-94"/>
                <a:cs typeface="Kalam" panose="020B0604020202020204" charset="-94"/>
              </a:rPr>
              <a:t>YÖNETMELİĞİ</a:t>
            </a:r>
            <a:r>
              <a:rPr lang="tr-TR" sz="2000" dirty="0" err="1">
                <a:solidFill>
                  <a:schemeClr val="tx1"/>
                </a:solidFill>
                <a:latin typeface="Kalam" panose="020B0604020202020204" charset="-94"/>
                <a:cs typeface="Kalam" panose="020B0604020202020204" charset="-94"/>
              </a:rPr>
              <a:t>’</a:t>
            </a:r>
            <a:r>
              <a:rPr lang="tr-TR" sz="2000" b="1" dirty="0" err="1">
                <a:solidFill>
                  <a:schemeClr val="tx1"/>
                </a:solidFill>
                <a:latin typeface="Kalam" panose="020B0604020202020204" charset="-94"/>
                <a:cs typeface="Kalam" panose="020B0604020202020204" charset="-94"/>
              </a:rPr>
              <a:t>ne</a:t>
            </a:r>
            <a:r>
              <a:rPr lang="tr-TR" sz="2000" b="1" dirty="0">
                <a:solidFill>
                  <a:schemeClr val="tx1"/>
                </a:solidFill>
                <a:latin typeface="Kalam" panose="020B0604020202020204" charset="-94"/>
                <a:cs typeface="Kalam" panose="020B0604020202020204" charset="-94"/>
              </a:rPr>
              <a:t> göre sağlanmalıdır.</a:t>
            </a:r>
          </a:p>
        </p:txBody>
      </p:sp>
      <p:sp>
        <p:nvSpPr>
          <p:cNvPr id="2" name="Dikdörtgen 1">
            <a:extLst>
              <a:ext uri="{FF2B5EF4-FFF2-40B4-BE49-F238E27FC236}">
                <a16:creationId xmlns:a16="http://schemas.microsoft.com/office/drawing/2014/main" id="{4523B8CD-2D24-4B82-9ED3-AD9F6414D814}"/>
              </a:ext>
            </a:extLst>
          </p:cNvPr>
          <p:cNvSpPr/>
          <p:nvPr/>
        </p:nvSpPr>
        <p:spPr>
          <a:xfrm>
            <a:off x="571340" y="3506361"/>
            <a:ext cx="1500435" cy="14651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6" name="Resim 7">
            <a:extLst>
              <a:ext uri="{FF2B5EF4-FFF2-40B4-BE49-F238E27FC236}">
                <a16:creationId xmlns:a16="http://schemas.microsoft.com/office/drawing/2014/main" id="{E36E527B-838D-40B2-9F7C-7E7B7091D73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136" y="3590374"/>
            <a:ext cx="1147400" cy="124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ikdörtgen 17">
            <a:extLst>
              <a:ext uri="{FF2B5EF4-FFF2-40B4-BE49-F238E27FC236}">
                <a16:creationId xmlns:a16="http://schemas.microsoft.com/office/drawing/2014/main" id="{9FC1B110-CCB3-4831-AE56-AC66A9F71827}"/>
              </a:ext>
            </a:extLst>
          </p:cNvPr>
          <p:cNvSpPr/>
          <p:nvPr/>
        </p:nvSpPr>
        <p:spPr>
          <a:xfrm>
            <a:off x="3668608" y="3506362"/>
            <a:ext cx="1500435" cy="14651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a:extLst>
              <a:ext uri="{FF2B5EF4-FFF2-40B4-BE49-F238E27FC236}">
                <a16:creationId xmlns:a16="http://schemas.microsoft.com/office/drawing/2014/main" id="{10343F82-22C7-4491-844D-11863AA26166}"/>
              </a:ext>
            </a:extLst>
          </p:cNvPr>
          <p:cNvSpPr/>
          <p:nvPr/>
        </p:nvSpPr>
        <p:spPr>
          <a:xfrm>
            <a:off x="6907108" y="3506362"/>
            <a:ext cx="1500435" cy="14651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 name="Picture 2">
            <a:extLst>
              <a:ext uri="{FF2B5EF4-FFF2-40B4-BE49-F238E27FC236}">
                <a16:creationId xmlns:a16="http://schemas.microsoft.com/office/drawing/2014/main" id="{214EC88E-C8AC-4562-96F0-B3CB2A583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0622" y="3588586"/>
            <a:ext cx="1169781" cy="127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a:extLst>
              <a:ext uri="{FF2B5EF4-FFF2-40B4-BE49-F238E27FC236}">
                <a16:creationId xmlns:a16="http://schemas.microsoft.com/office/drawing/2014/main" id="{9E805027-156F-429D-B361-580F5043DD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4645" y="3644172"/>
            <a:ext cx="1125359" cy="1125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k: Sağ 4">
            <a:extLst>
              <a:ext uri="{FF2B5EF4-FFF2-40B4-BE49-F238E27FC236}">
                <a16:creationId xmlns:a16="http://schemas.microsoft.com/office/drawing/2014/main" id="{F2735EE7-B411-4F17-8E6D-39D6B2C4CB48}"/>
              </a:ext>
            </a:extLst>
          </p:cNvPr>
          <p:cNvSpPr/>
          <p:nvPr/>
        </p:nvSpPr>
        <p:spPr>
          <a:xfrm>
            <a:off x="2389909" y="4114800"/>
            <a:ext cx="841664" cy="332509"/>
          </a:xfrm>
          <a:prstGeom prst="rightArrow">
            <a:avLst/>
          </a:prstGeom>
          <a:ln>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25" name="Ok: Sağ 24">
            <a:extLst>
              <a:ext uri="{FF2B5EF4-FFF2-40B4-BE49-F238E27FC236}">
                <a16:creationId xmlns:a16="http://schemas.microsoft.com/office/drawing/2014/main" id="{C122CE5E-CC68-461B-B969-32DAB65446DA}"/>
              </a:ext>
            </a:extLst>
          </p:cNvPr>
          <p:cNvSpPr/>
          <p:nvPr/>
        </p:nvSpPr>
        <p:spPr>
          <a:xfrm>
            <a:off x="5591266" y="4094018"/>
            <a:ext cx="841664" cy="332509"/>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tr-TR"/>
          </a:p>
        </p:txBody>
      </p:sp>
      <p:pic>
        <p:nvPicPr>
          <p:cNvPr id="15" name="Resim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31315557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56"/>
        <p:cNvGrpSpPr/>
        <p:nvPr/>
      </p:nvGrpSpPr>
      <p:grpSpPr>
        <a:xfrm>
          <a:off x="0" y="0"/>
          <a:ext cx="0" cy="0"/>
          <a:chOff x="0" y="0"/>
          <a:chExt cx="0" cy="0"/>
        </a:xfrm>
      </p:grpSpPr>
      <p:sp>
        <p:nvSpPr>
          <p:cNvPr id="13" name="Metin kutusu 12">
            <a:extLst>
              <a:ext uri="{FF2B5EF4-FFF2-40B4-BE49-F238E27FC236}">
                <a16:creationId xmlns:a16="http://schemas.microsoft.com/office/drawing/2014/main" id="{852F7095-179B-49DE-ABD2-2CB39CD0F220}"/>
              </a:ext>
            </a:extLst>
          </p:cNvPr>
          <p:cNvSpPr txBox="1"/>
          <p:nvPr/>
        </p:nvSpPr>
        <p:spPr>
          <a:xfrm>
            <a:off x="2839688" y="508371"/>
            <a:ext cx="3140198" cy="400110"/>
          </a:xfrm>
          <a:prstGeom prst="rect">
            <a:avLst/>
          </a:prstGeom>
          <a:noFill/>
        </p:spPr>
        <p:txBody>
          <a:bodyPr wrap="square">
            <a:spAutoFit/>
          </a:bodyPr>
          <a:lstStyle/>
          <a:p>
            <a:r>
              <a:rPr lang="tr-TR" sz="2000" b="1" dirty="0">
                <a:solidFill>
                  <a:schemeClr val="bg1"/>
                </a:solidFill>
                <a:highlight>
                  <a:srgbClr val="FF0000"/>
                </a:highlight>
                <a:latin typeface="Kalam" panose="020B0604020202020204" charset="-94"/>
                <a:cs typeface="Kalam" panose="020B0604020202020204" charset="-94"/>
              </a:rPr>
              <a:t>BİTKİSEL ATIK YAĞLAR</a:t>
            </a:r>
            <a:endParaRPr lang="tr-TR" sz="2000" dirty="0">
              <a:solidFill>
                <a:schemeClr val="bg1"/>
              </a:solidFill>
              <a:highlight>
                <a:srgbClr val="FF0000"/>
              </a:highlight>
              <a:latin typeface="Kalam" panose="020B0604020202020204" charset="-94"/>
              <a:cs typeface="Kalam" panose="020B0604020202020204" charset="-94"/>
            </a:endParaRPr>
          </a:p>
        </p:txBody>
      </p:sp>
      <p:sp>
        <p:nvSpPr>
          <p:cNvPr id="16" name="İçerik Yer Tutucusu 3">
            <a:extLst>
              <a:ext uri="{FF2B5EF4-FFF2-40B4-BE49-F238E27FC236}">
                <a16:creationId xmlns:a16="http://schemas.microsoft.com/office/drawing/2014/main" id="{6E61670A-AAFB-4530-854B-C55B95E5AE4C}"/>
              </a:ext>
            </a:extLst>
          </p:cNvPr>
          <p:cNvSpPr txBox="1">
            <a:spLocks/>
          </p:cNvSpPr>
          <p:nvPr/>
        </p:nvSpPr>
        <p:spPr>
          <a:xfrm>
            <a:off x="621620" y="1706040"/>
            <a:ext cx="6432323" cy="28042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just">
              <a:defRPr/>
            </a:pPr>
            <a:r>
              <a:rPr lang="tr-TR" sz="1800" b="1" dirty="0" err="1">
                <a:solidFill>
                  <a:srgbClr val="0070C0"/>
                </a:solidFill>
                <a:latin typeface="Kalam" panose="020B0604020202020204" charset="-94"/>
                <a:cs typeface="Kalam" panose="020B0604020202020204" charset="-94"/>
              </a:rPr>
              <a:t>Atıksu</a:t>
            </a:r>
            <a:r>
              <a:rPr lang="tr-TR" sz="1800" b="1" dirty="0">
                <a:solidFill>
                  <a:srgbClr val="0070C0"/>
                </a:solidFill>
                <a:latin typeface="Kalam" panose="020B0604020202020204" charset="-94"/>
                <a:cs typeface="Kalam" panose="020B0604020202020204" charset="-94"/>
              </a:rPr>
              <a:t> toplama sistemlerinin daralmasına ve tıkanmasına; </a:t>
            </a:r>
          </a:p>
          <a:p>
            <a:pPr algn="just">
              <a:defRPr/>
            </a:pPr>
            <a:r>
              <a:rPr lang="tr-TR" sz="1800" b="1" dirty="0">
                <a:solidFill>
                  <a:srgbClr val="0070C0"/>
                </a:solidFill>
                <a:latin typeface="Kalam" panose="020B0604020202020204" charset="-94"/>
                <a:cs typeface="Kalam" panose="020B0604020202020204" charset="-94"/>
              </a:rPr>
              <a:t>toprak kirlenmesi ile beraber yeraltı suyu kirlenmesine sebep  olmaktadır. </a:t>
            </a:r>
          </a:p>
          <a:p>
            <a:pPr algn="just">
              <a:defRPr/>
            </a:pPr>
            <a:r>
              <a:rPr lang="tr-TR" sz="1800" b="1" dirty="0">
                <a:solidFill>
                  <a:srgbClr val="0070C0"/>
                </a:solidFill>
                <a:latin typeface="Kalam" panose="020B0604020202020204" charset="-94"/>
                <a:cs typeface="Kalam" panose="020B0604020202020204" charset="-94"/>
              </a:rPr>
              <a:t>Bu nedenle ayrı toplanması gerekmektedir.  </a:t>
            </a:r>
          </a:p>
          <a:p>
            <a:pPr algn="just"/>
            <a:endParaRPr lang="tr-TR" sz="1800" b="1" dirty="0">
              <a:solidFill>
                <a:schemeClr val="tx1"/>
              </a:solidFill>
              <a:latin typeface="Kalam" panose="020B0604020202020204" charset="-94"/>
              <a:cs typeface="Kalam" panose="020B0604020202020204" charset="-94"/>
            </a:endParaRPr>
          </a:p>
          <a:p>
            <a:pPr algn="just"/>
            <a:r>
              <a:rPr lang="tr-TR" sz="1800" b="1" dirty="0">
                <a:solidFill>
                  <a:srgbClr val="264F5C"/>
                </a:solidFill>
                <a:latin typeface="Kalam" panose="020B0604020202020204" charset="-94"/>
                <a:cs typeface="Kalam" panose="020B0604020202020204" charset="-94"/>
              </a:rPr>
              <a:t>Kullanılmış bitkisel atık </a:t>
            </a:r>
            <a:r>
              <a:rPr lang="tr-TR" sz="1800" b="1" dirty="0" smtClean="0">
                <a:solidFill>
                  <a:srgbClr val="264F5C"/>
                </a:solidFill>
                <a:latin typeface="Kalam" panose="020B0604020202020204" charset="-94"/>
                <a:cs typeface="Kalam" panose="020B0604020202020204" charset="-94"/>
              </a:rPr>
              <a:t>yağlar; </a:t>
            </a:r>
          </a:p>
          <a:p>
            <a:pPr algn="just"/>
            <a:r>
              <a:rPr lang="tr-TR" sz="1800" b="1" dirty="0" smtClean="0">
                <a:solidFill>
                  <a:srgbClr val="264F5C"/>
                </a:solidFill>
                <a:latin typeface="Kalam" panose="020B0604020202020204" charset="-94"/>
                <a:cs typeface="Kalam" panose="020B0604020202020204" charset="-94"/>
              </a:rPr>
              <a:t>Evsel Atık Su Kirliliğinin Yaklaşık %25’ini Oluşturmaktadır.</a:t>
            </a:r>
            <a:endParaRPr lang="tr-TR" sz="1800" dirty="0">
              <a:solidFill>
                <a:srgbClr val="264F5C"/>
              </a:solidFill>
              <a:latin typeface="Kalam" panose="020B0604020202020204" charset="-94"/>
              <a:cs typeface="Kalam" panose="020B0604020202020204" charset="-94"/>
            </a:endParaRPr>
          </a:p>
        </p:txBody>
      </p:sp>
      <p:pic>
        <p:nvPicPr>
          <p:cNvPr id="17" name="Resim 16">
            <a:extLst>
              <a:ext uri="{FF2B5EF4-FFF2-40B4-BE49-F238E27FC236}">
                <a16:creationId xmlns:a16="http://schemas.microsoft.com/office/drawing/2014/main" id="{93535F54-50A4-4FC9-8079-023EBB375C28}"/>
              </a:ext>
            </a:extLst>
          </p:cNvPr>
          <p:cNvPicPr>
            <a:picLocks noChangeAspect="1"/>
          </p:cNvPicPr>
          <p:nvPr/>
        </p:nvPicPr>
        <p:blipFill>
          <a:blip r:embed="rId3"/>
          <a:stretch>
            <a:fillRect/>
          </a:stretch>
        </p:blipFill>
        <p:spPr>
          <a:xfrm rot="1470962">
            <a:off x="446861" y="656727"/>
            <a:ext cx="2930370" cy="1379204"/>
          </a:xfrm>
          <a:prstGeom prst="rect">
            <a:avLst/>
          </a:prstGeom>
        </p:spPr>
      </p:pic>
      <p:pic>
        <p:nvPicPr>
          <p:cNvPr id="18" name="Resim 17">
            <a:extLst>
              <a:ext uri="{FF2B5EF4-FFF2-40B4-BE49-F238E27FC236}">
                <a16:creationId xmlns:a16="http://schemas.microsoft.com/office/drawing/2014/main" id="{AEFBD105-2DDF-4F2B-A576-38945823567B}"/>
              </a:ext>
            </a:extLst>
          </p:cNvPr>
          <p:cNvPicPr>
            <a:picLocks noChangeAspect="1"/>
          </p:cNvPicPr>
          <p:nvPr/>
        </p:nvPicPr>
        <p:blipFill>
          <a:blip r:embed="rId4"/>
          <a:stretch>
            <a:fillRect/>
          </a:stretch>
        </p:blipFill>
        <p:spPr>
          <a:xfrm>
            <a:off x="7438952" y="1578236"/>
            <a:ext cx="1518292" cy="22960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Resim 5">
            <a:extLst>
              <a:ext uri="{FF2B5EF4-FFF2-40B4-BE49-F238E27FC236}">
                <a16:creationId xmlns:a16="http://schemas.microsoft.com/office/drawing/2014/main" id="{E4C24E75-A241-4D5A-9CF3-53440BDA4F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198" y="13600"/>
            <a:ext cx="897428" cy="885356"/>
          </a:xfrm>
          <a:prstGeom prst="rect">
            <a:avLst/>
          </a:prstGeom>
        </p:spPr>
      </p:pic>
    </p:spTree>
    <p:extLst>
      <p:ext uri="{BB962C8B-B14F-4D97-AF65-F5344CB8AC3E}">
        <p14:creationId xmlns:p14="http://schemas.microsoft.com/office/powerpoint/2010/main" val="40756582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56"/>
        <p:cNvGrpSpPr/>
        <p:nvPr/>
      </p:nvGrpSpPr>
      <p:grpSpPr>
        <a:xfrm>
          <a:off x="0" y="0"/>
          <a:ext cx="0" cy="0"/>
          <a:chOff x="0" y="0"/>
          <a:chExt cx="0" cy="0"/>
        </a:xfrm>
      </p:grpSpPr>
      <p:pic>
        <p:nvPicPr>
          <p:cNvPr id="12" name="Resim 11">
            <a:extLst>
              <a:ext uri="{FF2B5EF4-FFF2-40B4-BE49-F238E27FC236}">
                <a16:creationId xmlns:a16="http://schemas.microsoft.com/office/drawing/2014/main" id="{6616D48D-A75B-4937-9B1D-660A38E951A6}"/>
              </a:ext>
            </a:extLst>
          </p:cNvPr>
          <p:cNvPicPr>
            <a:picLocks noChangeAspect="1"/>
          </p:cNvPicPr>
          <p:nvPr/>
        </p:nvPicPr>
        <p:blipFill>
          <a:blip r:embed="rId3"/>
          <a:stretch>
            <a:fillRect/>
          </a:stretch>
        </p:blipFill>
        <p:spPr>
          <a:xfrm>
            <a:off x="6787181" y="2409371"/>
            <a:ext cx="2085766" cy="21068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İçerik Yer Tutucusu 3">
            <a:extLst>
              <a:ext uri="{FF2B5EF4-FFF2-40B4-BE49-F238E27FC236}">
                <a16:creationId xmlns:a16="http://schemas.microsoft.com/office/drawing/2014/main" id="{7529401C-99EE-4CA7-8D2F-12EB42CA0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836" y="442291"/>
            <a:ext cx="5823414" cy="42589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32738148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56"/>
        <p:cNvGrpSpPr/>
        <p:nvPr/>
      </p:nvGrpSpPr>
      <p:grpSpPr>
        <a:xfrm>
          <a:off x="0" y="0"/>
          <a:ext cx="0" cy="0"/>
          <a:chOff x="0" y="0"/>
          <a:chExt cx="0" cy="0"/>
        </a:xfrm>
      </p:grpSpPr>
      <p:sp>
        <p:nvSpPr>
          <p:cNvPr id="12" name="1 Başlık">
            <a:extLst>
              <a:ext uri="{FF2B5EF4-FFF2-40B4-BE49-F238E27FC236}">
                <a16:creationId xmlns:a16="http://schemas.microsoft.com/office/drawing/2014/main" id="{4E6C7649-2C72-491A-ABBB-2CFD03FF1BAD}"/>
              </a:ext>
            </a:extLst>
          </p:cNvPr>
          <p:cNvSpPr txBox="1">
            <a:spLocks/>
          </p:cNvSpPr>
          <p:nvPr/>
        </p:nvSpPr>
        <p:spPr>
          <a:xfrm>
            <a:off x="2405379" y="228256"/>
            <a:ext cx="4488906" cy="382473"/>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tr-TR" sz="2400" b="1" dirty="0">
                <a:solidFill>
                  <a:schemeClr val="bg1"/>
                </a:solidFill>
                <a:latin typeface="Kalam" panose="020B0604020202020204" charset="-94"/>
                <a:cs typeface="Kalam" panose="020B0604020202020204" charset="-94"/>
              </a:rPr>
              <a:t>GEÇİCİ DEPOLAMA ALANI KURULMASI</a:t>
            </a:r>
          </a:p>
        </p:txBody>
      </p:sp>
      <p:pic>
        <p:nvPicPr>
          <p:cNvPr id="3" name="Resim 2">
            <a:extLst>
              <a:ext uri="{FF2B5EF4-FFF2-40B4-BE49-F238E27FC236}">
                <a16:creationId xmlns:a16="http://schemas.microsoft.com/office/drawing/2014/main" id="{A6AC25D9-B5A1-4EE4-8538-8FB86938A16C}"/>
              </a:ext>
            </a:extLst>
          </p:cNvPr>
          <p:cNvPicPr>
            <a:picLocks noChangeAspect="1"/>
          </p:cNvPicPr>
          <p:nvPr/>
        </p:nvPicPr>
        <p:blipFill rotWithShape="1">
          <a:blip r:embed="rId3"/>
          <a:srcRect t="3494" b="6767"/>
          <a:stretch/>
        </p:blipFill>
        <p:spPr>
          <a:xfrm>
            <a:off x="4127311" y="1504066"/>
            <a:ext cx="4372799" cy="2943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Başlık 6">
            <a:extLst>
              <a:ext uri="{FF2B5EF4-FFF2-40B4-BE49-F238E27FC236}">
                <a16:creationId xmlns:a16="http://schemas.microsoft.com/office/drawing/2014/main" id="{9332220A-0DF8-4B74-8125-AF73955E3D99}"/>
              </a:ext>
            </a:extLst>
          </p:cNvPr>
          <p:cNvSpPr txBox="1">
            <a:spLocks/>
          </p:cNvSpPr>
          <p:nvPr/>
        </p:nvSpPr>
        <p:spPr>
          <a:xfrm>
            <a:off x="450144" y="846264"/>
            <a:ext cx="2550684" cy="406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spcBef>
                <a:spcPts val="0"/>
              </a:spcBef>
              <a:defRPr/>
            </a:pPr>
            <a:r>
              <a:rPr lang="tr-TR" sz="1400" b="1" dirty="0">
                <a:latin typeface="Kalam" panose="020B0604020202020204" charset="-94"/>
                <a:cs typeface="Kalam" panose="020B0604020202020204" charset="-94"/>
              </a:rPr>
              <a:t>TEHLİKELİ ATIK SAHASI</a:t>
            </a:r>
          </a:p>
        </p:txBody>
      </p:sp>
      <p:sp>
        <p:nvSpPr>
          <p:cNvPr id="16" name="Başlık 6">
            <a:extLst>
              <a:ext uri="{FF2B5EF4-FFF2-40B4-BE49-F238E27FC236}">
                <a16:creationId xmlns:a16="http://schemas.microsoft.com/office/drawing/2014/main" id="{5FCB8409-32A9-4B61-97CF-86C8139F2A73}"/>
              </a:ext>
            </a:extLst>
          </p:cNvPr>
          <p:cNvSpPr txBox="1">
            <a:spLocks/>
          </p:cNvSpPr>
          <p:nvPr/>
        </p:nvSpPr>
        <p:spPr>
          <a:xfrm>
            <a:off x="1130037" y="1504554"/>
            <a:ext cx="2550684" cy="406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spcBef>
                <a:spcPts val="0"/>
              </a:spcBef>
              <a:defRPr/>
            </a:pPr>
            <a:r>
              <a:rPr lang="tr-TR" sz="1400" b="1" dirty="0">
                <a:latin typeface="Kalam" panose="020B0604020202020204" charset="-94"/>
                <a:cs typeface="Kalam" panose="020B0604020202020204" charset="-94"/>
              </a:rPr>
              <a:t>TEHLİKESİZ ATIK SAHASI</a:t>
            </a:r>
          </a:p>
        </p:txBody>
      </p:sp>
      <p:sp>
        <p:nvSpPr>
          <p:cNvPr id="18" name="Metin kutusu 17">
            <a:extLst>
              <a:ext uri="{FF2B5EF4-FFF2-40B4-BE49-F238E27FC236}">
                <a16:creationId xmlns:a16="http://schemas.microsoft.com/office/drawing/2014/main" id="{8A388018-42AE-455D-A9F9-C5B00725FA4D}"/>
              </a:ext>
            </a:extLst>
          </p:cNvPr>
          <p:cNvSpPr txBox="1"/>
          <p:nvPr/>
        </p:nvSpPr>
        <p:spPr>
          <a:xfrm>
            <a:off x="353604" y="2276897"/>
            <a:ext cx="3681368" cy="2308324"/>
          </a:xfrm>
          <a:prstGeom prst="rect">
            <a:avLst/>
          </a:prstGeom>
          <a:noFill/>
        </p:spPr>
        <p:txBody>
          <a:bodyPr wrap="square">
            <a:spAutoFit/>
          </a:bodyPr>
          <a:lstStyle/>
          <a:p>
            <a:pPr>
              <a:buNone/>
            </a:pPr>
            <a:r>
              <a:rPr lang="tr-TR" sz="1800" b="1" u="sng" dirty="0">
                <a:solidFill>
                  <a:srgbClr val="FFFF00"/>
                </a:solidFill>
                <a:latin typeface="Kalam" panose="020B0604020202020204" charset="-94"/>
                <a:cs typeface="Kalam" panose="020B0604020202020204" charset="-94"/>
              </a:rPr>
              <a:t>Özellikleri</a:t>
            </a:r>
          </a:p>
          <a:p>
            <a:pPr>
              <a:buNone/>
            </a:pPr>
            <a:r>
              <a:rPr lang="tr-TR" sz="1800" b="1" dirty="0">
                <a:solidFill>
                  <a:schemeClr val="bg1"/>
                </a:solidFill>
                <a:latin typeface="Kalam" panose="020B0604020202020204" charset="-94"/>
                <a:cs typeface="Kalam" panose="020B0604020202020204" charset="-94"/>
              </a:rPr>
              <a:t>Zemini beton, ızgara, kör kuyu</a:t>
            </a:r>
          </a:p>
          <a:p>
            <a:pPr>
              <a:buNone/>
            </a:pPr>
            <a:r>
              <a:rPr lang="tr-TR" sz="1800" b="1" dirty="0">
                <a:solidFill>
                  <a:schemeClr val="bg1"/>
                </a:solidFill>
                <a:latin typeface="Kalam" panose="020B0604020202020204" charset="-94"/>
                <a:cs typeface="Kalam" panose="020B0604020202020204" charset="-94"/>
              </a:rPr>
              <a:t>Absorban malzeme</a:t>
            </a:r>
          </a:p>
          <a:p>
            <a:pPr>
              <a:buNone/>
            </a:pPr>
            <a:r>
              <a:rPr lang="tr-TR" sz="1800" b="1" dirty="0">
                <a:solidFill>
                  <a:schemeClr val="bg1"/>
                </a:solidFill>
                <a:latin typeface="Kalam" panose="020B0604020202020204" charset="-94"/>
                <a:cs typeface="Kalam" panose="020B0604020202020204" charset="-94"/>
              </a:rPr>
              <a:t>Yangın tedbiri – Yangın tüpü</a:t>
            </a:r>
          </a:p>
          <a:p>
            <a:pPr>
              <a:buNone/>
            </a:pPr>
            <a:r>
              <a:rPr lang="tr-TR" sz="1800" b="1" dirty="0">
                <a:solidFill>
                  <a:schemeClr val="bg1"/>
                </a:solidFill>
                <a:latin typeface="Kalam" panose="020B0604020202020204" charset="-94"/>
                <a:cs typeface="Kalam" panose="020B0604020202020204" charset="-94"/>
              </a:rPr>
              <a:t>Kilitli</a:t>
            </a:r>
          </a:p>
          <a:p>
            <a:pPr>
              <a:buNone/>
            </a:pPr>
            <a:r>
              <a:rPr lang="tr-TR" sz="1800" b="1" dirty="0">
                <a:solidFill>
                  <a:schemeClr val="bg1"/>
                </a:solidFill>
                <a:latin typeface="Kalam" panose="020B0604020202020204" charset="-94"/>
                <a:cs typeface="Kalam" panose="020B0604020202020204" charset="-94"/>
              </a:rPr>
              <a:t>Her Atık Ayrı Ayrı</a:t>
            </a:r>
          </a:p>
          <a:p>
            <a:pPr>
              <a:buNone/>
            </a:pPr>
            <a:r>
              <a:rPr lang="tr-TR" sz="1800" b="1" dirty="0">
                <a:solidFill>
                  <a:schemeClr val="bg1"/>
                </a:solidFill>
                <a:latin typeface="Kalam" panose="020B0604020202020204" charset="-94"/>
                <a:cs typeface="Kalam" panose="020B0604020202020204" charset="-94"/>
              </a:rPr>
              <a:t>Atık kodları belli olacak</a:t>
            </a:r>
          </a:p>
          <a:p>
            <a:pPr>
              <a:buNone/>
            </a:pPr>
            <a:r>
              <a:rPr lang="tr-TR" sz="1800" b="1" dirty="0">
                <a:solidFill>
                  <a:schemeClr val="bg1"/>
                </a:solidFill>
                <a:latin typeface="Kalam" panose="020B0604020202020204" charset="-94"/>
                <a:cs typeface="Kalam" panose="020B0604020202020204" charset="-94"/>
              </a:rPr>
              <a:t>Saha Sorumlusu</a:t>
            </a:r>
          </a:p>
        </p:txBody>
      </p:sp>
      <p:pic>
        <p:nvPicPr>
          <p:cNvPr id="7" name="Resim 6">
            <a:extLst>
              <a:ext uri="{FF2B5EF4-FFF2-40B4-BE49-F238E27FC236}">
                <a16:creationId xmlns:a16="http://schemas.microsoft.com/office/drawing/2014/main" id="{E4C24E75-A241-4D5A-9CF3-53440BDA4F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6572" y="0"/>
            <a:ext cx="897428" cy="885356"/>
          </a:xfrm>
          <a:prstGeom prst="rect">
            <a:avLst/>
          </a:prstGeom>
        </p:spPr>
      </p:pic>
    </p:spTree>
    <p:extLst>
      <p:ext uri="{BB962C8B-B14F-4D97-AF65-F5344CB8AC3E}">
        <p14:creationId xmlns:p14="http://schemas.microsoft.com/office/powerpoint/2010/main" val="689379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7"/>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2" name="Resim 1"/>
          <p:cNvPicPr>
            <a:picLocks noChangeAspect="1"/>
          </p:cNvPicPr>
          <p:nvPr/>
        </p:nvPicPr>
        <p:blipFill rotWithShape="1">
          <a:blip r:embed="rId3">
            <a:extLst>
              <a:ext uri="{28A0092B-C50C-407E-A947-70E740481C1C}">
                <a14:useLocalDpi xmlns:a14="http://schemas.microsoft.com/office/drawing/2010/main" val="0"/>
              </a:ext>
            </a:extLst>
          </a:blip>
          <a:srcRect b="12788"/>
          <a:stretch/>
        </p:blipFill>
        <p:spPr>
          <a:xfrm>
            <a:off x="0" y="-1"/>
            <a:ext cx="9143999" cy="5192737"/>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16507584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FD966"/>
            </a:gs>
            <a:gs pos="100000">
              <a:srgbClr val="FF9900"/>
            </a:gs>
          </a:gsLst>
          <a:path path="circle">
            <a:fillToRect l="50000" t="50000" r="50000" b="50000"/>
          </a:path>
          <a:tileRect/>
        </a:gradFill>
        <a:effectLst/>
      </p:bgPr>
    </p:bg>
    <p:spTree>
      <p:nvGrpSpPr>
        <p:cNvPr id="1" name="Shape 1107"/>
        <p:cNvGrpSpPr/>
        <p:nvPr/>
      </p:nvGrpSpPr>
      <p:grpSpPr>
        <a:xfrm>
          <a:off x="0" y="0"/>
          <a:ext cx="0" cy="0"/>
          <a:chOff x="0" y="0"/>
          <a:chExt cx="0" cy="0"/>
        </a:xfrm>
      </p:grpSpPr>
      <p:sp>
        <p:nvSpPr>
          <p:cNvPr id="17" name="Başlık 1">
            <a:extLst>
              <a:ext uri="{FF2B5EF4-FFF2-40B4-BE49-F238E27FC236}">
                <a16:creationId xmlns:a16="http://schemas.microsoft.com/office/drawing/2014/main" id="{431CFDB1-C81F-467D-A6A3-8FC991E15DF8}"/>
              </a:ext>
            </a:extLst>
          </p:cNvPr>
          <p:cNvSpPr txBox="1">
            <a:spLocks/>
          </p:cNvSpPr>
          <p:nvPr/>
        </p:nvSpPr>
        <p:spPr>
          <a:xfrm>
            <a:off x="1165372" y="313301"/>
            <a:ext cx="5900011" cy="682978"/>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tr-TR" sz="3200" b="1" dirty="0">
                <a:solidFill>
                  <a:schemeClr val="accent1"/>
                </a:solidFill>
                <a:latin typeface="Kalam" panose="020B0604020202020204" charset="-94"/>
                <a:cs typeface="Kalam" panose="020B0604020202020204" charset="-94"/>
              </a:rPr>
              <a:t>GERİ</a:t>
            </a:r>
            <a:r>
              <a:rPr lang="tr-TR" sz="3200" b="1" dirty="0">
                <a:solidFill>
                  <a:schemeClr val="bg1"/>
                </a:solidFill>
                <a:latin typeface="Kalam" panose="020B0604020202020204" charset="-94"/>
                <a:cs typeface="Kalam" panose="020B0604020202020204" charset="-94"/>
              </a:rPr>
              <a:t> </a:t>
            </a:r>
            <a:r>
              <a:rPr lang="tr-TR" sz="3200" b="1" dirty="0">
                <a:solidFill>
                  <a:schemeClr val="accent4">
                    <a:lumMod val="75000"/>
                  </a:schemeClr>
                </a:solidFill>
                <a:latin typeface="Kalam" panose="020B0604020202020204" charset="-94"/>
                <a:cs typeface="Kalam" panose="020B0604020202020204" charset="-94"/>
              </a:rPr>
              <a:t>DÖNÜŞÜMÜN</a:t>
            </a:r>
            <a:r>
              <a:rPr lang="tr-TR" sz="3200" b="1" dirty="0">
                <a:solidFill>
                  <a:schemeClr val="bg1"/>
                </a:solidFill>
                <a:latin typeface="Kalam" panose="020B0604020202020204" charset="-94"/>
                <a:cs typeface="Kalam" panose="020B0604020202020204" charset="-94"/>
              </a:rPr>
              <a:t> </a:t>
            </a:r>
            <a:r>
              <a:rPr lang="tr-TR" sz="3200" b="1" dirty="0">
                <a:solidFill>
                  <a:schemeClr val="accent3">
                    <a:lumMod val="75000"/>
                  </a:schemeClr>
                </a:solidFill>
                <a:latin typeface="Kalam" panose="020B0604020202020204" charset="-94"/>
                <a:cs typeface="Kalam" panose="020B0604020202020204" charset="-94"/>
              </a:rPr>
              <a:t>AVANTAJLARI</a:t>
            </a:r>
          </a:p>
        </p:txBody>
      </p:sp>
      <p:sp>
        <p:nvSpPr>
          <p:cNvPr id="18" name="İçerik Yer Tutucusu 2">
            <a:extLst>
              <a:ext uri="{FF2B5EF4-FFF2-40B4-BE49-F238E27FC236}">
                <a16:creationId xmlns:a16="http://schemas.microsoft.com/office/drawing/2014/main" id="{02BCBEB2-1673-4301-A7F5-9D259404EBCD}"/>
              </a:ext>
            </a:extLst>
          </p:cNvPr>
          <p:cNvSpPr txBox="1">
            <a:spLocks/>
          </p:cNvSpPr>
          <p:nvPr/>
        </p:nvSpPr>
        <p:spPr>
          <a:xfrm>
            <a:off x="194246" y="1660883"/>
            <a:ext cx="8949754" cy="331026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Tx/>
              <a:buFont typeface="Courier New" panose="02070309020205020404" pitchFamily="49" charset="0"/>
              <a:buChar char="o"/>
            </a:pPr>
            <a:r>
              <a:rPr lang="tr-TR" sz="2400" b="1" dirty="0">
                <a:solidFill>
                  <a:schemeClr val="accent4">
                    <a:lumMod val="50000"/>
                  </a:schemeClr>
                </a:solidFill>
                <a:latin typeface="Kalam" panose="020B0604020202020204" charset="-94"/>
                <a:cs typeface="Kalam" panose="020B0604020202020204" charset="-94"/>
              </a:rPr>
              <a:t>Doğal kaynaklarımız korunur,</a:t>
            </a:r>
          </a:p>
          <a:p>
            <a:pPr marL="342900" indent="-342900">
              <a:buClrTx/>
              <a:buFont typeface="Courier New" panose="02070309020205020404" pitchFamily="49" charset="0"/>
              <a:buChar char="o"/>
            </a:pPr>
            <a:r>
              <a:rPr lang="tr-TR" sz="2400" b="1" dirty="0">
                <a:solidFill>
                  <a:schemeClr val="accent4">
                    <a:lumMod val="50000"/>
                  </a:schemeClr>
                </a:solidFill>
                <a:latin typeface="Kalam" panose="020B0604020202020204" charset="-94"/>
                <a:cs typeface="Kalam" panose="020B0604020202020204" charset="-94"/>
              </a:rPr>
              <a:t>Enerji tasarrufu sağlanır,</a:t>
            </a:r>
          </a:p>
          <a:p>
            <a:pPr marL="342900" indent="-342900">
              <a:buClrTx/>
              <a:buFont typeface="Courier New" panose="02070309020205020404" pitchFamily="49" charset="0"/>
              <a:buChar char="o"/>
            </a:pPr>
            <a:r>
              <a:rPr lang="tr-TR" sz="2400" b="1" dirty="0">
                <a:solidFill>
                  <a:schemeClr val="accent4">
                    <a:lumMod val="50000"/>
                  </a:schemeClr>
                </a:solidFill>
                <a:latin typeface="Kalam" panose="020B0604020202020204" charset="-94"/>
                <a:cs typeface="Kalam" panose="020B0604020202020204" charset="-94"/>
              </a:rPr>
              <a:t>Atık miktarı azalır, </a:t>
            </a:r>
          </a:p>
          <a:p>
            <a:pPr marL="342900" indent="-342900">
              <a:buClrTx/>
              <a:buFont typeface="Courier New" panose="02070309020205020404" pitchFamily="49" charset="0"/>
              <a:buChar char="o"/>
            </a:pPr>
            <a:r>
              <a:rPr lang="tr-TR" sz="2400" b="1" dirty="0">
                <a:solidFill>
                  <a:schemeClr val="accent4">
                    <a:lumMod val="50000"/>
                  </a:schemeClr>
                </a:solidFill>
                <a:latin typeface="Kalam" panose="020B0604020202020204" charset="-94"/>
                <a:cs typeface="Kalam" panose="020B0604020202020204" charset="-94"/>
              </a:rPr>
              <a:t>Çöp alanlarının ömrü uzar,</a:t>
            </a:r>
          </a:p>
          <a:p>
            <a:pPr marL="342900" indent="-342900">
              <a:buClrTx/>
              <a:buFont typeface="Courier New" panose="02070309020205020404" pitchFamily="49" charset="0"/>
              <a:buChar char="o"/>
            </a:pPr>
            <a:r>
              <a:rPr lang="tr-TR" sz="2400" b="1" dirty="0">
                <a:solidFill>
                  <a:schemeClr val="accent4">
                    <a:lumMod val="50000"/>
                  </a:schemeClr>
                </a:solidFill>
                <a:latin typeface="Kalam" panose="020B0604020202020204" charset="-94"/>
                <a:cs typeface="Kalam" panose="020B0604020202020204" charset="-94"/>
              </a:rPr>
              <a:t>Ekonomiye katkı sağlanır,</a:t>
            </a:r>
          </a:p>
          <a:p>
            <a:pPr marL="342900" indent="-342900">
              <a:buClrTx/>
              <a:buFont typeface="Courier New" panose="02070309020205020404" pitchFamily="49" charset="0"/>
              <a:buChar char="o"/>
            </a:pPr>
            <a:r>
              <a:rPr lang="tr-TR" sz="2400" b="1" dirty="0">
                <a:solidFill>
                  <a:schemeClr val="accent4">
                    <a:lumMod val="50000"/>
                  </a:schemeClr>
                </a:solidFill>
                <a:latin typeface="Kalam" panose="020B0604020202020204" charset="-94"/>
                <a:cs typeface="Kalam" panose="020B0604020202020204" charset="-94"/>
              </a:rPr>
              <a:t>Yeni bir iş kolu yaratarak istihdamı artırır ve işsizliği azaltır,</a:t>
            </a:r>
          </a:p>
          <a:p>
            <a:pPr marL="342900" indent="-342900">
              <a:buClrTx/>
              <a:buFont typeface="Courier New" panose="02070309020205020404" pitchFamily="49" charset="0"/>
              <a:buChar char="o"/>
            </a:pPr>
            <a:r>
              <a:rPr lang="tr-TR" sz="2400" b="1" dirty="0">
                <a:solidFill>
                  <a:schemeClr val="accent4">
                    <a:lumMod val="50000"/>
                  </a:schemeClr>
                </a:solidFill>
                <a:latin typeface="Kalam" panose="020B0604020202020204" charset="-94"/>
                <a:cs typeface="Kalam" panose="020B0604020202020204" charset="-94"/>
              </a:rPr>
              <a:t>Doğaya ve diğer canlılara verilen zararlar azalır.</a:t>
            </a:r>
          </a:p>
        </p:txBody>
      </p:sp>
      <p:grpSp>
        <p:nvGrpSpPr>
          <p:cNvPr id="19" name="Google Shape;951;p48">
            <a:extLst>
              <a:ext uri="{FF2B5EF4-FFF2-40B4-BE49-F238E27FC236}">
                <a16:creationId xmlns:a16="http://schemas.microsoft.com/office/drawing/2014/main" id="{FE342C30-2949-4B22-B080-3E71CB90DE18}"/>
              </a:ext>
            </a:extLst>
          </p:cNvPr>
          <p:cNvGrpSpPr/>
          <p:nvPr/>
        </p:nvGrpSpPr>
        <p:grpSpPr>
          <a:xfrm>
            <a:off x="6074229" y="1493969"/>
            <a:ext cx="1799585" cy="1546774"/>
            <a:chOff x="1570037" y="1341437"/>
            <a:chExt cx="4943475" cy="4576762"/>
          </a:xfrm>
        </p:grpSpPr>
        <p:sp>
          <p:nvSpPr>
            <p:cNvPr id="20" name="Google Shape;952;p48">
              <a:extLst>
                <a:ext uri="{FF2B5EF4-FFF2-40B4-BE49-F238E27FC236}">
                  <a16:creationId xmlns:a16="http://schemas.microsoft.com/office/drawing/2014/main" id="{41E94E65-1EE4-4CA3-9573-0A2A206F872C}"/>
                </a:ext>
              </a:extLst>
            </p:cNvPr>
            <p:cNvSpPr/>
            <p:nvPr/>
          </p:nvSpPr>
          <p:spPr>
            <a:xfrm>
              <a:off x="4814887" y="3284537"/>
              <a:ext cx="1673225" cy="1187450"/>
            </a:xfrm>
            <a:custGeom>
              <a:avLst/>
              <a:gdLst/>
              <a:ahLst/>
              <a:cxnLst/>
              <a:rect l="l" t="t" r="r" b="b"/>
              <a:pathLst>
                <a:path w="381" h="270" extrusionOk="0">
                  <a:moveTo>
                    <a:pt x="295" y="270"/>
                  </a:moveTo>
                  <a:cubicBezTo>
                    <a:pt x="336" y="270"/>
                    <a:pt x="381" y="237"/>
                    <a:pt x="360" y="184"/>
                  </a:cubicBezTo>
                  <a:cubicBezTo>
                    <a:pt x="360" y="184"/>
                    <a:pt x="360" y="184"/>
                    <a:pt x="360" y="184"/>
                  </a:cubicBezTo>
                  <a:cubicBezTo>
                    <a:pt x="254" y="0"/>
                    <a:pt x="254" y="0"/>
                    <a:pt x="254" y="0"/>
                  </a:cubicBezTo>
                  <a:cubicBezTo>
                    <a:pt x="6" y="142"/>
                    <a:pt x="6" y="142"/>
                    <a:pt x="6" y="142"/>
                  </a:cubicBezTo>
                  <a:cubicBezTo>
                    <a:pt x="80" y="270"/>
                    <a:pt x="80" y="270"/>
                    <a:pt x="80" y="270"/>
                  </a:cubicBezTo>
                  <a:cubicBezTo>
                    <a:pt x="0" y="270"/>
                    <a:pt x="0" y="270"/>
                    <a:pt x="0" y="270"/>
                  </a:cubicBezTo>
                  <a:cubicBezTo>
                    <a:pt x="0" y="270"/>
                    <a:pt x="0" y="270"/>
                    <a:pt x="0" y="270"/>
                  </a:cubicBezTo>
                  <a:lnTo>
                    <a:pt x="295" y="270"/>
                  </a:ln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21" name="Google Shape;953;p48">
              <a:extLst>
                <a:ext uri="{FF2B5EF4-FFF2-40B4-BE49-F238E27FC236}">
                  <a16:creationId xmlns:a16="http://schemas.microsoft.com/office/drawing/2014/main" id="{C7D70F90-1C94-45B1-91CE-94074322C79B}"/>
                </a:ext>
              </a:extLst>
            </p:cNvPr>
            <p:cNvSpPr/>
            <p:nvPr/>
          </p:nvSpPr>
          <p:spPr>
            <a:xfrm>
              <a:off x="2355850" y="4164012"/>
              <a:ext cx="1208087" cy="1560512"/>
            </a:xfrm>
            <a:custGeom>
              <a:avLst/>
              <a:gdLst/>
              <a:ahLst/>
              <a:cxnLst/>
              <a:rect l="l" t="t" r="r" b="b"/>
              <a:pathLst>
                <a:path w="275" h="355" extrusionOk="0">
                  <a:moveTo>
                    <a:pt x="275" y="70"/>
                  </a:moveTo>
                  <a:cubicBezTo>
                    <a:pt x="128" y="70"/>
                    <a:pt x="128" y="70"/>
                    <a:pt x="128" y="70"/>
                  </a:cubicBezTo>
                  <a:cubicBezTo>
                    <a:pt x="168" y="0"/>
                    <a:pt x="168" y="0"/>
                    <a:pt x="168" y="0"/>
                  </a:cubicBezTo>
                  <a:cubicBezTo>
                    <a:pt x="168" y="0"/>
                    <a:pt x="168" y="0"/>
                    <a:pt x="168" y="0"/>
                  </a:cubicBezTo>
                  <a:cubicBezTo>
                    <a:pt x="20" y="256"/>
                    <a:pt x="20" y="256"/>
                    <a:pt x="20" y="256"/>
                  </a:cubicBezTo>
                  <a:cubicBezTo>
                    <a:pt x="0" y="291"/>
                    <a:pt x="5" y="346"/>
                    <a:pt x="62" y="354"/>
                  </a:cubicBezTo>
                  <a:cubicBezTo>
                    <a:pt x="62" y="355"/>
                    <a:pt x="62" y="355"/>
                    <a:pt x="62" y="355"/>
                  </a:cubicBezTo>
                  <a:cubicBezTo>
                    <a:pt x="275" y="355"/>
                    <a:pt x="275" y="355"/>
                    <a:pt x="275" y="355"/>
                  </a:cubicBezTo>
                  <a:lnTo>
                    <a:pt x="275" y="70"/>
                  </a:lnTo>
                  <a:close/>
                </a:path>
              </a:pathLst>
            </a:cu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22" name="Google Shape;954;p48">
              <a:extLst>
                <a:ext uri="{FF2B5EF4-FFF2-40B4-BE49-F238E27FC236}">
                  <a16:creationId xmlns:a16="http://schemas.microsoft.com/office/drawing/2014/main" id="{CA7AE3A2-FC59-4E80-B08F-FD755D001A38}"/>
                </a:ext>
              </a:extLst>
            </p:cNvPr>
            <p:cNvSpPr/>
            <p:nvPr/>
          </p:nvSpPr>
          <p:spPr>
            <a:xfrm>
              <a:off x="2636837" y="1443037"/>
              <a:ext cx="1581150" cy="1635125"/>
            </a:xfrm>
            <a:custGeom>
              <a:avLst/>
              <a:gdLst/>
              <a:ahLst/>
              <a:cxnLst/>
              <a:rect l="l" t="t" r="r" b="b"/>
              <a:pathLst>
                <a:path w="360" h="372" extrusionOk="0">
                  <a:moveTo>
                    <a:pt x="213" y="58"/>
                  </a:moveTo>
                  <a:cubicBezTo>
                    <a:pt x="192" y="23"/>
                    <a:pt x="142" y="0"/>
                    <a:pt x="106" y="45"/>
                  </a:cubicBezTo>
                  <a:cubicBezTo>
                    <a:pt x="106" y="45"/>
                    <a:pt x="106" y="45"/>
                    <a:pt x="106" y="45"/>
                  </a:cubicBezTo>
                  <a:cubicBezTo>
                    <a:pt x="0" y="229"/>
                    <a:pt x="0" y="229"/>
                    <a:pt x="0" y="229"/>
                  </a:cubicBezTo>
                  <a:cubicBezTo>
                    <a:pt x="247" y="372"/>
                    <a:pt x="247" y="372"/>
                    <a:pt x="247" y="372"/>
                  </a:cubicBezTo>
                  <a:cubicBezTo>
                    <a:pt x="320" y="246"/>
                    <a:pt x="320" y="246"/>
                    <a:pt x="320" y="246"/>
                  </a:cubicBezTo>
                  <a:cubicBezTo>
                    <a:pt x="360" y="314"/>
                    <a:pt x="360" y="314"/>
                    <a:pt x="360" y="314"/>
                  </a:cubicBezTo>
                  <a:cubicBezTo>
                    <a:pt x="360" y="314"/>
                    <a:pt x="360" y="314"/>
                    <a:pt x="360" y="314"/>
                  </a:cubicBezTo>
                  <a:lnTo>
                    <a:pt x="213" y="58"/>
                  </a:ln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23" name="Google Shape;955;p48">
              <a:extLst>
                <a:ext uri="{FF2B5EF4-FFF2-40B4-BE49-F238E27FC236}">
                  <a16:creationId xmlns:a16="http://schemas.microsoft.com/office/drawing/2014/main" id="{AD4684F3-BA33-4FD3-AF8F-6ECB55E03E4D}"/>
                </a:ext>
              </a:extLst>
            </p:cNvPr>
            <p:cNvSpPr/>
            <p:nvPr/>
          </p:nvSpPr>
          <p:spPr>
            <a:xfrm>
              <a:off x="1570037" y="3162300"/>
              <a:ext cx="1800225" cy="2562225"/>
            </a:xfrm>
            <a:custGeom>
              <a:avLst/>
              <a:gdLst/>
              <a:ahLst/>
              <a:cxnLst/>
              <a:rect l="l" t="t" r="r" b="b"/>
              <a:pathLst>
                <a:path w="410" h="583" extrusionOk="0">
                  <a:moveTo>
                    <a:pt x="410" y="206"/>
                  </a:moveTo>
                  <a:cubicBezTo>
                    <a:pt x="314" y="0"/>
                    <a:pt x="314" y="0"/>
                    <a:pt x="314" y="0"/>
                  </a:cubicBezTo>
                  <a:cubicBezTo>
                    <a:pt x="86" y="20"/>
                    <a:pt x="86" y="20"/>
                    <a:pt x="86" y="20"/>
                  </a:cubicBezTo>
                  <a:cubicBezTo>
                    <a:pt x="125" y="42"/>
                    <a:pt x="125" y="42"/>
                    <a:pt x="125" y="42"/>
                  </a:cubicBezTo>
                  <a:cubicBezTo>
                    <a:pt x="20" y="223"/>
                    <a:pt x="20" y="223"/>
                    <a:pt x="20" y="223"/>
                  </a:cubicBezTo>
                  <a:cubicBezTo>
                    <a:pt x="0" y="258"/>
                    <a:pt x="0" y="302"/>
                    <a:pt x="20" y="337"/>
                  </a:cubicBezTo>
                  <a:cubicBezTo>
                    <a:pt x="129" y="526"/>
                    <a:pt x="129" y="526"/>
                    <a:pt x="129" y="526"/>
                  </a:cubicBezTo>
                  <a:cubicBezTo>
                    <a:pt x="150" y="561"/>
                    <a:pt x="188" y="583"/>
                    <a:pt x="228" y="583"/>
                  </a:cubicBezTo>
                  <a:cubicBezTo>
                    <a:pt x="241" y="583"/>
                    <a:pt x="241" y="583"/>
                    <a:pt x="241" y="583"/>
                  </a:cubicBezTo>
                  <a:cubicBezTo>
                    <a:pt x="241" y="582"/>
                    <a:pt x="241" y="582"/>
                    <a:pt x="241" y="582"/>
                  </a:cubicBezTo>
                  <a:cubicBezTo>
                    <a:pt x="184" y="574"/>
                    <a:pt x="179" y="519"/>
                    <a:pt x="199" y="484"/>
                  </a:cubicBezTo>
                  <a:cubicBezTo>
                    <a:pt x="347" y="228"/>
                    <a:pt x="347" y="228"/>
                    <a:pt x="347" y="228"/>
                  </a:cubicBezTo>
                  <a:cubicBezTo>
                    <a:pt x="347" y="228"/>
                    <a:pt x="347" y="228"/>
                    <a:pt x="347" y="228"/>
                  </a:cubicBezTo>
                  <a:cubicBezTo>
                    <a:pt x="372" y="185"/>
                    <a:pt x="372" y="185"/>
                    <a:pt x="372" y="185"/>
                  </a:cubicBezTo>
                  <a:lnTo>
                    <a:pt x="410" y="206"/>
                  </a:lnTo>
                  <a:close/>
                </a:path>
              </a:pathLst>
            </a:custGeom>
            <a:solidFill>
              <a:srgbClr val="76A5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24" name="Google Shape;956;p48">
              <a:extLst>
                <a:ext uri="{FF2B5EF4-FFF2-40B4-BE49-F238E27FC236}">
                  <a16:creationId xmlns:a16="http://schemas.microsoft.com/office/drawing/2014/main" id="{7EF83B83-F570-4FC2-B790-530A348EC7C8}"/>
                </a:ext>
              </a:extLst>
            </p:cNvPr>
            <p:cNvSpPr/>
            <p:nvPr/>
          </p:nvSpPr>
          <p:spPr>
            <a:xfrm>
              <a:off x="3101975" y="1341437"/>
              <a:ext cx="2481262" cy="1855787"/>
            </a:xfrm>
            <a:custGeom>
              <a:avLst/>
              <a:gdLst/>
              <a:ahLst/>
              <a:cxnLst/>
              <a:rect l="l" t="t" r="r" b="b"/>
              <a:pathLst>
                <a:path w="565" h="422" extrusionOk="0">
                  <a:moveTo>
                    <a:pt x="526" y="238"/>
                  </a:moveTo>
                  <a:cubicBezTo>
                    <a:pt x="421" y="57"/>
                    <a:pt x="421" y="57"/>
                    <a:pt x="421" y="57"/>
                  </a:cubicBezTo>
                  <a:cubicBezTo>
                    <a:pt x="401" y="21"/>
                    <a:pt x="363" y="0"/>
                    <a:pt x="322" y="0"/>
                  </a:cubicBezTo>
                  <a:cubicBezTo>
                    <a:pt x="105" y="0"/>
                    <a:pt x="105" y="0"/>
                    <a:pt x="105" y="0"/>
                  </a:cubicBezTo>
                  <a:cubicBezTo>
                    <a:pt x="65" y="0"/>
                    <a:pt x="27" y="21"/>
                    <a:pt x="7" y="57"/>
                  </a:cubicBezTo>
                  <a:cubicBezTo>
                    <a:pt x="0" y="68"/>
                    <a:pt x="0" y="68"/>
                    <a:pt x="0" y="68"/>
                  </a:cubicBezTo>
                  <a:cubicBezTo>
                    <a:pt x="0" y="68"/>
                    <a:pt x="0" y="68"/>
                    <a:pt x="0" y="68"/>
                  </a:cubicBezTo>
                  <a:cubicBezTo>
                    <a:pt x="36" y="23"/>
                    <a:pt x="86" y="46"/>
                    <a:pt x="107" y="81"/>
                  </a:cubicBezTo>
                  <a:cubicBezTo>
                    <a:pt x="254" y="337"/>
                    <a:pt x="254" y="337"/>
                    <a:pt x="254" y="337"/>
                  </a:cubicBezTo>
                  <a:cubicBezTo>
                    <a:pt x="254" y="337"/>
                    <a:pt x="254" y="337"/>
                    <a:pt x="254" y="337"/>
                  </a:cubicBezTo>
                  <a:cubicBezTo>
                    <a:pt x="279" y="381"/>
                    <a:pt x="279" y="381"/>
                    <a:pt x="279" y="381"/>
                  </a:cubicBezTo>
                  <a:cubicBezTo>
                    <a:pt x="241" y="402"/>
                    <a:pt x="241" y="402"/>
                    <a:pt x="241" y="402"/>
                  </a:cubicBezTo>
                  <a:cubicBezTo>
                    <a:pt x="468" y="422"/>
                    <a:pt x="468" y="422"/>
                    <a:pt x="468" y="422"/>
                  </a:cubicBezTo>
                  <a:cubicBezTo>
                    <a:pt x="565" y="216"/>
                    <a:pt x="565" y="216"/>
                    <a:pt x="565" y="216"/>
                  </a:cubicBezTo>
                  <a:lnTo>
                    <a:pt x="526" y="238"/>
                  </a:lnTo>
                  <a:close/>
                </a:path>
              </a:pathLst>
            </a:custGeom>
            <a:solidFill>
              <a:srgbClr val="6D9E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sp>
          <p:nvSpPr>
            <p:cNvPr id="25" name="Google Shape;957;p48">
              <a:extLst>
                <a:ext uri="{FF2B5EF4-FFF2-40B4-BE49-F238E27FC236}">
                  <a16:creationId xmlns:a16="http://schemas.microsoft.com/office/drawing/2014/main" id="{E99672DE-AB41-4096-9E48-1EADEB9AC926}"/>
                </a:ext>
              </a:extLst>
            </p:cNvPr>
            <p:cNvSpPr/>
            <p:nvPr/>
          </p:nvSpPr>
          <p:spPr>
            <a:xfrm>
              <a:off x="4019550" y="4094162"/>
              <a:ext cx="2493962" cy="1824037"/>
            </a:xfrm>
            <a:custGeom>
              <a:avLst/>
              <a:gdLst/>
              <a:ahLst/>
              <a:cxnLst/>
              <a:rect l="l" t="t" r="r" b="b"/>
              <a:pathLst>
                <a:path w="568" h="415" extrusionOk="0">
                  <a:moveTo>
                    <a:pt x="547" y="11"/>
                  </a:moveTo>
                  <a:cubicBezTo>
                    <a:pt x="541" y="0"/>
                    <a:pt x="541" y="0"/>
                    <a:pt x="541" y="0"/>
                  </a:cubicBezTo>
                  <a:cubicBezTo>
                    <a:pt x="541" y="0"/>
                    <a:pt x="541" y="0"/>
                    <a:pt x="541" y="0"/>
                  </a:cubicBezTo>
                  <a:cubicBezTo>
                    <a:pt x="562" y="53"/>
                    <a:pt x="517" y="86"/>
                    <a:pt x="476" y="86"/>
                  </a:cubicBezTo>
                  <a:cubicBezTo>
                    <a:pt x="181" y="86"/>
                    <a:pt x="181" y="86"/>
                    <a:pt x="181" y="86"/>
                  </a:cubicBezTo>
                  <a:cubicBezTo>
                    <a:pt x="181" y="86"/>
                    <a:pt x="181" y="86"/>
                    <a:pt x="181" y="86"/>
                  </a:cubicBezTo>
                  <a:cubicBezTo>
                    <a:pt x="131" y="86"/>
                    <a:pt x="131" y="86"/>
                    <a:pt x="131" y="86"/>
                  </a:cubicBezTo>
                  <a:cubicBezTo>
                    <a:pt x="131" y="41"/>
                    <a:pt x="131" y="41"/>
                    <a:pt x="131" y="41"/>
                  </a:cubicBezTo>
                  <a:cubicBezTo>
                    <a:pt x="0" y="228"/>
                    <a:pt x="0" y="228"/>
                    <a:pt x="0" y="228"/>
                  </a:cubicBezTo>
                  <a:cubicBezTo>
                    <a:pt x="131" y="415"/>
                    <a:pt x="131" y="415"/>
                    <a:pt x="131" y="415"/>
                  </a:cubicBezTo>
                  <a:cubicBezTo>
                    <a:pt x="131" y="371"/>
                    <a:pt x="131" y="371"/>
                    <a:pt x="131" y="371"/>
                  </a:cubicBezTo>
                  <a:cubicBezTo>
                    <a:pt x="340" y="371"/>
                    <a:pt x="340" y="371"/>
                    <a:pt x="340" y="371"/>
                  </a:cubicBezTo>
                  <a:cubicBezTo>
                    <a:pt x="380" y="371"/>
                    <a:pt x="418" y="349"/>
                    <a:pt x="438" y="314"/>
                  </a:cubicBezTo>
                  <a:cubicBezTo>
                    <a:pt x="547" y="125"/>
                    <a:pt x="547" y="125"/>
                    <a:pt x="547" y="125"/>
                  </a:cubicBezTo>
                  <a:cubicBezTo>
                    <a:pt x="568" y="90"/>
                    <a:pt x="568" y="46"/>
                    <a:pt x="547" y="11"/>
                  </a:cubicBezTo>
                  <a:close/>
                </a:path>
              </a:pathLst>
            </a:custGeom>
            <a:solidFill>
              <a:srgbClr val="93C4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a:solidFill>
                  <a:schemeClr val="dk1"/>
                </a:solidFill>
                <a:latin typeface="Calibri"/>
                <a:ea typeface="Calibri"/>
                <a:cs typeface="Calibri"/>
                <a:sym typeface="Calibri"/>
              </a:endParaRPr>
            </a:p>
          </p:txBody>
        </p:sp>
      </p:grpSp>
      <p:pic>
        <p:nvPicPr>
          <p:cNvPr id="11" name="Resim 10">
            <a:extLst>
              <a:ext uri="{FF2B5EF4-FFF2-40B4-BE49-F238E27FC236}">
                <a16:creationId xmlns:a16="http://schemas.microsoft.com/office/drawing/2014/main" id="{E4C24E75-A241-4D5A-9CF3-53440BDA4F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6572" y="547"/>
            <a:ext cx="897428" cy="885356"/>
          </a:xfrm>
          <a:prstGeom prst="rect">
            <a:avLst/>
          </a:prstGeom>
        </p:spPr>
      </p:pic>
    </p:spTree>
    <p:extLst>
      <p:ext uri="{BB962C8B-B14F-4D97-AF65-F5344CB8AC3E}">
        <p14:creationId xmlns:p14="http://schemas.microsoft.com/office/powerpoint/2010/main" val="30399081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FFD966"/>
            </a:gs>
            <a:gs pos="100000">
              <a:srgbClr val="FF9900"/>
            </a:gs>
          </a:gsLst>
          <a:path path="circle">
            <a:fillToRect l="50000" t="50000" r="50000" b="50000"/>
          </a:path>
          <a:tileRect/>
        </a:gradFill>
        <a:effectLst/>
      </p:bgPr>
    </p:bg>
    <p:spTree>
      <p:nvGrpSpPr>
        <p:cNvPr id="1" name="Shape 1107"/>
        <p:cNvGrpSpPr/>
        <p:nvPr/>
      </p:nvGrpSpPr>
      <p:grpSpPr>
        <a:xfrm>
          <a:off x="0" y="0"/>
          <a:ext cx="0" cy="0"/>
          <a:chOff x="0" y="0"/>
          <a:chExt cx="0" cy="0"/>
        </a:xfrm>
      </p:grpSpPr>
      <p:sp>
        <p:nvSpPr>
          <p:cNvPr id="11" name="Unvan 1">
            <a:extLst>
              <a:ext uri="{FF2B5EF4-FFF2-40B4-BE49-F238E27FC236}">
                <a16:creationId xmlns:a16="http://schemas.microsoft.com/office/drawing/2014/main" id="{3D1655B6-C171-4197-A06A-247C0DB39D48}"/>
              </a:ext>
            </a:extLst>
          </p:cNvPr>
          <p:cNvSpPr txBox="1">
            <a:spLocks/>
          </p:cNvSpPr>
          <p:nvPr/>
        </p:nvSpPr>
        <p:spPr>
          <a:xfrm>
            <a:off x="1118947" y="383968"/>
            <a:ext cx="7170350" cy="469870"/>
          </a:xfrm>
          <a:prstGeom prst="rect">
            <a:avLst/>
          </a:prstGeom>
        </p:spPr>
        <p:txBody>
          <a:bodyPr>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tr-TR" sz="3200" b="1" dirty="0">
                <a:solidFill>
                  <a:schemeClr val="accent1"/>
                </a:solidFill>
                <a:latin typeface="Kalam" panose="020B0604020202020204" charset="-94"/>
                <a:cs typeface="Kalam" panose="020B0604020202020204" charset="-94"/>
              </a:rPr>
              <a:t>GERİ </a:t>
            </a:r>
            <a:r>
              <a:rPr lang="tr-TR" sz="3200" b="1" dirty="0">
                <a:solidFill>
                  <a:schemeClr val="accent5">
                    <a:lumMod val="75000"/>
                  </a:schemeClr>
                </a:solidFill>
                <a:latin typeface="Kalam" panose="020B0604020202020204" charset="-94"/>
                <a:cs typeface="Kalam" panose="020B0604020202020204" charset="-94"/>
              </a:rPr>
              <a:t>DÖNÜŞÜM</a:t>
            </a:r>
            <a:r>
              <a:rPr lang="tr-TR" sz="3200" b="1" dirty="0">
                <a:solidFill>
                  <a:schemeClr val="accent5">
                    <a:lumMod val="50000"/>
                  </a:schemeClr>
                </a:solidFill>
                <a:latin typeface="Kalam" panose="020B0604020202020204" charset="-94"/>
                <a:cs typeface="Kalam" panose="020B0604020202020204" charset="-94"/>
              </a:rPr>
              <a:t> </a:t>
            </a:r>
            <a:r>
              <a:rPr lang="tr-TR" sz="3200" b="1" dirty="0">
                <a:solidFill>
                  <a:srgbClr val="FFFF00"/>
                </a:solidFill>
                <a:latin typeface="Kalam" panose="020B0604020202020204" charset="-94"/>
                <a:cs typeface="Kalam" panose="020B0604020202020204" charset="-94"/>
              </a:rPr>
              <a:t>ÖRNEKLERİ</a:t>
            </a:r>
          </a:p>
        </p:txBody>
      </p:sp>
      <p:pic>
        <p:nvPicPr>
          <p:cNvPr id="12" name="Picture 2" descr="http://2.bp.blogspot.com/-HmQZJQlO2fQ/VjC1N0Wp4tI/AAAAAAAAAvs/8WuOtcCEBwg/s1600/organic%2Bwaste%2Bdecomposer.jpg">
            <a:extLst>
              <a:ext uri="{FF2B5EF4-FFF2-40B4-BE49-F238E27FC236}">
                <a16:creationId xmlns:a16="http://schemas.microsoft.com/office/drawing/2014/main" id="{019FD4D7-EB9A-4F42-A30D-E66EDEBB8B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3" t="9926" r="7258" b="8108"/>
          <a:stretch/>
        </p:blipFill>
        <p:spPr bwMode="auto">
          <a:xfrm>
            <a:off x="441233" y="1200657"/>
            <a:ext cx="1418507" cy="12444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3" descr="http://apelasyon.com/img/userfiles/images/ukslb_gg00102_0.jpg">
            <a:extLst>
              <a:ext uri="{FF2B5EF4-FFF2-40B4-BE49-F238E27FC236}">
                <a16:creationId xmlns:a16="http://schemas.microsoft.com/office/drawing/2014/main" id="{CE0971E8-C414-4B5E-A1B6-65F3754AE9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975" y="3476225"/>
            <a:ext cx="1418507" cy="12673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4" descr="http://saricametal.com/uploads/pictures/img_13_20.01.2016_11_39_33.jpg">
            <a:extLst>
              <a:ext uri="{FF2B5EF4-FFF2-40B4-BE49-F238E27FC236}">
                <a16:creationId xmlns:a16="http://schemas.microsoft.com/office/drawing/2014/main" id="{C5A8F463-474B-4522-A6F0-1A5E60DD638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5324" y="1236267"/>
            <a:ext cx="1498198" cy="10566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0FABAF60-171D-4931-BA78-D717AB1AC9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69802" y="3431392"/>
            <a:ext cx="1498197" cy="12673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 name="Picture 16" descr="http://cdn.nasilkolay.com/static/U0V5R/atik-kagitlara-ne-oluyor_646x340.jpg">
            <a:extLst>
              <a:ext uri="{FF2B5EF4-FFF2-40B4-BE49-F238E27FC236}">
                <a16:creationId xmlns:a16="http://schemas.microsoft.com/office/drawing/2014/main" id="{CDDE61FE-3193-41F8-8E78-FFCC59351BD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1966" t="3052" r="9402"/>
          <a:stretch/>
        </p:blipFill>
        <p:spPr bwMode="auto">
          <a:xfrm>
            <a:off x="5236164" y="1185609"/>
            <a:ext cx="1358711" cy="11579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6" name="Picture 14">
            <a:extLst>
              <a:ext uri="{FF2B5EF4-FFF2-40B4-BE49-F238E27FC236}">
                <a16:creationId xmlns:a16="http://schemas.microsoft.com/office/drawing/2014/main" id="{FE827CE7-719A-4165-845F-4BE739215AD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2491" b="12561"/>
          <a:stretch/>
        </p:blipFill>
        <p:spPr bwMode="auto">
          <a:xfrm>
            <a:off x="5336319" y="3455813"/>
            <a:ext cx="1498197" cy="12185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7" name="Picture 9">
            <a:extLst>
              <a:ext uri="{FF2B5EF4-FFF2-40B4-BE49-F238E27FC236}">
                <a16:creationId xmlns:a16="http://schemas.microsoft.com/office/drawing/2014/main" id="{7C84F1EA-5062-44F0-941C-43E492F06A9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14656" y="1172409"/>
            <a:ext cx="1288111" cy="11591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8" name="Picture 11" descr="https://www.semsiye.us/polar-mont/big/02-polar-mont.jpg">
            <a:extLst>
              <a:ext uri="{FF2B5EF4-FFF2-40B4-BE49-F238E27FC236}">
                <a16:creationId xmlns:a16="http://schemas.microsoft.com/office/drawing/2014/main" id="{E1DFE62A-51FF-403B-9379-D7FEB10073D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3649" t="3768" r="24297" b="7006"/>
          <a:stretch/>
        </p:blipFill>
        <p:spPr bwMode="auto">
          <a:xfrm>
            <a:off x="7497348" y="3333792"/>
            <a:ext cx="1288111" cy="12673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9" name="Down Arrow 14">
            <a:extLst>
              <a:ext uri="{FF2B5EF4-FFF2-40B4-BE49-F238E27FC236}">
                <a16:creationId xmlns:a16="http://schemas.microsoft.com/office/drawing/2014/main" id="{5404D8F8-81DC-4AC1-98CE-32B890E35A5F}"/>
              </a:ext>
            </a:extLst>
          </p:cNvPr>
          <p:cNvSpPr/>
          <p:nvPr/>
        </p:nvSpPr>
        <p:spPr>
          <a:xfrm>
            <a:off x="1002593" y="2593761"/>
            <a:ext cx="295785" cy="710869"/>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Down Arrow 14">
            <a:extLst>
              <a:ext uri="{FF2B5EF4-FFF2-40B4-BE49-F238E27FC236}">
                <a16:creationId xmlns:a16="http://schemas.microsoft.com/office/drawing/2014/main" id="{C7A52AC9-240F-4FDD-B96D-2DC93D3B70A2}"/>
              </a:ext>
            </a:extLst>
          </p:cNvPr>
          <p:cNvSpPr/>
          <p:nvPr/>
        </p:nvSpPr>
        <p:spPr>
          <a:xfrm>
            <a:off x="3471008" y="2529748"/>
            <a:ext cx="295784" cy="710869"/>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Down Arrow 14">
            <a:extLst>
              <a:ext uri="{FF2B5EF4-FFF2-40B4-BE49-F238E27FC236}">
                <a16:creationId xmlns:a16="http://schemas.microsoft.com/office/drawing/2014/main" id="{5D8CD0C3-2129-4CF3-A78A-D8988B51A033}"/>
              </a:ext>
            </a:extLst>
          </p:cNvPr>
          <p:cNvSpPr/>
          <p:nvPr/>
        </p:nvSpPr>
        <p:spPr>
          <a:xfrm>
            <a:off x="5791530" y="2529748"/>
            <a:ext cx="295784" cy="710869"/>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Down Arrow 14">
            <a:extLst>
              <a:ext uri="{FF2B5EF4-FFF2-40B4-BE49-F238E27FC236}">
                <a16:creationId xmlns:a16="http://schemas.microsoft.com/office/drawing/2014/main" id="{405DA9B8-957A-45FF-9FCF-135954CD46E3}"/>
              </a:ext>
            </a:extLst>
          </p:cNvPr>
          <p:cNvSpPr/>
          <p:nvPr/>
        </p:nvSpPr>
        <p:spPr>
          <a:xfrm>
            <a:off x="7993512" y="2495922"/>
            <a:ext cx="295785" cy="710869"/>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Resim 16">
            <a:extLst>
              <a:ext uri="{FF2B5EF4-FFF2-40B4-BE49-F238E27FC236}">
                <a16:creationId xmlns:a16="http://schemas.microsoft.com/office/drawing/2014/main" id="{E4C24E75-A241-4D5A-9CF3-53440BDA4F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46796" y="0"/>
            <a:ext cx="897428" cy="885356"/>
          </a:xfrm>
          <a:prstGeom prst="rect">
            <a:avLst/>
          </a:prstGeom>
        </p:spPr>
      </p:pic>
    </p:spTree>
    <p:extLst>
      <p:ext uri="{BB962C8B-B14F-4D97-AF65-F5344CB8AC3E}">
        <p14:creationId xmlns:p14="http://schemas.microsoft.com/office/powerpoint/2010/main" val="25483480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3">
            <a:extLst>
              <a:ext uri="{FF2B5EF4-FFF2-40B4-BE49-F238E27FC236}">
                <a16:creationId xmlns:a16="http://schemas.microsoft.com/office/drawing/2014/main" id="{D5933426-8841-433F-85E4-A392ECF8D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514" y="1114403"/>
            <a:ext cx="7191829" cy="3820454"/>
          </a:xfrm>
          <a:prstGeom prst="rect">
            <a:avLst/>
          </a:prstGeom>
          <a:ln>
            <a:noFill/>
          </a:ln>
          <a:effectLst>
            <a:softEdge rad="112500"/>
          </a:effectLst>
        </p:spPr>
      </p:pic>
      <p:sp>
        <p:nvSpPr>
          <p:cNvPr id="10" name="Unvan 1">
            <a:extLst>
              <a:ext uri="{FF2B5EF4-FFF2-40B4-BE49-F238E27FC236}">
                <a16:creationId xmlns:a16="http://schemas.microsoft.com/office/drawing/2014/main" id="{628D5B50-0478-4324-A9CA-18CA584E659C}"/>
              </a:ext>
            </a:extLst>
          </p:cNvPr>
          <p:cNvSpPr txBox="1">
            <a:spLocks/>
          </p:cNvSpPr>
          <p:nvPr/>
        </p:nvSpPr>
        <p:spPr>
          <a:xfrm>
            <a:off x="1934069" y="273577"/>
            <a:ext cx="5384717" cy="521176"/>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tr-TR" sz="2800" b="1" dirty="0">
                <a:solidFill>
                  <a:srgbClr val="C00000"/>
                </a:solidFill>
                <a:latin typeface="Kalam" panose="020B0604020202020204" charset="-94"/>
                <a:cs typeface="Kalam" panose="020B0604020202020204" charset="-94"/>
              </a:rPr>
              <a:t>ATIK AZALTMA ÖRNEKLERİ</a:t>
            </a:r>
          </a:p>
        </p:txBody>
      </p:sp>
      <p:pic>
        <p:nvPicPr>
          <p:cNvPr id="4" name="Resim 3">
            <a:extLst>
              <a:ext uri="{FF2B5EF4-FFF2-40B4-BE49-F238E27FC236}">
                <a16:creationId xmlns:a16="http://schemas.microsoft.com/office/drawing/2014/main" id="{E4C24E75-A241-4D5A-9CF3-53440BDA4F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6572" y="0"/>
            <a:ext cx="897428" cy="885356"/>
          </a:xfrm>
          <a:prstGeom prst="rect">
            <a:avLst/>
          </a:prstGeom>
        </p:spPr>
      </p:pic>
    </p:spTree>
    <p:extLst>
      <p:ext uri="{BB962C8B-B14F-4D97-AF65-F5344CB8AC3E}">
        <p14:creationId xmlns:p14="http://schemas.microsoft.com/office/powerpoint/2010/main" val="7937501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2" name="Google Shape;132;p23"/>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43</a:t>
            </a:fld>
            <a:endParaRPr/>
          </a:p>
        </p:txBody>
      </p:sp>
      <p:sp>
        <p:nvSpPr>
          <p:cNvPr id="29" name="Metin kutusu 28">
            <a:extLst>
              <a:ext uri="{FF2B5EF4-FFF2-40B4-BE49-F238E27FC236}">
                <a16:creationId xmlns:a16="http://schemas.microsoft.com/office/drawing/2014/main" id="{66F5B48D-5A15-4483-8651-CED9AFBFEF75}"/>
              </a:ext>
            </a:extLst>
          </p:cNvPr>
          <p:cNvSpPr txBox="1"/>
          <p:nvPr/>
        </p:nvSpPr>
        <p:spPr>
          <a:xfrm>
            <a:off x="3822306" y="893284"/>
            <a:ext cx="5321694" cy="4053417"/>
          </a:xfrm>
          <a:prstGeom prst="rect">
            <a:avLst/>
          </a:prstGeom>
          <a:noFill/>
        </p:spPr>
        <p:txBody>
          <a:bodyPr wrap="square">
            <a:spAutoFit/>
          </a:bodyPr>
          <a:lstStyle/>
          <a:p>
            <a:pPr marL="285750" indent="-285750">
              <a:lnSpc>
                <a:spcPct val="110000"/>
              </a:lnSpc>
              <a:buClr>
                <a:schemeClr val="accent5">
                  <a:lumMod val="75000"/>
                </a:schemeClr>
              </a:buClr>
              <a:buFont typeface="Wingdings" panose="05000000000000000000" pitchFamily="2" charset="2"/>
              <a:buChar char="Ø"/>
            </a:pPr>
            <a:r>
              <a:rPr lang="tr-TR" sz="1800" b="1" dirty="0">
                <a:solidFill>
                  <a:schemeClr val="accent1"/>
                </a:solidFill>
                <a:latin typeface="Kalam" panose="020B0604020202020204" charset="-94"/>
                <a:cs typeface="Kalam" panose="020B0604020202020204" charset="-94"/>
              </a:rPr>
              <a:t>Tüketimi azaltmak</a:t>
            </a:r>
          </a:p>
          <a:p>
            <a:pPr marL="285750" indent="-285750">
              <a:lnSpc>
                <a:spcPct val="110000"/>
              </a:lnSpc>
              <a:buClr>
                <a:schemeClr val="accent5">
                  <a:lumMod val="75000"/>
                </a:schemeClr>
              </a:buClr>
              <a:buFont typeface="Wingdings" panose="05000000000000000000" pitchFamily="2" charset="2"/>
              <a:buChar char="Ø"/>
            </a:pPr>
            <a:r>
              <a:rPr lang="tr-TR" sz="1800" b="1" dirty="0">
                <a:solidFill>
                  <a:schemeClr val="accent3">
                    <a:lumMod val="50000"/>
                  </a:schemeClr>
                </a:solidFill>
                <a:latin typeface="Kalam" panose="020B0604020202020204" charset="-94"/>
                <a:cs typeface="Kalam" panose="020B0604020202020204" charset="-94"/>
              </a:rPr>
              <a:t>Tekrar kullanılan, yenilenebilen veya geri dönüşebilen ürünlerin üretimini teşvik etmek</a:t>
            </a:r>
          </a:p>
          <a:p>
            <a:pPr marL="285750" indent="-285750">
              <a:lnSpc>
                <a:spcPct val="110000"/>
              </a:lnSpc>
              <a:buClr>
                <a:schemeClr val="accent5">
                  <a:lumMod val="75000"/>
                </a:schemeClr>
              </a:buClr>
              <a:buFont typeface="Wingdings" panose="05000000000000000000" pitchFamily="2" charset="2"/>
              <a:buChar char="Ø"/>
            </a:pPr>
            <a:r>
              <a:rPr lang="tr-TR" sz="1800" b="1" dirty="0">
                <a:solidFill>
                  <a:schemeClr val="accent6">
                    <a:lumMod val="75000"/>
                  </a:schemeClr>
                </a:solidFill>
                <a:latin typeface="Kalam" panose="020B0604020202020204" charset="-94"/>
                <a:cs typeface="Kalam" panose="020B0604020202020204" charset="-94"/>
              </a:rPr>
              <a:t>Geri dönüşümü artırmak </a:t>
            </a:r>
          </a:p>
          <a:p>
            <a:pPr marL="285750" indent="-285750">
              <a:lnSpc>
                <a:spcPct val="110000"/>
              </a:lnSpc>
              <a:buClr>
                <a:schemeClr val="accent5">
                  <a:lumMod val="75000"/>
                </a:schemeClr>
              </a:buClr>
              <a:buFont typeface="Wingdings" panose="05000000000000000000" pitchFamily="2" charset="2"/>
              <a:buChar char="Ø"/>
            </a:pPr>
            <a:r>
              <a:rPr lang="tr-TR" sz="1800" b="1" dirty="0">
                <a:solidFill>
                  <a:srgbClr val="FFC000"/>
                </a:solidFill>
                <a:latin typeface="Kalam" panose="020B0604020202020204" charset="-94"/>
                <a:cs typeface="Kalam" panose="020B0604020202020204" charset="-94"/>
              </a:rPr>
              <a:t>Üretim aşamasında daha az atık üreten yöntemlerin kullanılması,</a:t>
            </a:r>
          </a:p>
          <a:p>
            <a:pPr marL="285750" indent="-285750">
              <a:lnSpc>
                <a:spcPct val="110000"/>
              </a:lnSpc>
              <a:buClr>
                <a:schemeClr val="accent5">
                  <a:lumMod val="75000"/>
                </a:schemeClr>
              </a:buClr>
              <a:buFont typeface="Wingdings" panose="05000000000000000000" pitchFamily="2" charset="2"/>
              <a:buChar char="Ø"/>
            </a:pPr>
            <a:r>
              <a:rPr lang="tr-TR" sz="1800" b="1" dirty="0">
                <a:solidFill>
                  <a:srgbClr val="7030A0"/>
                </a:solidFill>
                <a:latin typeface="Kalam" panose="020B0604020202020204" charset="-94"/>
                <a:cs typeface="Kalam" panose="020B0604020202020204" charset="-94"/>
              </a:rPr>
              <a:t>Daha az atık oluşturacak ürünlerin tercih edilmesi,</a:t>
            </a:r>
            <a:endParaRPr lang="en-US" sz="1800" b="1" dirty="0">
              <a:solidFill>
                <a:srgbClr val="7030A0"/>
              </a:solidFill>
              <a:latin typeface="Kalam" panose="020B0604020202020204" charset="-94"/>
              <a:cs typeface="Kalam" panose="020B0604020202020204" charset="-94"/>
            </a:endParaRPr>
          </a:p>
          <a:p>
            <a:pPr marL="285750" indent="-285750">
              <a:lnSpc>
                <a:spcPct val="110000"/>
              </a:lnSpc>
              <a:buClr>
                <a:schemeClr val="accent5">
                  <a:lumMod val="75000"/>
                </a:schemeClr>
              </a:buClr>
              <a:buFont typeface="Wingdings" panose="05000000000000000000" pitchFamily="2" charset="2"/>
              <a:buChar char="Ø"/>
            </a:pPr>
            <a:r>
              <a:rPr lang="tr-TR" sz="1800" b="1" dirty="0">
                <a:solidFill>
                  <a:schemeClr val="accent1"/>
                </a:solidFill>
                <a:latin typeface="Kalam" panose="020B0604020202020204" charset="-94"/>
                <a:cs typeface="Kalam" panose="020B0604020202020204" charset="-94"/>
              </a:rPr>
              <a:t>Kırılan, bozulan eşyaların tamir edilip yeniden kullanılması,</a:t>
            </a:r>
          </a:p>
          <a:p>
            <a:pPr marL="285750" indent="-285750">
              <a:lnSpc>
                <a:spcPct val="110000"/>
              </a:lnSpc>
              <a:buClr>
                <a:schemeClr val="accent5">
                  <a:lumMod val="75000"/>
                </a:schemeClr>
              </a:buClr>
              <a:buFont typeface="Wingdings" panose="05000000000000000000" pitchFamily="2" charset="2"/>
              <a:buChar char="Ø"/>
            </a:pPr>
            <a:r>
              <a:rPr lang="tr-TR" sz="1800" b="1" dirty="0">
                <a:solidFill>
                  <a:srgbClr val="00B050"/>
                </a:solidFill>
                <a:latin typeface="Kalam" panose="020B0604020202020204" charset="-94"/>
                <a:cs typeface="Kalam" panose="020B0604020202020204" charset="-94"/>
              </a:rPr>
              <a:t>Kullanılmayan eşyaların ihtiyaç sahiplerince tekrar kullanımının sağlanması,</a:t>
            </a:r>
          </a:p>
          <a:p>
            <a:pPr marL="285750" indent="-285750">
              <a:lnSpc>
                <a:spcPct val="110000"/>
              </a:lnSpc>
              <a:buClr>
                <a:schemeClr val="accent5">
                  <a:lumMod val="75000"/>
                </a:schemeClr>
              </a:buClr>
              <a:buFont typeface="Wingdings" panose="05000000000000000000" pitchFamily="2" charset="2"/>
              <a:buChar char="Ø"/>
            </a:pPr>
            <a:r>
              <a:rPr lang="tr-TR" sz="1800" b="1" dirty="0">
                <a:solidFill>
                  <a:srgbClr val="CF6F1E"/>
                </a:solidFill>
                <a:latin typeface="Kalam" panose="020B0604020202020204" charset="-94"/>
                <a:cs typeface="Kalam" panose="020B0604020202020204" charset="-94"/>
              </a:rPr>
              <a:t>Tek kullanımlık ürünlerin tercih edilmemesi.</a:t>
            </a:r>
            <a:endParaRPr lang="en-US" sz="1800" b="1" dirty="0">
              <a:solidFill>
                <a:srgbClr val="CF6F1E"/>
              </a:solidFill>
              <a:latin typeface="Kalam" panose="020B0604020202020204" charset="-94"/>
              <a:cs typeface="Kalam" panose="020B0604020202020204" charset="-94"/>
            </a:endParaRPr>
          </a:p>
        </p:txBody>
      </p:sp>
      <p:sp>
        <p:nvSpPr>
          <p:cNvPr id="32" name="Dikdörtgen 31">
            <a:extLst>
              <a:ext uri="{FF2B5EF4-FFF2-40B4-BE49-F238E27FC236}">
                <a16:creationId xmlns:a16="http://schemas.microsoft.com/office/drawing/2014/main" id="{AE749A12-D60F-41C9-B8F2-56919A9D3442}"/>
              </a:ext>
            </a:extLst>
          </p:cNvPr>
          <p:cNvSpPr/>
          <p:nvPr/>
        </p:nvSpPr>
        <p:spPr>
          <a:xfrm>
            <a:off x="3510174" y="313861"/>
            <a:ext cx="4736398" cy="461665"/>
          </a:xfrm>
          <a:prstGeom prst="rect">
            <a:avLst/>
          </a:prstGeom>
        </p:spPr>
        <p:txBody>
          <a:bodyPr wrap="square">
            <a:spAutoFit/>
          </a:bodyPr>
          <a:lstStyle/>
          <a:p>
            <a:r>
              <a:rPr lang="tr-TR" sz="2400" b="1" dirty="0">
                <a:solidFill>
                  <a:schemeClr val="accent6">
                    <a:lumMod val="50000"/>
                  </a:schemeClr>
                </a:solidFill>
                <a:latin typeface="Kalam" panose="020B0604020202020204" charset="-94"/>
                <a:cs typeface="Kalam" panose="020B0604020202020204" charset="-94"/>
              </a:rPr>
              <a:t>NELER YAPMALIYIZ?</a:t>
            </a:r>
          </a:p>
        </p:txBody>
      </p:sp>
      <p:pic>
        <p:nvPicPr>
          <p:cNvPr id="5" name="Resim 4">
            <a:extLst>
              <a:ext uri="{FF2B5EF4-FFF2-40B4-BE49-F238E27FC236}">
                <a16:creationId xmlns:a16="http://schemas.microsoft.com/office/drawing/2014/main" id="{E4C24E75-A241-4D5A-9CF3-53440BDA4F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6572" y="0"/>
            <a:ext cx="897428" cy="885356"/>
          </a:xfrm>
          <a:prstGeom prst="rect">
            <a:avLst/>
          </a:prstGeom>
        </p:spPr>
      </p:pic>
    </p:spTree>
    <p:extLst>
      <p:ext uri="{BB962C8B-B14F-4D97-AF65-F5344CB8AC3E}">
        <p14:creationId xmlns:p14="http://schemas.microsoft.com/office/powerpoint/2010/main" val="28255786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3"/>
            </a:gs>
            <a:gs pos="100000">
              <a:schemeClr val="accent6"/>
            </a:gs>
          </a:gsLst>
          <a:lin ang="2700006" scaled="0"/>
        </a:gradFill>
        <a:effectLst/>
      </p:bgPr>
    </p:bg>
    <p:spTree>
      <p:nvGrpSpPr>
        <p:cNvPr id="1" name="Shape 170"/>
        <p:cNvGrpSpPr/>
        <p:nvPr/>
      </p:nvGrpSpPr>
      <p:grpSpPr>
        <a:xfrm>
          <a:off x="0" y="0"/>
          <a:ext cx="0" cy="0"/>
          <a:chOff x="0" y="0"/>
          <a:chExt cx="0" cy="0"/>
        </a:xfrm>
      </p:grpSpPr>
      <p:sp>
        <p:nvSpPr>
          <p:cNvPr id="6" name="Metin kutusu 5">
            <a:extLst>
              <a:ext uri="{FF2B5EF4-FFF2-40B4-BE49-F238E27FC236}">
                <a16:creationId xmlns:a16="http://schemas.microsoft.com/office/drawing/2014/main" id="{93E6E128-1509-4F91-A54A-7F0A1CC942B1}"/>
              </a:ext>
            </a:extLst>
          </p:cNvPr>
          <p:cNvSpPr txBox="1"/>
          <p:nvPr/>
        </p:nvSpPr>
        <p:spPr>
          <a:xfrm>
            <a:off x="783020" y="1257188"/>
            <a:ext cx="3788980" cy="1446550"/>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gn="ctr">
              <a:buNone/>
            </a:pPr>
            <a:r>
              <a:rPr lang="tr-TR" sz="1800" b="1" dirty="0">
                <a:solidFill>
                  <a:schemeClr val="accent6">
                    <a:lumMod val="75000"/>
                  </a:schemeClr>
                </a:solidFill>
                <a:latin typeface="Kalam" panose="020B0604020202020204" charset="-94"/>
                <a:cs typeface="Kalam" panose="020B0604020202020204" charset="-94"/>
              </a:rPr>
              <a:t>Su Yönetimi</a:t>
            </a:r>
          </a:p>
          <a:p>
            <a:r>
              <a:rPr lang="tr-TR" sz="1400" b="1" dirty="0">
                <a:latin typeface="Kalam" panose="020B0604020202020204" charset="-94"/>
                <a:cs typeface="Kalam" panose="020B0604020202020204" charset="-94"/>
              </a:rPr>
              <a:t>Fotoselli Musluklar</a:t>
            </a:r>
          </a:p>
          <a:p>
            <a:r>
              <a:rPr lang="tr-TR" sz="1400" b="1" dirty="0">
                <a:latin typeface="Kalam" panose="020B0604020202020204" charset="-94"/>
                <a:cs typeface="Kalam" panose="020B0604020202020204" charset="-94"/>
              </a:rPr>
              <a:t>Tasarruflu Musluklar</a:t>
            </a:r>
          </a:p>
          <a:p>
            <a:r>
              <a:rPr lang="tr-TR" sz="1400" b="1" dirty="0">
                <a:latin typeface="Kalam" panose="020B0604020202020204" charset="-94"/>
                <a:cs typeface="Kalam" panose="020B0604020202020204" charset="-94"/>
              </a:rPr>
              <a:t>Gri Su Uygulaması</a:t>
            </a:r>
          </a:p>
          <a:p>
            <a:r>
              <a:rPr lang="tr-TR" sz="1400" b="1" dirty="0">
                <a:latin typeface="Kalam" panose="020B0604020202020204" charset="-94"/>
                <a:cs typeface="Kalam" panose="020B0604020202020204" charset="-94"/>
              </a:rPr>
              <a:t>Yağmur sularının toplanarak sulamada, </a:t>
            </a:r>
          </a:p>
          <a:p>
            <a:r>
              <a:rPr lang="tr-TR" sz="1400" b="1" dirty="0">
                <a:latin typeface="Kalam" panose="020B0604020202020204" charset="-94"/>
                <a:cs typeface="Kalam" panose="020B0604020202020204" charset="-94"/>
              </a:rPr>
              <a:t>araç yıkamada kullanılması</a:t>
            </a:r>
          </a:p>
        </p:txBody>
      </p:sp>
      <p:sp>
        <p:nvSpPr>
          <p:cNvPr id="8" name="Metin kutusu 7">
            <a:extLst>
              <a:ext uri="{FF2B5EF4-FFF2-40B4-BE49-F238E27FC236}">
                <a16:creationId xmlns:a16="http://schemas.microsoft.com/office/drawing/2014/main" id="{EBAB6C35-F3BE-4331-84E5-4F64544E0882}"/>
              </a:ext>
            </a:extLst>
          </p:cNvPr>
          <p:cNvSpPr txBox="1"/>
          <p:nvPr/>
        </p:nvSpPr>
        <p:spPr>
          <a:xfrm>
            <a:off x="4572000" y="3163037"/>
            <a:ext cx="3668110" cy="1231106"/>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buNone/>
            </a:pPr>
            <a:r>
              <a:rPr lang="tr-TR" sz="1800" b="1" dirty="0">
                <a:solidFill>
                  <a:schemeClr val="accent6">
                    <a:lumMod val="50000"/>
                  </a:schemeClr>
                </a:solidFill>
                <a:latin typeface="Kalam" panose="020B0604020202020204" charset="-94"/>
                <a:cs typeface="Kalam" panose="020B0604020202020204" charset="-94"/>
              </a:rPr>
              <a:t>Enerji Yönetimi </a:t>
            </a:r>
          </a:p>
          <a:p>
            <a:r>
              <a:rPr lang="tr-TR" sz="1400" b="1" dirty="0">
                <a:latin typeface="Kalam" panose="020B0604020202020204" charset="-94"/>
                <a:cs typeface="Kalam" panose="020B0604020202020204" charset="-94"/>
              </a:rPr>
              <a:t>Tasarruflu ampul tercihi</a:t>
            </a:r>
          </a:p>
          <a:p>
            <a:r>
              <a:rPr lang="tr-TR" sz="1400" b="1" dirty="0">
                <a:latin typeface="Kalam" panose="020B0604020202020204" charset="-94"/>
                <a:cs typeface="Kalam" panose="020B0604020202020204" charset="-94"/>
              </a:rPr>
              <a:t>Merdivenlerde sensörlü aydınlatma</a:t>
            </a:r>
          </a:p>
          <a:p>
            <a:r>
              <a:rPr lang="tr-TR" sz="1400" b="1" dirty="0">
                <a:latin typeface="Kalam" panose="020B0604020202020204" charset="-94"/>
                <a:cs typeface="Kalam" panose="020B0604020202020204" charset="-94"/>
              </a:rPr>
              <a:t>Güneş Enerjisi Panelleri</a:t>
            </a:r>
          </a:p>
          <a:p>
            <a:r>
              <a:rPr lang="tr-TR" sz="1400" b="1" dirty="0">
                <a:latin typeface="Kalam" panose="020B0604020202020204" charset="-94"/>
                <a:cs typeface="Kalam" panose="020B0604020202020204" charset="-94"/>
              </a:rPr>
              <a:t>Binalara yalıtım yapılması</a:t>
            </a:r>
          </a:p>
        </p:txBody>
      </p:sp>
      <p:sp>
        <p:nvSpPr>
          <p:cNvPr id="9" name="1 Başlık">
            <a:extLst>
              <a:ext uri="{FF2B5EF4-FFF2-40B4-BE49-F238E27FC236}">
                <a16:creationId xmlns:a16="http://schemas.microsoft.com/office/drawing/2014/main" id="{B14F769E-A70E-47A3-AD99-387B4CAC37F2}"/>
              </a:ext>
            </a:extLst>
          </p:cNvPr>
          <p:cNvSpPr txBox="1">
            <a:spLocks/>
          </p:cNvSpPr>
          <p:nvPr/>
        </p:nvSpPr>
        <p:spPr>
          <a:xfrm>
            <a:off x="1836056" y="307459"/>
            <a:ext cx="5174343" cy="72008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tr-TR" sz="3200" b="1" dirty="0">
                <a:solidFill>
                  <a:schemeClr val="bg1"/>
                </a:solidFill>
                <a:latin typeface="Kalam" panose="020B0604020202020204" charset="-94"/>
                <a:cs typeface="Kalam" panose="020B0604020202020204" charset="-94"/>
              </a:rPr>
              <a:t>ARTI UYGULAMALAR</a:t>
            </a:r>
          </a:p>
        </p:txBody>
      </p:sp>
      <p:cxnSp>
        <p:nvCxnSpPr>
          <p:cNvPr id="5" name="Bağlayıcı: Dirsek 4">
            <a:extLst>
              <a:ext uri="{FF2B5EF4-FFF2-40B4-BE49-F238E27FC236}">
                <a16:creationId xmlns:a16="http://schemas.microsoft.com/office/drawing/2014/main" id="{857EC47B-B311-4214-9931-3A274863F877}"/>
              </a:ext>
            </a:extLst>
          </p:cNvPr>
          <p:cNvCxnSpPr/>
          <p:nvPr/>
        </p:nvCxnSpPr>
        <p:spPr>
          <a:xfrm>
            <a:off x="2427890" y="2963917"/>
            <a:ext cx="1576551" cy="922283"/>
          </a:xfrm>
          <a:prstGeom prst="bentConnector3">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0" name="Bağlayıcı: Dirsek 9">
            <a:extLst>
              <a:ext uri="{FF2B5EF4-FFF2-40B4-BE49-F238E27FC236}">
                <a16:creationId xmlns:a16="http://schemas.microsoft.com/office/drawing/2014/main" id="{4EE6392D-CD6D-424B-AAD0-2102784C1323}"/>
              </a:ext>
            </a:extLst>
          </p:cNvPr>
          <p:cNvCxnSpPr/>
          <p:nvPr/>
        </p:nvCxnSpPr>
        <p:spPr>
          <a:xfrm rot="16200000" flipH="1">
            <a:off x="5198681" y="1470132"/>
            <a:ext cx="1300655" cy="1056290"/>
          </a:xfrm>
          <a:prstGeom prst="bentConnector3">
            <a:avLst/>
          </a:prstGeom>
          <a:ln>
            <a:tailEnd type="triangle"/>
          </a:ln>
        </p:spPr>
        <p:style>
          <a:lnRef idx="3">
            <a:schemeClr val="accent4"/>
          </a:lnRef>
          <a:fillRef idx="0">
            <a:schemeClr val="accent4"/>
          </a:fillRef>
          <a:effectRef idx="2">
            <a:schemeClr val="accent4"/>
          </a:effectRef>
          <a:fontRef idx="minor">
            <a:schemeClr val="tx1"/>
          </a:fontRef>
        </p:style>
      </p:cxn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13780990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FFD966"/>
            </a:gs>
            <a:gs pos="100000">
              <a:srgbClr val="FF9900"/>
            </a:gs>
          </a:gsLst>
          <a:path path="circle">
            <a:fillToRect l="50000" t="50000" r="50000" b="50000"/>
          </a:path>
          <a:tileRect/>
        </a:gradFill>
        <a:effectLst/>
      </p:bgPr>
    </p:bg>
    <p:spTree>
      <p:nvGrpSpPr>
        <p:cNvPr id="1" name="Shape 1107"/>
        <p:cNvGrpSpPr/>
        <p:nvPr/>
      </p:nvGrpSpPr>
      <p:grpSpPr>
        <a:xfrm>
          <a:off x="0" y="0"/>
          <a:ext cx="0" cy="0"/>
          <a:chOff x="0" y="0"/>
          <a:chExt cx="0" cy="0"/>
        </a:xfrm>
      </p:grpSpPr>
      <p:pic>
        <p:nvPicPr>
          <p:cNvPr id="28" name="Resim 27">
            <a:extLst>
              <a:ext uri="{FF2B5EF4-FFF2-40B4-BE49-F238E27FC236}">
                <a16:creationId xmlns:a16="http://schemas.microsoft.com/office/drawing/2014/main" id="{E36DFD57-DB2A-4F61-9C43-D58997900C27}"/>
              </a:ext>
            </a:extLst>
          </p:cNvPr>
          <p:cNvPicPr>
            <a:picLocks noChangeAspect="1"/>
          </p:cNvPicPr>
          <p:nvPr/>
        </p:nvPicPr>
        <p:blipFill>
          <a:blip r:embed="rId3"/>
          <a:stretch>
            <a:fillRect/>
          </a:stretch>
        </p:blipFill>
        <p:spPr>
          <a:xfrm>
            <a:off x="1661160" y="434902"/>
            <a:ext cx="6202168" cy="3728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19911763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3"/>
            </a:gs>
            <a:gs pos="100000">
              <a:schemeClr val="accent6"/>
            </a:gs>
          </a:gsLst>
          <a:lin ang="2700006" scaled="0"/>
        </a:gradFill>
        <a:effectLst/>
      </p:bgPr>
    </p:bg>
    <p:spTree>
      <p:nvGrpSpPr>
        <p:cNvPr id="1" name="Shape 170"/>
        <p:cNvGrpSpPr/>
        <p:nvPr/>
      </p:nvGrpSpPr>
      <p:grpSpPr>
        <a:xfrm>
          <a:off x="0" y="0"/>
          <a:ext cx="0" cy="0"/>
          <a:chOff x="0" y="0"/>
          <a:chExt cx="0" cy="0"/>
        </a:xfrm>
      </p:grpSpPr>
      <p:sp>
        <p:nvSpPr>
          <p:cNvPr id="7" name="Yukarı Ok Belirtme Çizgisi 4">
            <a:extLst>
              <a:ext uri="{FF2B5EF4-FFF2-40B4-BE49-F238E27FC236}">
                <a16:creationId xmlns:a16="http://schemas.microsoft.com/office/drawing/2014/main" id="{70056093-256F-4BCA-AFA0-D34313E17A09}"/>
              </a:ext>
            </a:extLst>
          </p:cNvPr>
          <p:cNvSpPr/>
          <p:nvPr/>
        </p:nvSpPr>
        <p:spPr>
          <a:xfrm>
            <a:off x="1610619" y="431775"/>
            <a:ext cx="5916789" cy="621893"/>
          </a:xfrm>
          <a:prstGeom prst="flowChartManualInput">
            <a:avLst/>
          </a:prstGeom>
          <a:gradFill>
            <a:gsLst>
              <a:gs pos="0">
                <a:schemeClr val="accent3"/>
              </a:gs>
              <a:gs pos="100000">
                <a:schemeClr val="accent6"/>
              </a:gs>
            </a:gsLst>
            <a:lin ang="2700006" scaled="0"/>
          </a:gradFill>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lIns="149352" tIns="149352" rIns="149352" bIns="149352" spcCol="1270" anchor="ctr"/>
          <a:lstStyle/>
          <a:p>
            <a:pPr algn="ctr" defTabSz="933450">
              <a:lnSpc>
                <a:spcPct val="90000"/>
              </a:lnSpc>
              <a:spcBef>
                <a:spcPct val="0"/>
              </a:spcBef>
              <a:spcAft>
                <a:spcPct val="35000"/>
              </a:spcAft>
              <a:defRPr/>
            </a:pPr>
            <a:r>
              <a:rPr lang="tr-TR" sz="2700" b="1" dirty="0">
                <a:solidFill>
                  <a:schemeClr val="bg1"/>
                </a:solidFill>
                <a:latin typeface="Kalam" panose="020B0604020202020204" charset="-94"/>
                <a:cs typeface="Kalam" panose="020B0604020202020204" charset="-94"/>
              </a:rPr>
              <a:t>ÇALIŞMA EKİBİ - SORUMLULUKLAR</a:t>
            </a:r>
          </a:p>
        </p:txBody>
      </p:sp>
      <p:pic>
        <p:nvPicPr>
          <p:cNvPr id="8" name="Resim 5">
            <a:extLst>
              <a:ext uri="{FF2B5EF4-FFF2-40B4-BE49-F238E27FC236}">
                <a16:creationId xmlns:a16="http://schemas.microsoft.com/office/drawing/2014/main" id="{78D74376-5028-46B1-BB59-52F89BD870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172" y="1732256"/>
            <a:ext cx="2844780" cy="279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Yuvarlatılmış Dikdörtgen 6">
            <a:extLst>
              <a:ext uri="{FF2B5EF4-FFF2-40B4-BE49-F238E27FC236}">
                <a16:creationId xmlns:a16="http://schemas.microsoft.com/office/drawing/2014/main" id="{8D75F098-A1CF-413D-AB6D-B18FF1E6203E}"/>
              </a:ext>
            </a:extLst>
          </p:cNvPr>
          <p:cNvSpPr/>
          <p:nvPr/>
        </p:nvSpPr>
        <p:spPr>
          <a:xfrm>
            <a:off x="4165600" y="2344057"/>
            <a:ext cx="4444019" cy="1538369"/>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just" defTabSz="342900">
              <a:defRPr/>
            </a:pPr>
            <a:r>
              <a:rPr lang="tr-TR" sz="2100" b="1" dirty="0">
                <a:solidFill>
                  <a:schemeClr val="accent5">
                    <a:lumMod val="75000"/>
                  </a:schemeClr>
                </a:solidFill>
                <a:latin typeface="Kalam" panose="020B0604020202020204" charset="-94"/>
                <a:cs typeface="Kalam" panose="020B0604020202020204" charset="-94"/>
              </a:rPr>
              <a:t>Sıfır atık yönetim sisteminden sorumlu olacak </a:t>
            </a:r>
            <a:r>
              <a:rPr lang="tr-TR" sz="2100" b="1" dirty="0">
                <a:solidFill>
                  <a:srgbClr val="C00000"/>
                </a:solidFill>
                <a:latin typeface="Forte" panose="03060902040502070203" pitchFamily="66" charset="0"/>
                <a:cs typeface="Kalam" panose="020B0604020202020204" charset="-94"/>
              </a:rPr>
              <a:t>1</a:t>
            </a:r>
            <a:r>
              <a:rPr lang="tr-TR" sz="2100" b="1" dirty="0">
                <a:solidFill>
                  <a:srgbClr val="C00000"/>
                </a:solidFill>
                <a:latin typeface="Kalam" panose="020B0604020202020204" charset="-94"/>
                <a:cs typeface="Kalam" panose="020B0604020202020204" charset="-94"/>
              </a:rPr>
              <a:t> asil</a:t>
            </a:r>
            <a:r>
              <a:rPr lang="tr-TR" sz="2100" b="1" dirty="0">
                <a:solidFill>
                  <a:schemeClr val="accent5">
                    <a:lumMod val="75000"/>
                  </a:schemeClr>
                </a:solidFill>
                <a:latin typeface="Kalam" panose="020B0604020202020204" charset="-94"/>
                <a:cs typeface="Kalam" panose="020B0604020202020204" charset="-94"/>
              </a:rPr>
              <a:t>, </a:t>
            </a:r>
            <a:r>
              <a:rPr lang="tr-TR" sz="2100" b="1" dirty="0">
                <a:solidFill>
                  <a:srgbClr val="C00000"/>
                </a:solidFill>
                <a:latin typeface="Forte" panose="03060902040502070203" pitchFamily="66" charset="0"/>
                <a:cs typeface="Kalam" panose="020B0604020202020204" charset="-94"/>
              </a:rPr>
              <a:t>1</a:t>
            </a:r>
            <a:r>
              <a:rPr lang="tr-TR" sz="2100" b="1" dirty="0">
                <a:solidFill>
                  <a:srgbClr val="C00000"/>
                </a:solidFill>
                <a:latin typeface="Kalam" panose="020B0604020202020204" charset="-94"/>
                <a:cs typeface="Kalam" panose="020B0604020202020204" charset="-94"/>
              </a:rPr>
              <a:t> yedek </a:t>
            </a:r>
            <a:r>
              <a:rPr lang="tr-TR" sz="2100" b="1" dirty="0">
                <a:solidFill>
                  <a:schemeClr val="accent5">
                    <a:lumMod val="75000"/>
                  </a:schemeClr>
                </a:solidFill>
                <a:latin typeface="Kalam" panose="020B0604020202020204" charset="-94"/>
                <a:cs typeface="Kalam" panose="020B0604020202020204" charset="-94"/>
              </a:rPr>
              <a:t>olmak üzere en az 2 kişi belirlenir.</a:t>
            </a:r>
          </a:p>
        </p:txBody>
      </p:sp>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15557342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4"/>
            </a:gs>
          </a:gsLst>
          <a:lin ang="2700006" scaled="0"/>
        </a:gradFill>
        <a:effectLst/>
      </p:bgPr>
    </p:bg>
    <p:spTree>
      <p:nvGrpSpPr>
        <p:cNvPr id="1" name="Shape 247"/>
        <p:cNvGrpSpPr/>
        <p:nvPr/>
      </p:nvGrpSpPr>
      <p:grpSpPr>
        <a:xfrm>
          <a:off x="0" y="0"/>
          <a:ext cx="0" cy="0"/>
          <a:chOff x="0" y="0"/>
          <a:chExt cx="0" cy="0"/>
        </a:xfrm>
      </p:grpSpPr>
      <p:sp>
        <p:nvSpPr>
          <p:cNvPr id="10" name="Yukarı Ok Belirtme Çizgisi 2">
            <a:extLst>
              <a:ext uri="{FF2B5EF4-FFF2-40B4-BE49-F238E27FC236}">
                <a16:creationId xmlns:a16="http://schemas.microsoft.com/office/drawing/2014/main" id="{6B010A97-E3B3-4ABA-BBEC-06F7FEFFA56E}"/>
              </a:ext>
            </a:extLst>
          </p:cNvPr>
          <p:cNvSpPr/>
          <p:nvPr/>
        </p:nvSpPr>
        <p:spPr>
          <a:xfrm rot="10800000">
            <a:off x="2427604" y="808797"/>
            <a:ext cx="5547997" cy="752523"/>
          </a:xfrm>
          <a:prstGeom prst="flowChartManualInput">
            <a:avLst/>
          </a:prstGeom>
          <a:gradFill>
            <a:gsLst>
              <a:gs pos="0">
                <a:schemeClr val="accent1"/>
              </a:gs>
              <a:gs pos="100000">
                <a:schemeClr val="accent4"/>
              </a:gs>
            </a:gsLst>
            <a:lin ang="2700006" scaled="0"/>
          </a:gradFill>
          <a:ln/>
        </p:spPr>
        <p:style>
          <a:lnRef idx="2">
            <a:schemeClr val="accent3">
              <a:shade val="50000"/>
            </a:schemeClr>
          </a:lnRef>
          <a:fillRef idx="1">
            <a:schemeClr val="accent3"/>
          </a:fillRef>
          <a:effectRef idx="0">
            <a:schemeClr val="accent3"/>
          </a:effectRef>
          <a:fontRef idx="minor">
            <a:schemeClr val="lt1"/>
          </a:fontRef>
        </p:style>
        <p:txBody>
          <a:bodyPr/>
          <a:lstStyle/>
          <a:p>
            <a:endParaRPr lang="tr-TR" dirty="0"/>
          </a:p>
        </p:txBody>
      </p:sp>
      <p:sp>
        <p:nvSpPr>
          <p:cNvPr id="14" name="Metin kutusu 13">
            <a:extLst>
              <a:ext uri="{FF2B5EF4-FFF2-40B4-BE49-F238E27FC236}">
                <a16:creationId xmlns:a16="http://schemas.microsoft.com/office/drawing/2014/main" id="{E5BDD25E-7C85-45C1-B933-A06530C63C52}"/>
              </a:ext>
            </a:extLst>
          </p:cNvPr>
          <p:cNvSpPr txBox="1"/>
          <p:nvPr/>
        </p:nvSpPr>
        <p:spPr>
          <a:xfrm rot="21441870">
            <a:off x="3120071" y="803416"/>
            <a:ext cx="6101255" cy="523220"/>
          </a:xfrm>
          <a:prstGeom prst="rect">
            <a:avLst/>
          </a:prstGeom>
          <a:noFill/>
        </p:spPr>
        <p:txBody>
          <a:bodyPr wrap="square">
            <a:spAutoFit/>
          </a:bodyPr>
          <a:lstStyle/>
          <a:p>
            <a:r>
              <a:rPr lang="tr-TR" sz="2800" b="1" dirty="0">
                <a:solidFill>
                  <a:schemeClr val="bg1"/>
                </a:solidFill>
                <a:latin typeface="Kalam" panose="020B0604020202020204" charset="-94"/>
                <a:cs typeface="Kalam" panose="020B0604020202020204" charset="-94"/>
              </a:rPr>
              <a:t>PLANLAMA</a:t>
            </a:r>
            <a:endParaRPr lang="tr-TR" b="1" dirty="0">
              <a:solidFill>
                <a:schemeClr val="bg1"/>
              </a:solidFill>
              <a:latin typeface="Kalam" panose="020B0604020202020204" charset="-94"/>
              <a:cs typeface="Kalam" panose="020B0604020202020204" charset="-94"/>
            </a:endParaRPr>
          </a:p>
        </p:txBody>
      </p:sp>
      <p:pic>
        <p:nvPicPr>
          <p:cNvPr id="16" name="Resim 21">
            <a:extLst>
              <a:ext uri="{FF2B5EF4-FFF2-40B4-BE49-F238E27FC236}">
                <a16:creationId xmlns:a16="http://schemas.microsoft.com/office/drawing/2014/main" id="{3E30E415-1653-490F-B943-50B5B305CC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285" y="1630135"/>
            <a:ext cx="1957080" cy="310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Yuvarlatılmış Dikdörtgen 22">
            <a:extLst>
              <a:ext uri="{FF2B5EF4-FFF2-40B4-BE49-F238E27FC236}">
                <a16:creationId xmlns:a16="http://schemas.microsoft.com/office/drawing/2014/main" id="{6A7A54FA-D45F-43DE-ADD8-09488B91A4DC}"/>
              </a:ext>
            </a:extLst>
          </p:cNvPr>
          <p:cNvSpPr/>
          <p:nvPr/>
        </p:nvSpPr>
        <p:spPr>
          <a:xfrm>
            <a:off x="2427604" y="2019129"/>
            <a:ext cx="5783180" cy="2314694"/>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lvl1pPr marL="457200" indent="-457200">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algn="just" defTabSz="342900" fontAlgn="base">
              <a:spcBef>
                <a:spcPct val="0"/>
              </a:spcBef>
              <a:spcAft>
                <a:spcPct val="0"/>
              </a:spcAft>
              <a:buFont typeface="Arial" charset="0"/>
              <a:buChar char="•"/>
            </a:pPr>
            <a:endParaRPr lang="tr-TR" altLang="tr-TR" sz="2400" b="1" dirty="0">
              <a:solidFill>
                <a:srgbClr val="000000"/>
              </a:solidFill>
              <a:latin typeface="Kalam" panose="020B0604020202020204" charset="-94"/>
              <a:cs typeface="Kalam" panose="020B0604020202020204" charset="-94"/>
            </a:endParaRPr>
          </a:p>
          <a:p>
            <a:pPr algn="just" defTabSz="342900" fontAlgn="base">
              <a:spcBef>
                <a:spcPct val="0"/>
              </a:spcBef>
              <a:spcAft>
                <a:spcPct val="0"/>
              </a:spcAft>
              <a:buClr>
                <a:srgbClr val="0070C0"/>
              </a:buClr>
              <a:buFont typeface="Courier New" panose="02070309020205020404" pitchFamily="49" charset="0"/>
              <a:buChar char="o"/>
            </a:pPr>
            <a:r>
              <a:rPr lang="tr-TR" altLang="tr-TR" sz="2000" b="1" dirty="0">
                <a:solidFill>
                  <a:srgbClr val="0070C0"/>
                </a:solidFill>
                <a:latin typeface="Kalam" panose="020B0604020202020204" charset="-94"/>
                <a:cs typeface="Kalam" panose="020B0604020202020204" charset="-94"/>
              </a:rPr>
              <a:t>Mevcut durum doğrultusunda yapılması gerekenlere ilişkin kuruma özgü planlama yapılır.</a:t>
            </a:r>
          </a:p>
          <a:p>
            <a:pPr algn="just" defTabSz="342900" fontAlgn="base">
              <a:spcBef>
                <a:spcPct val="0"/>
              </a:spcBef>
              <a:spcAft>
                <a:spcPct val="0"/>
              </a:spcAft>
              <a:buClr>
                <a:srgbClr val="0070C0"/>
              </a:buClr>
              <a:buFont typeface="Courier New" panose="02070309020205020404" pitchFamily="49" charset="0"/>
              <a:buChar char="o"/>
            </a:pPr>
            <a:r>
              <a:rPr lang="tr-TR" altLang="tr-TR" sz="2000" b="1" dirty="0">
                <a:solidFill>
                  <a:srgbClr val="0070C0"/>
                </a:solidFill>
                <a:latin typeface="Kalam" panose="020B0604020202020204" charset="-94"/>
                <a:cs typeface="Kalam" panose="020B0604020202020204" charset="-94"/>
              </a:rPr>
              <a:t>Toplama, taşıma, geçici depolama ve uygulamanın ne şekilde, ne zaman, nasıl, kimler tarafından gerçekleştirileceğine ilişkin talimatname hazırlanır.</a:t>
            </a:r>
          </a:p>
          <a:p>
            <a:pPr algn="just" defTabSz="342900" fontAlgn="base">
              <a:spcBef>
                <a:spcPct val="0"/>
              </a:spcBef>
              <a:spcAft>
                <a:spcPct val="0"/>
              </a:spcAft>
              <a:buFont typeface="Arial" charset="0"/>
              <a:buChar char="•"/>
            </a:pPr>
            <a:endParaRPr lang="tr-TR" altLang="tr-TR" sz="2400" b="1" dirty="0">
              <a:solidFill>
                <a:srgbClr val="000000"/>
              </a:solidFill>
            </a:endParaRP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4"/>
            </a:gs>
          </a:gsLst>
          <a:lin ang="2700006" scaled="0"/>
        </a:gradFill>
        <a:effectLst/>
      </p:bgPr>
    </p:bg>
    <p:spTree>
      <p:nvGrpSpPr>
        <p:cNvPr id="1" name="Shape 259"/>
        <p:cNvGrpSpPr/>
        <p:nvPr/>
      </p:nvGrpSpPr>
      <p:grpSpPr>
        <a:xfrm>
          <a:off x="0" y="0"/>
          <a:ext cx="0" cy="0"/>
          <a:chOff x="0" y="0"/>
          <a:chExt cx="0" cy="0"/>
        </a:xfrm>
      </p:grpSpPr>
      <p:sp>
        <p:nvSpPr>
          <p:cNvPr id="11" name="Yuvarlatılmış Dikdörtgen 5">
            <a:extLst>
              <a:ext uri="{FF2B5EF4-FFF2-40B4-BE49-F238E27FC236}">
                <a16:creationId xmlns:a16="http://schemas.microsoft.com/office/drawing/2014/main" id="{78A34F0F-207B-4915-ADC2-85F5DBDFA454}"/>
              </a:ext>
            </a:extLst>
          </p:cNvPr>
          <p:cNvSpPr/>
          <p:nvPr/>
        </p:nvSpPr>
        <p:spPr>
          <a:xfrm>
            <a:off x="303856" y="1205520"/>
            <a:ext cx="4933532" cy="1590232"/>
          </a:xfrm>
          <a:prstGeom prst="roundRect">
            <a:avLst/>
          </a:prstGeom>
          <a:solidFill>
            <a:schemeClr val="lt1">
              <a:alpha val="65000"/>
            </a:schemeClr>
          </a:solidFill>
        </p:spPr>
        <p:style>
          <a:lnRef idx="2">
            <a:schemeClr val="dk1"/>
          </a:lnRef>
          <a:fillRef idx="1">
            <a:schemeClr val="lt1"/>
          </a:fillRef>
          <a:effectRef idx="0">
            <a:schemeClr val="dk1"/>
          </a:effectRef>
          <a:fontRef idx="minor">
            <a:schemeClr val="dk1"/>
          </a:fontRef>
        </p:style>
        <p:txBody>
          <a:bodyPr anchor="ctr"/>
          <a:lstStyle/>
          <a:p>
            <a:pPr marL="457200" indent="-457200" algn="just" eaLnBrk="1" fontAlgn="auto" hangingPunct="1">
              <a:spcBef>
                <a:spcPts val="0"/>
              </a:spcBef>
              <a:spcAft>
                <a:spcPts val="0"/>
              </a:spcAft>
              <a:buClr>
                <a:srgbClr val="0070C0"/>
              </a:buClr>
              <a:buFont typeface="Wingdings" panose="05000000000000000000" pitchFamily="2" charset="2"/>
              <a:buChar char="Ø"/>
              <a:defRPr/>
            </a:pPr>
            <a:r>
              <a:rPr lang="tr-TR" sz="1800" b="1" dirty="0">
                <a:solidFill>
                  <a:srgbClr val="0070C0"/>
                </a:solidFill>
                <a:latin typeface="Kalam" panose="020B0604020202020204" charset="-94"/>
                <a:cs typeface="Kalam" panose="020B0604020202020204" charset="-94"/>
              </a:rPr>
              <a:t>Mevcut duruma göre ihtiyaçlar ortaya çıkarılır ve uygulamaya geçilmeden önce temin edilir. </a:t>
            </a:r>
          </a:p>
          <a:p>
            <a:pPr marL="457200" indent="-457200" algn="just" eaLnBrk="1" fontAlgn="auto" hangingPunct="1">
              <a:spcBef>
                <a:spcPts val="0"/>
              </a:spcBef>
              <a:spcAft>
                <a:spcPts val="0"/>
              </a:spcAft>
              <a:buClr>
                <a:srgbClr val="0070C0"/>
              </a:buClr>
              <a:buFont typeface="Wingdings" panose="05000000000000000000" pitchFamily="2" charset="2"/>
              <a:buChar char="Ø"/>
              <a:defRPr/>
            </a:pPr>
            <a:r>
              <a:rPr lang="tr-TR" sz="1800" b="1" dirty="0">
                <a:solidFill>
                  <a:srgbClr val="0070C0"/>
                </a:solidFill>
                <a:latin typeface="Kalam" panose="020B0604020202020204" charset="-94"/>
                <a:cs typeface="Kalam" panose="020B0604020202020204" charset="-94"/>
              </a:rPr>
              <a:t>Geçici Depolama Alanının kurulumu tamamlanır.</a:t>
            </a:r>
          </a:p>
        </p:txBody>
      </p:sp>
      <p:pic>
        <p:nvPicPr>
          <p:cNvPr id="13" name="Resim 8">
            <a:extLst>
              <a:ext uri="{FF2B5EF4-FFF2-40B4-BE49-F238E27FC236}">
                <a16:creationId xmlns:a16="http://schemas.microsoft.com/office/drawing/2014/main" id="{88886C7C-ED0E-440E-A4C6-5ABE3E24C8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3655" y="3496424"/>
            <a:ext cx="1104079" cy="9680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15" name="Tablo 14">
            <a:extLst>
              <a:ext uri="{FF2B5EF4-FFF2-40B4-BE49-F238E27FC236}">
                <a16:creationId xmlns:a16="http://schemas.microsoft.com/office/drawing/2014/main" id="{99C7916E-CAF6-4EDF-8021-E0021BD48DB1}"/>
              </a:ext>
            </a:extLst>
          </p:cNvPr>
          <p:cNvGraphicFramePr>
            <a:graphicFrameLocks noGrp="1"/>
          </p:cNvGraphicFramePr>
          <p:nvPr>
            <p:extLst>
              <p:ext uri="{D42A27DB-BD31-4B8C-83A1-F6EECF244321}">
                <p14:modId xmlns:p14="http://schemas.microsoft.com/office/powerpoint/2010/main" val="3886367036"/>
              </p:ext>
            </p:extLst>
          </p:nvPr>
        </p:nvGraphicFramePr>
        <p:xfrm>
          <a:off x="6205043" y="1142547"/>
          <a:ext cx="2635102" cy="1948637"/>
        </p:xfrm>
        <a:graphic>
          <a:graphicData uri="http://schemas.openxmlformats.org/drawingml/2006/table">
            <a:tbl>
              <a:tblPr firstRow="1" firstCol="1" bandRow="1">
                <a:tableStyleId>{21E4AEA4-8DFA-4A89-87EB-49C32662AFE0}</a:tableStyleId>
              </a:tblPr>
              <a:tblGrid>
                <a:gridCol w="702083">
                  <a:extLst>
                    <a:ext uri="{9D8B030D-6E8A-4147-A177-3AD203B41FA5}">
                      <a16:colId xmlns:a16="http://schemas.microsoft.com/office/drawing/2014/main" val="20000"/>
                    </a:ext>
                  </a:extLst>
                </a:gridCol>
                <a:gridCol w="1283483">
                  <a:extLst>
                    <a:ext uri="{9D8B030D-6E8A-4147-A177-3AD203B41FA5}">
                      <a16:colId xmlns:a16="http://schemas.microsoft.com/office/drawing/2014/main" val="20001"/>
                    </a:ext>
                  </a:extLst>
                </a:gridCol>
                <a:gridCol w="649536">
                  <a:extLst>
                    <a:ext uri="{9D8B030D-6E8A-4147-A177-3AD203B41FA5}">
                      <a16:colId xmlns:a16="http://schemas.microsoft.com/office/drawing/2014/main" val="20002"/>
                    </a:ext>
                  </a:extLst>
                </a:gridCol>
              </a:tblGrid>
              <a:tr h="681907">
                <a:tc>
                  <a:txBody>
                    <a:bodyPr/>
                    <a:lstStyle/>
                    <a:p>
                      <a:pPr algn="ctr">
                        <a:spcAft>
                          <a:spcPts val="0"/>
                        </a:spcAft>
                      </a:pPr>
                      <a:r>
                        <a:rPr lang="tr-TR" sz="1200" dirty="0">
                          <a:effectLst/>
                          <a:latin typeface="Kalam" panose="020B0604020202020204" charset="-94"/>
                          <a:cs typeface="Kalam" panose="020B0604020202020204" charset="-94"/>
                        </a:rPr>
                        <a:t>Atık Türü</a:t>
                      </a:r>
                      <a:endParaRPr lang="tr-TR" sz="1200" dirty="0">
                        <a:effectLst/>
                        <a:latin typeface="Kalam" panose="020B0604020202020204" charset="-94"/>
                        <a:ea typeface="Calibri" panose="020F0502020204030204" pitchFamily="34" charset="0"/>
                        <a:cs typeface="Kalam" panose="020B0604020202020204" charset="-94"/>
                      </a:endParaRPr>
                    </a:p>
                  </a:txBody>
                  <a:tcPr marL="38271" marR="38271" marT="0" marB="0" anchor="ctr"/>
                </a:tc>
                <a:tc>
                  <a:txBody>
                    <a:bodyPr/>
                    <a:lstStyle/>
                    <a:p>
                      <a:pPr algn="ctr">
                        <a:spcAft>
                          <a:spcPts val="0"/>
                        </a:spcAft>
                      </a:pPr>
                      <a:r>
                        <a:rPr lang="tr-TR" sz="1200" dirty="0">
                          <a:effectLst/>
                          <a:latin typeface="Kalam" panose="020B0604020202020204" charset="-94"/>
                          <a:cs typeface="Kalam" panose="020B0604020202020204" charset="-94"/>
                        </a:rPr>
                        <a:t>Oluşma Sıklığı (Gün/Hafta/Ay) </a:t>
                      </a:r>
                      <a:endParaRPr lang="tr-TR" sz="1200" dirty="0">
                        <a:effectLst/>
                        <a:latin typeface="Kalam" panose="020B0604020202020204" charset="-94"/>
                        <a:ea typeface="Calibri" panose="020F0502020204030204" pitchFamily="34" charset="0"/>
                        <a:cs typeface="Kalam" panose="020B0604020202020204" charset="-94"/>
                      </a:endParaRPr>
                    </a:p>
                  </a:txBody>
                  <a:tcPr marL="38271" marR="38271" marT="0" marB="0" anchor="ctr"/>
                </a:tc>
                <a:tc>
                  <a:txBody>
                    <a:bodyPr/>
                    <a:lstStyle/>
                    <a:p>
                      <a:pPr algn="ctr">
                        <a:spcAft>
                          <a:spcPts val="0"/>
                        </a:spcAft>
                      </a:pPr>
                      <a:r>
                        <a:rPr lang="tr-TR" sz="1200" dirty="0">
                          <a:effectLst/>
                          <a:latin typeface="Kalam" panose="020B0604020202020204" charset="-94"/>
                          <a:cs typeface="Kalam" panose="020B0604020202020204" charset="-94"/>
                        </a:rPr>
                        <a:t>Atık</a:t>
                      </a:r>
                      <a:r>
                        <a:rPr lang="tr-TR" sz="1200" baseline="0" dirty="0">
                          <a:effectLst/>
                          <a:latin typeface="Kalam" panose="020B0604020202020204" charset="-94"/>
                          <a:cs typeface="Kalam" panose="020B0604020202020204" charset="-94"/>
                        </a:rPr>
                        <a:t> </a:t>
                      </a:r>
                      <a:r>
                        <a:rPr lang="tr-TR" sz="1200" dirty="0">
                          <a:effectLst/>
                          <a:latin typeface="Kalam" panose="020B0604020202020204" charset="-94"/>
                          <a:cs typeface="Kalam" panose="020B0604020202020204" charset="-94"/>
                        </a:rPr>
                        <a:t>Miktarı (kg)</a:t>
                      </a:r>
                      <a:endParaRPr lang="tr-TR" sz="1200" dirty="0">
                        <a:effectLst/>
                        <a:latin typeface="Kalam" panose="020B0604020202020204" charset="-94"/>
                        <a:ea typeface="Calibri" panose="020F0502020204030204" pitchFamily="34" charset="0"/>
                        <a:cs typeface="Kalam" panose="020B0604020202020204" charset="-94"/>
                      </a:endParaRPr>
                    </a:p>
                  </a:txBody>
                  <a:tcPr marL="38271" marR="38271" marT="0" marB="0" anchor="ctr"/>
                </a:tc>
                <a:extLst>
                  <a:ext uri="{0D108BD9-81ED-4DB2-BD59-A6C34878D82A}">
                    <a16:rowId xmlns:a16="http://schemas.microsoft.com/office/drawing/2014/main" val="10000"/>
                  </a:ext>
                </a:extLst>
              </a:tr>
              <a:tr h="634066">
                <a:tc>
                  <a:txBody>
                    <a:bodyPr/>
                    <a:lstStyle/>
                    <a:p>
                      <a:pPr algn="ctr">
                        <a:spcAft>
                          <a:spcPts val="0"/>
                        </a:spcAft>
                      </a:pPr>
                      <a:r>
                        <a:rPr lang="tr-TR" sz="1200" dirty="0">
                          <a:effectLst/>
                          <a:latin typeface="Kalam" panose="020B0604020202020204" charset="-94"/>
                          <a:cs typeface="Kalam" panose="020B0604020202020204" charset="-94"/>
                        </a:rPr>
                        <a:t>Kağıt-karton</a:t>
                      </a:r>
                      <a:endParaRPr lang="tr-TR" sz="1200" dirty="0">
                        <a:effectLst/>
                        <a:latin typeface="Kalam" panose="020B0604020202020204" charset="-94"/>
                        <a:ea typeface="Calibri" panose="020F0502020204030204" pitchFamily="34" charset="0"/>
                        <a:cs typeface="Kalam" panose="020B0604020202020204" charset="-94"/>
                      </a:endParaRPr>
                    </a:p>
                  </a:txBody>
                  <a:tcPr marL="38271" marR="38271" marT="0" marB="0" anchor="ctr"/>
                </a:tc>
                <a:tc>
                  <a:txBody>
                    <a:bodyPr/>
                    <a:lstStyle/>
                    <a:p>
                      <a:pPr>
                        <a:spcAft>
                          <a:spcPts val="0"/>
                        </a:spcAft>
                      </a:pPr>
                      <a:r>
                        <a:rPr lang="tr-TR" sz="1600" dirty="0">
                          <a:effectLst/>
                          <a:latin typeface="Calibri" panose="020F0502020204030204" pitchFamily="34" charset="0"/>
                          <a:cs typeface="Calibri" panose="020F0502020204030204" pitchFamily="34" charset="0"/>
                        </a:rPr>
                        <a:t> </a:t>
                      </a:r>
                      <a:endParaRPr lang="tr-TR" sz="1600" dirty="0">
                        <a:effectLst/>
                        <a:latin typeface="Calibri" panose="020F0502020204030204" pitchFamily="34" charset="0"/>
                        <a:ea typeface="Calibri" panose="020F0502020204030204" pitchFamily="34" charset="0"/>
                        <a:cs typeface="Calibri" panose="020F0502020204030204" pitchFamily="34" charset="0"/>
                      </a:endParaRPr>
                    </a:p>
                  </a:txBody>
                  <a:tcPr marL="38271" marR="38271" marT="0" marB="0" anchor="ctr"/>
                </a:tc>
                <a:tc>
                  <a:txBody>
                    <a:bodyPr/>
                    <a:lstStyle/>
                    <a:p>
                      <a:pPr>
                        <a:spcAft>
                          <a:spcPts val="0"/>
                        </a:spcAft>
                      </a:pPr>
                      <a:r>
                        <a:rPr lang="tr-TR" sz="1600">
                          <a:effectLst/>
                          <a:latin typeface="Calibri" panose="020F0502020204030204" pitchFamily="34" charset="0"/>
                          <a:cs typeface="Calibri" panose="020F0502020204030204" pitchFamily="34" charset="0"/>
                        </a:rPr>
                        <a:t> </a:t>
                      </a:r>
                      <a:endParaRPr lang="tr-TR" sz="1600">
                        <a:effectLst/>
                        <a:latin typeface="Calibri" panose="020F0502020204030204" pitchFamily="34" charset="0"/>
                        <a:ea typeface="Calibri" panose="020F0502020204030204" pitchFamily="34" charset="0"/>
                        <a:cs typeface="Calibri" panose="020F0502020204030204" pitchFamily="34" charset="0"/>
                      </a:endParaRPr>
                    </a:p>
                  </a:txBody>
                  <a:tcPr marL="38271" marR="38271" marT="0" marB="0" anchor="ctr"/>
                </a:tc>
                <a:extLst>
                  <a:ext uri="{0D108BD9-81ED-4DB2-BD59-A6C34878D82A}">
                    <a16:rowId xmlns:a16="http://schemas.microsoft.com/office/drawing/2014/main" val="10001"/>
                  </a:ext>
                </a:extLst>
              </a:tr>
              <a:tr h="385702">
                <a:tc>
                  <a:txBody>
                    <a:bodyPr/>
                    <a:lstStyle/>
                    <a:p>
                      <a:pPr algn="ctr">
                        <a:spcAft>
                          <a:spcPts val="0"/>
                        </a:spcAft>
                      </a:pPr>
                      <a:r>
                        <a:rPr lang="tr-TR" sz="1200" dirty="0">
                          <a:effectLst/>
                          <a:latin typeface="Kalam" panose="020B0604020202020204" charset="-94"/>
                          <a:cs typeface="Kalam" panose="020B0604020202020204" charset="-94"/>
                        </a:rPr>
                        <a:t>Plastik</a:t>
                      </a:r>
                      <a:endParaRPr lang="tr-TR" sz="1200" dirty="0">
                        <a:effectLst/>
                        <a:latin typeface="Kalam" panose="020B0604020202020204" charset="-94"/>
                        <a:ea typeface="Calibri" panose="020F0502020204030204" pitchFamily="34" charset="0"/>
                        <a:cs typeface="Kalam" panose="020B0604020202020204" charset="-94"/>
                      </a:endParaRPr>
                    </a:p>
                  </a:txBody>
                  <a:tcPr marL="38271" marR="38271" marT="0" marB="0" anchor="ctr"/>
                </a:tc>
                <a:tc>
                  <a:txBody>
                    <a:bodyPr/>
                    <a:lstStyle/>
                    <a:p>
                      <a:pPr>
                        <a:spcAft>
                          <a:spcPts val="0"/>
                        </a:spcAft>
                      </a:pPr>
                      <a:r>
                        <a:rPr lang="tr-TR" sz="1600" dirty="0">
                          <a:effectLst/>
                          <a:latin typeface="Calibri" panose="020F0502020204030204" pitchFamily="34" charset="0"/>
                          <a:cs typeface="Calibri" panose="020F0502020204030204" pitchFamily="34" charset="0"/>
                        </a:rPr>
                        <a:t> </a:t>
                      </a:r>
                      <a:endParaRPr lang="tr-TR" sz="1600" dirty="0">
                        <a:effectLst/>
                        <a:latin typeface="Calibri" panose="020F0502020204030204" pitchFamily="34" charset="0"/>
                        <a:ea typeface="Calibri" panose="020F0502020204030204" pitchFamily="34" charset="0"/>
                        <a:cs typeface="Calibri" panose="020F0502020204030204" pitchFamily="34" charset="0"/>
                      </a:endParaRPr>
                    </a:p>
                  </a:txBody>
                  <a:tcPr marL="38271" marR="38271" marT="0" marB="0" anchor="ctr"/>
                </a:tc>
                <a:tc>
                  <a:txBody>
                    <a:bodyPr/>
                    <a:lstStyle/>
                    <a:p>
                      <a:pPr>
                        <a:spcAft>
                          <a:spcPts val="0"/>
                        </a:spcAft>
                      </a:pPr>
                      <a:r>
                        <a:rPr lang="tr-TR" sz="1600" dirty="0">
                          <a:effectLst/>
                          <a:latin typeface="Calibri" panose="020F0502020204030204" pitchFamily="34" charset="0"/>
                          <a:cs typeface="Calibri" panose="020F0502020204030204" pitchFamily="34" charset="0"/>
                        </a:rPr>
                        <a:t> </a:t>
                      </a:r>
                      <a:endParaRPr lang="tr-TR" sz="1600" dirty="0">
                        <a:effectLst/>
                        <a:latin typeface="Calibri" panose="020F0502020204030204" pitchFamily="34" charset="0"/>
                        <a:ea typeface="Calibri" panose="020F0502020204030204" pitchFamily="34" charset="0"/>
                        <a:cs typeface="Calibri" panose="020F0502020204030204" pitchFamily="34" charset="0"/>
                      </a:endParaRPr>
                    </a:p>
                  </a:txBody>
                  <a:tcPr marL="38271" marR="38271" marT="0" marB="0" anchor="ctr"/>
                </a:tc>
                <a:extLst>
                  <a:ext uri="{0D108BD9-81ED-4DB2-BD59-A6C34878D82A}">
                    <a16:rowId xmlns:a16="http://schemas.microsoft.com/office/drawing/2014/main" val="10002"/>
                  </a:ext>
                </a:extLst>
              </a:tr>
              <a:tr h="246962">
                <a:tc>
                  <a:txBody>
                    <a:bodyPr/>
                    <a:lstStyle/>
                    <a:p>
                      <a:pPr algn="ctr">
                        <a:spcAft>
                          <a:spcPts val="0"/>
                        </a:spcAft>
                      </a:pPr>
                      <a:r>
                        <a:rPr lang="tr-TR" sz="1200" dirty="0">
                          <a:effectLst/>
                          <a:latin typeface="Kalam" panose="020B0604020202020204" charset="-94"/>
                          <a:cs typeface="Kalam" panose="020B0604020202020204" charset="-94"/>
                        </a:rPr>
                        <a:t>Cam</a:t>
                      </a:r>
                      <a:endParaRPr lang="tr-TR" sz="1600" dirty="0">
                        <a:effectLst/>
                        <a:latin typeface="Kalam" panose="020B0604020202020204" charset="-94"/>
                        <a:ea typeface="Calibri" panose="020F0502020204030204" pitchFamily="34" charset="0"/>
                        <a:cs typeface="Kalam" panose="020B0604020202020204" charset="-94"/>
                      </a:endParaRPr>
                    </a:p>
                  </a:txBody>
                  <a:tcPr marL="38271" marR="38271" marT="0" marB="0" anchor="ctr"/>
                </a:tc>
                <a:tc>
                  <a:txBody>
                    <a:bodyPr/>
                    <a:lstStyle/>
                    <a:p>
                      <a:pPr>
                        <a:spcAft>
                          <a:spcPts val="0"/>
                        </a:spcAft>
                      </a:pPr>
                      <a:r>
                        <a:rPr lang="tr-TR" sz="1600" dirty="0">
                          <a:effectLst/>
                          <a:latin typeface="Calibri" panose="020F0502020204030204" pitchFamily="34" charset="0"/>
                          <a:cs typeface="Calibri" panose="020F0502020204030204" pitchFamily="34" charset="0"/>
                        </a:rPr>
                        <a:t> </a:t>
                      </a:r>
                      <a:endParaRPr lang="tr-TR" sz="1600" dirty="0">
                        <a:effectLst/>
                        <a:latin typeface="Calibri" panose="020F0502020204030204" pitchFamily="34" charset="0"/>
                        <a:ea typeface="Calibri" panose="020F0502020204030204" pitchFamily="34" charset="0"/>
                        <a:cs typeface="Calibri" panose="020F0502020204030204" pitchFamily="34" charset="0"/>
                      </a:endParaRPr>
                    </a:p>
                  </a:txBody>
                  <a:tcPr marL="38271" marR="38271" marT="0" marB="0" anchor="ctr"/>
                </a:tc>
                <a:tc>
                  <a:txBody>
                    <a:bodyPr/>
                    <a:lstStyle/>
                    <a:p>
                      <a:pPr>
                        <a:spcAft>
                          <a:spcPts val="0"/>
                        </a:spcAft>
                      </a:pPr>
                      <a:r>
                        <a:rPr lang="tr-TR" sz="1600" dirty="0">
                          <a:effectLst/>
                          <a:latin typeface="Calibri" panose="020F0502020204030204" pitchFamily="34" charset="0"/>
                          <a:cs typeface="Calibri" panose="020F0502020204030204" pitchFamily="34" charset="0"/>
                        </a:rPr>
                        <a:t> </a:t>
                      </a:r>
                      <a:endParaRPr lang="tr-TR" sz="1600" dirty="0">
                        <a:effectLst/>
                        <a:latin typeface="Calibri" panose="020F0502020204030204" pitchFamily="34" charset="0"/>
                        <a:ea typeface="Calibri" panose="020F0502020204030204" pitchFamily="34" charset="0"/>
                        <a:cs typeface="Calibri" panose="020F0502020204030204" pitchFamily="34" charset="0"/>
                      </a:endParaRPr>
                    </a:p>
                  </a:txBody>
                  <a:tcPr marL="38271" marR="38271" marT="0" marB="0" anchor="ctr"/>
                </a:tc>
                <a:extLst>
                  <a:ext uri="{0D108BD9-81ED-4DB2-BD59-A6C34878D82A}">
                    <a16:rowId xmlns:a16="http://schemas.microsoft.com/office/drawing/2014/main" val="10003"/>
                  </a:ext>
                </a:extLst>
              </a:tr>
            </a:tbl>
          </a:graphicData>
        </a:graphic>
      </p:graphicFrame>
      <p:pic>
        <p:nvPicPr>
          <p:cNvPr id="17" name="Resim 9">
            <a:extLst>
              <a:ext uri="{FF2B5EF4-FFF2-40B4-BE49-F238E27FC236}">
                <a16:creationId xmlns:a16="http://schemas.microsoft.com/office/drawing/2014/main" id="{F8C95CF3-E8F9-4A01-A257-51FAE55BD5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918" y="3481132"/>
            <a:ext cx="1088398" cy="9517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9" name="Resim 16">
            <a:extLst>
              <a:ext uri="{FF2B5EF4-FFF2-40B4-BE49-F238E27FC236}">
                <a16:creationId xmlns:a16="http://schemas.microsoft.com/office/drawing/2014/main" id="{D1E0A7E1-BFDC-4F3A-AEB9-F3E7CE672B6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3225" y="3496424"/>
            <a:ext cx="1178315" cy="9731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20" name="Resim 20">
            <a:extLst>
              <a:ext uri="{FF2B5EF4-FFF2-40B4-BE49-F238E27FC236}">
                <a16:creationId xmlns:a16="http://schemas.microsoft.com/office/drawing/2014/main" id="{942ECA12-2121-417F-AB9E-FB585A587FD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68643" y="3496424"/>
            <a:ext cx="1088398" cy="97508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21" name="Resim 7">
            <a:extLst>
              <a:ext uri="{FF2B5EF4-FFF2-40B4-BE49-F238E27FC236}">
                <a16:creationId xmlns:a16="http://schemas.microsoft.com/office/drawing/2014/main" id="{88803B48-B52E-4124-8154-CD09FE025BD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09893" y="3496425"/>
            <a:ext cx="1287582" cy="97508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23" name="Metin kutusu 22">
            <a:extLst>
              <a:ext uri="{FF2B5EF4-FFF2-40B4-BE49-F238E27FC236}">
                <a16:creationId xmlns:a16="http://schemas.microsoft.com/office/drawing/2014/main" id="{E8307458-2B3D-43B4-B280-348EF5CF4FF3}"/>
              </a:ext>
            </a:extLst>
          </p:cNvPr>
          <p:cNvSpPr txBox="1"/>
          <p:nvPr/>
        </p:nvSpPr>
        <p:spPr>
          <a:xfrm>
            <a:off x="2417700" y="4609715"/>
            <a:ext cx="1158159" cy="307777"/>
          </a:xfrm>
          <a:prstGeom prst="rect">
            <a:avLst/>
          </a:prstGeom>
          <a:noFill/>
        </p:spPr>
        <p:txBody>
          <a:bodyPr wrap="square">
            <a:spAutoFit/>
          </a:bodyPr>
          <a:lstStyle/>
          <a:p>
            <a:pPr algn="just" defTabSz="342900" fontAlgn="base">
              <a:spcBef>
                <a:spcPct val="0"/>
              </a:spcBef>
              <a:spcAft>
                <a:spcPct val="0"/>
              </a:spcAft>
            </a:pPr>
            <a:r>
              <a:rPr lang="tr-TR" altLang="tr-TR" sz="1400" b="1" dirty="0">
                <a:solidFill>
                  <a:schemeClr val="bg1"/>
                </a:solidFill>
                <a:latin typeface="Kalam" panose="020B0604020202020204" charset="-94"/>
                <a:cs typeface="Kalam" panose="020B0604020202020204" charset="-94"/>
              </a:rPr>
              <a:t>Kumbara</a:t>
            </a:r>
          </a:p>
        </p:txBody>
      </p:sp>
      <p:sp>
        <p:nvSpPr>
          <p:cNvPr id="25" name="Metin kutusu 24">
            <a:extLst>
              <a:ext uri="{FF2B5EF4-FFF2-40B4-BE49-F238E27FC236}">
                <a16:creationId xmlns:a16="http://schemas.microsoft.com/office/drawing/2014/main" id="{AA7628B5-35AF-42ED-9FFA-9C4BD40B120B}"/>
              </a:ext>
            </a:extLst>
          </p:cNvPr>
          <p:cNvSpPr txBox="1"/>
          <p:nvPr/>
        </p:nvSpPr>
        <p:spPr>
          <a:xfrm>
            <a:off x="758270" y="4576959"/>
            <a:ext cx="1505672" cy="307777"/>
          </a:xfrm>
          <a:prstGeom prst="rect">
            <a:avLst/>
          </a:prstGeom>
          <a:noFill/>
        </p:spPr>
        <p:txBody>
          <a:bodyPr wrap="square">
            <a:spAutoFit/>
          </a:bodyPr>
          <a:lstStyle/>
          <a:p>
            <a:r>
              <a:rPr lang="tr-TR" altLang="tr-TR" sz="1400" b="1" dirty="0">
                <a:solidFill>
                  <a:schemeClr val="bg1"/>
                </a:solidFill>
                <a:latin typeface="Kalam" panose="020B0604020202020204" charset="-94"/>
                <a:cs typeface="Kalam" panose="020B0604020202020204" charset="-94"/>
              </a:rPr>
              <a:t>Poşet</a:t>
            </a:r>
            <a:endParaRPr lang="tr-TR" b="1" dirty="0">
              <a:solidFill>
                <a:schemeClr val="bg1"/>
              </a:solidFill>
            </a:endParaRPr>
          </a:p>
        </p:txBody>
      </p:sp>
      <p:sp>
        <p:nvSpPr>
          <p:cNvPr id="27" name="Metin kutusu 26">
            <a:extLst>
              <a:ext uri="{FF2B5EF4-FFF2-40B4-BE49-F238E27FC236}">
                <a16:creationId xmlns:a16="http://schemas.microsoft.com/office/drawing/2014/main" id="{56F41E0E-53A8-4FE6-9851-E7E764442078}"/>
              </a:ext>
            </a:extLst>
          </p:cNvPr>
          <p:cNvSpPr txBox="1"/>
          <p:nvPr/>
        </p:nvSpPr>
        <p:spPr>
          <a:xfrm>
            <a:off x="4125475" y="4505126"/>
            <a:ext cx="1360925" cy="523220"/>
          </a:xfrm>
          <a:prstGeom prst="rect">
            <a:avLst/>
          </a:prstGeom>
          <a:noFill/>
        </p:spPr>
        <p:txBody>
          <a:bodyPr wrap="square">
            <a:spAutoFit/>
          </a:bodyPr>
          <a:lstStyle/>
          <a:p>
            <a:r>
              <a:rPr lang="tr-TR" altLang="tr-TR" sz="1400" b="1" dirty="0">
                <a:solidFill>
                  <a:schemeClr val="bg1"/>
                </a:solidFill>
                <a:latin typeface="Kalam" panose="020B0604020202020204" charset="-94"/>
                <a:cs typeface="Kalam" panose="020B0604020202020204" charset="-94"/>
              </a:rPr>
              <a:t>Taşıma Aracı </a:t>
            </a:r>
          </a:p>
          <a:p>
            <a:r>
              <a:rPr lang="tr-TR" altLang="tr-TR" sz="1400" b="1" dirty="0">
                <a:solidFill>
                  <a:schemeClr val="bg1"/>
                </a:solidFill>
                <a:latin typeface="Kalam" panose="020B0604020202020204" charset="-94"/>
                <a:cs typeface="Kalam" panose="020B0604020202020204" charset="-94"/>
              </a:rPr>
              <a:t>(Konteyner)</a:t>
            </a:r>
            <a:endParaRPr lang="tr-TR" b="1" dirty="0">
              <a:solidFill>
                <a:schemeClr val="bg1"/>
              </a:solidFill>
            </a:endParaRPr>
          </a:p>
        </p:txBody>
      </p:sp>
      <p:sp>
        <p:nvSpPr>
          <p:cNvPr id="29" name="Metin kutusu 28">
            <a:extLst>
              <a:ext uri="{FF2B5EF4-FFF2-40B4-BE49-F238E27FC236}">
                <a16:creationId xmlns:a16="http://schemas.microsoft.com/office/drawing/2014/main" id="{BBA786FB-187F-4D4D-9DF8-26FDBEEA06A3}"/>
              </a:ext>
            </a:extLst>
          </p:cNvPr>
          <p:cNvSpPr txBox="1"/>
          <p:nvPr/>
        </p:nvSpPr>
        <p:spPr>
          <a:xfrm>
            <a:off x="5768643" y="4612847"/>
            <a:ext cx="1485384" cy="307777"/>
          </a:xfrm>
          <a:prstGeom prst="rect">
            <a:avLst/>
          </a:prstGeom>
          <a:noFill/>
        </p:spPr>
        <p:txBody>
          <a:bodyPr wrap="square">
            <a:spAutoFit/>
          </a:bodyPr>
          <a:lstStyle/>
          <a:p>
            <a:r>
              <a:rPr lang="tr-TR" altLang="tr-TR" sz="1400" b="1" dirty="0">
                <a:solidFill>
                  <a:schemeClr val="bg1"/>
                </a:solidFill>
                <a:latin typeface="Kalam" panose="020B0604020202020204" charset="-94"/>
                <a:cs typeface="Kalam" panose="020B0604020202020204" charset="-94"/>
              </a:rPr>
              <a:t>Takip Çizelgesi</a:t>
            </a:r>
            <a:endParaRPr lang="tr-TR" b="1" dirty="0">
              <a:solidFill>
                <a:schemeClr val="bg1"/>
              </a:solidFill>
            </a:endParaRPr>
          </a:p>
        </p:txBody>
      </p:sp>
      <p:sp>
        <p:nvSpPr>
          <p:cNvPr id="31" name="Metin kutusu 30">
            <a:extLst>
              <a:ext uri="{FF2B5EF4-FFF2-40B4-BE49-F238E27FC236}">
                <a16:creationId xmlns:a16="http://schemas.microsoft.com/office/drawing/2014/main" id="{8BE3BA08-9087-4C40-B461-CE65A8D78F55}"/>
              </a:ext>
            </a:extLst>
          </p:cNvPr>
          <p:cNvSpPr txBox="1"/>
          <p:nvPr/>
        </p:nvSpPr>
        <p:spPr>
          <a:xfrm>
            <a:off x="7347933" y="4570882"/>
            <a:ext cx="5155324" cy="307777"/>
          </a:xfrm>
          <a:prstGeom prst="rect">
            <a:avLst/>
          </a:prstGeom>
          <a:noFill/>
        </p:spPr>
        <p:txBody>
          <a:bodyPr wrap="square">
            <a:spAutoFit/>
          </a:bodyPr>
          <a:lstStyle/>
          <a:p>
            <a:r>
              <a:rPr lang="tr-TR" altLang="tr-TR" sz="1400" b="1" dirty="0">
                <a:solidFill>
                  <a:schemeClr val="bg1"/>
                </a:solidFill>
                <a:latin typeface="Kalam" panose="020B0604020202020204" charset="-94"/>
                <a:cs typeface="Kalam" panose="020B0604020202020204" charset="-94"/>
              </a:rPr>
              <a:t>Eğitim Materyali</a:t>
            </a:r>
            <a:endParaRPr lang="tr-TR" b="1" dirty="0">
              <a:solidFill>
                <a:schemeClr val="bg1"/>
              </a:solidFill>
            </a:endParaRPr>
          </a:p>
        </p:txBody>
      </p:sp>
      <p:sp>
        <p:nvSpPr>
          <p:cNvPr id="2" name="Dikdörtgen 1"/>
          <p:cNvSpPr/>
          <p:nvPr/>
        </p:nvSpPr>
        <p:spPr>
          <a:xfrm>
            <a:off x="303856" y="402924"/>
            <a:ext cx="5997155" cy="523220"/>
          </a:xfrm>
          <a:prstGeom prst="rect">
            <a:avLst/>
          </a:prstGeom>
        </p:spPr>
        <p:txBody>
          <a:bodyPr wrap="none">
            <a:spAutoFit/>
          </a:bodyPr>
          <a:lstStyle/>
          <a:p>
            <a:r>
              <a:rPr lang="tr-TR" sz="2800" b="1" dirty="0">
                <a:solidFill>
                  <a:schemeClr val="bg1"/>
                </a:solidFill>
                <a:latin typeface="Kalam" panose="020B0604020202020204" charset="-94"/>
                <a:cs typeface="Kalam" panose="020B0604020202020204" charset="-94"/>
              </a:rPr>
              <a:t>Planlamada İhtiyaçların Belirlenmesi</a:t>
            </a:r>
          </a:p>
        </p:txBody>
      </p:sp>
      <p:pic>
        <p:nvPicPr>
          <p:cNvPr id="18" name="Resim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25197857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60"/>
        <p:cNvGrpSpPr/>
        <p:nvPr/>
      </p:nvGrpSpPr>
      <p:grpSpPr>
        <a:xfrm>
          <a:off x="0" y="0"/>
          <a:ext cx="0" cy="0"/>
          <a:chOff x="0" y="0"/>
          <a:chExt cx="0" cy="0"/>
        </a:xfrm>
      </p:grpSpPr>
      <p:grpSp>
        <p:nvGrpSpPr>
          <p:cNvPr id="88" name="Grup 87">
            <a:extLst>
              <a:ext uri="{FF2B5EF4-FFF2-40B4-BE49-F238E27FC236}">
                <a16:creationId xmlns:a16="http://schemas.microsoft.com/office/drawing/2014/main" id="{52530A6F-7F2F-4313-AAD6-F37D9694B0F7}"/>
              </a:ext>
            </a:extLst>
          </p:cNvPr>
          <p:cNvGrpSpPr/>
          <p:nvPr/>
        </p:nvGrpSpPr>
        <p:grpSpPr>
          <a:xfrm>
            <a:off x="2506521" y="247710"/>
            <a:ext cx="4091986" cy="639701"/>
            <a:chOff x="-32919" y="-23646"/>
            <a:chExt cx="6912768" cy="888067"/>
          </a:xfrm>
          <a:solidFill>
            <a:srgbClr val="1AA1B7"/>
          </a:solidFill>
          <a:scene3d>
            <a:camera prst="orthographicFront">
              <a:rot lat="0" lon="0" rev="0"/>
            </a:camera>
            <a:lightRig rig="contrasting" dir="t">
              <a:rot lat="0" lon="0" rev="1200000"/>
            </a:lightRig>
          </a:scene3d>
        </p:grpSpPr>
        <p:sp>
          <p:nvSpPr>
            <p:cNvPr id="89" name="Yukarı Ok Belirtme Çizgisi 2">
              <a:extLst>
                <a:ext uri="{FF2B5EF4-FFF2-40B4-BE49-F238E27FC236}">
                  <a16:creationId xmlns:a16="http://schemas.microsoft.com/office/drawing/2014/main" id="{B2D4F1A4-0A27-4879-8EB5-B9DDE3F2A6B8}"/>
                </a:ext>
              </a:extLst>
            </p:cNvPr>
            <p:cNvSpPr/>
            <p:nvPr/>
          </p:nvSpPr>
          <p:spPr>
            <a:xfrm rot="10800000">
              <a:off x="-32919" y="-23646"/>
              <a:ext cx="6912768" cy="888067"/>
            </a:xfrm>
            <a:prstGeom prst="flowChartManualInput">
              <a:avLst/>
            </a:prstGeom>
            <a:solidFill>
              <a:srgbClr val="FFC000"/>
            </a:solidFill>
            <a:ln>
              <a:noFill/>
            </a:ln>
            <a:effectLst>
              <a:outerShdw blurRad="40000" dist="23000" dir="5400000" rotWithShape="0">
                <a:srgbClr val="000000">
                  <a:alpha val="35000"/>
                </a:srgbClr>
              </a:outerShdw>
            </a:effectLst>
            <a:sp3d contourW="19050" prstMaterial="metal">
              <a:bevelT w="88900" h="203200"/>
              <a:bevelB w="165100" h="254000"/>
            </a:sp3d>
          </p:spPr>
          <p:style>
            <a:lnRef idx="0">
              <a:scrgbClr r="0" g="0" b="0"/>
            </a:lnRef>
            <a:fillRef idx="1">
              <a:scrgbClr r="0" g="0" b="0"/>
            </a:fillRef>
            <a:effectRef idx="2">
              <a:scrgbClr r="0" g="0" b="0"/>
            </a:effectRef>
            <a:fontRef idx="minor">
              <a:schemeClr val="lt1"/>
            </a:fontRef>
          </p:style>
        </p:sp>
        <p:sp>
          <p:nvSpPr>
            <p:cNvPr id="90" name="Yukarı Ok Belirtme Çizgisi 4">
              <a:extLst>
                <a:ext uri="{FF2B5EF4-FFF2-40B4-BE49-F238E27FC236}">
                  <a16:creationId xmlns:a16="http://schemas.microsoft.com/office/drawing/2014/main" id="{F31FDE4A-207F-49E9-8BB9-B00C5C2327E1}"/>
                </a:ext>
              </a:extLst>
            </p:cNvPr>
            <p:cNvSpPr/>
            <p:nvPr/>
          </p:nvSpPr>
          <p:spPr>
            <a:xfrm>
              <a:off x="164589" y="110774"/>
              <a:ext cx="6583589" cy="556322"/>
            </a:xfrm>
            <a:prstGeom prst="flowChartManualInput">
              <a:avLst/>
            </a:prstGeom>
            <a:solidFill>
              <a:srgbClr val="FFC000"/>
            </a:solidFill>
            <a:sp3d/>
          </p:spPr>
          <p:style>
            <a:lnRef idx="0">
              <a:scrgbClr r="0" g="0" b="0"/>
            </a:lnRef>
            <a:fillRef idx="0">
              <a:scrgbClr r="0" g="0" b="0"/>
            </a:fillRef>
            <a:effectRef idx="0">
              <a:scrgbClr r="0" g="0" b="0"/>
            </a:effectRef>
            <a:fontRef idx="minor">
              <a:schemeClr val="lt1"/>
            </a:fontRef>
          </p:style>
          <p:txBody>
            <a:bodyPr lIns="149352" tIns="149352" rIns="149352" bIns="149352" spcCol="1270" anchor="ctr"/>
            <a:lstStyle/>
            <a:p>
              <a:pPr algn="ctr" defTabSz="933450">
                <a:lnSpc>
                  <a:spcPct val="90000"/>
                </a:lnSpc>
                <a:spcBef>
                  <a:spcPct val="0"/>
                </a:spcBef>
                <a:spcAft>
                  <a:spcPct val="35000"/>
                </a:spcAft>
                <a:defRPr/>
              </a:pPr>
              <a:r>
                <a:rPr lang="tr-TR" sz="2000" b="1" dirty="0">
                  <a:solidFill>
                    <a:sysClr val="window" lastClr="FFFFFF"/>
                  </a:solidFill>
                  <a:latin typeface="Kalam" panose="020B0604020202020204" charset="-94"/>
                  <a:cs typeface="Kalam" panose="020B0604020202020204" charset="-94"/>
                </a:rPr>
                <a:t>EĞİTİM - BİLİNÇLENDİRME</a:t>
              </a:r>
            </a:p>
          </p:txBody>
        </p:sp>
      </p:grpSp>
      <p:graphicFrame>
        <p:nvGraphicFramePr>
          <p:cNvPr id="91" name="Diyagram 90">
            <a:extLst>
              <a:ext uri="{FF2B5EF4-FFF2-40B4-BE49-F238E27FC236}">
                <a16:creationId xmlns:a16="http://schemas.microsoft.com/office/drawing/2014/main" id="{51AA309D-3521-4EF0-A647-AE8E8610CB92}"/>
              </a:ext>
            </a:extLst>
          </p:cNvPr>
          <p:cNvGraphicFramePr/>
          <p:nvPr>
            <p:extLst>
              <p:ext uri="{D42A27DB-BD31-4B8C-83A1-F6EECF244321}">
                <p14:modId xmlns:p14="http://schemas.microsoft.com/office/powerpoint/2010/main" val="1127209"/>
              </p:ext>
            </p:extLst>
          </p:nvPr>
        </p:nvGraphicFramePr>
        <p:xfrm>
          <a:off x="2630398" y="1679028"/>
          <a:ext cx="3987595" cy="3070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2" name="Yuvarlatılmış Dikdörtgen 7">
            <a:extLst>
              <a:ext uri="{FF2B5EF4-FFF2-40B4-BE49-F238E27FC236}">
                <a16:creationId xmlns:a16="http://schemas.microsoft.com/office/drawing/2014/main" id="{5401F848-0729-4044-AEDB-5CEB512D19BF}"/>
              </a:ext>
            </a:extLst>
          </p:cNvPr>
          <p:cNvSpPr/>
          <p:nvPr/>
        </p:nvSpPr>
        <p:spPr>
          <a:xfrm>
            <a:off x="457200" y="1003866"/>
            <a:ext cx="8284779" cy="442254"/>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defTabSz="342900">
              <a:defRPr/>
            </a:pPr>
            <a:r>
              <a:rPr lang="tr-TR" b="1" dirty="0">
                <a:solidFill>
                  <a:prstClr val="black"/>
                </a:solidFill>
                <a:latin typeface="Kalam" panose="020B0604020202020204" charset="-94"/>
                <a:cs typeface="Kalam" panose="020B0604020202020204" charset="-94"/>
              </a:rPr>
              <a:t>Ekipmanlar temin edildikten sonra, hedef kitlelere yönelik uygulamalı eğitim ve bilgilendirme yapılır.</a:t>
            </a:r>
          </a:p>
        </p:txBody>
      </p:sp>
      <p:pic>
        <p:nvPicPr>
          <p:cNvPr id="8" name="Resim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519907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2468243" y="251627"/>
            <a:ext cx="6495641" cy="821589"/>
          </a:xfrm>
          <a:prstGeom prst="rect">
            <a:avLst/>
          </a:prstGeom>
        </p:spPr>
        <p:txBody>
          <a:bodyPr spcFirstLastPara="1" wrap="square" lIns="0" tIns="0" rIns="0" bIns="0" anchor="b" anchorCtr="0">
            <a:noAutofit/>
          </a:bodyPr>
          <a:lstStyle/>
          <a:p>
            <a:pPr algn="ctr"/>
            <a:r>
              <a:rPr lang="sv-SE" b="1" dirty="0">
                <a:solidFill>
                  <a:srgbClr val="40B8D0"/>
                </a:solidFill>
                <a:latin typeface="Kalam" panose="020B0604020202020204" charset="-94"/>
                <a:cs typeface="Kalam" panose="020B0604020202020204" charset="-94"/>
              </a:rPr>
              <a:t>Geri Dönüşümü Olmayan</a:t>
            </a:r>
            <a:r>
              <a:rPr lang="tr-TR" b="1" dirty="0">
                <a:solidFill>
                  <a:srgbClr val="40B8D0"/>
                </a:solidFill>
                <a:latin typeface="Kalam" panose="020B0604020202020204" charset="-94"/>
                <a:cs typeface="Kalam" panose="020B0604020202020204" charset="-94"/>
              </a:rPr>
              <a:t/>
            </a:r>
            <a:br>
              <a:rPr lang="tr-TR" b="1" dirty="0">
                <a:solidFill>
                  <a:srgbClr val="40B8D0"/>
                </a:solidFill>
                <a:latin typeface="Kalam" panose="020B0604020202020204" charset="-94"/>
                <a:cs typeface="Kalam" panose="020B0604020202020204" charset="-94"/>
              </a:rPr>
            </a:br>
            <a:r>
              <a:rPr lang="sv-SE" b="1" dirty="0">
                <a:solidFill>
                  <a:srgbClr val="40B8D0"/>
                </a:solidFill>
                <a:latin typeface="Kalam" panose="020B0604020202020204" charset="-94"/>
                <a:cs typeface="Kalam" panose="020B0604020202020204" charset="-94"/>
              </a:rPr>
              <a:t> Ürünler</a:t>
            </a:r>
            <a:r>
              <a:rPr lang="tr-TR" b="1" dirty="0">
                <a:solidFill>
                  <a:srgbClr val="40B8D0"/>
                </a:solidFill>
                <a:latin typeface="Kalam" panose="020B0604020202020204" charset="-94"/>
                <a:cs typeface="Kalam" panose="020B0604020202020204" charset="-94"/>
              </a:rPr>
              <a:t>den Bazıları</a:t>
            </a:r>
          </a:p>
        </p:txBody>
      </p:sp>
      <p:sp>
        <p:nvSpPr>
          <p:cNvPr id="56" name="Google Shape;56;p13"/>
          <p:cNvSpPr txBox="1">
            <a:spLocks noGrp="1"/>
          </p:cNvSpPr>
          <p:nvPr>
            <p:ph type="body" idx="1"/>
          </p:nvPr>
        </p:nvSpPr>
        <p:spPr>
          <a:xfrm>
            <a:off x="5581650" y="1683900"/>
            <a:ext cx="3105100" cy="1559949"/>
          </a:xfrm>
          <a:prstGeom prst="rect">
            <a:avLst/>
          </a:prstGeom>
        </p:spPr>
        <p:txBody>
          <a:bodyPr spcFirstLastPara="1" wrap="square" lIns="0" tIns="0" rIns="0" bIns="0" anchor="t" anchorCtr="0">
            <a:noAutofit/>
          </a:bodyPr>
          <a:lstStyle/>
          <a:p>
            <a:pPr marL="342900">
              <a:buClr>
                <a:schemeClr val="accent4">
                  <a:lumMod val="75000"/>
                </a:schemeClr>
              </a:buClr>
              <a:buSzPts val="1100"/>
              <a:buFont typeface="Wingdings" panose="05000000000000000000" pitchFamily="2" charset="2"/>
              <a:buChar char="v"/>
            </a:pPr>
            <a:r>
              <a:rPr lang="tr-TR" sz="2000" b="1" dirty="0">
                <a:solidFill>
                  <a:srgbClr val="539E22"/>
                </a:solidFill>
                <a:latin typeface="Kalam" panose="020B0604020202020204" charset="-94"/>
                <a:cs typeface="Kalam" panose="020B0604020202020204" charset="-94"/>
              </a:rPr>
              <a:t>Plastik pipetler</a:t>
            </a:r>
          </a:p>
          <a:p>
            <a:pPr marL="342900">
              <a:buClr>
                <a:schemeClr val="accent4">
                  <a:lumMod val="75000"/>
                </a:schemeClr>
              </a:buClr>
              <a:buSzPts val="1100"/>
              <a:buFont typeface="Wingdings" panose="05000000000000000000" pitchFamily="2" charset="2"/>
              <a:buChar char="v"/>
            </a:pPr>
            <a:r>
              <a:rPr lang="tr-TR" sz="2000" b="1" dirty="0">
                <a:solidFill>
                  <a:srgbClr val="539E22"/>
                </a:solidFill>
                <a:latin typeface="Kalam" panose="020B0604020202020204" charset="-94"/>
                <a:cs typeface="Kalam" panose="020B0604020202020204" charset="-94"/>
              </a:rPr>
              <a:t>Karton bardaklar</a:t>
            </a:r>
          </a:p>
          <a:p>
            <a:pPr marL="342900">
              <a:buClr>
                <a:schemeClr val="accent4">
                  <a:lumMod val="75000"/>
                </a:schemeClr>
              </a:buClr>
              <a:buSzPts val="1100"/>
              <a:buFont typeface="Wingdings" panose="05000000000000000000" pitchFamily="2" charset="2"/>
              <a:buChar char="v"/>
            </a:pPr>
            <a:r>
              <a:rPr lang="tr-TR" sz="2000" b="1" dirty="0">
                <a:solidFill>
                  <a:srgbClr val="539E22"/>
                </a:solidFill>
                <a:latin typeface="Kalam" panose="020B0604020202020204" charset="-94"/>
                <a:cs typeface="Kalam" panose="020B0604020202020204" charset="-94"/>
              </a:rPr>
              <a:t>Süprüntü, Kedi ve köpek kum ve dışkıları</a:t>
            </a:r>
          </a:p>
          <a:p>
            <a:pPr marL="0" lvl="0" indent="0">
              <a:spcBef>
                <a:spcPts val="1000"/>
              </a:spcBef>
              <a:spcAft>
                <a:spcPts val="1000"/>
              </a:spcAft>
              <a:buClr>
                <a:schemeClr val="dk1"/>
              </a:buClr>
              <a:buSzPts val="1100"/>
              <a:buNone/>
            </a:pPr>
            <a:endParaRPr dirty="0"/>
          </a:p>
        </p:txBody>
      </p:sp>
      <p:sp>
        <p:nvSpPr>
          <p:cNvPr id="55" name="Google Shape;55;p13"/>
          <p:cNvSpPr txBox="1">
            <a:spLocks noGrp="1"/>
          </p:cNvSpPr>
          <p:nvPr>
            <p:ph type="body" idx="2"/>
          </p:nvPr>
        </p:nvSpPr>
        <p:spPr>
          <a:xfrm>
            <a:off x="2854150" y="3144672"/>
            <a:ext cx="2831100" cy="1494003"/>
          </a:xfrm>
          <a:prstGeom prst="rect">
            <a:avLst/>
          </a:prstGeom>
        </p:spPr>
        <p:txBody>
          <a:bodyPr spcFirstLastPara="1" wrap="square" lIns="0" tIns="0" rIns="0" bIns="0" anchor="t" anchorCtr="0">
            <a:noAutofit/>
          </a:bodyPr>
          <a:lstStyle/>
          <a:p>
            <a:pPr marL="342900">
              <a:buFont typeface="Wingdings" panose="05000000000000000000" pitchFamily="2" charset="2"/>
              <a:buChar char="v"/>
            </a:pPr>
            <a:r>
              <a:rPr lang="tr-TR" sz="2000" b="1" dirty="0">
                <a:solidFill>
                  <a:srgbClr val="539E22"/>
                </a:solidFill>
                <a:latin typeface="Kalam" panose="020B0604020202020204" charset="-94"/>
                <a:cs typeface="Kalam" panose="020B0604020202020204" charset="-94"/>
              </a:rPr>
              <a:t>Ambalaj Kağıtları</a:t>
            </a:r>
          </a:p>
          <a:p>
            <a:pPr marL="342900">
              <a:buFont typeface="Wingdings" panose="05000000000000000000" pitchFamily="2" charset="2"/>
              <a:buChar char="v"/>
            </a:pPr>
            <a:r>
              <a:rPr lang="tr-TR" sz="2000" b="1" dirty="0">
                <a:solidFill>
                  <a:srgbClr val="539E22"/>
                </a:solidFill>
                <a:latin typeface="Kalam" panose="020B0604020202020204" charset="-94"/>
                <a:cs typeface="Kalam" panose="020B0604020202020204" charset="-94"/>
              </a:rPr>
              <a:t>Kağıt havlu ve mendil</a:t>
            </a:r>
          </a:p>
          <a:p>
            <a:pPr marL="342900">
              <a:buFont typeface="Wingdings" panose="05000000000000000000" pitchFamily="2" charset="2"/>
              <a:buChar char="v"/>
            </a:pPr>
            <a:r>
              <a:rPr lang="tr-TR" sz="2000" b="1" dirty="0">
                <a:solidFill>
                  <a:srgbClr val="539E22"/>
                </a:solidFill>
                <a:latin typeface="Kalam" panose="020B0604020202020204" charset="-94"/>
                <a:cs typeface="Kalam" panose="020B0604020202020204" charset="-94"/>
              </a:rPr>
              <a:t>Plastik poşetler</a:t>
            </a:r>
            <a:endParaRPr lang="tr-TR" sz="1400" dirty="0">
              <a:solidFill>
                <a:srgbClr val="539E22"/>
              </a:solidFill>
              <a:latin typeface="Kalam" panose="020B0604020202020204" charset="-94"/>
              <a:cs typeface="Kalam" panose="020B0604020202020204" charset="-94"/>
            </a:endParaRPr>
          </a:p>
          <a:p>
            <a:pPr marL="342900">
              <a:buFont typeface="Wingdings" panose="05000000000000000000" pitchFamily="2" charset="2"/>
              <a:buChar char="v"/>
            </a:pPr>
            <a:r>
              <a:rPr lang="tr-TR" sz="2000" b="1" dirty="0">
                <a:solidFill>
                  <a:srgbClr val="539E22"/>
                </a:solidFill>
                <a:latin typeface="Kalam" panose="020B0604020202020204" charset="-94"/>
                <a:cs typeface="Kalam" panose="020B0604020202020204" charset="-94"/>
              </a:rPr>
              <a:t>Strafor köpük</a:t>
            </a:r>
          </a:p>
        </p:txBody>
      </p:sp>
      <p:sp>
        <p:nvSpPr>
          <p:cNvPr id="58" name="Google Shape;58;p13"/>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5</a:t>
            </a:fld>
            <a:endParaRPr/>
          </a:p>
        </p:txBody>
      </p:sp>
      <p:pic>
        <p:nvPicPr>
          <p:cNvPr id="5" name="Resim 4"/>
          <p:cNvPicPr>
            <a:picLocks noChangeAspect="1"/>
          </p:cNvPicPr>
          <p:nvPr/>
        </p:nvPicPr>
        <p:blipFill rotWithShape="1">
          <a:blip r:embed="rId3">
            <a:extLst>
              <a:ext uri="{28A0092B-C50C-407E-A947-70E740481C1C}">
                <a14:useLocalDpi xmlns:a14="http://schemas.microsoft.com/office/drawing/2010/main" val="0"/>
              </a:ext>
            </a:extLst>
          </a:blip>
          <a:srcRect l="17343" t="19762" r="16312" b="4171"/>
          <a:stretch/>
        </p:blipFill>
        <p:spPr>
          <a:xfrm>
            <a:off x="5305398" y="4105858"/>
            <a:ext cx="733368" cy="840843"/>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5141" y="1148817"/>
            <a:ext cx="1569752" cy="1569752"/>
          </a:xfrm>
          <a:prstGeom prst="rect">
            <a:avLst/>
          </a:prstGeom>
        </p:spPr>
      </p:pic>
      <p:pic>
        <p:nvPicPr>
          <p:cNvPr id="8" name="Resim 7"/>
          <p:cNvPicPr>
            <a:picLocks noChangeAspect="1"/>
          </p:cNvPicPr>
          <p:nvPr/>
        </p:nvPicPr>
        <p:blipFill rotWithShape="1">
          <a:blip r:embed="rId5">
            <a:extLst>
              <a:ext uri="{28A0092B-C50C-407E-A947-70E740481C1C}">
                <a14:useLocalDpi xmlns:a14="http://schemas.microsoft.com/office/drawing/2010/main" val="0"/>
              </a:ext>
            </a:extLst>
          </a:blip>
          <a:srcRect l="-1" t="27164" r="-1" b="17055"/>
          <a:stretch/>
        </p:blipFill>
        <p:spPr>
          <a:xfrm>
            <a:off x="7545067" y="3773841"/>
            <a:ext cx="1593790" cy="1354348"/>
          </a:xfrm>
          <a:prstGeom prst="rect">
            <a:avLst/>
          </a:prstGeom>
        </p:spPr>
      </p:pic>
      <p:pic>
        <p:nvPicPr>
          <p:cNvPr id="11" name="Resi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9880" y="3185724"/>
            <a:ext cx="1199514" cy="1199514"/>
          </a:xfrm>
          <a:prstGeom prst="rect">
            <a:avLst/>
          </a:prstGeom>
        </p:spPr>
      </p:pic>
      <p:pic>
        <p:nvPicPr>
          <p:cNvPr id="12" name="Resim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4585" y="1949950"/>
            <a:ext cx="989799" cy="989799"/>
          </a:xfrm>
          <a:prstGeom prst="rect">
            <a:avLst/>
          </a:prstGeom>
        </p:spPr>
      </p:pic>
      <p:pic>
        <p:nvPicPr>
          <p:cNvPr id="16" name="Resim 15"/>
          <p:cNvPicPr>
            <a:picLocks noChangeAspect="1"/>
          </p:cNvPicPr>
          <p:nvPr/>
        </p:nvPicPr>
        <p:blipFill rotWithShape="1">
          <a:blip r:embed="rId8">
            <a:extLst>
              <a:ext uri="{28A0092B-C50C-407E-A947-70E740481C1C}">
                <a14:useLocalDpi xmlns:a14="http://schemas.microsoft.com/office/drawing/2010/main" val="0"/>
              </a:ext>
            </a:extLst>
          </a:blip>
          <a:srcRect l="14456" t="7863" b="3877"/>
          <a:stretch/>
        </p:blipFill>
        <p:spPr>
          <a:xfrm>
            <a:off x="8049775" y="1153699"/>
            <a:ext cx="1094225" cy="1128964"/>
          </a:xfrm>
          <a:prstGeom prst="rect">
            <a:avLst/>
          </a:prstGeom>
        </p:spPr>
      </p:pic>
      <p:pic>
        <p:nvPicPr>
          <p:cNvPr id="13" name="Resim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4"/>
            </a:gs>
          </a:gsLst>
          <a:lin ang="2700006" scaled="0"/>
        </a:gradFill>
        <a:effectLst/>
      </p:bgPr>
    </p:bg>
    <p:spTree>
      <p:nvGrpSpPr>
        <p:cNvPr id="1" name="Shape 259"/>
        <p:cNvGrpSpPr/>
        <p:nvPr/>
      </p:nvGrpSpPr>
      <p:grpSpPr>
        <a:xfrm>
          <a:off x="0" y="0"/>
          <a:ext cx="0" cy="0"/>
          <a:chOff x="0" y="0"/>
          <a:chExt cx="0" cy="0"/>
        </a:xfrm>
      </p:grpSpPr>
      <p:grpSp>
        <p:nvGrpSpPr>
          <p:cNvPr id="10" name="Grup 9">
            <a:extLst>
              <a:ext uri="{FF2B5EF4-FFF2-40B4-BE49-F238E27FC236}">
                <a16:creationId xmlns:a16="http://schemas.microsoft.com/office/drawing/2014/main" id="{AC099788-A0CB-453C-9556-E2EFA65E38F0}"/>
              </a:ext>
            </a:extLst>
          </p:cNvPr>
          <p:cNvGrpSpPr/>
          <p:nvPr/>
        </p:nvGrpSpPr>
        <p:grpSpPr>
          <a:xfrm>
            <a:off x="2858244" y="657957"/>
            <a:ext cx="3285560" cy="800353"/>
            <a:chOff x="0" y="2878"/>
            <a:chExt cx="6912768" cy="888067"/>
          </a:xfrm>
          <a:solidFill>
            <a:schemeClr val="bg2"/>
          </a:solidFill>
          <a:scene3d>
            <a:camera prst="orthographicFront">
              <a:rot lat="0" lon="0" rev="0"/>
            </a:camera>
            <a:lightRig rig="contrasting" dir="t">
              <a:rot lat="0" lon="0" rev="1200000"/>
            </a:lightRig>
          </a:scene3d>
        </p:grpSpPr>
        <p:sp>
          <p:nvSpPr>
            <p:cNvPr id="11" name="Yukarı Ok Belirtme Çizgisi 2">
              <a:extLst>
                <a:ext uri="{FF2B5EF4-FFF2-40B4-BE49-F238E27FC236}">
                  <a16:creationId xmlns:a16="http://schemas.microsoft.com/office/drawing/2014/main" id="{7173F505-CC2C-4EC6-896B-656894C5DBB8}"/>
                </a:ext>
              </a:extLst>
            </p:cNvPr>
            <p:cNvSpPr/>
            <p:nvPr/>
          </p:nvSpPr>
          <p:spPr>
            <a:xfrm rot="10800000">
              <a:off x="0" y="2878"/>
              <a:ext cx="6912768" cy="888067"/>
            </a:xfrm>
            <a:prstGeom prst="flowChartManualInput">
              <a:avLst/>
            </a:prstGeom>
            <a:grpFill/>
            <a:ln/>
          </p:spPr>
          <p:style>
            <a:lnRef idx="2">
              <a:schemeClr val="accent3"/>
            </a:lnRef>
            <a:fillRef idx="1">
              <a:schemeClr val="lt1"/>
            </a:fillRef>
            <a:effectRef idx="0">
              <a:schemeClr val="accent3"/>
            </a:effectRef>
            <a:fontRef idx="minor">
              <a:schemeClr val="dk1"/>
            </a:fontRef>
          </p:style>
        </p:sp>
        <p:sp>
          <p:nvSpPr>
            <p:cNvPr id="12" name="Yukarı Ok Belirtme Çizgisi 4">
              <a:extLst>
                <a:ext uri="{FF2B5EF4-FFF2-40B4-BE49-F238E27FC236}">
                  <a16:creationId xmlns:a16="http://schemas.microsoft.com/office/drawing/2014/main" id="{42CCF1C5-FB39-432A-AFB0-51720DA22360}"/>
                </a:ext>
              </a:extLst>
            </p:cNvPr>
            <p:cNvSpPr/>
            <p:nvPr/>
          </p:nvSpPr>
          <p:spPr>
            <a:xfrm>
              <a:off x="315905" y="125666"/>
              <a:ext cx="6280956" cy="562781"/>
            </a:xfrm>
            <a:prstGeom prst="flowChartManualInput">
              <a:avLst/>
            </a:prstGeom>
            <a:grpFill/>
            <a:sp3d/>
          </p:spPr>
          <p:style>
            <a:lnRef idx="0">
              <a:scrgbClr r="0" g="0" b="0"/>
            </a:lnRef>
            <a:fillRef idx="0">
              <a:scrgbClr r="0" g="0" b="0"/>
            </a:fillRef>
            <a:effectRef idx="0">
              <a:scrgbClr r="0" g="0" b="0"/>
            </a:effectRef>
            <a:fontRef idx="minor">
              <a:schemeClr val="lt1"/>
            </a:fontRef>
          </p:style>
          <p:txBody>
            <a:bodyPr lIns="149352" tIns="149352" rIns="149352" bIns="149352" spcCol="1270" anchor="ctr"/>
            <a:lstStyle/>
            <a:p>
              <a:pPr algn="ctr" defTabSz="933450">
                <a:lnSpc>
                  <a:spcPct val="90000"/>
                </a:lnSpc>
                <a:spcBef>
                  <a:spcPct val="0"/>
                </a:spcBef>
                <a:spcAft>
                  <a:spcPct val="35000"/>
                </a:spcAft>
                <a:defRPr/>
              </a:pPr>
              <a:r>
                <a:rPr lang="tr-TR" sz="2000" b="1" dirty="0">
                  <a:solidFill>
                    <a:sysClr val="window" lastClr="FFFFFF"/>
                  </a:solidFill>
                  <a:latin typeface="Kalam" panose="020B0604020202020204" charset="-94"/>
                  <a:cs typeface="Kalam" panose="020B0604020202020204" charset="-94"/>
                </a:rPr>
                <a:t>UYGULAMA</a:t>
              </a:r>
            </a:p>
          </p:txBody>
        </p:sp>
      </p:grpSp>
      <p:sp>
        <p:nvSpPr>
          <p:cNvPr id="13" name="Yuvarlatılmış Dikdörtgen 5">
            <a:extLst>
              <a:ext uri="{FF2B5EF4-FFF2-40B4-BE49-F238E27FC236}">
                <a16:creationId xmlns:a16="http://schemas.microsoft.com/office/drawing/2014/main" id="{412BED18-3972-4A08-B0F4-9A99A75E610F}"/>
              </a:ext>
            </a:extLst>
          </p:cNvPr>
          <p:cNvSpPr/>
          <p:nvPr/>
        </p:nvSpPr>
        <p:spPr>
          <a:xfrm>
            <a:off x="464965" y="2142774"/>
            <a:ext cx="5196695" cy="2167757"/>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lvl1pPr marL="342900" indent="-342900">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defTabSz="342900" fontAlgn="base">
              <a:spcBef>
                <a:spcPct val="0"/>
              </a:spcBef>
              <a:spcAft>
                <a:spcPct val="0"/>
              </a:spcAft>
              <a:buFont typeface="Arial" charset="0"/>
              <a:buChar char="•"/>
            </a:pPr>
            <a:r>
              <a:rPr lang="tr-TR" altLang="tr-TR" sz="1600" b="1" dirty="0">
                <a:solidFill>
                  <a:srgbClr val="4F9CB5"/>
                </a:solidFill>
                <a:latin typeface="Kalam" panose="020B0604020202020204" charset="-94"/>
                <a:cs typeface="Kalam" panose="020B0604020202020204" charset="-94"/>
              </a:rPr>
              <a:t>Temin edilen biriktirme ekipmanları personellerin kolayca ulaşabileceği noktalara, uygun aralıklarla yerleştirilir. </a:t>
            </a:r>
          </a:p>
          <a:p>
            <a:pPr defTabSz="342900" fontAlgn="base">
              <a:spcBef>
                <a:spcPct val="0"/>
              </a:spcBef>
              <a:spcAft>
                <a:spcPct val="0"/>
              </a:spcAft>
              <a:buFont typeface="Arial" charset="0"/>
              <a:buChar char="•"/>
            </a:pPr>
            <a:endParaRPr lang="tr-TR" altLang="tr-TR" sz="1600" b="1" dirty="0">
              <a:latin typeface="Kalam" panose="020B0604020202020204" charset="-94"/>
              <a:cs typeface="Kalam" panose="020B0604020202020204" charset="-94"/>
            </a:endParaRPr>
          </a:p>
          <a:p>
            <a:pPr defTabSz="342900" fontAlgn="base">
              <a:spcBef>
                <a:spcPct val="0"/>
              </a:spcBef>
              <a:spcAft>
                <a:spcPct val="0"/>
              </a:spcAft>
              <a:buFont typeface="Arial" charset="0"/>
              <a:buChar char="•"/>
            </a:pPr>
            <a:r>
              <a:rPr lang="tr-TR" altLang="tr-TR" sz="1600" b="1" dirty="0">
                <a:solidFill>
                  <a:srgbClr val="3D58A9"/>
                </a:solidFill>
                <a:latin typeface="Kalam" panose="020B0604020202020204" charset="-94"/>
                <a:cs typeface="Kalam" panose="020B0604020202020204" charset="-94"/>
              </a:rPr>
              <a:t>Ekipmanlara göre tasarlanmış bilgilendirme afişleri kolay görülebilecek yerlere asılır. </a:t>
            </a:r>
          </a:p>
        </p:txBody>
      </p:sp>
      <p:pic>
        <p:nvPicPr>
          <p:cNvPr id="14" name="Picture 3" descr="C:\Users\hasan.usalan\Desktop\ZERO WASTE\analiz.png">
            <a:extLst>
              <a:ext uri="{FF2B5EF4-FFF2-40B4-BE49-F238E27FC236}">
                <a16:creationId xmlns:a16="http://schemas.microsoft.com/office/drawing/2014/main" id="{24716030-A825-43EE-87C4-7D30A815E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517" y="1458311"/>
            <a:ext cx="2864518" cy="309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10515373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3"/>
            </a:gs>
            <a:gs pos="100000">
              <a:schemeClr val="accent6"/>
            </a:gs>
          </a:gsLst>
          <a:lin ang="2700006" scaled="0"/>
        </a:gradFill>
        <a:effectLst/>
      </p:bgPr>
    </p:bg>
    <p:spTree>
      <p:nvGrpSpPr>
        <p:cNvPr id="1" name="Shape 170"/>
        <p:cNvGrpSpPr/>
        <p:nvPr/>
      </p:nvGrpSpPr>
      <p:grpSpPr>
        <a:xfrm>
          <a:off x="0" y="0"/>
          <a:ext cx="0" cy="0"/>
          <a:chOff x="0" y="0"/>
          <a:chExt cx="0" cy="0"/>
        </a:xfrm>
      </p:grpSpPr>
      <p:sp>
        <p:nvSpPr>
          <p:cNvPr id="38" name="Yukarı Ok Belirtme Çizgisi 2">
            <a:extLst>
              <a:ext uri="{FF2B5EF4-FFF2-40B4-BE49-F238E27FC236}">
                <a16:creationId xmlns:a16="http://schemas.microsoft.com/office/drawing/2014/main" id="{D7BD294C-FB16-4230-91CC-62ADA089311B}"/>
              </a:ext>
            </a:extLst>
          </p:cNvPr>
          <p:cNvSpPr/>
          <p:nvPr/>
        </p:nvSpPr>
        <p:spPr>
          <a:xfrm rot="10800000">
            <a:off x="2319019" y="703942"/>
            <a:ext cx="4130040" cy="928914"/>
          </a:xfrm>
          <a:prstGeom prst="flowChartManualInput">
            <a:avLst/>
          </a:prstGeom>
          <a:ln/>
        </p:spPr>
        <p:style>
          <a:lnRef idx="2">
            <a:schemeClr val="accent2"/>
          </a:lnRef>
          <a:fillRef idx="1">
            <a:schemeClr val="lt1"/>
          </a:fillRef>
          <a:effectRef idx="0">
            <a:schemeClr val="accent2"/>
          </a:effectRef>
          <a:fontRef idx="minor">
            <a:schemeClr val="dk1"/>
          </a:fontRef>
        </p:style>
      </p:sp>
      <p:sp>
        <p:nvSpPr>
          <p:cNvPr id="6" name="Metin kutusu 5">
            <a:extLst>
              <a:ext uri="{FF2B5EF4-FFF2-40B4-BE49-F238E27FC236}">
                <a16:creationId xmlns:a16="http://schemas.microsoft.com/office/drawing/2014/main" id="{A9CF1B62-9A94-4941-A77A-E2E03B39650F}"/>
              </a:ext>
            </a:extLst>
          </p:cNvPr>
          <p:cNvSpPr txBox="1"/>
          <p:nvPr/>
        </p:nvSpPr>
        <p:spPr>
          <a:xfrm>
            <a:off x="1835149" y="819649"/>
            <a:ext cx="5097780" cy="694806"/>
          </a:xfrm>
          <a:prstGeom prst="rect">
            <a:avLst/>
          </a:prstGeom>
          <a:noFill/>
        </p:spPr>
        <p:txBody>
          <a:bodyPr wrap="square">
            <a:spAutoFit/>
          </a:bodyPr>
          <a:lstStyle/>
          <a:p>
            <a:pPr algn="ctr" defTabSz="933450">
              <a:lnSpc>
                <a:spcPct val="90000"/>
              </a:lnSpc>
              <a:spcBef>
                <a:spcPct val="0"/>
              </a:spcBef>
              <a:spcAft>
                <a:spcPct val="35000"/>
              </a:spcAft>
              <a:defRPr/>
            </a:pPr>
            <a:r>
              <a:rPr lang="tr-TR" sz="1800" b="1" dirty="0">
                <a:solidFill>
                  <a:srgbClr val="92D050"/>
                </a:solidFill>
                <a:latin typeface="Kalam" panose="020B0604020202020204" charset="-94"/>
                <a:cs typeface="Kalam" panose="020B0604020202020204" charset="-94"/>
              </a:rPr>
              <a:t>RAPORLAMA </a:t>
            </a:r>
            <a:r>
              <a:rPr lang="mr-IN" sz="1800" b="1" dirty="0">
                <a:solidFill>
                  <a:srgbClr val="92D050"/>
                </a:solidFill>
                <a:latin typeface="Kalam" panose="020B0604020202020204" charset="-94"/>
                <a:cs typeface="Kalam" panose="020B0604020202020204" charset="-94"/>
              </a:rPr>
              <a:t>–</a:t>
            </a:r>
            <a:r>
              <a:rPr lang="tr-TR" sz="1800" b="1" dirty="0">
                <a:solidFill>
                  <a:srgbClr val="92D050"/>
                </a:solidFill>
                <a:latin typeface="Kalam" panose="020B0604020202020204" charset="-94"/>
                <a:cs typeface="Kalam" panose="020B0604020202020204" charset="-94"/>
              </a:rPr>
              <a:t> İZLEME</a:t>
            </a:r>
          </a:p>
          <a:p>
            <a:pPr algn="ctr" defTabSz="933450">
              <a:lnSpc>
                <a:spcPct val="90000"/>
              </a:lnSpc>
              <a:spcBef>
                <a:spcPct val="0"/>
              </a:spcBef>
              <a:spcAft>
                <a:spcPct val="35000"/>
              </a:spcAft>
              <a:defRPr/>
            </a:pPr>
            <a:r>
              <a:rPr lang="tr-TR" sz="1800" b="1" dirty="0">
                <a:solidFill>
                  <a:srgbClr val="92D050"/>
                </a:solidFill>
                <a:latin typeface="Kalam" panose="020B0604020202020204" charset="-94"/>
                <a:cs typeface="Kalam" panose="020B0604020202020204" charset="-94"/>
              </a:rPr>
              <a:t>ÖNLEM </a:t>
            </a:r>
            <a:r>
              <a:rPr lang="mr-IN" sz="1800" b="1" dirty="0">
                <a:solidFill>
                  <a:srgbClr val="92D050"/>
                </a:solidFill>
                <a:latin typeface="Kalam" panose="020B0604020202020204" charset="-94"/>
                <a:cs typeface="Kalam" panose="020B0604020202020204" charset="-94"/>
              </a:rPr>
              <a:t>–</a:t>
            </a:r>
            <a:r>
              <a:rPr lang="tr-TR" sz="1800" b="1" dirty="0">
                <a:solidFill>
                  <a:srgbClr val="92D050"/>
                </a:solidFill>
                <a:latin typeface="Kalam" panose="020B0604020202020204" charset="-94"/>
                <a:cs typeface="Kalam" panose="020B0604020202020204" charset="-94"/>
              </a:rPr>
              <a:t> REVİZYON</a:t>
            </a:r>
          </a:p>
        </p:txBody>
      </p:sp>
      <p:pic>
        <p:nvPicPr>
          <p:cNvPr id="11" name="Picture 2" descr="C:\Users\hasan.usalan\Desktop\ZERO WASTE\raporlama.png">
            <a:extLst>
              <a:ext uri="{FF2B5EF4-FFF2-40B4-BE49-F238E27FC236}">
                <a16:creationId xmlns:a16="http://schemas.microsoft.com/office/drawing/2014/main" id="{808B58F1-3FEA-4CC3-86E0-681566B71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429" y="169714"/>
            <a:ext cx="983705" cy="13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Yuvarlatılmış Dikdörtgen 7">
            <a:extLst>
              <a:ext uri="{FF2B5EF4-FFF2-40B4-BE49-F238E27FC236}">
                <a16:creationId xmlns:a16="http://schemas.microsoft.com/office/drawing/2014/main" id="{4049E13D-576D-434B-820E-42F8E359C583}"/>
              </a:ext>
            </a:extLst>
          </p:cNvPr>
          <p:cNvSpPr/>
          <p:nvPr/>
        </p:nvSpPr>
        <p:spPr>
          <a:xfrm>
            <a:off x="960448" y="1993776"/>
            <a:ext cx="7099368" cy="2272971"/>
          </a:xfrm>
          <a:prstGeom prst="roundRect">
            <a:avLst/>
          </a:prstGeom>
          <a:solidFill>
            <a:schemeClr val="lt1">
              <a:alpha val="75000"/>
            </a:schemeClr>
          </a:solidFill>
        </p:spPr>
        <p:style>
          <a:lnRef idx="2">
            <a:schemeClr val="accent1"/>
          </a:lnRef>
          <a:fillRef idx="1">
            <a:schemeClr val="lt1"/>
          </a:fillRef>
          <a:effectRef idx="0">
            <a:schemeClr val="accent1"/>
          </a:effectRef>
          <a:fontRef idx="minor">
            <a:schemeClr val="dk1"/>
          </a:fontRef>
        </p:style>
        <p:txBody>
          <a:bodyPr anchor="ctr"/>
          <a:lstStyle/>
          <a:p>
            <a:pPr marL="342900" indent="-342900" defTabSz="342900">
              <a:buClr>
                <a:srgbClr val="0070C0"/>
              </a:buClr>
              <a:buFont typeface="Wingdings" panose="05000000000000000000" pitchFamily="2" charset="2"/>
              <a:buChar char="ü"/>
              <a:defRPr/>
            </a:pPr>
            <a:r>
              <a:rPr lang="tr-TR" sz="1800" b="1" dirty="0">
                <a:solidFill>
                  <a:srgbClr val="0070C0"/>
                </a:solidFill>
                <a:latin typeface="Kalam" panose="020B0604020202020204" charset="-94"/>
                <a:cs typeface="Kalam" panose="020B0604020202020204" charset="-94"/>
              </a:rPr>
              <a:t>Uygulamanın etkinliğinin değerlendirilmesi amacıyla izleme ekipleri uygulamayı değerlendirir.</a:t>
            </a:r>
          </a:p>
          <a:p>
            <a:pPr marL="342900" indent="-342900" defTabSz="342900">
              <a:buClr>
                <a:srgbClr val="0070C0"/>
              </a:buClr>
              <a:buFont typeface="Wingdings" panose="05000000000000000000" pitchFamily="2" charset="2"/>
              <a:buChar char="ü"/>
              <a:defRPr/>
            </a:pPr>
            <a:endParaRPr lang="tr-TR" sz="1800" b="1" dirty="0">
              <a:solidFill>
                <a:srgbClr val="0070C0"/>
              </a:solidFill>
              <a:latin typeface="Kalam" panose="020B0604020202020204" charset="-94"/>
              <a:cs typeface="Kalam" panose="020B0604020202020204" charset="-94"/>
            </a:endParaRPr>
          </a:p>
          <a:p>
            <a:pPr marL="342900" indent="-342900" defTabSz="342900">
              <a:buClr>
                <a:srgbClr val="0070C0"/>
              </a:buClr>
              <a:buFont typeface="Wingdings" panose="05000000000000000000" pitchFamily="2" charset="2"/>
              <a:buChar char="ü"/>
              <a:defRPr/>
            </a:pPr>
            <a:r>
              <a:rPr lang="tr-TR" sz="1800" b="1" dirty="0">
                <a:solidFill>
                  <a:srgbClr val="0070C0"/>
                </a:solidFill>
                <a:latin typeface="Kalam" panose="020B0604020202020204" charset="-94"/>
                <a:cs typeface="Kalam" panose="020B0604020202020204" charset="-94"/>
              </a:rPr>
              <a:t>Elde edilen verilere ilişkin raporlama yapılır.</a:t>
            </a:r>
          </a:p>
          <a:p>
            <a:pPr marL="342900" indent="-342900" defTabSz="342900">
              <a:buClr>
                <a:srgbClr val="0070C0"/>
              </a:buClr>
              <a:buFont typeface="Wingdings" panose="05000000000000000000" pitchFamily="2" charset="2"/>
              <a:buChar char="ü"/>
              <a:defRPr/>
            </a:pPr>
            <a:endParaRPr lang="tr-TR" sz="1800" b="1" dirty="0">
              <a:solidFill>
                <a:srgbClr val="0070C0"/>
              </a:solidFill>
              <a:latin typeface="Kalam" panose="020B0604020202020204" charset="-94"/>
              <a:cs typeface="Kalam" panose="020B0604020202020204" charset="-94"/>
            </a:endParaRPr>
          </a:p>
          <a:p>
            <a:pPr marL="342900" indent="-342900" defTabSz="342900">
              <a:buClr>
                <a:srgbClr val="0070C0"/>
              </a:buClr>
              <a:buFont typeface="Wingdings" panose="05000000000000000000" pitchFamily="2" charset="2"/>
              <a:buChar char="ü"/>
              <a:defRPr/>
            </a:pPr>
            <a:r>
              <a:rPr lang="tr-TR" sz="1800" b="1" dirty="0">
                <a:solidFill>
                  <a:srgbClr val="0070C0"/>
                </a:solidFill>
                <a:latin typeface="Kalam" panose="020B0604020202020204" charset="-94"/>
                <a:cs typeface="Kalam" panose="020B0604020202020204" charset="-94"/>
              </a:rPr>
              <a:t>Eksiklikler ve geliştirilecek taraflar tespit edilir ve önlemler alınır.</a:t>
            </a:r>
          </a:p>
        </p:txBody>
      </p:sp>
      <p:pic>
        <p:nvPicPr>
          <p:cNvPr id="39" name="Resim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23376347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3"/>
            </a:gs>
            <a:gs pos="100000">
              <a:schemeClr val="accent6"/>
            </a:gs>
          </a:gsLst>
          <a:lin ang="2700006" scaled="0"/>
        </a:gradFill>
        <a:effectLst/>
      </p:bgPr>
    </p:bg>
    <p:spTree>
      <p:nvGrpSpPr>
        <p:cNvPr id="1" name="Shape 170"/>
        <p:cNvGrpSpPr/>
        <p:nvPr/>
      </p:nvGrpSpPr>
      <p:grpSpPr>
        <a:xfrm>
          <a:off x="0" y="0"/>
          <a:ext cx="0" cy="0"/>
          <a:chOff x="0" y="0"/>
          <a:chExt cx="0" cy="0"/>
        </a:xfrm>
      </p:grpSpPr>
      <p:sp>
        <p:nvSpPr>
          <p:cNvPr id="38" name="Yukarı Ok Belirtme Çizgisi 2">
            <a:extLst>
              <a:ext uri="{FF2B5EF4-FFF2-40B4-BE49-F238E27FC236}">
                <a16:creationId xmlns:a16="http://schemas.microsoft.com/office/drawing/2014/main" id="{D7BD294C-FB16-4230-91CC-62ADA089311B}"/>
              </a:ext>
            </a:extLst>
          </p:cNvPr>
          <p:cNvSpPr/>
          <p:nvPr/>
        </p:nvSpPr>
        <p:spPr>
          <a:xfrm rot="10800000">
            <a:off x="2319019" y="703942"/>
            <a:ext cx="4130040" cy="928914"/>
          </a:xfrm>
          <a:prstGeom prst="flowChartManualInput">
            <a:avLst/>
          </a:prstGeom>
          <a:ln/>
        </p:spPr>
        <p:style>
          <a:lnRef idx="2">
            <a:schemeClr val="accent2"/>
          </a:lnRef>
          <a:fillRef idx="1">
            <a:schemeClr val="lt1"/>
          </a:fillRef>
          <a:effectRef idx="0">
            <a:schemeClr val="accent2"/>
          </a:effectRef>
          <a:fontRef idx="minor">
            <a:schemeClr val="dk1"/>
          </a:fontRef>
        </p:style>
      </p:sp>
      <p:pic>
        <p:nvPicPr>
          <p:cNvPr id="10" name="Resim 9">
            <a:extLst>
              <a:ext uri="{FF2B5EF4-FFF2-40B4-BE49-F238E27FC236}">
                <a16:creationId xmlns:a16="http://schemas.microsoft.com/office/drawing/2014/main" id="{E4C24E75-A241-4D5A-9CF3-53440BDA4F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9816" y="110923"/>
            <a:ext cx="897428" cy="885356"/>
          </a:xfrm>
          <a:prstGeom prst="rect">
            <a:avLst/>
          </a:prstGeom>
        </p:spPr>
      </p:pic>
      <p:sp>
        <p:nvSpPr>
          <p:cNvPr id="6" name="Metin kutusu 5">
            <a:extLst>
              <a:ext uri="{FF2B5EF4-FFF2-40B4-BE49-F238E27FC236}">
                <a16:creationId xmlns:a16="http://schemas.microsoft.com/office/drawing/2014/main" id="{A9CF1B62-9A94-4941-A77A-E2E03B39650F}"/>
              </a:ext>
            </a:extLst>
          </p:cNvPr>
          <p:cNvSpPr txBox="1"/>
          <p:nvPr/>
        </p:nvSpPr>
        <p:spPr>
          <a:xfrm>
            <a:off x="1835149" y="819649"/>
            <a:ext cx="5097780" cy="694806"/>
          </a:xfrm>
          <a:prstGeom prst="rect">
            <a:avLst/>
          </a:prstGeom>
          <a:noFill/>
        </p:spPr>
        <p:txBody>
          <a:bodyPr wrap="square">
            <a:spAutoFit/>
          </a:bodyPr>
          <a:lstStyle/>
          <a:p>
            <a:pPr algn="ctr" defTabSz="933450">
              <a:lnSpc>
                <a:spcPct val="90000"/>
              </a:lnSpc>
              <a:spcBef>
                <a:spcPct val="0"/>
              </a:spcBef>
              <a:spcAft>
                <a:spcPct val="35000"/>
              </a:spcAft>
              <a:defRPr/>
            </a:pPr>
            <a:r>
              <a:rPr lang="tr-TR" sz="1800" b="1" dirty="0">
                <a:solidFill>
                  <a:srgbClr val="92D050"/>
                </a:solidFill>
                <a:latin typeface="Kalam" panose="020B0604020202020204" charset="-94"/>
                <a:cs typeface="Kalam" panose="020B0604020202020204" charset="-94"/>
              </a:rPr>
              <a:t>RAPORLAMA </a:t>
            </a:r>
            <a:r>
              <a:rPr lang="mr-IN" sz="1800" b="1" dirty="0">
                <a:solidFill>
                  <a:srgbClr val="92D050"/>
                </a:solidFill>
                <a:latin typeface="Kalam" panose="020B0604020202020204" charset="-94"/>
                <a:cs typeface="Kalam" panose="020B0604020202020204" charset="-94"/>
              </a:rPr>
              <a:t>–</a:t>
            </a:r>
            <a:r>
              <a:rPr lang="tr-TR" sz="1800" b="1" dirty="0">
                <a:solidFill>
                  <a:srgbClr val="92D050"/>
                </a:solidFill>
                <a:latin typeface="Kalam" panose="020B0604020202020204" charset="-94"/>
                <a:cs typeface="Kalam" panose="020B0604020202020204" charset="-94"/>
              </a:rPr>
              <a:t> İZLEME</a:t>
            </a:r>
          </a:p>
          <a:p>
            <a:pPr algn="ctr" defTabSz="933450">
              <a:lnSpc>
                <a:spcPct val="90000"/>
              </a:lnSpc>
              <a:spcBef>
                <a:spcPct val="0"/>
              </a:spcBef>
              <a:spcAft>
                <a:spcPct val="35000"/>
              </a:spcAft>
              <a:defRPr/>
            </a:pPr>
            <a:r>
              <a:rPr lang="tr-TR" sz="1800" b="1" dirty="0">
                <a:solidFill>
                  <a:srgbClr val="92D050"/>
                </a:solidFill>
                <a:latin typeface="Kalam" panose="020B0604020202020204" charset="-94"/>
                <a:cs typeface="Kalam" panose="020B0604020202020204" charset="-94"/>
              </a:rPr>
              <a:t>ÖNLEM </a:t>
            </a:r>
            <a:r>
              <a:rPr lang="mr-IN" sz="1800" b="1" dirty="0">
                <a:solidFill>
                  <a:srgbClr val="92D050"/>
                </a:solidFill>
                <a:latin typeface="Kalam" panose="020B0604020202020204" charset="-94"/>
                <a:cs typeface="Kalam" panose="020B0604020202020204" charset="-94"/>
              </a:rPr>
              <a:t>–</a:t>
            </a:r>
            <a:r>
              <a:rPr lang="tr-TR" sz="1800" b="1" dirty="0">
                <a:solidFill>
                  <a:srgbClr val="92D050"/>
                </a:solidFill>
                <a:latin typeface="Kalam" panose="020B0604020202020204" charset="-94"/>
                <a:cs typeface="Kalam" panose="020B0604020202020204" charset="-94"/>
              </a:rPr>
              <a:t> REVİZYON</a:t>
            </a:r>
          </a:p>
        </p:txBody>
      </p:sp>
      <p:pic>
        <p:nvPicPr>
          <p:cNvPr id="11" name="Picture 2" descr="C:\Users\hasan.usalan\Desktop\ZERO WASTE\raporlama.png">
            <a:extLst>
              <a:ext uri="{FF2B5EF4-FFF2-40B4-BE49-F238E27FC236}">
                <a16:creationId xmlns:a16="http://schemas.microsoft.com/office/drawing/2014/main" id="{808B58F1-3FEA-4CC3-86E0-681566B710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9429" y="169714"/>
            <a:ext cx="983705" cy="131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Yuvarlatılmış Dikdörtgen 7">
            <a:extLst>
              <a:ext uri="{FF2B5EF4-FFF2-40B4-BE49-F238E27FC236}">
                <a16:creationId xmlns:a16="http://schemas.microsoft.com/office/drawing/2014/main" id="{4049E13D-576D-434B-820E-42F8E359C583}"/>
              </a:ext>
            </a:extLst>
          </p:cNvPr>
          <p:cNvSpPr/>
          <p:nvPr/>
        </p:nvSpPr>
        <p:spPr>
          <a:xfrm>
            <a:off x="960448" y="1993776"/>
            <a:ext cx="7099368" cy="2272971"/>
          </a:xfrm>
          <a:prstGeom prst="roundRect">
            <a:avLst/>
          </a:prstGeom>
          <a:solidFill>
            <a:schemeClr val="lt1">
              <a:alpha val="75000"/>
            </a:schemeClr>
          </a:solidFill>
        </p:spPr>
        <p:style>
          <a:lnRef idx="2">
            <a:schemeClr val="accent1"/>
          </a:lnRef>
          <a:fillRef idx="1">
            <a:schemeClr val="lt1"/>
          </a:fillRef>
          <a:effectRef idx="0">
            <a:schemeClr val="accent1"/>
          </a:effectRef>
          <a:fontRef idx="minor">
            <a:schemeClr val="dk1"/>
          </a:fontRef>
        </p:style>
        <p:txBody>
          <a:bodyPr anchor="ctr"/>
          <a:lstStyle/>
          <a:p>
            <a:pPr marL="342900" indent="-342900" defTabSz="342900">
              <a:buClr>
                <a:srgbClr val="0070C0"/>
              </a:buClr>
              <a:buFont typeface="Wingdings" panose="05000000000000000000" pitchFamily="2" charset="2"/>
              <a:buChar char="ü"/>
              <a:defRPr/>
            </a:pPr>
            <a:r>
              <a:rPr lang="tr-TR" sz="1800" b="1" dirty="0">
                <a:solidFill>
                  <a:srgbClr val="0070C0"/>
                </a:solidFill>
                <a:latin typeface="Kalam" panose="020B0604020202020204" charset="-94"/>
                <a:cs typeface="Kalam" panose="020B0604020202020204" charset="-94"/>
              </a:rPr>
              <a:t>Uygulamanın etkinliğinin değerlendirilmesi amacıyla izleme ekipleri uygulamayı değerlendirir.</a:t>
            </a:r>
          </a:p>
          <a:p>
            <a:pPr marL="342900" indent="-342900" defTabSz="342900">
              <a:buClr>
                <a:srgbClr val="0070C0"/>
              </a:buClr>
              <a:buFont typeface="Wingdings" panose="05000000000000000000" pitchFamily="2" charset="2"/>
              <a:buChar char="ü"/>
              <a:defRPr/>
            </a:pPr>
            <a:endParaRPr lang="tr-TR" sz="1800" b="1" dirty="0">
              <a:solidFill>
                <a:srgbClr val="0070C0"/>
              </a:solidFill>
              <a:latin typeface="Kalam" panose="020B0604020202020204" charset="-94"/>
              <a:cs typeface="Kalam" panose="020B0604020202020204" charset="-94"/>
            </a:endParaRPr>
          </a:p>
          <a:p>
            <a:pPr marL="342900" indent="-342900" defTabSz="342900">
              <a:buClr>
                <a:srgbClr val="0070C0"/>
              </a:buClr>
              <a:buFont typeface="Wingdings" panose="05000000000000000000" pitchFamily="2" charset="2"/>
              <a:buChar char="ü"/>
              <a:defRPr/>
            </a:pPr>
            <a:r>
              <a:rPr lang="tr-TR" sz="1800" b="1" dirty="0">
                <a:solidFill>
                  <a:srgbClr val="0070C0"/>
                </a:solidFill>
                <a:latin typeface="Kalam" panose="020B0604020202020204" charset="-94"/>
                <a:cs typeface="Kalam" panose="020B0604020202020204" charset="-94"/>
              </a:rPr>
              <a:t>Elde edilen verilere ilişkin raporlama yapılır.</a:t>
            </a:r>
          </a:p>
          <a:p>
            <a:pPr marL="342900" indent="-342900" defTabSz="342900">
              <a:buClr>
                <a:srgbClr val="0070C0"/>
              </a:buClr>
              <a:buFont typeface="Wingdings" panose="05000000000000000000" pitchFamily="2" charset="2"/>
              <a:buChar char="ü"/>
              <a:defRPr/>
            </a:pPr>
            <a:endParaRPr lang="tr-TR" sz="1800" b="1" dirty="0">
              <a:solidFill>
                <a:srgbClr val="0070C0"/>
              </a:solidFill>
              <a:latin typeface="Kalam" panose="020B0604020202020204" charset="-94"/>
              <a:cs typeface="Kalam" panose="020B0604020202020204" charset="-94"/>
            </a:endParaRPr>
          </a:p>
          <a:p>
            <a:pPr marL="342900" indent="-342900" defTabSz="342900">
              <a:buClr>
                <a:srgbClr val="0070C0"/>
              </a:buClr>
              <a:buFont typeface="Wingdings" panose="05000000000000000000" pitchFamily="2" charset="2"/>
              <a:buChar char="ü"/>
              <a:defRPr/>
            </a:pPr>
            <a:r>
              <a:rPr lang="tr-TR" sz="1800" b="1" dirty="0">
                <a:solidFill>
                  <a:srgbClr val="0070C0"/>
                </a:solidFill>
                <a:latin typeface="Kalam" panose="020B0604020202020204" charset="-94"/>
                <a:cs typeface="Kalam" panose="020B0604020202020204" charset="-94"/>
              </a:rPr>
              <a:t>Eksiklikler ve geliştirilecek taraflar tespit edilir ve önlemler alınır.</a:t>
            </a:r>
          </a:p>
        </p:txBody>
      </p:sp>
      <p:pic>
        <p:nvPicPr>
          <p:cNvPr id="2" name="Resim 1"/>
          <p:cNvPicPr>
            <a:picLocks noChangeAspect="1"/>
          </p:cNvPicPr>
          <p:nvPr/>
        </p:nvPicPr>
        <p:blipFill>
          <a:blip r:embed="rId5"/>
          <a:stretch>
            <a:fillRect/>
          </a:stretch>
        </p:blipFill>
        <p:spPr>
          <a:xfrm>
            <a:off x="0" y="0"/>
            <a:ext cx="9146164" cy="5199697"/>
          </a:xfrm>
          <a:prstGeom prst="rect">
            <a:avLst/>
          </a:prstGeom>
        </p:spPr>
      </p:pic>
      <p:pic>
        <p:nvPicPr>
          <p:cNvPr id="8" name="Resi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4" y="3475096"/>
            <a:ext cx="9144000" cy="1668404"/>
          </a:xfrm>
          <a:prstGeom prst="rect">
            <a:avLst/>
          </a:prstGeom>
        </p:spPr>
      </p:pic>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8549009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6</a:t>
            </a:fld>
            <a:endParaRPr lang="en"/>
          </a:p>
        </p:txBody>
      </p:sp>
      <p:sp>
        <p:nvSpPr>
          <p:cNvPr id="6" name="Metin kutusu 5"/>
          <p:cNvSpPr txBox="1"/>
          <p:nvPr/>
        </p:nvSpPr>
        <p:spPr>
          <a:xfrm>
            <a:off x="5246484" y="4428050"/>
            <a:ext cx="1382373" cy="369332"/>
          </a:xfrm>
          <a:prstGeom prst="rect">
            <a:avLst/>
          </a:prstGeom>
          <a:noFill/>
        </p:spPr>
        <p:txBody>
          <a:bodyPr wrap="square" rtlCol="0">
            <a:spAutoFit/>
          </a:bodyPr>
          <a:lstStyle/>
          <a:p>
            <a:r>
              <a:rPr lang="tr-TR" sz="1200" b="1" dirty="0">
                <a:latin typeface="Kalam" panose="020B0604020202020204" charset="-94"/>
                <a:cs typeface="Kalam" panose="020B0604020202020204" charset="-94"/>
              </a:rPr>
              <a:t>Atık Kodu: </a:t>
            </a:r>
            <a:r>
              <a:rPr lang="tr-TR" sz="1800" b="1" dirty="0">
                <a:solidFill>
                  <a:srgbClr val="CF6F1E"/>
                </a:solidFill>
                <a:latin typeface="Kalam" panose="020B0604020202020204" charset="-94"/>
                <a:cs typeface="Kalam" panose="020B0604020202020204" charset="-94"/>
              </a:rPr>
              <a:t>241</a:t>
            </a:r>
            <a:r>
              <a:rPr lang="tr-TR" sz="1200" b="1" dirty="0">
                <a:latin typeface="Kalam" panose="020B0604020202020204" charset="-94"/>
                <a:cs typeface="Kalam" panose="020B0604020202020204" charset="-94"/>
              </a:rPr>
              <a:t> </a:t>
            </a:r>
          </a:p>
        </p:txBody>
      </p:sp>
      <p:sp>
        <p:nvSpPr>
          <p:cNvPr id="8" name="Dikdörtgen 7"/>
          <p:cNvSpPr/>
          <p:nvPr/>
        </p:nvSpPr>
        <p:spPr>
          <a:xfrm>
            <a:off x="3845625" y="3661188"/>
            <a:ext cx="1106744" cy="800219"/>
          </a:xfrm>
          <a:prstGeom prst="rect">
            <a:avLst/>
          </a:prstGeom>
        </p:spPr>
        <p:txBody>
          <a:bodyPr wrap="square">
            <a:spAutoFit/>
          </a:bodyPr>
          <a:lstStyle/>
          <a:p>
            <a:pPr algn="ctr"/>
            <a:r>
              <a:rPr lang="tr-TR" sz="1800" b="1" dirty="0">
                <a:latin typeface="Kalam" panose="020B0604020202020204" charset="-94"/>
                <a:cs typeface="Kalam" panose="020B0604020202020204" charset="-94"/>
              </a:rPr>
              <a:t>Atık</a:t>
            </a:r>
            <a:r>
              <a:rPr lang="tr-TR" b="1" dirty="0">
                <a:latin typeface="Kalam" panose="020B0604020202020204" charset="-94"/>
                <a:cs typeface="Kalam" panose="020B0604020202020204" charset="-94"/>
              </a:rPr>
              <a:t> </a:t>
            </a:r>
            <a:br>
              <a:rPr lang="tr-TR" b="1" dirty="0">
                <a:latin typeface="Kalam" panose="020B0604020202020204" charset="-94"/>
                <a:cs typeface="Kalam" panose="020B0604020202020204" charset="-94"/>
              </a:rPr>
            </a:br>
            <a:r>
              <a:rPr lang="tr-TR" sz="2800" b="1" dirty="0">
                <a:solidFill>
                  <a:srgbClr val="CF6F1E"/>
                </a:solidFill>
                <a:latin typeface="Kalam" panose="020B0604020202020204" charset="-94"/>
                <a:cs typeface="Kalam" panose="020B0604020202020204" charset="-94"/>
              </a:rPr>
              <a:t>842</a:t>
            </a:r>
            <a:r>
              <a:rPr lang="tr-TR" b="1" dirty="0">
                <a:latin typeface="Kalam" panose="020B0604020202020204" charset="-94"/>
                <a:cs typeface="Kalam" panose="020B0604020202020204" charset="-94"/>
              </a:rPr>
              <a:t> </a:t>
            </a:r>
          </a:p>
        </p:txBody>
      </p:sp>
      <p:sp>
        <p:nvSpPr>
          <p:cNvPr id="10" name="Düz Bağlayıcı 3"/>
          <p:cNvSpPr/>
          <p:nvPr/>
        </p:nvSpPr>
        <p:spPr>
          <a:xfrm rot="12479765" flipV="1">
            <a:off x="2195960" y="3561167"/>
            <a:ext cx="3228705" cy="45719"/>
          </a:xfrm>
          <a:custGeom>
            <a:avLst/>
            <a:gdLst/>
            <a:ahLst/>
            <a:cxnLst/>
            <a:rect l="0" t="0" r="0" b="0"/>
            <a:pathLst>
              <a:path>
                <a:moveTo>
                  <a:pt x="0" y="0"/>
                </a:moveTo>
                <a:lnTo>
                  <a:pt x="434337" y="0"/>
                </a:lnTo>
              </a:path>
            </a:pathLst>
          </a:custGeom>
          <a:noFill/>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11" name="Düz Bağlayıcı 3"/>
          <p:cNvSpPr/>
          <p:nvPr/>
        </p:nvSpPr>
        <p:spPr>
          <a:xfrm rot="9270504" flipV="1">
            <a:off x="754624" y="4827799"/>
            <a:ext cx="3228705" cy="45719"/>
          </a:xfrm>
          <a:custGeom>
            <a:avLst/>
            <a:gdLst/>
            <a:ahLst/>
            <a:cxnLst/>
            <a:rect l="0" t="0" r="0" b="0"/>
            <a:pathLst>
              <a:path>
                <a:moveTo>
                  <a:pt x="0" y="0"/>
                </a:moveTo>
                <a:lnTo>
                  <a:pt x="434337" y="0"/>
                </a:lnTo>
              </a:path>
            </a:pathLst>
          </a:custGeom>
          <a:noFill/>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13" name="Metin kutusu 12"/>
          <p:cNvSpPr txBox="1"/>
          <p:nvPr/>
        </p:nvSpPr>
        <p:spPr>
          <a:xfrm>
            <a:off x="2528934" y="275350"/>
            <a:ext cx="3740126" cy="830997"/>
          </a:xfrm>
          <a:prstGeom prst="rect">
            <a:avLst/>
          </a:prstGeom>
          <a:noFill/>
        </p:spPr>
        <p:txBody>
          <a:bodyPr wrap="none" rtlCol="0">
            <a:spAutoFit/>
          </a:bodyPr>
          <a:lstStyle/>
          <a:p>
            <a:pPr algn="ctr"/>
            <a:r>
              <a:rPr lang="tr-TR" sz="2400" b="1" dirty="0">
                <a:solidFill>
                  <a:schemeClr val="bg2">
                    <a:lumMod val="75000"/>
                    <a:lumOff val="25000"/>
                  </a:schemeClr>
                </a:solidFill>
                <a:latin typeface="Kalam" panose="020B0604020202020204" charset="-94"/>
                <a:cs typeface="Kalam" panose="020B0604020202020204" charset="-94"/>
              </a:rPr>
              <a:t>TEHLİKELİ ve TEHLİKESİZ</a:t>
            </a:r>
          </a:p>
          <a:p>
            <a:pPr algn="ctr"/>
            <a:r>
              <a:rPr lang="tr-TR" sz="2400" b="1" dirty="0">
                <a:solidFill>
                  <a:schemeClr val="bg2">
                    <a:lumMod val="75000"/>
                    <a:lumOff val="25000"/>
                  </a:schemeClr>
                </a:solidFill>
                <a:latin typeface="Kalam" panose="020B0604020202020204" charset="-94"/>
                <a:cs typeface="Kalam" panose="020B0604020202020204" charset="-94"/>
              </a:rPr>
              <a:t> ATIKLAR</a:t>
            </a:r>
          </a:p>
        </p:txBody>
      </p:sp>
      <p:sp>
        <p:nvSpPr>
          <p:cNvPr id="15" name="Metin kutusu 14"/>
          <p:cNvSpPr txBox="1"/>
          <p:nvPr/>
        </p:nvSpPr>
        <p:spPr>
          <a:xfrm>
            <a:off x="2114692" y="4424674"/>
            <a:ext cx="1438214" cy="369332"/>
          </a:xfrm>
          <a:prstGeom prst="rect">
            <a:avLst/>
          </a:prstGeom>
          <a:noFill/>
        </p:spPr>
        <p:txBody>
          <a:bodyPr wrap="none" rtlCol="0">
            <a:spAutoFit/>
          </a:bodyPr>
          <a:lstStyle/>
          <a:p>
            <a:r>
              <a:rPr lang="tr-TR" sz="1200" b="1" dirty="0">
                <a:latin typeface="Kalam" panose="020B0604020202020204" charset="-94"/>
                <a:cs typeface="Kalam" panose="020B0604020202020204" charset="-94"/>
              </a:rPr>
              <a:t>Atık kodu</a:t>
            </a:r>
            <a:r>
              <a:rPr lang="tr-TR" sz="1800" b="1" dirty="0">
                <a:latin typeface="Kalam" panose="020B0604020202020204" charset="-94"/>
                <a:cs typeface="Kalam" panose="020B0604020202020204" charset="-94"/>
              </a:rPr>
              <a:t>: </a:t>
            </a:r>
            <a:r>
              <a:rPr lang="tr-TR" sz="1800" b="1" dirty="0">
                <a:solidFill>
                  <a:srgbClr val="CF6F1E"/>
                </a:solidFill>
                <a:latin typeface="Kalam" panose="020B0604020202020204" charset="-94"/>
                <a:cs typeface="Kalam" panose="020B0604020202020204" charset="-94"/>
              </a:rPr>
              <a:t>434</a:t>
            </a:r>
            <a:r>
              <a:rPr lang="tr-TR" sz="1800" b="1" dirty="0">
                <a:latin typeface="Kalam" panose="020B0604020202020204" charset="-94"/>
                <a:cs typeface="Kalam" panose="020B0604020202020204" charset="-94"/>
              </a:rPr>
              <a:t> </a:t>
            </a:r>
          </a:p>
        </p:txBody>
      </p:sp>
      <p:graphicFrame>
        <p:nvGraphicFramePr>
          <p:cNvPr id="12" name="İçerik Yer Tutucusu 5"/>
          <p:cNvGraphicFramePr>
            <a:graphicFrameLocks/>
          </p:cNvGraphicFramePr>
          <p:nvPr>
            <p:extLst>
              <p:ext uri="{D42A27DB-BD31-4B8C-83A1-F6EECF244321}">
                <p14:modId xmlns:p14="http://schemas.microsoft.com/office/powerpoint/2010/main" val="3740818165"/>
              </p:ext>
            </p:extLst>
          </p:nvPr>
        </p:nvGraphicFramePr>
        <p:xfrm>
          <a:off x="4951275" y="1106347"/>
          <a:ext cx="4192725" cy="3524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İçerik Yer Tutucusu 5"/>
          <p:cNvGraphicFramePr>
            <a:graphicFrameLocks/>
          </p:cNvGraphicFramePr>
          <p:nvPr>
            <p:extLst>
              <p:ext uri="{D42A27DB-BD31-4B8C-83A1-F6EECF244321}">
                <p14:modId xmlns:p14="http://schemas.microsoft.com/office/powerpoint/2010/main" val="419921468"/>
              </p:ext>
            </p:extLst>
          </p:nvPr>
        </p:nvGraphicFramePr>
        <p:xfrm>
          <a:off x="-51891" y="953160"/>
          <a:ext cx="4074041" cy="33267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7" name="Resim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33084112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95" name="Google Shape;95;p18"/>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7</a:t>
            </a:fld>
            <a:endParaRPr/>
          </a:p>
        </p:txBody>
      </p:sp>
      <p:sp>
        <p:nvSpPr>
          <p:cNvPr id="89" name="Google Shape;89;p18"/>
          <p:cNvSpPr txBox="1">
            <a:spLocks noGrp="1"/>
          </p:cNvSpPr>
          <p:nvPr>
            <p:ph type="ctrTitle" idx="4294967295"/>
          </p:nvPr>
        </p:nvSpPr>
        <p:spPr>
          <a:xfrm>
            <a:off x="3019425" y="1665288"/>
            <a:ext cx="6124575" cy="1189037"/>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tr-TR" sz="4000" dirty="0">
                <a:solidFill>
                  <a:srgbClr val="373377"/>
                </a:solidFill>
              </a:rPr>
              <a:t>Atık Yönetimi</a:t>
            </a:r>
            <a:br>
              <a:rPr lang="tr-TR" sz="4000" dirty="0">
                <a:solidFill>
                  <a:srgbClr val="373377"/>
                </a:solidFill>
              </a:rPr>
            </a:br>
            <a:r>
              <a:rPr lang="tr-TR" sz="4000" dirty="0">
                <a:solidFill>
                  <a:srgbClr val="373377"/>
                </a:solidFill>
              </a:rPr>
              <a:t> Nedir?</a:t>
            </a:r>
            <a:endParaRPr sz="4000" dirty="0">
              <a:solidFill>
                <a:srgbClr val="373377"/>
              </a:solidFill>
            </a:endParaRPr>
          </a:p>
        </p:txBody>
      </p:sp>
      <p:sp>
        <p:nvSpPr>
          <p:cNvPr id="90" name="Google Shape;90;p18"/>
          <p:cNvSpPr txBox="1">
            <a:spLocks noGrp="1"/>
          </p:cNvSpPr>
          <p:nvPr>
            <p:ph type="subTitle" idx="4294967295"/>
          </p:nvPr>
        </p:nvSpPr>
        <p:spPr>
          <a:xfrm>
            <a:off x="4329113" y="2854325"/>
            <a:ext cx="4814887" cy="2058988"/>
          </a:xfrm>
          <a:prstGeom prst="rect">
            <a:avLst/>
          </a:prstGeom>
        </p:spPr>
        <p:txBody>
          <a:bodyPr spcFirstLastPara="1" wrap="square" lIns="0" tIns="0" rIns="0" bIns="0" anchor="t" anchorCtr="0">
            <a:noAutofit/>
          </a:bodyPr>
          <a:lstStyle/>
          <a:p>
            <a:pPr marL="0" indent="0">
              <a:buNone/>
            </a:pPr>
            <a:r>
              <a:rPr lang="tr-TR" sz="1800" b="1" dirty="0">
                <a:solidFill>
                  <a:srgbClr val="CF6F1E"/>
                </a:solidFill>
                <a:latin typeface="Kalam" panose="020B0604020202020204" charset="-94"/>
                <a:cs typeface="Kalam" panose="020B0604020202020204" charset="-94"/>
              </a:rPr>
              <a:t>ATIĞIN</a:t>
            </a:r>
            <a:r>
              <a:rPr lang="tr-TR" sz="1800" b="1" dirty="0" smtClean="0">
                <a:solidFill>
                  <a:srgbClr val="CF6F1E"/>
                </a:solidFill>
                <a:latin typeface="Kalam" panose="020B0604020202020204" charset="-94"/>
                <a:cs typeface="Kalam" panose="020B0604020202020204" charset="-94"/>
              </a:rPr>
              <a:t>;</a:t>
            </a:r>
          </a:p>
          <a:p>
            <a:pPr marL="285750" indent="-285750">
              <a:buClr>
                <a:srgbClr val="26348B"/>
              </a:buClr>
              <a:buFont typeface="Wingdings" panose="05000000000000000000" pitchFamily="2" charset="2"/>
              <a:buChar char="Ø"/>
            </a:pPr>
            <a:r>
              <a:rPr lang="tr-TR" sz="1800" dirty="0" smtClean="0">
                <a:latin typeface="Kalam" panose="020B0604020202020204" charset="-94"/>
                <a:cs typeface="Kalam" panose="020B0604020202020204" charset="-94"/>
              </a:rPr>
              <a:t>Toplanması</a:t>
            </a:r>
          </a:p>
          <a:p>
            <a:pPr marL="285750" indent="-285750">
              <a:buClr>
                <a:srgbClr val="26348B"/>
              </a:buClr>
              <a:buFont typeface="Wingdings" panose="05000000000000000000" pitchFamily="2" charset="2"/>
              <a:buChar char="Ø"/>
            </a:pPr>
            <a:r>
              <a:rPr lang="tr-TR" sz="1800" dirty="0" smtClean="0">
                <a:latin typeface="Kalam" panose="020B0604020202020204" charset="-94"/>
                <a:cs typeface="Kalam" panose="020B0604020202020204" charset="-94"/>
              </a:rPr>
              <a:t>Taşınması</a:t>
            </a:r>
          </a:p>
          <a:p>
            <a:pPr marL="285750" indent="-285750">
              <a:buClr>
                <a:srgbClr val="26348B"/>
              </a:buClr>
              <a:buFont typeface="Wingdings" panose="05000000000000000000" pitchFamily="2" charset="2"/>
              <a:buChar char="Ø"/>
            </a:pPr>
            <a:r>
              <a:rPr lang="tr-TR" sz="1800" dirty="0" smtClean="0">
                <a:latin typeface="Kalam" panose="020B0604020202020204" charset="-94"/>
                <a:cs typeface="Kalam" panose="020B0604020202020204" charset="-94"/>
              </a:rPr>
              <a:t>Geri Kazanılması</a:t>
            </a:r>
          </a:p>
          <a:p>
            <a:pPr marL="285750" indent="-285750">
              <a:buClr>
                <a:srgbClr val="26348B"/>
              </a:buClr>
              <a:buFont typeface="Wingdings" panose="05000000000000000000" pitchFamily="2" charset="2"/>
              <a:buChar char="Ø"/>
            </a:pPr>
            <a:r>
              <a:rPr lang="tr-TR" sz="1800" dirty="0" smtClean="0">
                <a:latin typeface="Kalam" panose="020B0604020202020204" charset="-94"/>
                <a:cs typeface="Kalam" panose="020B0604020202020204" charset="-94"/>
              </a:rPr>
              <a:t>Bertaraf Edilmesi</a:t>
            </a:r>
            <a:r>
              <a:rPr lang="tr-TR" sz="1800" dirty="0">
                <a:latin typeface="Kalam" panose="020B0604020202020204" charset="-94"/>
                <a:cs typeface="Kalam" panose="020B0604020202020204" charset="-94"/>
              </a:rPr>
              <a:t> </a:t>
            </a:r>
            <a:r>
              <a:rPr lang="tr-TR" sz="1800" dirty="0" smtClean="0">
                <a:latin typeface="Kalam" panose="020B0604020202020204" charset="-94"/>
                <a:cs typeface="Kalam" panose="020B0604020202020204" charset="-94"/>
              </a:rPr>
              <a:t>ve Kapatılması</a:t>
            </a:r>
            <a:endParaRPr lang="tr-TR" sz="1800" dirty="0">
              <a:latin typeface="Kalam" panose="020B0604020202020204" charset="-94"/>
              <a:cs typeface="Kalam" panose="020B0604020202020204" charset="-94"/>
            </a:endParaRPr>
          </a:p>
          <a:p>
            <a:pPr marL="0" indent="0">
              <a:buNone/>
            </a:pPr>
            <a:r>
              <a:rPr lang="tr-TR" sz="1800" dirty="0">
                <a:latin typeface="Kalam" panose="020B0604020202020204" charset="-94"/>
                <a:cs typeface="Kalam" panose="020B0604020202020204" charset="-94"/>
              </a:rPr>
              <a:t>işlemlerini kapsayan bir faaliyetler bütünüdür.</a:t>
            </a:r>
          </a:p>
        </p:txBody>
      </p:sp>
      <p:sp>
        <p:nvSpPr>
          <p:cNvPr id="91" name="Google Shape;91;p18"/>
          <p:cNvSpPr/>
          <p:nvPr/>
        </p:nvSpPr>
        <p:spPr>
          <a:xfrm>
            <a:off x="5773824" y="173948"/>
            <a:ext cx="1356919" cy="1374985"/>
          </a:xfrm>
          <a:custGeom>
            <a:avLst/>
            <a:gdLst/>
            <a:ahLst/>
            <a:cxnLst/>
            <a:rect l="l" t="t" r="r" b="b"/>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3" name="Google Shape;93;p18"/>
          <p:cNvSpPr/>
          <p:nvPr/>
        </p:nvSpPr>
        <p:spPr>
          <a:xfrm>
            <a:off x="5193969" y="471325"/>
            <a:ext cx="347339" cy="337524"/>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4" name="Google Shape;94;p18"/>
          <p:cNvSpPr/>
          <p:nvPr/>
        </p:nvSpPr>
        <p:spPr>
          <a:xfrm rot="2487132">
            <a:off x="4448455" y="2058405"/>
            <a:ext cx="247093" cy="240136"/>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8</a:t>
            </a:fld>
            <a:endParaRPr lang="en"/>
          </a:p>
        </p:txBody>
      </p:sp>
      <p:grpSp>
        <p:nvGrpSpPr>
          <p:cNvPr id="9" name="Grup 8"/>
          <p:cNvGrpSpPr/>
          <p:nvPr/>
        </p:nvGrpSpPr>
        <p:grpSpPr>
          <a:xfrm>
            <a:off x="2479390" y="1354667"/>
            <a:ext cx="3581400" cy="486833"/>
            <a:chOff x="0" y="0"/>
            <a:chExt cx="3581400" cy="486833"/>
          </a:xfrm>
        </p:grpSpPr>
        <p:sp>
          <p:nvSpPr>
            <p:cNvPr id="22" name="Yamuk 21"/>
            <p:cNvSpPr/>
            <p:nvPr/>
          </p:nvSpPr>
          <p:spPr>
            <a:xfrm rot="10800000">
              <a:off x="0" y="0"/>
              <a:ext cx="3581400" cy="486833"/>
            </a:xfrm>
            <a:prstGeom prst="trapezoid">
              <a:avLst>
                <a:gd name="adj" fmla="val 61304"/>
              </a:avLst>
            </a:pr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23" name="Yamuk 4"/>
            <p:cNvSpPr txBox="1"/>
            <p:nvPr/>
          </p:nvSpPr>
          <p:spPr>
            <a:xfrm>
              <a:off x="626744" y="0"/>
              <a:ext cx="2327910" cy="4868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tr-TR" sz="3100" kern="1200" dirty="0"/>
            </a:p>
          </p:txBody>
        </p:sp>
      </p:grpSp>
      <p:grpSp>
        <p:nvGrpSpPr>
          <p:cNvPr id="10" name="Grup 9"/>
          <p:cNvGrpSpPr/>
          <p:nvPr/>
        </p:nvGrpSpPr>
        <p:grpSpPr>
          <a:xfrm>
            <a:off x="2777704" y="1841500"/>
            <a:ext cx="2984499" cy="486833"/>
            <a:chOff x="298450" y="486833"/>
            <a:chExt cx="2984499" cy="486833"/>
          </a:xfrm>
        </p:grpSpPr>
        <p:sp>
          <p:nvSpPr>
            <p:cNvPr id="20" name="Yamuk 19"/>
            <p:cNvSpPr/>
            <p:nvPr/>
          </p:nvSpPr>
          <p:spPr>
            <a:xfrm rot="10800000">
              <a:off x="298450" y="486833"/>
              <a:ext cx="2984499" cy="486833"/>
            </a:xfrm>
            <a:prstGeom prst="trapezoid">
              <a:avLst>
                <a:gd name="adj" fmla="val 61304"/>
              </a:avLst>
            </a:prstGeom>
          </p:spPr>
          <p:style>
            <a:lnRef idx="2">
              <a:schemeClr val="lt1">
                <a:hueOff val="0"/>
                <a:satOff val="0"/>
                <a:lumOff val="0"/>
                <a:alphaOff val="0"/>
              </a:schemeClr>
            </a:lnRef>
            <a:fillRef idx="1">
              <a:schemeClr val="accent5">
                <a:hueOff val="-602175"/>
                <a:satOff val="3126"/>
                <a:lumOff val="2274"/>
                <a:alphaOff val="0"/>
              </a:schemeClr>
            </a:fillRef>
            <a:effectRef idx="0">
              <a:schemeClr val="accent5">
                <a:hueOff val="-602175"/>
                <a:satOff val="3126"/>
                <a:lumOff val="2274"/>
                <a:alphaOff val="0"/>
              </a:schemeClr>
            </a:effectRef>
            <a:fontRef idx="minor">
              <a:schemeClr val="lt1"/>
            </a:fontRef>
          </p:style>
        </p:sp>
        <p:sp>
          <p:nvSpPr>
            <p:cNvPr id="21" name="Yamuk 6"/>
            <p:cNvSpPr txBox="1"/>
            <p:nvPr/>
          </p:nvSpPr>
          <p:spPr>
            <a:xfrm>
              <a:off x="820737" y="486833"/>
              <a:ext cx="1939925" cy="4868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tr-TR" sz="3100" kern="1200" dirty="0"/>
            </a:p>
          </p:txBody>
        </p:sp>
      </p:grpSp>
      <p:grpSp>
        <p:nvGrpSpPr>
          <p:cNvPr id="11" name="Grup 10"/>
          <p:cNvGrpSpPr/>
          <p:nvPr/>
        </p:nvGrpSpPr>
        <p:grpSpPr>
          <a:xfrm>
            <a:off x="3076154" y="2328333"/>
            <a:ext cx="2387600" cy="486833"/>
            <a:chOff x="596900" y="973666"/>
            <a:chExt cx="2387600" cy="486833"/>
          </a:xfrm>
        </p:grpSpPr>
        <p:sp>
          <p:nvSpPr>
            <p:cNvPr id="18" name="Yamuk 17"/>
            <p:cNvSpPr/>
            <p:nvPr/>
          </p:nvSpPr>
          <p:spPr>
            <a:xfrm rot="10800000">
              <a:off x="596900" y="973666"/>
              <a:ext cx="2387600" cy="486833"/>
            </a:xfrm>
            <a:prstGeom prst="trapezoid">
              <a:avLst>
                <a:gd name="adj" fmla="val 61304"/>
              </a:avLst>
            </a:prstGeom>
            <a:solidFill>
              <a:schemeClr val="accent5">
                <a:lumMod val="60000"/>
                <a:lumOff val="40000"/>
              </a:schemeClr>
            </a:solidFill>
          </p:spPr>
          <p:style>
            <a:lnRef idx="2">
              <a:schemeClr val="lt1">
                <a:hueOff val="0"/>
                <a:satOff val="0"/>
                <a:lumOff val="0"/>
                <a:alphaOff val="0"/>
              </a:schemeClr>
            </a:lnRef>
            <a:fillRef idx="1">
              <a:scrgbClr r="0" g="0" b="0"/>
            </a:fillRef>
            <a:effectRef idx="0">
              <a:schemeClr val="accent5">
                <a:hueOff val="-1204350"/>
                <a:satOff val="6252"/>
                <a:lumOff val="4549"/>
                <a:alphaOff val="0"/>
              </a:schemeClr>
            </a:effectRef>
            <a:fontRef idx="minor">
              <a:schemeClr val="lt1"/>
            </a:fontRef>
          </p:style>
        </p:sp>
        <p:sp>
          <p:nvSpPr>
            <p:cNvPr id="19" name="Yamuk 8"/>
            <p:cNvSpPr txBox="1"/>
            <p:nvPr/>
          </p:nvSpPr>
          <p:spPr>
            <a:xfrm>
              <a:off x="1014729" y="973666"/>
              <a:ext cx="1551940" cy="4868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tr-TR" sz="3100" kern="1200" dirty="0"/>
            </a:p>
          </p:txBody>
        </p:sp>
      </p:grpSp>
      <p:grpSp>
        <p:nvGrpSpPr>
          <p:cNvPr id="12" name="Grup 11"/>
          <p:cNvGrpSpPr/>
          <p:nvPr/>
        </p:nvGrpSpPr>
        <p:grpSpPr>
          <a:xfrm>
            <a:off x="3374604" y="2815167"/>
            <a:ext cx="1790700" cy="486833"/>
            <a:chOff x="895350" y="1460500"/>
            <a:chExt cx="1790700" cy="486833"/>
          </a:xfrm>
        </p:grpSpPr>
        <p:sp>
          <p:nvSpPr>
            <p:cNvPr id="16" name="Yamuk 15"/>
            <p:cNvSpPr/>
            <p:nvPr/>
          </p:nvSpPr>
          <p:spPr>
            <a:xfrm rot="10800000">
              <a:off x="895350" y="1460500"/>
              <a:ext cx="1790700" cy="486833"/>
            </a:xfrm>
            <a:prstGeom prst="trapezoid">
              <a:avLst>
                <a:gd name="adj" fmla="val 61304"/>
              </a:avLst>
            </a:prstGeom>
            <a:solidFill>
              <a:schemeClr val="accent5">
                <a:lumMod val="60000"/>
                <a:lumOff val="40000"/>
              </a:schemeClr>
            </a:solidFill>
          </p:spPr>
          <p:style>
            <a:lnRef idx="2">
              <a:schemeClr val="lt1">
                <a:hueOff val="0"/>
                <a:satOff val="0"/>
                <a:lumOff val="0"/>
                <a:alphaOff val="0"/>
              </a:schemeClr>
            </a:lnRef>
            <a:fillRef idx="1">
              <a:scrgbClr r="0" g="0" b="0"/>
            </a:fillRef>
            <a:effectRef idx="0">
              <a:schemeClr val="accent5">
                <a:hueOff val="-1806524"/>
                <a:satOff val="9379"/>
                <a:lumOff val="6823"/>
                <a:alphaOff val="0"/>
              </a:schemeClr>
            </a:effectRef>
            <a:fontRef idx="minor">
              <a:schemeClr val="lt1"/>
            </a:fontRef>
          </p:style>
        </p:sp>
        <p:sp>
          <p:nvSpPr>
            <p:cNvPr id="17" name="Yamuk 10"/>
            <p:cNvSpPr txBox="1"/>
            <p:nvPr/>
          </p:nvSpPr>
          <p:spPr>
            <a:xfrm>
              <a:off x="1208722" y="1460500"/>
              <a:ext cx="1163955" cy="4868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tr-TR" sz="3100" kern="1200" dirty="0"/>
            </a:p>
          </p:txBody>
        </p:sp>
      </p:grpSp>
      <p:grpSp>
        <p:nvGrpSpPr>
          <p:cNvPr id="13" name="Grup 12"/>
          <p:cNvGrpSpPr/>
          <p:nvPr/>
        </p:nvGrpSpPr>
        <p:grpSpPr>
          <a:xfrm>
            <a:off x="3673054" y="3302000"/>
            <a:ext cx="1193800" cy="486833"/>
            <a:chOff x="1193800" y="1947333"/>
            <a:chExt cx="1193800" cy="486833"/>
          </a:xfrm>
        </p:grpSpPr>
        <p:sp>
          <p:nvSpPr>
            <p:cNvPr id="14" name="Yamuk 13"/>
            <p:cNvSpPr/>
            <p:nvPr/>
          </p:nvSpPr>
          <p:spPr>
            <a:xfrm rot="10800000">
              <a:off x="1193800" y="1947333"/>
              <a:ext cx="1193800" cy="486833"/>
            </a:xfrm>
            <a:prstGeom prst="trapezoid">
              <a:avLst>
                <a:gd name="adj" fmla="val 61304"/>
              </a:avLst>
            </a:prstGeom>
            <a:solidFill>
              <a:srgbClr val="FFFF00"/>
            </a:solidFill>
          </p:spPr>
          <p:style>
            <a:lnRef idx="2">
              <a:schemeClr val="lt1">
                <a:hueOff val="0"/>
                <a:satOff val="0"/>
                <a:lumOff val="0"/>
                <a:alphaOff val="0"/>
              </a:schemeClr>
            </a:lnRef>
            <a:fillRef idx="1">
              <a:scrgbClr r="0" g="0" b="0"/>
            </a:fillRef>
            <a:effectRef idx="0">
              <a:schemeClr val="accent5">
                <a:hueOff val="-2408699"/>
                <a:satOff val="12505"/>
                <a:lumOff val="9098"/>
                <a:alphaOff val="0"/>
              </a:schemeClr>
            </a:effectRef>
            <a:fontRef idx="minor">
              <a:schemeClr val="lt1"/>
            </a:fontRef>
          </p:style>
        </p:sp>
        <p:sp>
          <p:nvSpPr>
            <p:cNvPr id="15" name="Yamuk 12"/>
            <p:cNvSpPr txBox="1"/>
            <p:nvPr/>
          </p:nvSpPr>
          <p:spPr>
            <a:xfrm>
              <a:off x="1402715" y="1947333"/>
              <a:ext cx="775970" cy="4868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tr-TR" sz="3100" kern="1200" dirty="0"/>
            </a:p>
          </p:txBody>
        </p:sp>
      </p:grpSp>
      <p:grpSp>
        <p:nvGrpSpPr>
          <p:cNvPr id="39" name="Grup 38"/>
          <p:cNvGrpSpPr/>
          <p:nvPr/>
        </p:nvGrpSpPr>
        <p:grpSpPr>
          <a:xfrm>
            <a:off x="3971503" y="3788833"/>
            <a:ext cx="596900" cy="486833"/>
            <a:chOff x="1492249" y="2434166"/>
            <a:chExt cx="596900" cy="486833"/>
          </a:xfrm>
        </p:grpSpPr>
        <p:sp>
          <p:nvSpPr>
            <p:cNvPr id="40" name="Yamuk 39"/>
            <p:cNvSpPr/>
            <p:nvPr/>
          </p:nvSpPr>
          <p:spPr>
            <a:xfrm rot="10800000">
              <a:off x="1492249" y="2434166"/>
              <a:ext cx="596900" cy="486833"/>
            </a:xfrm>
            <a:prstGeom prst="trapezoid">
              <a:avLst>
                <a:gd name="adj" fmla="val 61304"/>
              </a:avLst>
            </a:prstGeom>
            <a:solidFill>
              <a:srgbClr val="FF0000"/>
            </a:solidFill>
          </p:spPr>
          <p:style>
            <a:lnRef idx="2">
              <a:schemeClr val="lt1">
                <a:hueOff val="0"/>
                <a:satOff val="0"/>
                <a:lumOff val="0"/>
                <a:alphaOff val="0"/>
              </a:schemeClr>
            </a:lnRef>
            <a:fillRef idx="1">
              <a:scrgbClr r="0" g="0" b="0"/>
            </a:fillRef>
            <a:effectRef idx="0">
              <a:schemeClr val="accent5">
                <a:hueOff val="-3010874"/>
                <a:satOff val="15631"/>
                <a:lumOff val="11372"/>
                <a:alphaOff val="0"/>
              </a:schemeClr>
            </a:effectRef>
            <a:fontRef idx="minor">
              <a:schemeClr val="lt1"/>
            </a:fontRef>
          </p:style>
        </p:sp>
        <p:sp>
          <p:nvSpPr>
            <p:cNvPr id="41" name="Yamuk 4"/>
            <p:cNvSpPr txBox="1"/>
            <p:nvPr/>
          </p:nvSpPr>
          <p:spPr>
            <a:xfrm>
              <a:off x="1492249" y="2434166"/>
              <a:ext cx="596900" cy="4868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tr-TR" sz="3100" kern="1200" dirty="0"/>
            </a:p>
          </p:txBody>
        </p:sp>
      </p:grpSp>
      <p:sp>
        <p:nvSpPr>
          <p:cNvPr id="42" name="45 Yukarı Aşağı Ok"/>
          <p:cNvSpPr>
            <a:spLocks noChangeArrowheads="1"/>
          </p:cNvSpPr>
          <p:nvPr/>
        </p:nvSpPr>
        <p:spPr bwMode="auto">
          <a:xfrm>
            <a:off x="1543050" y="2027208"/>
            <a:ext cx="244101" cy="1761625"/>
          </a:xfrm>
          <a:prstGeom prst="upDownArrow">
            <a:avLst>
              <a:gd name="adj1" fmla="val 50000"/>
              <a:gd name="adj2" fmla="val 111582"/>
            </a:avLst>
          </a:prstGeom>
          <a:solidFill>
            <a:srgbClr val="F7B513"/>
          </a:solidFill>
          <a:ln w="25400" algn="ctr">
            <a:solidFill>
              <a:srgbClr val="CF6F1E"/>
            </a:solidFill>
            <a:miter lim="800000"/>
            <a:headEnd/>
            <a:tailEnd/>
          </a:ln>
        </p:spPr>
        <p:txBody>
          <a:bodyPr anchor="ctr"/>
          <a:lstStyle/>
          <a:p>
            <a:pPr algn="ctr">
              <a:spcBef>
                <a:spcPct val="20000"/>
              </a:spcBef>
            </a:pPr>
            <a:endParaRPr lang="tr-TR">
              <a:solidFill>
                <a:srgbClr val="FFFFFF"/>
              </a:solidFill>
              <a:latin typeface="+mj-lt"/>
            </a:endParaRPr>
          </a:p>
        </p:txBody>
      </p:sp>
      <p:sp>
        <p:nvSpPr>
          <p:cNvPr id="43" name="Dikdörtgen 42"/>
          <p:cNvSpPr/>
          <p:nvPr/>
        </p:nvSpPr>
        <p:spPr>
          <a:xfrm>
            <a:off x="1171820" y="1354666"/>
            <a:ext cx="1184941" cy="566309"/>
          </a:xfrm>
          <a:prstGeom prst="rect">
            <a:avLst/>
          </a:prstGeom>
        </p:spPr>
        <p:txBody>
          <a:bodyPr wrap="none">
            <a:spAutoFit/>
          </a:bodyPr>
          <a:lstStyle/>
          <a:p>
            <a:pPr algn="ctr">
              <a:spcBef>
                <a:spcPct val="20000"/>
              </a:spcBef>
            </a:pPr>
            <a:r>
              <a:rPr lang="tr-TR" b="1" dirty="0">
                <a:solidFill>
                  <a:schemeClr val="accent2">
                    <a:lumMod val="50000"/>
                  </a:schemeClr>
                </a:solidFill>
                <a:latin typeface="Kalam" panose="020B0604020202020204" charset="-94"/>
                <a:cs typeface="Kalam" panose="020B0604020202020204" charset="-94"/>
              </a:rPr>
              <a:t>En Öncelikli </a:t>
            </a:r>
          </a:p>
          <a:p>
            <a:pPr algn="ctr">
              <a:spcBef>
                <a:spcPct val="20000"/>
              </a:spcBef>
            </a:pPr>
            <a:r>
              <a:rPr lang="tr-TR" b="1" dirty="0">
                <a:solidFill>
                  <a:schemeClr val="accent2">
                    <a:lumMod val="50000"/>
                  </a:schemeClr>
                </a:solidFill>
                <a:latin typeface="Kalam" panose="020B0604020202020204" charset="-94"/>
                <a:cs typeface="Kalam" panose="020B0604020202020204" charset="-94"/>
              </a:rPr>
              <a:t>Seçenek</a:t>
            </a:r>
          </a:p>
        </p:txBody>
      </p:sp>
      <p:sp>
        <p:nvSpPr>
          <p:cNvPr id="44" name="Dikdörtgen 43"/>
          <p:cNvSpPr/>
          <p:nvPr/>
        </p:nvSpPr>
        <p:spPr>
          <a:xfrm>
            <a:off x="1317693" y="3918661"/>
            <a:ext cx="893193" cy="566309"/>
          </a:xfrm>
          <a:prstGeom prst="rect">
            <a:avLst/>
          </a:prstGeom>
        </p:spPr>
        <p:txBody>
          <a:bodyPr wrap="none">
            <a:spAutoFit/>
          </a:bodyPr>
          <a:lstStyle/>
          <a:p>
            <a:pPr algn="ctr">
              <a:spcBef>
                <a:spcPct val="20000"/>
              </a:spcBef>
            </a:pPr>
            <a:r>
              <a:rPr lang="tr-TR" b="1" dirty="0">
                <a:solidFill>
                  <a:schemeClr val="accent2">
                    <a:lumMod val="50000"/>
                  </a:schemeClr>
                </a:solidFill>
                <a:latin typeface="Kalam" panose="020B0604020202020204" charset="-94"/>
                <a:cs typeface="Kalam" panose="020B0604020202020204" charset="-94"/>
              </a:rPr>
              <a:t>En Son</a:t>
            </a:r>
          </a:p>
          <a:p>
            <a:pPr algn="ctr">
              <a:spcBef>
                <a:spcPct val="20000"/>
              </a:spcBef>
            </a:pPr>
            <a:r>
              <a:rPr lang="tr-TR" b="1" dirty="0">
                <a:solidFill>
                  <a:schemeClr val="accent2">
                    <a:lumMod val="50000"/>
                  </a:schemeClr>
                </a:solidFill>
                <a:latin typeface="Kalam" panose="020B0604020202020204" charset="-94"/>
                <a:cs typeface="Kalam" panose="020B0604020202020204" charset="-94"/>
              </a:rPr>
              <a:t> Seçenek</a:t>
            </a:r>
          </a:p>
        </p:txBody>
      </p:sp>
      <p:cxnSp>
        <p:nvCxnSpPr>
          <p:cNvPr id="45" name="11 Düz Bağlayıcı"/>
          <p:cNvCxnSpPr>
            <a:cxnSpLocks noChangeShapeType="1"/>
          </p:cNvCxnSpPr>
          <p:nvPr/>
        </p:nvCxnSpPr>
        <p:spPr bwMode="auto">
          <a:xfrm>
            <a:off x="5779456" y="1855982"/>
            <a:ext cx="2160861" cy="0"/>
          </a:xfrm>
          <a:prstGeom prst="line">
            <a:avLst/>
          </a:prstGeom>
          <a:noFill/>
          <a:ln w="19050" algn="ctr">
            <a:solidFill>
              <a:srgbClr val="CF6F1E"/>
            </a:solidFill>
            <a:round/>
            <a:headEnd/>
            <a:tailEnd/>
          </a:ln>
          <a:extLst>
            <a:ext uri="{909E8E84-426E-40DD-AFC4-6F175D3DCCD1}">
              <a14:hiddenFill xmlns:a14="http://schemas.microsoft.com/office/drawing/2010/main">
                <a:noFill/>
              </a14:hiddenFill>
            </a:ext>
          </a:extLst>
        </p:spPr>
      </p:cxnSp>
      <p:cxnSp>
        <p:nvCxnSpPr>
          <p:cNvPr id="47" name="9 Düz Bağlayıcı"/>
          <p:cNvCxnSpPr>
            <a:cxnSpLocks noChangeShapeType="1"/>
          </p:cNvCxnSpPr>
          <p:nvPr/>
        </p:nvCxnSpPr>
        <p:spPr bwMode="auto">
          <a:xfrm>
            <a:off x="5491424" y="2328333"/>
            <a:ext cx="2448893" cy="0"/>
          </a:xfrm>
          <a:prstGeom prst="line">
            <a:avLst/>
          </a:prstGeom>
          <a:noFill/>
          <a:ln w="19050" algn="ctr">
            <a:solidFill>
              <a:srgbClr val="CF6F1E"/>
            </a:solidFill>
            <a:round/>
            <a:headEnd/>
            <a:tailEnd/>
          </a:ln>
          <a:extLst>
            <a:ext uri="{909E8E84-426E-40DD-AFC4-6F175D3DCCD1}">
              <a14:hiddenFill xmlns:a14="http://schemas.microsoft.com/office/drawing/2010/main">
                <a:noFill/>
              </a14:hiddenFill>
            </a:ext>
          </a:extLst>
        </p:spPr>
      </p:cxnSp>
      <p:cxnSp>
        <p:nvCxnSpPr>
          <p:cNvPr id="48" name="12 Düz Bağlayıcı"/>
          <p:cNvCxnSpPr>
            <a:cxnSpLocks noChangeShapeType="1"/>
          </p:cNvCxnSpPr>
          <p:nvPr/>
        </p:nvCxnSpPr>
        <p:spPr bwMode="auto">
          <a:xfrm>
            <a:off x="5186140" y="2823831"/>
            <a:ext cx="2736925" cy="0"/>
          </a:xfrm>
          <a:prstGeom prst="line">
            <a:avLst/>
          </a:prstGeom>
          <a:noFill/>
          <a:ln w="19050" algn="ctr">
            <a:solidFill>
              <a:srgbClr val="CF6F1E"/>
            </a:solidFill>
            <a:round/>
            <a:headEnd/>
            <a:tailEnd/>
          </a:ln>
          <a:extLst>
            <a:ext uri="{909E8E84-426E-40DD-AFC4-6F175D3DCCD1}">
              <a14:hiddenFill xmlns:a14="http://schemas.microsoft.com/office/drawing/2010/main">
                <a:noFill/>
              </a14:hiddenFill>
            </a:ext>
          </a:extLst>
        </p:spPr>
      </p:cxnSp>
      <p:cxnSp>
        <p:nvCxnSpPr>
          <p:cNvPr id="49" name="13 Düz Bağlayıcı"/>
          <p:cNvCxnSpPr>
            <a:cxnSpLocks noChangeShapeType="1"/>
          </p:cNvCxnSpPr>
          <p:nvPr/>
        </p:nvCxnSpPr>
        <p:spPr bwMode="auto">
          <a:xfrm>
            <a:off x="4895759" y="3325412"/>
            <a:ext cx="3044558" cy="0"/>
          </a:xfrm>
          <a:prstGeom prst="line">
            <a:avLst/>
          </a:prstGeom>
          <a:noFill/>
          <a:ln w="19050" algn="ctr">
            <a:solidFill>
              <a:srgbClr val="CF6F1E"/>
            </a:solidFill>
            <a:round/>
            <a:headEnd/>
            <a:tailEnd/>
          </a:ln>
          <a:extLst>
            <a:ext uri="{909E8E84-426E-40DD-AFC4-6F175D3DCCD1}">
              <a14:hiddenFill xmlns:a14="http://schemas.microsoft.com/office/drawing/2010/main">
                <a:noFill/>
              </a14:hiddenFill>
            </a:ext>
          </a:extLst>
        </p:spPr>
      </p:cxnSp>
      <p:cxnSp>
        <p:nvCxnSpPr>
          <p:cNvPr id="50" name="14 Düz Bağlayıcı"/>
          <p:cNvCxnSpPr>
            <a:cxnSpLocks noChangeShapeType="1"/>
          </p:cNvCxnSpPr>
          <p:nvPr/>
        </p:nvCxnSpPr>
        <p:spPr bwMode="auto">
          <a:xfrm>
            <a:off x="4600952" y="3823340"/>
            <a:ext cx="3339365" cy="0"/>
          </a:xfrm>
          <a:prstGeom prst="line">
            <a:avLst/>
          </a:prstGeom>
          <a:noFill/>
          <a:ln w="19050" algn="ctr">
            <a:solidFill>
              <a:srgbClr val="CF6F1E"/>
            </a:solidFill>
            <a:round/>
            <a:headEnd/>
            <a:tailEnd/>
          </a:ln>
          <a:extLst>
            <a:ext uri="{909E8E84-426E-40DD-AFC4-6F175D3DCCD1}">
              <a14:hiddenFill xmlns:a14="http://schemas.microsoft.com/office/drawing/2010/main">
                <a:noFill/>
              </a14:hiddenFill>
            </a:ext>
          </a:extLst>
        </p:spPr>
      </p:cxnSp>
      <p:cxnSp>
        <p:nvCxnSpPr>
          <p:cNvPr id="51" name="15 Düz Bağlayıcı"/>
          <p:cNvCxnSpPr>
            <a:cxnSpLocks noChangeShapeType="1"/>
          </p:cNvCxnSpPr>
          <p:nvPr/>
        </p:nvCxnSpPr>
        <p:spPr bwMode="auto">
          <a:xfrm>
            <a:off x="4316809" y="4253510"/>
            <a:ext cx="3614882" cy="0"/>
          </a:xfrm>
          <a:prstGeom prst="line">
            <a:avLst/>
          </a:prstGeom>
          <a:noFill/>
          <a:ln w="19050" algn="ctr">
            <a:solidFill>
              <a:srgbClr val="CF6F1E"/>
            </a:solidFill>
            <a:round/>
            <a:headEnd/>
            <a:tailEnd/>
          </a:ln>
          <a:extLst>
            <a:ext uri="{909E8E84-426E-40DD-AFC4-6F175D3DCCD1}">
              <a14:hiddenFill xmlns:a14="http://schemas.microsoft.com/office/drawing/2010/main">
                <a:noFill/>
              </a14:hiddenFill>
            </a:ext>
          </a:extLst>
        </p:spPr>
      </p:cxnSp>
      <p:sp>
        <p:nvSpPr>
          <p:cNvPr id="52" name="Dikdörtgen 51"/>
          <p:cNvSpPr/>
          <p:nvPr/>
        </p:nvSpPr>
        <p:spPr>
          <a:xfrm>
            <a:off x="5986040" y="1548454"/>
            <a:ext cx="963725" cy="338554"/>
          </a:xfrm>
          <a:prstGeom prst="rect">
            <a:avLst/>
          </a:prstGeom>
        </p:spPr>
        <p:txBody>
          <a:bodyPr wrap="none">
            <a:spAutoFit/>
          </a:bodyPr>
          <a:lstStyle/>
          <a:p>
            <a:r>
              <a:rPr lang="tr-TR" sz="1600" b="1" dirty="0">
                <a:solidFill>
                  <a:schemeClr val="accent2">
                    <a:lumMod val="50000"/>
                  </a:schemeClr>
                </a:solidFill>
                <a:latin typeface="Kalam" panose="020B0604020202020204" charset="-94"/>
                <a:cs typeface="Kalam" panose="020B0604020202020204" charset="-94"/>
              </a:rPr>
              <a:t>ÖNLEME</a:t>
            </a:r>
          </a:p>
        </p:txBody>
      </p:sp>
      <p:sp>
        <p:nvSpPr>
          <p:cNvPr id="54" name="Dikdörtgen 53"/>
          <p:cNvSpPr/>
          <p:nvPr/>
        </p:nvSpPr>
        <p:spPr>
          <a:xfrm>
            <a:off x="5789919" y="1965077"/>
            <a:ext cx="1584088" cy="338554"/>
          </a:xfrm>
          <a:prstGeom prst="rect">
            <a:avLst/>
          </a:prstGeom>
        </p:spPr>
        <p:txBody>
          <a:bodyPr wrap="none">
            <a:spAutoFit/>
          </a:bodyPr>
          <a:lstStyle/>
          <a:p>
            <a:pPr algn="r">
              <a:spcBef>
                <a:spcPct val="20000"/>
              </a:spcBef>
            </a:pPr>
            <a:r>
              <a:rPr lang="tr-TR" sz="1600" b="1" dirty="0">
                <a:solidFill>
                  <a:schemeClr val="accent2">
                    <a:lumMod val="50000"/>
                  </a:schemeClr>
                </a:solidFill>
                <a:latin typeface="Kalam" panose="020B0604020202020204" charset="-94"/>
                <a:cs typeface="Kalam" panose="020B0604020202020204" charset="-94"/>
              </a:rPr>
              <a:t>MİNİMİZASYON</a:t>
            </a:r>
            <a:endParaRPr lang="tr-TR" b="1" dirty="0">
              <a:solidFill>
                <a:schemeClr val="accent2">
                  <a:lumMod val="50000"/>
                </a:schemeClr>
              </a:solidFill>
              <a:latin typeface="Kalam" panose="020B0604020202020204" charset="-94"/>
              <a:cs typeface="Kalam" panose="020B0604020202020204" charset="-94"/>
            </a:endParaRPr>
          </a:p>
        </p:txBody>
      </p:sp>
      <p:sp>
        <p:nvSpPr>
          <p:cNvPr id="55" name="30 Dikdörtgen"/>
          <p:cNvSpPr>
            <a:spLocks noChangeArrowheads="1"/>
          </p:cNvSpPr>
          <p:nvPr/>
        </p:nvSpPr>
        <p:spPr bwMode="auto">
          <a:xfrm>
            <a:off x="5536645" y="2439470"/>
            <a:ext cx="20617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spcBef>
                <a:spcPct val="20000"/>
              </a:spcBef>
            </a:pPr>
            <a:r>
              <a:rPr lang="tr-TR" sz="1600" b="1" dirty="0">
                <a:solidFill>
                  <a:schemeClr val="accent2">
                    <a:lumMod val="50000"/>
                  </a:schemeClr>
                </a:solidFill>
                <a:latin typeface="Kalam" panose="020B0604020202020204" charset="-94"/>
                <a:cs typeface="Kalam" panose="020B0604020202020204" charset="-94"/>
              </a:rPr>
              <a:t>YENİDEN KULLANIM</a:t>
            </a:r>
          </a:p>
        </p:txBody>
      </p:sp>
      <p:sp>
        <p:nvSpPr>
          <p:cNvPr id="56" name="32 Dikdörtgen"/>
          <p:cNvSpPr>
            <a:spLocks noChangeArrowheads="1"/>
          </p:cNvSpPr>
          <p:nvPr/>
        </p:nvSpPr>
        <p:spPr bwMode="auto">
          <a:xfrm>
            <a:off x="5398166" y="2954818"/>
            <a:ext cx="16097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spcBef>
                <a:spcPct val="20000"/>
              </a:spcBef>
            </a:pPr>
            <a:r>
              <a:rPr lang="tr-TR" sz="1600" b="1" dirty="0">
                <a:solidFill>
                  <a:schemeClr val="accent2">
                    <a:lumMod val="50000"/>
                  </a:schemeClr>
                </a:solidFill>
                <a:latin typeface="Kalam" panose="020B0604020202020204" charset="-94"/>
                <a:cs typeface="Kalam" panose="020B0604020202020204" charset="-94"/>
              </a:rPr>
              <a:t>GERİ DÖNÜŞÜM</a:t>
            </a:r>
          </a:p>
        </p:txBody>
      </p:sp>
      <p:sp>
        <p:nvSpPr>
          <p:cNvPr id="57" name="33 Dikdörtgen"/>
          <p:cNvSpPr>
            <a:spLocks noChangeArrowheads="1"/>
          </p:cNvSpPr>
          <p:nvPr/>
        </p:nvSpPr>
        <p:spPr bwMode="auto">
          <a:xfrm>
            <a:off x="5194050" y="3436734"/>
            <a:ext cx="23663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spcBef>
                <a:spcPct val="20000"/>
              </a:spcBef>
            </a:pPr>
            <a:r>
              <a:rPr lang="tr-TR" sz="1600" b="1" dirty="0">
                <a:solidFill>
                  <a:schemeClr val="accent2">
                    <a:lumMod val="50000"/>
                  </a:schemeClr>
                </a:solidFill>
                <a:latin typeface="Kalam" panose="020B0604020202020204" charset="-94"/>
                <a:cs typeface="Kalam" panose="020B0604020202020204" charset="-94"/>
              </a:rPr>
              <a:t>ENERJİ GERİ KAZANIMI</a:t>
            </a:r>
          </a:p>
        </p:txBody>
      </p:sp>
      <p:sp>
        <p:nvSpPr>
          <p:cNvPr id="58" name="34 Dikdörtgen"/>
          <p:cNvSpPr>
            <a:spLocks noChangeArrowheads="1"/>
          </p:cNvSpPr>
          <p:nvPr/>
        </p:nvSpPr>
        <p:spPr bwMode="auto">
          <a:xfrm>
            <a:off x="5016327" y="3901410"/>
            <a:ext cx="11560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spcBef>
                <a:spcPct val="20000"/>
              </a:spcBef>
            </a:pPr>
            <a:r>
              <a:rPr lang="tr-TR" sz="1600" b="1" dirty="0">
                <a:solidFill>
                  <a:schemeClr val="accent2">
                    <a:lumMod val="50000"/>
                  </a:schemeClr>
                </a:solidFill>
                <a:latin typeface="Kalam" panose="020B0604020202020204" charset="-94"/>
                <a:cs typeface="Kalam" panose="020B0604020202020204" charset="-94"/>
              </a:rPr>
              <a:t>BERTARAF</a:t>
            </a:r>
          </a:p>
        </p:txBody>
      </p:sp>
      <p:sp>
        <p:nvSpPr>
          <p:cNvPr id="59" name="Metin kutusu 58"/>
          <p:cNvSpPr txBox="1"/>
          <p:nvPr/>
        </p:nvSpPr>
        <p:spPr>
          <a:xfrm>
            <a:off x="2190849" y="512834"/>
            <a:ext cx="5271453" cy="523220"/>
          </a:xfrm>
          <a:prstGeom prst="rect">
            <a:avLst/>
          </a:prstGeom>
          <a:noFill/>
        </p:spPr>
        <p:txBody>
          <a:bodyPr wrap="square" rtlCol="0">
            <a:spAutoFit/>
          </a:bodyPr>
          <a:lstStyle/>
          <a:p>
            <a:r>
              <a:rPr lang="tr-TR" sz="2800" b="1" dirty="0">
                <a:solidFill>
                  <a:srgbClr val="CF6F1E"/>
                </a:solidFill>
                <a:latin typeface="Kalam" panose="020B0604020202020204" charset="-94"/>
                <a:cs typeface="Kalam" panose="020B0604020202020204" charset="-94"/>
              </a:rPr>
              <a:t>ATIK YÖNETİMİ HİYERARŞİSİ</a:t>
            </a:r>
          </a:p>
        </p:txBody>
      </p:sp>
      <p:pic>
        <p:nvPicPr>
          <p:cNvPr id="46" name="Resim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1378608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9</a:t>
            </a:fld>
            <a:endParaRPr lang="en"/>
          </a:p>
        </p:txBody>
      </p:sp>
      <p:sp>
        <p:nvSpPr>
          <p:cNvPr id="16" name="Metin kutusu 15"/>
          <p:cNvSpPr txBox="1"/>
          <p:nvPr/>
        </p:nvSpPr>
        <p:spPr>
          <a:xfrm>
            <a:off x="4183811" y="630442"/>
            <a:ext cx="4002657" cy="1446550"/>
          </a:xfrm>
          <a:prstGeom prst="rect">
            <a:avLst/>
          </a:prstGeom>
          <a:noFill/>
        </p:spPr>
        <p:txBody>
          <a:bodyPr wrap="square" rtlCol="0">
            <a:spAutoFit/>
          </a:bodyPr>
          <a:lstStyle/>
          <a:p>
            <a:r>
              <a:rPr lang="tr-TR" sz="4400" b="1" dirty="0">
                <a:solidFill>
                  <a:srgbClr val="8FC6EF"/>
                </a:solidFill>
                <a:latin typeface="Kalam" panose="020B0604020202020204" charset="-94"/>
                <a:cs typeface="Kalam" panose="020B0604020202020204" charset="-94"/>
              </a:rPr>
              <a:t>NEDEN</a:t>
            </a:r>
          </a:p>
          <a:p>
            <a:r>
              <a:rPr lang="tr-TR" sz="4400" b="1" dirty="0">
                <a:solidFill>
                  <a:srgbClr val="8FC6EF"/>
                </a:solidFill>
                <a:latin typeface="Kalam" panose="020B0604020202020204" charset="-94"/>
                <a:cs typeface="Kalam" panose="020B0604020202020204" charset="-94"/>
              </a:rPr>
              <a:t>SIFIR ATIK?</a:t>
            </a:r>
          </a:p>
        </p:txBody>
      </p:sp>
      <p:sp>
        <p:nvSpPr>
          <p:cNvPr id="27" name="Metin kutusu 26"/>
          <p:cNvSpPr txBox="1"/>
          <p:nvPr/>
        </p:nvSpPr>
        <p:spPr>
          <a:xfrm>
            <a:off x="6995882" y="2236787"/>
            <a:ext cx="1858201" cy="1815882"/>
          </a:xfrm>
          <a:prstGeom prst="rect">
            <a:avLst/>
          </a:prstGeom>
          <a:noFill/>
          <a:ln>
            <a:solidFill>
              <a:schemeClr val="bg1"/>
            </a:solidFill>
          </a:ln>
        </p:spPr>
        <p:txBody>
          <a:bodyPr wrap="none" rtlCol="0">
            <a:spAutoFit/>
          </a:bodyPr>
          <a:lstStyle/>
          <a:p>
            <a:pPr lvl="0"/>
            <a:r>
              <a:rPr lang="tr-TR" sz="2400" b="1" dirty="0">
                <a:solidFill>
                  <a:srgbClr val="00B0F0"/>
                </a:solidFill>
                <a:latin typeface="Kalam" panose="020B0604020202020204" charset="-94"/>
                <a:cs typeface="Kalam" panose="020B0604020202020204" charset="-94"/>
              </a:rPr>
              <a:t>Nüfus</a:t>
            </a:r>
          </a:p>
          <a:p>
            <a:pPr lvl="0"/>
            <a:r>
              <a:rPr lang="tr-TR" sz="2400" b="1" dirty="0">
                <a:solidFill>
                  <a:srgbClr val="00B0F0"/>
                </a:solidFill>
                <a:latin typeface="Kalam" panose="020B0604020202020204" charset="-94"/>
                <a:cs typeface="Kalam" panose="020B0604020202020204" charset="-94"/>
              </a:rPr>
              <a:t>Sanayileşme</a:t>
            </a:r>
          </a:p>
          <a:p>
            <a:pPr lvl="0"/>
            <a:r>
              <a:rPr lang="tr-TR" sz="2400" b="1" dirty="0">
                <a:solidFill>
                  <a:srgbClr val="00B0F0"/>
                </a:solidFill>
                <a:latin typeface="Kalam" panose="020B0604020202020204" charset="-94"/>
                <a:cs typeface="Kalam" panose="020B0604020202020204" charset="-94"/>
              </a:rPr>
              <a:t>Kentleşme </a:t>
            </a:r>
          </a:p>
          <a:p>
            <a:pPr lvl="0"/>
            <a:r>
              <a:rPr lang="tr-TR" sz="2400" b="1" dirty="0">
                <a:solidFill>
                  <a:srgbClr val="00B0F0"/>
                </a:solidFill>
                <a:latin typeface="Kalam" panose="020B0604020202020204" charset="-94"/>
                <a:cs typeface="Kalam" panose="020B0604020202020204" charset="-94"/>
              </a:rPr>
              <a:t>Tüketim</a:t>
            </a:r>
          </a:p>
          <a:p>
            <a:endParaRPr lang="tr-TR" sz="1600" b="1" dirty="0"/>
          </a:p>
        </p:txBody>
      </p:sp>
      <p:sp>
        <p:nvSpPr>
          <p:cNvPr id="28" name="Dikdörtgen 27"/>
          <p:cNvSpPr/>
          <p:nvPr/>
        </p:nvSpPr>
        <p:spPr>
          <a:xfrm>
            <a:off x="6995882" y="4095469"/>
            <a:ext cx="1599478" cy="461665"/>
          </a:xfrm>
          <a:prstGeom prst="rect">
            <a:avLst/>
          </a:prstGeom>
          <a:ln>
            <a:solidFill>
              <a:schemeClr val="bg1"/>
            </a:solidFill>
          </a:ln>
        </p:spPr>
        <p:txBody>
          <a:bodyPr wrap="square">
            <a:spAutoFit/>
          </a:bodyPr>
          <a:lstStyle/>
          <a:p>
            <a:pPr lvl="0"/>
            <a:r>
              <a:rPr lang="tr-TR" sz="2400" b="1" dirty="0">
                <a:solidFill>
                  <a:srgbClr val="7030A0"/>
                </a:solidFill>
                <a:latin typeface="Kalam" panose="020B0604020202020204" charset="-94"/>
                <a:cs typeface="Kalam" panose="020B0604020202020204" charset="-94"/>
              </a:rPr>
              <a:t>Kaynaklar</a:t>
            </a:r>
            <a:endParaRPr lang="tr-TR" b="1" dirty="0">
              <a:solidFill>
                <a:srgbClr val="7030A0"/>
              </a:solidFill>
              <a:latin typeface="Kalam" panose="020B0604020202020204" charset="-94"/>
              <a:cs typeface="Kalam" panose="020B0604020202020204" charset="-94"/>
            </a:endParaRPr>
          </a:p>
        </p:txBody>
      </p:sp>
      <p:grpSp>
        <p:nvGrpSpPr>
          <p:cNvPr id="8" name="Diagram group"/>
          <p:cNvGrpSpPr/>
          <p:nvPr/>
        </p:nvGrpSpPr>
        <p:grpSpPr>
          <a:xfrm>
            <a:off x="5903542" y="2079618"/>
            <a:ext cx="841248" cy="2477516"/>
            <a:chOff x="0" y="0"/>
            <a:chExt cx="1839610" cy="4782119"/>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scene3d>
            <a:camera prst="isometricOffAxis2Left" zoom="95000"/>
            <a:lightRig rig="flat" dir="t"/>
          </a:scene3d>
        </p:grpSpPr>
        <p:sp>
          <p:nvSpPr>
            <p:cNvPr id="9" name="Yukarı Ok 8"/>
            <p:cNvSpPr/>
            <p:nvPr/>
          </p:nvSpPr>
          <p:spPr>
            <a:xfrm>
              <a:off x="3060" y="0"/>
              <a:ext cx="1836550" cy="2295417"/>
            </a:xfrm>
            <a:prstGeom prst="upArrow">
              <a:avLst/>
            </a:prstGeom>
            <a:solidFill>
              <a:srgbClr val="00B0F0"/>
            </a:solidFill>
            <a:ln>
              <a:noFill/>
            </a:ln>
          </p:spPr>
          <p:style>
            <a:lnRef idx="0">
              <a:scrgbClr r="0" g="0" b="0"/>
            </a:lnRef>
            <a:fillRef idx="0">
              <a:scrgbClr r="0" g="0" b="0"/>
            </a:fillRef>
            <a:effectRef idx="0">
              <a:scrgbClr r="0" g="0" b="0"/>
            </a:effectRef>
            <a:fontRef idx="minor">
              <a:schemeClr val="lt1"/>
            </a:fontRef>
          </p:style>
        </p:sp>
        <p:sp>
          <p:nvSpPr>
            <p:cNvPr id="10" name="Aşağı Ok 9"/>
            <p:cNvSpPr/>
            <p:nvPr/>
          </p:nvSpPr>
          <p:spPr>
            <a:xfrm>
              <a:off x="0" y="2486702"/>
              <a:ext cx="1836550" cy="2295417"/>
            </a:xfrm>
            <a:prstGeom prst="downArrow">
              <a:avLst/>
            </a:prstGeom>
            <a:solidFill>
              <a:srgbClr val="7030A0"/>
            </a:solidFill>
            <a:ln>
              <a:noFill/>
            </a:ln>
          </p:spPr>
          <p:style>
            <a:lnRef idx="0">
              <a:scrgbClr r="0" g="0" b="0"/>
            </a:lnRef>
            <a:fillRef idx="0">
              <a:scrgbClr r="0" g="0" b="0"/>
            </a:fillRef>
            <a:effectRef idx="0">
              <a:scrgbClr r="0" g="0" b="0"/>
            </a:effectRef>
            <a:fontRef idx="minor">
              <a:schemeClr val="lt1"/>
            </a:fontRef>
          </p:style>
        </p:sp>
      </p:grpSp>
      <p:pic>
        <p:nvPicPr>
          <p:cNvPr id="11" name="Resim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0001" y="0"/>
            <a:ext cx="897428" cy="885356"/>
          </a:xfrm>
          <a:prstGeom prst="rect">
            <a:avLst/>
          </a:prstGeom>
        </p:spPr>
      </p:pic>
    </p:spTree>
    <p:extLst>
      <p:ext uri="{BB962C8B-B14F-4D97-AF65-F5344CB8AC3E}">
        <p14:creationId xmlns:p14="http://schemas.microsoft.com/office/powerpoint/2010/main" val="3965197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Woodville template">
  <a:themeElements>
    <a:clrScheme name="Custom 347">
      <a:dk1>
        <a:srgbClr val="38414C"/>
      </a:dk1>
      <a:lt1>
        <a:srgbClr val="FFFFFF"/>
      </a:lt1>
      <a:dk2>
        <a:srgbClr val="222222"/>
      </a:dk2>
      <a:lt2>
        <a:srgbClr val="DCE1E8"/>
      </a:lt2>
      <a:accent1>
        <a:srgbClr val="498BE4"/>
      </a:accent1>
      <a:accent2>
        <a:srgbClr val="8FC6EF"/>
      </a:accent2>
      <a:accent3>
        <a:srgbClr val="4F9CB5"/>
      </a:accent3>
      <a:accent4>
        <a:srgbClr val="9DDDD2"/>
      </a:accent4>
      <a:accent5>
        <a:srgbClr val="75AF77"/>
      </a:accent5>
      <a:accent6>
        <a:srgbClr val="ABDE75"/>
      </a:accent6>
      <a:hlink>
        <a:srgbClr val="4A8D6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3347</TotalTime>
  <Words>1549</Words>
  <Application>Microsoft Office PowerPoint</Application>
  <PresentationFormat>Ekran Gösterisi (16:9)</PresentationFormat>
  <Paragraphs>337</Paragraphs>
  <Slides>52</Slides>
  <Notes>49</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52</vt:i4>
      </vt:variant>
    </vt:vector>
  </HeadingPairs>
  <TitlesOfParts>
    <vt:vector size="64" baseType="lpstr">
      <vt:lpstr>Bookman Old Style</vt:lpstr>
      <vt:lpstr>Courier New</vt:lpstr>
      <vt:lpstr>Arial Black</vt:lpstr>
      <vt:lpstr>Arial</vt:lpstr>
      <vt:lpstr>Kalam</vt:lpstr>
      <vt:lpstr>Calibri</vt:lpstr>
      <vt:lpstr>Wingdings</vt:lpstr>
      <vt:lpstr>Merriweather</vt:lpstr>
      <vt:lpstr>Forte</vt:lpstr>
      <vt:lpstr>Tahoma</vt:lpstr>
      <vt:lpstr>Cambria Math</vt:lpstr>
      <vt:lpstr>Woodville template</vt:lpstr>
      <vt:lpstr>PowerPoint Sunusu</vt:lpstr>
      <vt:lpstr>ÇÖP; işlevini yitirmiş ve artık hiçbir şekilde kullanılamaz olan her türlü materyale verilen genel addır. </vt:lpstr>
      <vt:lpstr>PowerPoint Sunusu</vt:lpstr>
      <vt:lpstr>PowerPoint Sunusu</vt:lpstr>
      <vt:lpstr>Geri Dönüşümü Olmayan  Ürünlerden Bazıları</vt:lpstr>
      <vt:lpstr>PowerPoint Sunusu</vt:lpstr>
      <vt:lpstr>Atık Yönetimi  Nedir?</vt:lpstr>
      <vt:lpstr>PowerPoint Sunusu</vt:lpstr>
      <vt:lpstr>PowerPoint Sunusu</vt:lpstr>
      <vt:lpstr>AMACI</vt:lpstr>
      <vt:lpstr>PowerPoint Sunusu</vt:lpstr>
      <vt:lpstr>PROJENİN  UYGULANMASI</vt:lpstr>
      <vt:lpstr>PowerPoint Sunusu</vt:lpstr>
      <vt:lpstr>PowerPoint Sunusu</vt:lpstr>
      <vt:lpstr>PowerPoint Sunusu</vt:lpstr>
      <vt:lpstr> Toplama Modeli</vt:lpstr>
      <vt:lpstr>PowerPoint Sunusu</vt:lpstr>
      <vt:lpstr>PROJE KAPSAMINDAKİ  ÖZEL ATIKLAR</vt:lpstr>
      <vt:lpstr>PowerPoint Sunusu</vt:lpstr>
      <vt:lpstr>PowerPoint Sunusu</vt:lpstr>
      <vt:lpstr>PLASTİK</vt:lpstr>
      <vt:lpstr>PowerPoint Sunusu</vt:lpstr>
      <vt:lpstr>Plastik Atıklar geri dönüştürülerek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use</dc:title>
  <dc:creator>Volkan TURAL</dc:creator>
  <cp:lastModifiedBy>Volkan TURAL</cp:lastModifiedBy>
  <cp:revision>157</cp:revision>
  <dcterms:modified xsi:type="dcterms:W3CDTF">2022-03-07T14:17:28Z</dcterms:modified>
</cp:coreProperties>
</file>