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53"/>
  </p:notesMasterIdLst>
  <p:sldIdLst>
    <p:sldId id="318" r:id="rId2"/>
    <p:sldId id="397" r:id="rId3"/>
    <p:sldId id="398" r:id="rId4"/>
    <p:sldId id="396" r:id="rId5"/>
    <p:sldId id="399" r:id="rId6"/>
    <p:sldId id="405" r:id="rId7"/>
    <p:sldId id="259" r:id="rId8"/>
    <p:sldId id="371" r:id="rId9"/>
    <p:sldId id="342" r:id="rId10"/>
    <p:sldId id="435" r:id="rId11"/>
    <p:sldId id="410" r:id="rId12"/>
    <p:sldId id="411" r:id="rId13"/>
    <p:sldId id="406" r:id="rId14"/>
    <p:sldId id="439" r:id="rId15"/>
    <p:sldId id="408" r:id="rId16"/>
    <p:sldId id="346" r:id="rId17"/>
    <p:sldId id="414" r:id="rId18"/>
    <p:sldId id="415" r:id="rId19"/>
    <p:sldId id="427" r:id="rId20"/>
    <p:sldId id="428" r:id="rId21"/>
    <p:sldId id="417" r:id="rId22"/>
    <p:sldId id="416" r:id="rId23"/>
    <p:sldId id="429" r:id="rId24"/>
    <p:sldId id="430" r:id="rId25"/>
    <p:sldId id="418" r:id="rId26"/>
    <p:sldId id="431" r:id="rId27"/>
    <p:sldId id="419" r:id="rId28"/>
    <p:sldId id="420" r:id="rId29"/>
    <p:sldId id="432" r:id="rId30"/>
    <p:sldId id="412" r:id="rId31"/>
    <p:sldId id="433" r:id="rId32"/>
    <p:sldId id="323" r:id="rId33"/>
    <p:sldId id="326" r:id="rId34"/>
    <p:sldId id="327" r:id="rId35"/>
    <p:sldId id="328" r:id="rId36"/>
    <p:sldId id="413" r:id="rId37"/>
    <p:sldId id="440" r:id="rId38"/>
    <p:sldId id="367" r:id="rId39"/>
    <p:sldId id="422" r:id="rId40"/>
    <p:sldId id="438" r:id="rId41"/>
    <p:sldId id="426" r:id="rId42"/>
    <p:sldId id="436" r:id="rId43"/>
    <p:sldId id="362" r:id="rId44"/>
    <p:sldId id="425" r:id="rId45"/>
    <p:sldId id="381" r:id="rId46"/>
    <p:sldId id="382" r:id="rId47"/>
    <p:sldId id="384" r:id="rId48"/>
    <p:sldId id="383" r:id="rId49"/>
    <p:sldId id="385" r:id="rId50"/>
    <p:sldId id="386" r:id="rId51"/>
    <p:sldId id="309" r:id="rId52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5D19"/>
    <a:srgbClr val="69A1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25" autoAdjust="0"/>
    <p:restoredTop sz="94660"/>
  </p:normalViewPr>
  <p:slideViewPr>
    <p:cSldViewPr>
      <p:cViewPr varScale="1">
        <p:scale>
          <a:sx n="109" d="100"/>
          <a:sy n="109" d="100"/>
        </p:scale>
        <p:origin x="97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664" y="-6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image" Target="../media/image34.jfif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image" Target="../media/image34.jf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FE1138-1881-47EC-9751-66A412957E16}" type="doc">
      <dgm:prSet loTypeId="urn:microsoft.com/office/officeart/2008/layout/RadialCluster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F0333A68-DDB4-4F97-ADE0-CEB46FDA7132}">
      <dgm:prSet phldrT="[Metin]" custT="1"/>
      <dgm:spPr>
        <a:xfrm>
          <a:off x="2900356" y="2167083"/>
          <a:ext cx="2428886" cy="1858520"/>
        </a:xfrm>
        <a:solidFill>
          <a:srgbClr val="5B9BD5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1400" b="1" dirty="0" smtClean="0">
              <a:solidFill>
                <a:schemeClr val="tx1"/>
              </a:solidFill>
              <a:latin typeface="Calibri" panose="020F0502020204030204"/>
              <a:ea typeface=""/>
              <a:cs typeface=""/>
            </a:rPr>
            <a:t>TEHLİKESİZ ATIKLAR</a:t>
          </a:r>
        </a:p>
      </dgm:t>
    </dgm:pt>
    <dgm:pt modelId="{8679319A-3977-4981-876D-47A9A5E7C706}" type="parTrans" cxnId="{8B81226F-A6A1-4F94-BEDD-BB4DA10320E6}">
      <dgm:prSet/>
      <dgm:spPr/>
      <dgm:t>
        <a:bodyPr/>
        <a:lstStyle/>
        <a:p>
          <a:endParaRPr lang="tr-TR"/>
        </a:p>
      </dgm:t>
    </dgm:pt>
    <dgm:pt modelId="{0EFED13C-625E-4A72-B92E-49FED5E808CD}" type="sibTrans" cxnId="{8B81226F-A6A1-4F94-BEDD-BB4DA10320E6}">
      <dgm:prSet/>
      <dgm:spPr/>
      <dgm:t>
        <a:bodyPr/>
        <a:lstStyle/>
        <a:p>
          <a:endParaRPr lang="tr-TR"/>
        </a:p>
      </dgm:t>
    </dgm:pt>
    <dgm:pt modelId="{183BED58-0237-4571-9287-BA39A2B0A75D}">
      <dgm:prSet phldrT="[Metin]" custT="1"/>
      <dgm:spPr>
        <a:xfrm>
          <a:off x="3234459" y="1553"/>
          <a:ext cx="1760680" cy="1007000"/>
        </a:xfrm>
        <a:solidFill>
          <a:srgbClr val="FFC000">
            <a:lumMod val="60000"/>
            <a:lumOff val="4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1400" b="1" dirty="0" smtClean="0">
              <a:solidFill>
                <a:schemeClr val="tx1"/>
              </a:solidFill>
              <a:latin typeface="Calibri" panose="020F0502020204030204"/>
              <a:ea typeface=""/>
              <a:cs typeface=""/>
            </a:rPr>
            <a:t>Plastik</a:t>
          </a:r>
          <a:endParaRPr lang="tr-TR" sz="1400" b="1" dirty="0">
            <a:solidFill>
              <a:schemeClr val="tx1"/>
            </a:solidFill>
            <a:latin typeface="Calibri" panose="020F0502020204030204"/>
            <a:ea typeface=""/>
            <a:cs typeface=""/>
          </a:endParaRPr>
        </a:p>
      </dgm:t>
    </dgm:pt>
    <dgm:pt modelId="{537FD14C-0A47-41D9-994A-03DAE32CA30D}" type="parTrans" cxnId="{A43695FA-F0AB-4D0B-B386-A97D155AEF42}">
      <dgm:prSet/>
      <dgm:spPr/>
      <dgm:t>
        <a:bodyPr/>
        <a:lstStyle/>
        <a:p>
          <a:endParaRPr lang="tr-TR" sz="1200"/>
        </a:p>
      </dgm:t>
    </dgm:pt>
    <dgm:pt modelId="{A031B0F8-A364-4038-9DBA-A3ADCBEAFEF9}" type="sibTrans" cxnId="{A43695FA-F0AB-4D0B-B386-A97D155AEF42}">
      <dgm:prSet/>
      <dgm:spPr>
        <a:xfrm>
          <a:off x="1629236" y="464909"/>
          <a:ext cx="5255083" cy="5255083"/>
        </a:xfr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9C5B750A-5A2E-4438-B7E4-D2E5309917D4}">
      <dgm:prSet phldrT="[Metin]" custT="1"/>
      <dgm:spPr>
        <a:xfrm>
          <a:off x="4936368" y="519796"/>
          <a:ext cx="1760680" cy="1007000"/>
        </a:xfrm>
        <a:solidFill>
          <a:srgbClr val="5B9BD5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1400" b="1" dirty="0" smtClean="0">
              <a:solidFill>
                <a:schemeClr val="tx1"/>
              </a:solidFill>
              <a:latin typeface="Calibri" panose="020F0502020204030204"/>
              <a:ea typeface=""/>
              <a:cs typeface=""/>
            </a:rPr>
            <a:t>Kağıt</a:t>
          </a:r>
          <a:endParaRPr lang="tr-TR" sz="1400" b="1" dirty="0">
            <a:solidFill>
              <a:schemeClr val="tx1"/>
            </a:solidFill>
            <a:latin typeface="Calibri" panose="020F0502020204030204"/>
            <a:ea typeface=""/>
            <a:cs typeface=""/>
          </a:endParaRPr>
        </a:p>
      </dgm:t>
    </dgm:pt>
    <dgm:pt modelId="{31D73689-1A74-4AB3-BE6A-F1DEC2CCB1D3}" type="parTrans" cxnId="{F46F16DF-C51A-4837-82EC-B020691D41D6}">
      <dgm:prSet/>
      <dgm:spPr/>
      <dgm:t>
        <a:bodyPr/>
        <a:lstStyle/>
        <a:p>
          <a:endParaRPr lang="tr-TR" sz="1200"/>
        </a:p>
      </dgm:t>
    </dgm:pt>
    <dgm:pt modelId="{93B26124-DA6A-4406-8F41-898B1BA8D1A0}" type="sibTrans" cxnId="{F46F16DF-C51A-4837-82EC-B020691D41D6}">
      <dgm:prSet/>
      <dgm:spPr>
        <a:xfrm>
          <a:off x="1440779" y="308324"/>
          <a:ext cx="5255083" cy="5255083"/>
        </a:xfr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31070A5B-8C01-4074-ABCE-260C33DD99FC}">
      <dgm:prSet phldrT="[Metin]" custT="1"/>
      <dgm:spPr>
        <a:xfrm>
          <a:off x="5698922" y="1792090"/>
          <a:ext cx="1760680" cy="1007000"/>
        </a:xfrm>
        <a:solidFill>
          <a:srgbClr val="70AD47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1400" b="1" dirty="0" smtClean="0">
              <a:solidFill>
                <a:schemeClr val="tx1"/>
              </a:solidFill>
              <a:latin typeface="Calibri" panose="020F0502020204030204"/>
              <a:ea typeface=""/>
              <a:cs typeface=""/>
            </a:rPr>
            <a:t>Cam</a:t>
          </a:r>
          <a:endParaRPr lang="tr-TR" sz="1400" b="1" dirty="0">
            <a:solidFill>
              <a:schemeClr val="tx1"/>
            </a:solidFill>
            <a:latin typeface="Calibri" panose="020F0502020204030204"/>
            <a:ea typeface=""/>
            <a:cs typeface=""/>
          </a:endParaRPr>
        </a:p>
      </dgm:t>
    </dgm:pt>
    <dgm:pt modelId="{D7C7614D-2F11-48C0-8B20-F4684E9C6B32}" type="parTrans" cxnId="{1F17628E-AD04-4731-89A4-30206AB65FF0}">
      <dgm:prSet/>
      <dgm:spPr/>
      <dgm:t>
        <a:bodyPr/>
        <a:lstStyle/>
        <a:p>
          <a:endParaRPr lang="tr-TR" sz="1200"/>
        </a:p>
      </dgm:t>
    </dgm:pt>
    <dgm:pt modelId="{500F1DA6-C15C-4C65-9ACB-662B27AEB865}" type="sibTrans" cxnId="{1F17628E-AD04-4731-89A4-30206AB65FF0}">
      <dgm:prSet/>
      <dgm:spPr>
        <a:xfrm>
          <a:off x="1467929" y="406668"/>
          <a:ext cx="5255083" cy="5255083"/>
        </a:xfr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A6080892-0054-441D-AB2A-0CA958085F13}">
      <dgm:prSet phldrT="[Metin]" custT="1"/>
      <dgm:spPr>
        <a:xfrm>
          <a:off x="5686435" y="3310088"/>
          <a:ext cx="1760680" cy="1007000"/>
        </a:xfrm>
        <a:solidFill>
          <a:srgbClr val="E7E6E6">
            <a:lumMod val="75000"/>
          </a:srgbClr>
        </a:solidFill>
        <a:ln>
          <a:solidFill>
            <a:srgbClr val="E7E6E6">
              <a:lumMod val="90000"/>
            </a:srgb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1400" b="1" dirty="0" smtClean="0">
              <a:solidFill>
                <a:schemeClr val="tx1"/>
              </a:solidFill>
              <a:latin typeface="Calibri" panose="020F0502020204030204"/>
              <a:ea typeface=""/>
              <a:cs typeface=""/>
            </a:rPr>
            <a:t>Metal</a:t>
          </a:r>
          <a:endParaRPr lang="tr-TR" sz="1400" b="1" dirty="0">
            <a:solidFill>
              <a:schemeClr val="tx1"/>
            </a:solidFill>
            <a:latin typeface="Calibri" panose="020F0502020204030204"/>
            <a:ea typeface=""/>
            <a:cs typeface=""/>
          </a:endParaRPr>
        </a:p>
      </dgm:t>
    </dgm:pt>
    <dgm:pt modelId="{71D5F0C7-2869-46BC-8C49-B9909CC78B36}" type="parTrans" cxnId="{1F54A396-C59E-4E6B-A761-85142DFAE12F}">
      <dgm:prSet/>
      <dgm:spPr/>
      <dgm:t>
        <a:bodyPr/>
        <a:lstStyle/>
        <a:p>
          <a:endParaRPr lang="tr-TR" sz="1200"/>
        </a:p>
      </dgm:t>
    </dgm:pt>
    <dgm:pt modelId="{3FDA3028-B095-42ED-BB1D-BE885E1332AF}" type="sibTrans" cxnId="{1F54A396-C59E-4E6B-A761-85142DFAE12F}">
      <dgm:prSet/>
      <dgm:spPr>
        <a:xfrm>
          <a:off x="1457208" y="441514"/>
          <a:ext cx="5255083" cy="5255083"/>
        </a:xfrm>
        <a:solidFill>
          <a:srgbClr val="4472C4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0D3816CE-61C0-46B9-8AFF-BA2D7C000289}">
      <dgm:prSet phldrT="[Metin]" custT="1"/>
      <dgm:spPr>
        <a:xfrm>
          <a:off x="4900624" y="4524544"/>
          <a:ext cx="1760680" cy="1007000"/>
        </a:xfr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1400" b="1" dirty="0" err="1" smtClean="0">
              <a:solidFill>
                <a:schemeClr val="tx1"/>
              </a:solidFill>
              <a:latin typeface="Calibri" panose="020F0502020204030204"/>
              <a:ea typeface=""/>
              <a:cs typeface=""/>
            </a:rPr>
            <a:t>Kompozit</a:t>
          </a:r>
          <a:endParaRPr lang="tr-TR" sz="1400" b="1" dirty="0">
            <a:solidFill>
              <a:schemeClr val="tx1"/>
            </a:solidFill>
            <a:latin typeface="Calibri" panose="020F0502020204030204"/>
            <a:ea typeface=""/>
            <a:cs typeface=""/>
          </a:endParaRPr>
        </a:p>
      </dgm:t>
    </dgm:pt>
    <dgm:pt modelId="{AA795BAE-25C3-45E2-87FE-31CA65105AF0}" type="parTrans" cxnId="{9B11D929-1267-4398-8BED-A2BC3F394E1B}">
      <dgm:prSet/>
      <dgm:spPr/>
      <dgm:t>
        <a:bodyPr/>
        <a:lstStyle/>
        <a:p>
          <a:endParaRPr lang="tr-TR" sz="1200"/>
        </a:p>
      </dgm:t>
    </dgm:pt>
    <dgm:pt modelId="{1586665F-89EB-4F36-B51F-DF73F8DF9A8B}" type="sibTrans" cxnId="{9B11D929-1267-4398-8BED-A2BC3F394E1B}">
      <dgm:prSet/>
      <dgm:spPr>
        <a:xfrm>
          <a:off x="1420327" y="474065"/>
          <a:ext cx="5255083" cy="5255083"/>
        </a:xfrm>
        <a:solidFill>
          <a:srgbClr val="70AD47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B287C3B7-C5D6-4386-8E0B-815E28C115FA}">
      <dgm:prSet phldrT="[Metin]" custT="1"/>
      <dgm:spPr>
        <a:xfrm>
          <a:off x="3306149" y="5185686"/>
          <a:ext cx="1760680" cy="1007000"/>
        </a:xfrm>
        <a:solidFill>
          <a:srgbClr val="FFC000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1400" b="1" dirty="0" smtClean="0">
              <a:solidFill>
                <a:schemeClr val="tx1"/>
              </a:solidFill>
              <a:latin typeface="Calibri" panose="020F0502020204030204"/>
              <a:ea typeface=""/>
              <a:cs typeface=""/>
            </a:rPr>
            <a:t>Ahşap</a:t>
          </a:r>
          <a:endParaRPr lang="tr-TR" sz="1400" b="1" dirty="0">
            <a:solidFill>
              <a:schemeClr val="tx1"/>
            </a:solidFill>
            <a:latin typeface="Calibri" panose="020F0502020204030204"/>
            <a:ea typeface=""/>
            <a:cs typeface=""/>
          </a:endParaRPr>
        </a:p>
      </dgm:t>
    </dgm:pt>
    <dgm:pt modelId="{1D393E62-0A56-4D44-B84E-246F21B26910}" type="parTrans" cxnId="{92C2448A-384F-4C9A-961C-7CF3399B6DB7}">
      <dgm:prSet/>
      <dgm:spPr/>
      <dgm:t>
        <a:bodyPr/>
        <a:lstStyle/>
        <a:p>
          <a:endParaRPr lang="tr-TR" sz="1200"/>
        </a:p>
      </dgm:t>
    </dgm:pt>
    <dgm:pt modelId="{D82B652B-4A21-4278-B9DF-91712328CFF9}" type="sibTrans" cxnId="{92C2448A-384F-4C9A-961C-7CF3399B6DB7}">
      <dgm:prSet/>
      <dgm:spPr>
        <a:xfrm>
          <a:off x="1405467" y="474904"/>
          <a:ext cx="5255083" cy="5255083"/>
        </a:xfr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8185341C-71D6-4BAE-B4AC-ED626EE9E250}">
      <dgm:prSet phldrT="[Metin]" custT="1"/>
      <dgm:spPr>
        <a:xfrm>
          <a:off x="1562390" y="4644867"/>
          <a:ext cx="1760680" cy="1007000"/>
        </a:xfrm>
        <a:solidFill>
          <a:srgbClr val="FA6A9D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tr-TR" sz="1400" b="1" dirty="0" smtClean="0">
              <a:solidFill>
                <a:schemeClr val="tx1"/>
              </a:solidFill>
              <a:latin typeface="Calibri" panose="020F0502020204030204"/>
              <a:ea typeface=""/>
              <a:cs typeface=""/>
            </a:rPr>
            <a:t>Tekstil</a:t>
          </a:r>
          <a:endParaRPr lang="tr-TR" sz="1400" b="1" dirty="0">
            <a:solidFill>
              <a:schemeClr val="tx1"/>
            </a:solidFill>
            <a:latin typeface="Calibri" panose="020F0502020204030204"/>
            <a:ea typeface=""/>
            <a:cs typeface=""/>
          </a:endParaRPr>
        </a:p>
      </dgm:t>
    </dgm:pt>
    <dgm:pt modelId="{50AC415C-E978-4BD8-A88A-43B05E2572C6}" type="parTrans" cxnId="{154F567F-E910-4AB0-A3CC-84E22263A549}">
      <dgm:prSet/>
      <dgm:spPr/>
      <dgm:t>
        <a:bodyPr/>
        <a:lstStyle/>
        <a:p>
          <a:endParaRPr lang="tr-TR" sz="1200"/>
        </a:p>
      </dgm:t>
    </dgm:pt>
    <dgm:pt modelId="{00D18276-11F3-4E61-B417-1C6E33BD1B08}" type="sibTrans" cxnId="{154F567F-E910-4AB0-A3CC-84E22263A549}">
      <dgm:prSet/>
      <dgm:spPr>
        <a:xfrm>
          <a:off x="1516925" y="566632"/>
          <a:ext cx="5255083" cy="5255083"/>
        </a:xfr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914FD441-3449-4A9B-BA2E-59B5C32A6DF7}">
      <dgm:prSet phldrT="[Metin]" custT="1"/>
      <dgm:spPr>
        <a:xfrm>
          <a:off x="1606790" y="516559"/>
          <a:ext cx="1672990" cy="1007000"/>
        </a:xfrm>
        <a:solidFill>
          <a:srgbClr val="FF98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endParaRPr lang="tr-TR" sz="1200" dirty="0"/>
        </a:p>
      </dgm:t>
    </dgm:pt>
    <dgm:pt modelId="{6E00A729-3BAD-4094-B426-04F70CE7EB0B}" type="parTrans" cxnId="{6DD5CD18-6984-4528-8A3B-6F4B8E3276A8}">
      <dgm:prSet/>
      <dgm:spPr/>
      <dgm:t>
        <a:bodyPr/>
        <a:lstStyle/>
        <a:p>
          <a:endParaRPr lang="tr-TR"/>
        </a:p>
      </dgm:t>
    </dgm:pt>
    <dgm:pt modelId="{05F892FB-91ED-4995-B712-5E8A881531CD}" type="sibTrans" cxnId="{6DD5CD18-6984-4528-8A3B-6F4B8E3276A8}">
      <dgm:prSet/>
      <dgm:spPr>
        <a:xfrm>
          <a:off x="1369737" y="466135"/>
          <a:ext cx="5255083" cy="5255083"/>
        </a:xfrm>
        <a:solidFill>
          <a:srgbClr val="70AD47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F428903F-F2A9-447C-9E9F-A1F9F93769B7}">
      <dgm:prSet phldrT="[Metin]" custT="1"/>
      <dgm:spPr>
        <a:xfrm>
          <a:off x="889663" y="3393595"/>
          <a:ext cx="1521346" cy="1007000"/>
        </a:xfrm>
        <a:solidFill>
          <a:srgbClr val="ED7D31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endParaRPr lang="tr-TR" sz="1200"/>
        </a:p>
      </dgm:t>
    </dgm:pt>
    <dgm:pt modelId="{CC3DECB5-98AD-47D5-BDEC-82BB6A0DAD96}" type="parTrans" cxnId="{05132E29-B892-4948-A06A-73BA43B74271}">
      <dgm:prSet/>
      <dgm:spPr/>
      <dgm:t>
        <a:bodyPr/>
        <a:lstStyle/>
        <a:p>
          <a:endParaRPr lang="tr-TR"/>
        </a:p>
      </dgm:t>
    </dgm:pt>
    <dgm:pt modelId="{5F37DDF1-F3E8-4B53-A023-F22A4C022808}" type="sibTrans" cxnId="{05132E29-B892-4948-A06A-73BA43B74271}">
      <dgm:prSet/>
      <dgm:spPr>
        <a:xfrm>
          <a:off x="1487258" y="468801"/>
          <a:ext cx="5255083" cy="5255083"/>
        </a:xfr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2C4DC628-D7A2-4A63-B153-570CEDBC7C07}">
      <dgm:prSet phldrT="[Metin]" custT="1"/>
      <dgm:spPr>
        <a:xfrm>
          <a:off x="769996" y="1792090"/>
          <a:ext cx="1760680" cy="1007000"/>
        </a:xfrm>
        <a:solidFill>
          <a:sysClr val="windowText" lastClr="0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endParaRPr lang="tr-TR" sz="1200" dirty="0"/>
        </a:p>
      </dgm:t>
    </dgm:pt>
    <dgm:pt modelId="{5E5AEE39-EF9C-48FC-ACE8-B0F38BEFB252}" type="sibTrans" cxnId="{20709607-62BA-4EF8-BE30-4E6073D33ABD}">
      <dgm:prSet/>
      <dgm:spPr>
        <a:xfrm>
          <a:off x="1525535" y="339668"/>
          <a:ext cx="5255083" cy="5255083"/>
        </a:xfrm>
        <a:solidFill>
          <a:srgbClr val="4472C4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tr-TR"/>
        </a:p>
      </dgm:t>
    </dgm:pt>
    <dgm:pt modelId="{AD6A965C-8A69-4ABC-AF13-C4C6DEE1502A}" type="parTrans" cxnId="{20709607-62BA-4EF8-BE30-4E6073D33ABD}">
      <dgm:prSet/>
      <dgm:spPr/>
      <dgm:t>
        <a:bodyPr/>
        <a:lstStyle/>
        <a:p>
          <a:endParaRPr lang="tr-TR"/>
        </a:p>
      </dgm:t>
    </dgm:pt>
    <dgm:pt modelId="{842D686B-BAFC-45E1-9615-9093A3A19442}" type="pres">
      <dgm:prSet presAssocID="{DEFE1138-1881-47EC-9751-66A412957E16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tr-TR"/>
        </a:p>
      </dgm:t>
    </dgm:pt>
    <dgm:pt modelId="{21027883-48B8-4711-91ED-A44F4FBA69F5}" type="pres">
      <dgm:prSet presAssocID="{F0333A68-DDB4-4F97-ADE0-CEB46FDA7132}" presName="singleCycle" presStyleCnt="0"/>
      <dgm:spPr/>
    </dgm:pt>
    <dgm:pt modelId="{9B626F8C-9770-48E7-964E-A10F230FEC6D}" type="pres">
      <dgm:prSet presAssocID="{F0333A68-DDB4-4F97-ADE0-CEB46FDA7132}" presName="singleCenter" presStyleLbl="node1" presStyleIdx="0" presStyleCnt="8">
        <dgm:presLayoutVars>
          <dgm:chMax val="7"/>
          <dgm:chPref val="7"/>
        </dgm:presLayoutVars>
      </dgm:prSet>
      <dgm:spPr/>
      <dgm:t>
        <a:bodyPr/>
        <a:lstStyle/>
        <a:p>
          <a:endParaRPr lang="tr-TR"/>
        </a:p>
      </dgm:t>
    </dgm:pt>
    <dgm:pt modelId="{76492DD8-B042-4032-8777-4140A7908300}" type="pres">
      <dgm:prSet presAssocID="{537FD14C-0A47-41D9-994A-03DAE32CA30D}" presName="Name56" presStyleLbl="parChTrans1D2" presStyleIdx="0" presStyleCnt="7"/>
      <dgm:spPr/>
      <dgm:t>
        <a:bodyPr/>
        <a:lstStyle/>
        <a:p>
          <a:endParaRPr lang="tr-TR"/>
        </a:p>
      </dgm:t>
    </dgm:pt>
    <dgm:pt modelId="{FC1198B3-A740-4005-84FD-6A9172B20E0D}" type="pres">
      <dgm:prSet presAssocID="{183BED58-0237-4571-9287-BA39A2B0A75D}" presName="text0" presStyleLbl="node1" presStyleIdx="1" presStyleCnt="8" custScaleX="11907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5743EF9-82CB-403F-B3D3-3E6C2827BEA6}" type="pres">
      <dgm:prSet presAssocID="{31D73689-1A74-4AB3-BE6A-F1DEC2CCB1D3}" presName="Name56" presStyleLbl="parChTrans1D2" presStyleIdx="1" presStyleCnt="7"/>
      <dgm:spPr/>
      <dgm:t>
        <a:bodyPr/>
        <a:lstStyle/>
        <a:p>
          <a:endParaRPr lang="tr-TR"/>
        </a:p>
      </dgm:t>
    </dgm:pt>
    <dgm:pt modelId="{3E07F5E7-ED06-4B9C-80B0-92FC5686AF0C}" type="pres">
      <dgm:prSet presAssocID="{9C5B750A-5A2E-4438-B7E4-D2E5309917D4}" presName="text0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D372B91-4BF1-406F-9E7D-1E73B0EA7C2A}" type="pres">
      <dgm:prSet presAssocID="{D7C7614D-2F11-48C0-8B20-F4684E9C6B32}" presName="Name56" presStyleLbl="parChTrans1D2" presStyleIdx="2" presStyleCnt="7"/>
      <dgm:spPr/>
      <dgm:t>
        <a:bodyPr/>
        <a:lstStyle/>
        <a:p>
          <a:endParaRPr lang="tr-TR"/>
        </a:p>
      </dgm:t>
    </dgm:pt>
    <dgm:pt modelId="{C8FEACF7-2F7D-4099-8AC0-1153E5061146}" type="pres">
      <dgm:prSet presAssocID="{31070A5B-8C01-4074-ABCE-260C33DD99FC}" presName="text0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D105425-844D-4AD3-8D5A-9A65DE74995B}" type="pres">
      <dgm:prSet presAssocID="{71D5F0C7-2869-46BC-8C49-B9909CC78B36}" presName="Name56" presStyleLbl="parChTrans1D2" presStyleIdx="3" presStyleCnt="7"/>
      <dgm:spPr/>
      <dgm:t>
        <a:bodyPr/>
        <a:lstStyle/>
        <a:p>
          <a:endParaRPr lang="tr-TR"/>
        </a:p>
      </dgm:t>
    </dgm:pt>
    <dgm:pt modelId="{B7CCF919-00C1-4153-A405-EA012A7D3005}" type="pres">
      <dgm:prSet presAssocID="{A6080892-0054-441D-AB2A-0CA958085F13}" presName="text0" presStyleLbl="node1" presStyleIdx="4" presStyleCnt="8" custScaleX="14100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14D30DE-3E3B-4805-BB32-F7841700F066}" type="pres">
      <dgm:prSet presAssocID="{AA795BAE-25C3-45E2-87FE-31CA65105AF0}" presName="Name56" presStyleLbl="parChTrans1D2" presStyleIdx="4" presStyleCnt="7"/>
      <dgm:spPr/>
      <dgm:t>
        <a:bodyPr/>
        <a:lstStyle/>
        <a:p>
          <a:endParaRPr lang="tr-TR"/>
        </a:p>
      </dgm:t>
    </dgm:pt>
    <dgm:pt modelId="{10DEC9A4-A54C-4875-A1EE-281D05A4B7DD}" type="pres">
      <dgm:prSet presAssocID="{0D3816CE-61C0-46B9-8AFF-BA2D7C000289}" presName="text0" presStyleLbl="node1" presStyleIdx="5" presStyleCnt="8" custScaleX="16198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E87432F-7E25-4723-9D87-278092C600ED}" type="pres">
      <dgm:prSet presAssocID="{1D393E62-0A56-4D44-B84E-246F21B26910}" presName="Name56" presStyleLbl="parChTrans1D2" presStyleIdx="5" presStyleCnt="7"/>
      <dgm:spPr/>
      <dgm:t>
        <a:bodyPr/>
        <a:lstStyle/>
        <a:p>
          <a:endParaRPr lang="tr-TR"/>
        </a:p>
      </dgm:t>
    </dgm:pt>
    <dgm:pt modelId="{27E9A1EC-0135-46C6-98C0-CF76889C3AA9}" type="pres">
      <dgm:prSet presAssocID="{B287C3B7-C5D6-4386-8E0B-815E28C115FA}" presName="text0" presStyleLbl="node1" presStyleIdx="6" presStyleCnt="8" custScaleX="14022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E698DD8-6D16-40A5-8861-22AB0EEED72D}" type="pres">
      <dgm:prSet presAssocID="{50AC415C-E978-4BD8-A88A-43B05E2572C6}" presName="Name56" presStyleLbl="parChTrans1D2" presStyleIdx="6" presStyleCnt="7"/>
      <dgm:spPr/>
      <dgm:t>
        <a:bodyPr/>
        <a:lstStyle/>
        <a:p>
          <a:endParaRPr lang="tr-TR"/>
        </a:p>
      </dgm:t>
    </dgm:pt>
    <dgm:pt modelId="{A2FF92AF-7A1D-4345-9747-3780F67222C7}" type="pres">
      <dgm:prSet presAssocID="{8185341C-71D6-4BAE-B4AC-ED626EE9E250}" presName="text0" presStyleLbl="node1" presStyleIdx="7" presStyleCnt="8" custScaleX="13933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03C405F3-6458-4710-AA25-06A476C68A30}" type="presOf" srcId="{A6080892-0054-441D-AB2A-0CA958085F13}" destId="{B7CCF919-00C1-4153-A405-EA012A7D3005}" srcOrd="0" destOrd="0" presId="urn:microsoft.com/office/officeart/2008/layout/RadialCluster"/>
    <dgm:cxn modelId="{F46F16DF-C51A-4837-82EC-B020691D41D6}" srcId="{F0333A68-DDB4-4F97-ADE0-CEB46FDA7132}" destId="{9C5B750A-5A2E-4438-B7E4-D2E5309917D4}" srcOrd="1" destOrd="0" parTransId="{31D73689-1A74-4AB3-BE6A-F1DEC2CCB1D3}" sibTransId="{93B26124-DA6A-4406-8F41-898B1BA8D1A0}"/>
    <dgm:cxn modelId="{57A948FF-FD17-4AA8-BF94-51DE9F2DFC3D}" type="presOf" srcId="{183BED58-0237-4571-9287-BA39A2B0A75D}" destId="{FC1198B3-A740-4005-84FD-6A9172B20E0D}" srcOrd="0" destOrd="0" presId="urn:microsoft.com/office/officeart/2008/layout/RadialCluster"/>
    <dgm:cxn modelId="{219C936F-731B-453B-B14D-7109B74A8432}" type="presOf" srcId="{B287C3B7-C5D6-4386-8E0B-815E28C115FA}" destId="{27E9A1EC-0135-46C6-98C0-CF76889C3AA9}" srcOrd="0" destOrd="0" presId="urn:microsoft.com/office/officeart/2008/layout/RadialCluster"/>
    <dgm:cxn modelId="{1F17628E-AD04-4731-89A4-30206AB65FF0}" srcId="{F0333A68-DDB4-4F97-ADE0-CEB46FDA7132}" destId="{31070A5B-8C01-4074-ABCE-260C33DD99FC}" srcOrd="2" destOrd="0" parTransId="{D7C7614D-2F11-48C0-8B20-F4684E9C6B32}" sibTransId="{500F1DA6-C15C-4C65-9ACB-662B27AEB865}"/>
    <dgm:cxn modelId="{8B81226F-A6A1-4F94-BEDD-BB4DA10320E6}" srcId="{DEFE1138-1881-47EC-9751-66A412957E16}" destId="{F0333A68-DDB4-4F97-ADE0-CEB46FDA7132}" srcOrd="0" destOrd="0" parTransId="{8679319A-3977-4981-876D-47A9A5E7C706}" sibTransId="{0EFED13C-625E-4A72-B92E-49FED5E808CD}"/>
    <dgm:cxn modelId="{E8CCCDD2-1F2F-4776-8A0A-A511ABAA4AE7}" type="presOf" srcId="{537FD14C-0A47-41D9-994A-03DAE32CA30D}" destId="{76492DD8-B042-4032-8777-4140A7908300}" srcOrd="0" destOrd="0" presId="urn:microsoft.com/office/officeart/2008/layout/RadialCluster"/>
    <dgm:cxn modelId="{E966F136-F0F9-4AAC-AF77-40F3E62CFF4E}" type="presOf" srcId="{8185341C-71D6-4BAE-B4AC-ED626EE9E250}" destId="{A2FF92AF-7A1D-4345-9747-3780F67222C7}" srcOrd="0" destOrd="0" presId="urn:microsoft.com/office/officeart/2008/layout/RadialCluster"/>
    <dgm:cxn modelId="{B3E49811-1EF3-4168-A2C4-6D0670EE3C8D}" type="presOf" srcId="{31070A5B-8C01-4074-ABCE-260C33DD99FC}" destId="{C8FEACF7-2F7D-4099-8AC0-1153E5061146}" srcOrd="0" destOrd="0" presId="urn:microsoft.com/office/officeart/2008/layout/RadialCluster"/>
    <dgm:cxn modelId="{F4117414-CD89-428D-8A9B-A54F819272C1}" type="presOf" srcId="{31D73689-1A74-4AB3-BE6A-F1DEC2CCB1D3}" destId="{A5743EF9-82CB-403F-B3D3-3E6C2827BEA6}" srcOrd="0" destOrd="0" presId="urn:microsoft.com/office/officeart/2008/layout/RadialCluster"/>
    <dgm:cxn modelId="{A7182880-230D-4650-A8E2-38C419C0AE6E}" type="presOf" srcId="{9C5B750A-5A2E-4438-B7E4-D2E5309917D4}" destId="{3E07F5E7-ED06-4B9C-80B0-92FC5686AF0C}" srcOrd="0" destOrd="0" presId="urn:microsoft.com/office/officeart/2008/layout/RadialCluster"/>
    <dgm:cxn modelId="{154F567F-E910-4AB0-A3CC-84E22263A549}" srcId="{F0333A68-DDB4-4F97-ADE0-CEB46FDA7132}" destId="{8185341C-71D6-4BAE-B4AC-ED626EE9E250}" srcOrd="6" destOrd="0" parTransId="{50AC415C-E978-4BD8-A88A-43B05E2572C6}" sibTransId="{00D18276-11F3-4E61-B417-1C6E33BD1B08}"/>
    <dgm:cxn modelId="{A43695FA-F0AB-4D0B-B386-A97D155AEF42}" srcId="{F0333A68-DDB4-4F97-ADE0-CEB46FDA7132}" destId="{183BED58-0237-4571-9287-BA39A2B0A75D}" srcOrd="0" destOrd="0" parTransId="{537FD14C-0A47-41D9-994A-03DAE32CA30D}" sibTransId="{A031B0F8-A364-4038-9DBA-A3ADCBEAFEF9}"/>
    <dgm:cxn modelId="{6DD5CD18-6984-4528-8A3B-6F4B8E3276A8}" srcId="{F0333A68-DDB4-4F97-ADE0-CEB46FDA7132}" destId="{914FD441-3449-4A9B-BA2E-59B5C32A6DF7}" srcOrd="9" destOrd="0" parTransId="{6E00A729-3BAD-4094-B426-04F70CE7EB0B}" sibTransId="{05F892FB-91ED-4995-B712-5E8A881531CD}"/>
    <dgm:cxn modelId="{6F2F7B6F-82BD-4E87-A43A-B54162B1A575}" type="presOf" srcId="{D7C7614D-2F11-48C0-8B20-F4684E9C6B32}" destId="{FD372B91-4BF1-406F-9E7D-1E73B0EA7C2A}" srcOrd="0" destOrd="0" presId="urn:microsoft.com/office/officeart/2008/layout/RadialCluster"/>
    <dgm:cxn modelId="{339273FB-3792-4EA7-A3D7-5D912301CC9C}" type="presOf" srcId="{0D3816CE-61C0-46B9-8AFF-BA2D7C000289}" destId="{10DEC9A4-A54C-4875-A1EE-281D05A4B7DD}" srcOrd="0" destOrd="0" presId="urn:microsoft.com/office/officeart/2008/layout/RadialCluster"/>
    <dgm:cxn modelId="{9B11D929-1267-4398-8BED-A2BC3F394E1B}" srcId="{F0333A68-DDB4-4F97-ADE0-CEB46FDA7132}" destId="{0D3816CE-61C0-46B9-8AFF-BA2D7C000289}" srcOrd="4" destOrd="0" parTransId="{AA795BAE-25C3-45E2-87FE-31CA65105AF0}" sibTransId="{1586665F-89EB-4F36-B51F-DF73F8DF9A8B}"/>
    <dgm:cxn modelId="{FFE7887C-DA01-4EF6-8D1C-191D81852D9A}" type="presOf" srcId="{50AC415C-E978-4BD8-A88A-43B05E2572C6}" destId="{7E698DD8-6D16-40A5-8861-22AB0EEED72D}" srcOrd="0" destOrd="0" presId="urn:microsoft.com/office/officeart/2008/layout/RadialCluster"/>
    <dgm:cxn modelId="{20709607-62BA-4EF8-BE30-4E6073D33ABD}" srcId="{F0333A68-DDB4-4F97-ADE0-CEB46FDA7132}" destId="{2C4DC628-D7A2-4A63-B153-570CEDBC7C07}" srcOrd="8" destOrd="0" parTransId="{AD6A965C-8A69-4ABC-AF13-C4C6DEE1502A}" sibTransId="{5E5AEE39-EF9C-48FC-ACE8-B0F38BEFB252}"/>
    <dgm:cxn modelId="{05132E29-B892-4948-A06A-73BA43B74271}" srcId="{F0333A68-DDB4-4F97-ADE0-CEB46FDA7132}" destId="{F428903F-F2A9-447C-9E9F-A1F9F93769B7}" srcOrd="7" destOrd="0" parTransId="{CC3DECB5-98AD-47D5-BDEC-82BB6A0DAD96}" sibTransId="{5F37DDF1-F3E8-4B53-A023-F22A4C022808}"/>
    <dgm:cxn modelId="{44622B8C-517D-4A56-83C8-39193CF253EB}" type="presOf" srcId="{AA795BAE-25C3-45E2-87FE-31CA65105AF0}" destId="{314D30DE-3E3B-4805-BB32-F7841700F066}" srcOrd="0" destOrd="0" presId="urn:microsoft.com/office/officeart/2008/layout/RadialCluster"/>
    <dgm:cxn modelId="{A6B853BC-72DA-4853-A3D8-7FE581B70457}" type="presOf" srcId="{F0333A68-DDB4-4F97-ADE0-CEB46FDA7132}" destId="{9B626F8C-9770-48E7-964E-A10F230FEC6D}" srcOrd="0" destOrd="0" presId="urn:microsoft.com/office/officeart/2008/layout/RadialCluster"/>
    <dgm:cxn modelId="{9E4B3AD7-41B8-402D-80CA-D9EC76CA20D8}" type="presOf" srcId="{71D5F0C7-2869-46BC-8C49-B9909CC78B36}" destId="{3D105425-844D-4AD3-8D5A-9A65DE74995B}" srcOrd="0" destOrd="0" presId="urn:microsoft.com/office/officeart/2008/layout/RadialCluster"/>
    <dgm:cxn modelId="{92C2448A-384F-4C9A-961C-7CF3399B6DB7}" srcId="{F0333A68-DDB4-4F97-ADE0-CEB46FDA7132}" destId="{B287C3B7-C5D6-4386-8E0B-815E28C115FA}" srcOrd="5" destOrd="0" parTransId="{1D393E62-0A56-4D44-B84E-246F21B26910}" sibTransId="{D82B652B-4A21-4278-B9DF-91712328CFF9}"/>
    <dgm:cxn modelId="{D8FFD48C-6F38-4912-A970-9AA892EA455D}" type="presOf" srcId="{1D393E62-0A56-4D44-B84E-246F21B26910}" destId="{EE87432F-7E25-4723-9D87-278092C600ED}" srcOrd="0" destOrd="0" presId="urn:microsoft.com/office/officeart/2008/layout/RadialCluster"/>
    <dgm:cxn modelId="{1F54A396-C59E-4E6B-A761-85142DFAE12F}" srcId="{F0333A68-DDB4-4F97-ADE0-CEB46FDA7132}" destId="{A6080892-0054-441D-AB2A-0CA958085F13}" srcOrd="3" destOrd="0" parTransId="{71D5F0C7-2869-46BC-8C49-B9909CC78B36}" sibTransId="{3FDA3028-B095-42ED-BB1D-BE885E1332AF}"/>
    <dgm:cxn modelId="{EBBE04E0-D5DD-4ABA-9428-3DBAE96FC8DA}" type="presOf" srcId="{DEFE1138-1881-47EC-9751-66A412957E16}" destId="{842D686B-BAFC-45E1-9615-9093A3A19442}" srcOrd="0" destOrd="0" presId="urn:microsoft.com/office/officeart/2008/layout/RadialCluster"/>
    <dgm:cxn modelId="{BEA6BEFA-0095-4E6B-BA51-956EFE659690}" type="presParOf" srcId="{842D686B-BAFC-45E1-9615-9093A3A19442}" destId="{21027883-48B8-4711-91ED-A44F4FBA69F5}" srcOrd="0" destOrd="0" presId="urn:microsoft.com/office/officeart/2008/layout/RadialCluster"/>
    <dgm:cxn modelId="{F06177C3-3583-4598-B3FB-5A35A2B26E68}" type="presParOf" srcId="{21027883-48B8-4711-91ED-A44F4FBA69F5}" destId="{9B626F8C-9770-48E7-964E-A10F230FEC6D}" srcOrd="0" destOrd="0" presId="urn:microsoft.com/office/officeart/2008/layout/RadialCluster"/>
    <dgm:cxn modelId="{FCBD499F-1804-4601-A204-2A6B6CA9349A}" type="presParOf" srcId="{21027883-48B8-4711-91ED-A44F4FBA69F5}" destId="{76492DD8-B042-4032-8777-4140A7908300}" srcOrd="1" destOrd="0" presId="urn:microsoft.com/office/officeart/2008/layout/RadialCluster"/>
    <dgm:cxn modelId="{FE962F9F-F942-467D-8370-785A6B84ECA8}" type="presParOf" srcId="{21027883-48B8-4711-91ED-A44F4FBA69F5}" destId="{FC1198B3-A740-4005-84FD-6A9172B20E0D}" srcOrd="2" destOrd="0" presId="urn:microsoft.com/office/officeart/2008/layout/RadialCluster"/>
    <dgm:cxn modelId="{F8E729D6-7E33-43A0-B3B3-97654BEEA02E}" type="presParOf" srcId="{21027883-48B8-4711-91ED-A44F4FBA69F5}" destId="{A5743EF9-82CB-403F-B3D3-3E6C2827BEA6}" srcOrd="3" destOrd="0" presId="urn:microsoft.com/office/officeart/2008/layout/RadialCluster"/>
    <dgm:cxn modelId="{23129476-38A5-4ECB-BD39-C5D603D9A064}" type="presParOf" srcId="{21027883-48B8-4711-91ED-A44F4FBA69F5}" destId="{3E07F5E7-ED06-4B9C-80B0-92FC5686AF0C}" srcOrd="4" destOrd="0" presId="urn:microsoft.com/office/officeart/2008/layout/RadialCluster"/>
    <dgm:cxn modelId="{4604BEF0-309D-486D-AF51-EDADF0EE3485}" type="presParOf" srcId="{21027883-48B8-4711-91ED-A44F4FBA69F5}" destId="{FD372B91-4BF1-406F-9E7D-1E73B0EA7C2A}" srcOrd="5" destOrd="0" presId="urn:microsoft.com/office/officeart/2008/layout/RadialCluster"/>
    <dgm:cxn modelId="{B17444FA-EA3D-4EC4-9A4F-BF453EB8CF53}" type="presParOf" srcId="{21027883-48B8-4711-91ED-A44F4FBA69F5}" destId="{C8FEACF7-2F7D-4099-8AC0-1153E5061146}" srcOrd="6" destOrd="0" presId="urn:microsoft.com/office/officeart/2008/layout/RadialCluster"/>
    <dgm:cxn modelId="{CD4B9934-9CF0-4068-A2CC-2568B3C5E0E5}" type="presParOf" srcId="{21027883-48B8-4711-91ED-A44F4FBA69F5}" destId="{3D105425-844D-4AD3-8D5A-9A65DE74995B}" srcOrd="7" destOrd="0" presId="urn:microsoft.com/office/officeart/2008/layout/RadialCluster"/>
    <dgm:cxn modelId="{FFCA64A2-71CB-44C9-BEEE-8D44EF12B839}" type="presParOf" srcId="{21027883-48B8-4711-91ED-A44F4FBA69F5}" destId="{B7CCF919-00C1-4153-A405-EA012A7D3005}" srcOrd="8" destOrd="0" presId="urn:microsoft.com/office/officeart/2008/layout/RadialCluster"/>
    <dgm:cxn modelId="{21FCAC30-C75B-4525-917E-4050C156D222}" type="presParOf" srcId="{21027883-48B8-4711-91ED-A44F4FBA69F5}" destId="{314D30DE-3E3B-4805-BB32-F7841700F066}" srcOrd="9" destOrd="0" presId="urn:microsoft.com/office/officeart/2008/layout/RadialCluster"/>
    <dgm:cxn modelId="{A8691AE6-BAC3-4127-8B9F-BD80CDAD7CC2}" type="presParOf" srcId="{21027883-48B8-4711-91ED-A44F4FBA69F5}" destId="{10DEC9A4-A54C-4875-A1EE-281D05A4B7DD}" srcOrd="10" destOrd="0" presId="urn:microsoft.com/office/officeart/2008/layout/RadialCluster"/>
    <dgm:cxn modelId="{8122DAAA-2175-4A06-B43B-352C2FFDB25F}" type="presParOf" srcId="{21027883-48B8-4711-91ED-A44F4FBA69F5}" destId="{EE87432F-7E25-4723-9D87-278092C600ED}" srcOrd="11" destOrd="0" presId="urn:microsoft.com/office/officeart/2008/layout/RadialCluster"/>
    <dgm:cxn modelId="{839D6ADC-6F05-4E5A-97B0-C01FFA756965}" type="presParOf" srcId="{21027883-48B8-4711-91ED-A44F4FBA69F5}" destId="{27E9A1EC-0135-46C6-98C0-CF76889C3AA9}" srcOrd="12" destOrd="0" presId="urn:microsoft.com/office/officeart/2008/layout/RadialCluster"/>
    <dgm:cxn modelId="{7A661C72-5C60-4FFF-B304-16A7C52983D1}" type="presParOf" srcId="{21027883-48B8-4711-91ED-A44F4FBA69F5}" destId="{7E698DD8-6D16-40A5-8861-22AB0EEED72D}" srcOrd="13" destOrd="0" presId="urn:microsoft.com/office/officeart/2008/layout/RadialCluster"/>
    <dgm:cxn modelId="{1EAABAAE-BBE5-4617-859C-CA9B6BCD0B18}" type="presParOf" srcId="{21027883-48B8-4711-91ED-A44F4FBA69F5}" destId="{A2FF92AF-7A1D-4345-9747-3780F67222C7}" srcOrd="1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FDBDE67-5F71-4A43-996E-8FB20D1E0E5C}" type="doc">
      <dgm:prSet loTypeId="urn:microsoft.com/office/officeart/2005/8/layout/process2" loCatId="" qsTypeId="urn:microsoft.com/office/officeart/2005/8/quickstyle/simple1" qsCatId="simple" csTypeId="urn:microsoft.com/office/officeart/2005/8/colors/colorful1" csCatId="colorful" phldr="1"/>
      <dgm:spPr/>
    </dgm:pt>
    <dgm:pt modelId="{98CF9503-7317-7C4D-B4EF-D486766D4464}">
      <dgm:prSet phldrT="[Metin]" custT="1"/>
      <dgm:spPr>
        <a:xfrm>
          <a:off x="2349511" y="1131"/>
          <a:ext cx="1057887" cy="264471"/>
        </a:xfr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tr-TR" sz="20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ODAK NOKTALARI</a:t>
          </a:r>
          <a:endParaRPr lang="tr-TR" sz="20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0399F235-6130-7B49-A24E-D15B7A078440}" type="parTrans" cxnId="{EF6D8B5B-BF6B-1547-831F-566FDDEFD454}">
      <dgm:prSet/>
      <dgm:spPr/>
      <dgm:t>
        <a:bodyPr/>
        <a:lstStyle/>
        <a:p>
          <a:endParaRPr lang="tr-TR" sz="2000"/>
        </a:p>
      </dgm:t>
    </dgm:pt>
    <dgm:pt modelId="{D03A60E3-8307-834F-8B18-B4A2EBC88A14}" type="sibTrans" cxnId="{EF6D8B5B-BF6B-1547-831F-566FDDEFD454}">
      <dgm:prSet/>
      <dgm:spPr>
        <a:xfrm rot="5400000">
          <a:off x="2828866" y="272214"/>
          <a:ext cx="99176" cy="119012"/>
        </a:xfr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tr-TR" sz="200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2A755B05-9C75-4F47-B9D6-A7A2E23C94C7}">
      <dgm:prSet custT="1"/>
      <dgm:spPr>
        <a:xfrm>
          <a:off x="2349511" y="397838"/>
          <a:ext cx="1057887" cy="264471"/>
        </a:xfr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tr-TR" sz="20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TEMİZLİK GÖREVLİLERİ</a:t>
          </a:r>
          <a:endParaRPr lang="tr-TR" sz="20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06FFBCD7-8634-4246-AF6A-C052577D83F7}" type="parTrans" cxnId="{F5F1958C-4B0D-EA42-9090-723BE029C5C8}">
      <dgm:prSet/>
      <dgm:spPr/>
      <dgm:t>
        <a:bodyPr/>
        <a:lstStyle/>
        <a:p>
          <a:endParaRPr lang="tr-TR" sz="2000"/>
        </a:p>
      </dgm:t>
    </dgm:pt>
    <dgm:pt modelId="{FC1F217F-0A67-514F-8076-0D06DF9C9B22}" type="sibTrans" cxnId="{F5F1958C-4B0D-EA42-9090-723BE029C5C8}">
      <dgm:prSet/>
      <dgm:spPr>
        <a:xfrm rot="5400000">
          <a:off x="2828866" y="668922"/>
          <a:ext cx="99176" cy="119012"/>
        </a:xfr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tr-TR" sz="200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CC07CBD3-CD47-AC4D-BAB1-14162EC4637A}">
      <dgm:prSet custT="1"/>
      <dgm:spPr>
        <a:xfrm>
          <a:off x="2349511" y="794546"/>
          <a:ext cx="1057887" cy="264471"/>
        </a:xfr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tr-TR" sz="20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GEÇİCİ DEPOLAMA ALANI GÖREVLİLERİ</a:t>
          </a:r>
          <a:endParaRPr lang="tr-TR" sz="20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B380A13C-B1B7-F54F-95A2-9A848C22F2E0}" type="parTrans" cxnId="{DB4B43B1-0334-574A-A4DD-F7EE2F949326}">
      <dgm:prSet/>
      <dgm:spPr/>
      <dgm:t>
        <a:bodyPr/>
        <a:lstStyle/>
        <a:p>
          <a:endParaRPr lang="tr-TR" sz="2000"/>
        </a:p>
      </dgm:t>
    </dgm:pt>
    <dgm:pt modelId="{A9180024-4F5B-3A43-9918-2089824BB938}" type="sibTrans" cxnId="{DB4B43B1-0334-574A-A4DD-F7EE2F949326}">
      <dgm:prSet/>
      <dgm:spPr>
        <a:xfrm rot="5400000">
          <a:off x="2828866" y="1065630"/>
          <a:ext cx="99176" cy="119012"/>
        </a:xfr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tr-TR" sz="200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82E49B82-3E14-294B-BA00-552CAE2176F7}">
      <dgm:prSet custT="1"/>
      <dgm:spPr>
        <a:xfrm>
          <a:off x="2349511" y="1191254"/>
          <a:ext cx="1057887" cy="264471"/>
        </a:xfr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tr-TR" sz="20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BAKIM-ONARIM GÖREVLİLERİ</a:t>
          </a:r>
          <a:endParaRPr lang="tr-TR" sz="20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99D7A593-3149-3548-8627-B8B32DA02126}" type="parTrans" cxnId="{8D06ECC5-FBCD-D54C-995A-93995EE358E1}">
      <dgm:prSet/>
      <dgm:spPr/>
      <dgm:t>
        <a:bodyPr/>
        <a:lstStyle/>
        <a:p>
          <a:endParaRPr lang="tr-TR" sz="2000"/>
        </a:p>
      </dgm:t>
    </dgm:pt>
    <dgm:pt modelId="{96EA9AF5-1B1F-AD4F-BB37-4B4D8214DE30}" type="sibTrans" cxnId="{8D06ECC5-FBCD-D54C-995A-93995EE358E1}">
      <dgm:prSet/>
      <dgm:spPr>
        <a:xfrm rot="5400000">
          <a:off x="2828866" y="1462337"/>
          <a:ext cx="99176" cy="119012"/>
        </a:xfrm>
        <a:solidFill>
          <a:srgbClr val="4472C4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tr-TR" sz="200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923DE2C9-CE36-184B-AF93-6A39E26AB1A2}">
      <dgm:prSet custT="1"/>
      <dgm:spPr>
        <a:xfrm>
          <a:off x="2349511" y="1587962"/>
          <a:ext cx="1057887" cy="264471"/>
        </a:xfrm>
        <a:solidFill>
          <a:srgbClr val="70AD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tr-TR" sz="20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TÜM ÇALIŞANLAR</a:t>
          </a:r>
          <a:endParaRPr lang="tr-TR" sz="20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gm:t>
    </dgm:pt>
    <dgm:pt modelId="{6E033458-9701-AF41-81C8-6DA4372C3E8F}" type="parTrans" cxnId="{64C37B7C-044A-CE41-B6D3-3AE4CD42437F}">
      <dgm:prSet/>
      <dgm:spPr/>
      <dgm:t>
        <a:bodyPr/>
        <a:lstStyle/>
        <a:p>
          <a:endParaRPr lang="tr-TR" sz="2000"/>
        </a:p>
      </dgm:t>
    </dgm:pt>
    <dgm:pt modelId="{D6B27B47-484D-7545-910F-43FAD1805C32}" type="sibTrans" cxnId="{64C37B7C-044A-CE41-B6D3-3AE4CD42437F}">
      <dgm:prSet/>
      <dgm:spPr/>
      <dgm:t>
        <a:bodyPr/>
        <a:lstStyle/>
        <a:p>
          <a:endParaRPr lang="tr-TR" sz="2000"/>
        </a:p>
      </dgm:t>
    </dgm:pt>
    <dgm:pt modelId="{A9CDF9DA-84BD-8A41-9479-4792FFF88830}" type="pres">
      <dgm:prSet presAssocID="{1FDBDE67-5F71-4A43-996E-8FB20D1E0E5C}" presName="linearFlow" presStyleCnt="0">
        <dgm:presLayoutVars>
          <dgm:resizeHandles val="exact"/>
        </dgm:presLayoutVars>
      </dgm:prSet>
      <dgm:spPr/>
    </dgm:pt>
    <dgm:pt modelId="{8BE8BADF-8BD6-9349-81CE-731F7F901A7B}" type="pres">
      <dgm:prSet presAssocID="{98CF9503-7317-7C4D-B4EF-D486766D4464}" presName="node" presStyleLbl="node1" presStyleIdx="0" presStyleCnt="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r-TR"/>
        </a:p>
      </dgm:t>
    </dgm:pt>
    <dgm:pt modelId="{3EB76D37-4AD4-B449-BC44-9055BD501255}" type="pres">
      <dgm:prSet presAssocID="{D03A60E3-8307-834F-8B18-B4A2EBC88A14}" presName="sibTrans" presStyleLbl="sibTrans2D1" presStyleIdx="0" presStyleCnt="4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tr-TR"/>
        </a:p>
      </dgm:t>
    </dgm:pt>
    <dgm:pt modelId="{33759DFD-2C15-944D-A66B-B2B86FB66E00}" type="pres">
      <dgm:prSet presAssocID="{D03A60E3-8307-834F-8B18-B4A2EBC88A14}" presName="connectorText" presStyleLbl="sibTrans2D1" presStyleIdx="0" presStyleCnt="4"/>
      <dgm:spPr/>
      <dgm:t>
        <a:bodyPr/>
        <a:lstStyle/>
        <a:p>
          <a:endParaRPr lang="tr-TR"/>
        </a:p>
      </dgm:t>
    </dgm:pt>
    <dgm:pt modelId="{787D8F32-A9AD-3C4E-A3AF-A8C1B98DD42D}" type="pres">
      <dgm:prSet presAssocID="{2A755B05-9C75-4F47-B9D6-A7A2E23C94C7}" presName="node" presStyleLbl="node1" presStyleIdx="1" presStyleCnt="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r-TR"/>
        </a:p>
      </dgm:t>
    </dgm:pt>
    <dgm:pt modelId="{B6631F6B-CC67-CE49-8607-8390864F8DB4}" type="pres">
      <dgm:prSet presAssocID="{FC1F217F-0A67-514F-8076-0D06DF9C9B22}" presName="sibTrans" presStyleLbl="sibTrans2D1" presStyleIdx="1" presStyleCnt="4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tr-TR"/>
        </a:p>
      </dgm:t>
    </dgm:pt>
    <dgm:pt modelId="{A7CF5CD9-420B-4549-990B-34A7B126D60B}" type="pres">
      <dgm:prSet presAssocID="{FC1F217F-0A67-514F-8076-0D06DF9C9B22}" presName="connectorText" presStyleLbl="sibTrans2D1" presStyleIdx="1" presStyleCnt="4"/>
      <dgm:spPr/>
      <dgm:t>
        <a:bodyPr/>
        <a:lstStyle/>
        <a:p>
          <a:endParaRPr lang="tr-TR"/>
        </a:p>
      </dgm:t>
    </dgm:pt>
    <dgm:pt modelId="{DE05C47F-E3CF-114E-B194-EA0F16519457}" type="pres">
      <dgm:prSet presAssocID="{CC07CBD3-CD47-AC4D-BAB1-14162EC4637A}" presName="node" presStyleLbl="node1" presStyleIdx="2" presStyleCnt="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r-TR"/>
        </a:p>
      </dgm:t>
    </dgm:pt>
    <dgm:pt modelId="{4879C382-70F0-394A-BCE9-3C32144D17F8}" type="pres">
      <dgm:prSet presAssocID="{A9180024-4F5B-3A43-9918-2089824BB938}" presName="sibTrans" presStyleLbl="sibTrans2D1" presStyleIdx="2" presStyleCnt="4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tr-TR"/>
        </a:p>
      </dgm:t>
    </dgm:pt>
    <dgm:pt modelId="{34529F72-385B-9048-AD6E-DF37C980DC19}" type="pres">
      <dgm:prSet presAssocID="{A9180024-4F5B-3A43-9918-2089824BB938}" presName="connectorText" presStyleLbl="sibTrans2D1" presStyleIdx="2" presStyleCnt="4"/>
      <dgm:spPr/>
      <dgm:t>
        <a:bodyPr/>
        <a:lstStyle/>
        <a:p>
          <a:endParaRPr lang="tr-TR"/>
        </a:p>
      </dgm:t>
    </dgm:pt>
    <dgm:pt modelId="{947D01F7-FCB8-204B-A345-5DD190738235}" type="pres">
      <dgm:prSet presAssocID="{82E49B82-3E14-294B-BA00-552CAE2176F7}" presName="node" presStyleLbl="node1" presStyleIdx="3" presStyleCnt="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r-TR"/>
        </a:p>
      </dgm:t>
    </dgm:pt>
    <dgm:pt modelId="{F9BC3F52-1272-DA4E-B46B-D343C452D9AE}" type="pres">
      <dgm:prSet presAssocID="{96EA9AF5-1B1F-AD4F-BB37-4B4D8214DE30}" presName="sibTrans" presStyleLbl="sibTrans2D1" presStyleIdx="3" presStyleCnt="4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tr-TR"/>
        </a:p>
      </dgm:t>
    </dgm:pt>
    <dgm:pt modelId="{59DC11CE-A31E-5A49-9353-43D88AB4C289}" type="pres">
      <dgm:prSet presAssocID="{96EA9AF5-1B1F-AD4F-BB37-4B4D8214DE30}" presName="connectorText" presStyleLbl="sibTrans2D1" presStyleIdx="3" presStyleCnt="4"/>
      <dgm:spPr/>
      <dgm:t>
        <a:bodyPr/>
        <a:lstStyle/>
        <a:p>
          <a:endParaRPr lang="tr-TR"/>
        </a:p>
      </dgm:t>
    </dgm:pt>
    <dgm:pt modelId="{F0BDD1B3-791E-8649-900C-1F08452D9D68}" type="pres">
      <dgm:prSet presAssocID="{923DE2C9-CE36-184B-AF93-6A39E26AB1A2}" presName="node" presStyleLbl="node1" presStyleIdx="4" presStyleCnt="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tr-TR"/>
        </a:p>
      </dgm:t>
    </dgm:pt>
  </dgm:ptLst>
  <dgm:cxnLst>
    <dgm:cxn modelId="{C59C12AB-8EC2-4B0F-A2CA-5B9A4685EE7B}" type="presOf" srcId="{923DE2C9-CE36-184B-AF93-6A39E26AB1A2}" destId="{F0BDD1B3-791E-8649-900C-1F08452D9D68}" srcOrd="0" destOrd="0" presId="urn:microsoft.com/office/officeart/2005/8/layout/process2"/>
    <dgm:cxn modelId="{1A00F869-0DCA-4E83-86C6-F22A9ADD680A}" type="presOf" srcId="{96EA9AF5-1B1F-AD4F-BB37-4B4D8214DE30}" destId="{F9BC3F52-1272-DA4E-B46B-D343C452D9AE}" srcOrd="0" destOrd="0" presId="urn:microsoft.com/office/officeart/2005/8/layout/process2"/>
    <dgm:cxn modelId="{D211C2F1-2858-4F32-A1C7-2E77F3E137DE}" type="presOf" srcId="{FC1F217F-0A67-514F-8076-0D06DF9C9B22}" destId="{A7CF5CD9-420B-4549-990B-34A7B126D60B}" srcOrd="1" destOrd="0" presId="urn:microsoft.com/office/officeart/2005/8/layout/process2"/>
    <dgm:cxn modelId="{F5F1958C-4B0D-EA42-9090-723BE029C5C8}" srcId="{1FDBDE67-5F71-4A43-996E-8FB20D1E0E5C}" destId="{2A755B05-9C75-4F47-B9D6-A7A2E23C94C7}" srcOrd="1" destOrd="0" parTransId="{06FFBCD7-8634-4246-AF6A-C052577D83F7}" sibTransId="{FC1F217F-0A67-514F-8076-0D06DF9C9B22}"/>
    <dgm:cxn modelId="{407BCB30-1BD7-4A7F-B4E1-854247471ACF}" type="presOf" srcId="{D03A60E3-8307-834F-8B18-B4A2EBC88A14}" destId="{3EB76D37-4AD4-B449-BC44-9055BD501255}" srcOrd="0" destOrd="0" presId="urn:microsoft.com/office/officeart/2005/8/layout/process2"/>
    <dgm:cxn modelId="{DB4B43B1-0334-574A-A4DD-F7EE2F949326}" srcId="{1FDBDE67-5F71-4A43-996E-8FB20D1E0E5C}" destId="{CC07CBD3-CD47-AC4D-BAB1-14162EC4637A}" srcOrd="2" destOrd="0" parTransId="{B380A13C-B1B7-F54F-95A2-9A848C22F2E0}" sibTransId="{A9180024-4F5B-3A43-9918-2089824BB938}"/>
    <dgm:cxn modelId="{EF6D8B5B-BF6B-1547-831F-566FDDEFD454}" srcId="{1FDBDE67-5F71-4A43-996E-8FB20D1E0E5C}" destId="{98CF9503-7317-7C4D-B4EF-D486766D4464}" srcOrd="0" destOrd="0" parTransId="{0399F235-6130-7B49-A24E-D15B7A078440}" sibTransId="{D03A60E3-8307-834F-8B18-B4A2EBC88A14}"/>
    <dgm:cxn modelId="{65367519-D2EB-4B46-AAD0-255167AB3423}" type="presOf" srcId="{FC1F217F-0A67-514F-8076-0D06DF9C9B22}" destId="{B6631F6B-CC67-CE49-8607-8390864F8DB4}" srcOrd="0" destOrd="0" presId="urn:microsoft.com/office/officeart/2005/8/layout/process2"/>
    <dgm:cxn modelId="{71765A49-CD2D-4F1F-BE67-7276972136FA}" type="presOf" srcId="{96EA9AF5-1B1F-AD4F-BB37-4B4D8214DE30}" destId="{59DC11CE-A31E-5A49-9353-43D88AB4C289}" srcOrd="1" destOrd="0" presId="urn:microsoft.com/office/officeart/2005/8/layout/process2"/>
    <dgm:cxn modelId="{19DCB056-CD4D-4AB6-9F75-5A77470A1B7E}" type="presOf" srcId="{82E49B82-3E14-294B-BA00-552CAE2176F7}" destId="{947D01F7-FCB8-204B-A345-5DD190738235}" srcOrd="0" destOrd="0" presId="urn:microsoft.com/office/officeart/2005/8/layout/process2"/>
    <dgm:cxn modelId="{F0B13537-011C-43C1-B60F-ED8F9C4BC247}" type="presOf" srcId="{D03A60E3-8307-834F-8B18-B4A2EBC88A14}" destId="{33759DFD-2C15-944D-A66B-B2B86FB66E00}" srcOrd="1" destOrd="0" presId="urn:microsoft.com/office/officeart/2005/8/layout/process2"/>
    <dgm:cxn modelId="{42321E74-5201-4D61-ACE0-7A874CAD1DCA}" type="presOf" srcId="{98CF9503-7317-7C4D-B4EF-D486766D4464}" destId="{8BE8BADF-8BD6-9349-81CE-731F7F901A7B}" srcOrd="0" destOrd="0" presId="urn:microsoft.com/office/officeart/2005/8/layout/process2"/>
    <dgm:cxn modelId="{64C37B7C-044A-CE41-B6D3-3AE4CD42437F}" srcId="{1FDBDE67-5F71-4A43-996E-8FB20D1E0E5C}" destId="{923DE2C9-CE36-184B-AF93-6A39E26AB1A2}" srcOrd="4" destOrd="0" parTransId="{6E033458-9701-AF41-81C8-6DA4372C3E8F}" sibTransId="{D6B27B47-484D-7545-910F-43FAD1805C32}"/>
    <dgm:cxn modelId="{D6A7C35A-EF44-4121-9D66-902AAB6CE8A9}" type="presOf" srcId="{CC07CBD3-CD47-AC4D-BAB1-14162EC4637A}" destId="{DE05C47F-E3CF-114E-B194-EA0F16519457}" srcOrd="0" destOrd="0" presId="urn:microsoft.com/office/officeart/2005/8/layout/process2"/>
    <dgm:cxn modelId="{13DA06B9-29E8-4CF8-8254-6036417A7FF3}" type="presOf" srcId="{1FDBDE67-5F71-4A43-996E-8FB20D1E0E5C}" destId="{A9CDF9DA-84BD-8A41-9479-4792FFF88830}" srcOrd="0" destOrd="0" presId="urn:microsoft.com/office/officeart/2005/8/layout/process2"/>
    <dgm:cxn modelId="{EBEFC69B-6F8E-4056-9545-22CF75B83175}" type="presOf" srcId="{A9180024-4F5B-3A43-9918-2089824BB938}" destId="{34529F72-385B-9048-AD6E-DF37C980DC19}" srcOrd="1" destOrd="0" presId="urn:microsoft.com/office/officeart/2005/8/layout/process2"/>
    <dgm:cxn modelId="{5A348A0A-8DAB-45F4-8FAC-B9B90AC046F8}" type="presOf" srcId="{A9180024-4F5B-3A43-9918-2089824BB938}" destId="{4879C382-70F0-394A-BCE9-3C32144D17F8}" srcOrd="0" destOrd="0" presId="urn:microsoft.com/office/officeart/2005/8/layout/process2"/>
    <dgm:cxn modelId="{AC12A0F5-D172-4597-8101-2999BFDB254A}" type="presOf" srcId="{2A755B05-9C75-4F47-B9D6-A7A2E23C94C7}" destId="{787D8F32-A9AD-3C4E-A3AF-A8C1B98DD42D}" srcOrd="0" destOrd="0" presId="urn:microsoft.com/office/officeart/2005/8/layout/process2"/>
    <dgm:cxn modelId="{8D06ECC5-FBCD-D54C-995A-93995EE358E1}" srcId="{1FDBDE67-5F71-4A43-996E-8FB20D1E0E5C}" destId="{82E49B82-3E14-294B-BA00-552CAE2176F7}" srcOrd="3" destOrd="0" parTransId="{99D7A593-3149-3548-8627-B8B32DA02126}" sibTransId="{96EA9AF5-1B1F-AD4F-BB37-4B4D8214DE30}"/>
    <dgm:cxn modelId="{11C8C525-0BF4-4CF7-BE39-2669431E9466}" type="presParOf" srcId="{A9CDF9DA-84BD-8A41-9479-4792FFF88830}" destId="{8BE8BADF-8BD6-9349-81CE-731F7F901A7B}" srcOrd="0" destOrd="0" presId="urn:microsoft.com/office/officeart/2005/8/layout/process2"/>
    <dgm:cxn modelId="{DDA269D9-78CF-4109-A165-EEA1A61F9C98}" type="presParOf" srcId="{A9CDF9DA-84BD-8A41-9479-4792FFF88830}" destId="{3EB76D37-4AD4-B449-BC44-9055BD501255}" srcOrd="1" destOrd="0" presId="urn:microsoft.com/office/officeart/2005/8/layout/process2"/>
    <dgm:cxn modelId="{76CC6555-BDE3-411F-82B6-25C2AF971E2B}" type="presParOf" srcId="{3EB76D37-4AD4-B449-BC44-9055BD501255}" destId="{33759DFD-2C15-944D-A66B-B2B86FB66E00}" srcOrd="0" destOrd="0" presId="urn:microsoft.com/office/officeart/2005/8/layout/process2"/>
    <dgm:cxn modelId="{FCBECC10-2F45-4FCD-9E4A-3720A16EA947}" type="presParOf" srcId="{A9CDF9DA-84BD-8A41-9479-4792FFF88830}" destId="{787D8F32-A9AD-3C4E-A3AF-A8C1B98DD42D}" srcOrd="2" destOrd="0" presId="urn:microsoft.com/office/officeart/2005/8/layout/process2"/>
    <dgm:cxn modelId="{13852CD5-D6B7-4A11-A5D3-893C78D2D727}" type="presParOf" srcId="{A9CDF9DA-84BD-8A41-9479-4792FFF88830}" destId="{B6631F6B-CC67-CE49-8607-8390864F8DB4}" srcOrd="3" destOrd="0" presId="urn:microsoft.com/office/officeart/2005/8/layout/process2"/>
    <dgm:cxn modelId="{BE74877E-8508-4B93-A5E8-F7EE3BE3C87F}" type="presParOf" srcId="{B6631F6B-CC67-CE49-8607-8390864F8DB4}" destId="{A7CF5CD9-420B-4549-990B-34A7B126D60B}" srcOrd="0" destOrd="0" presId="urn:microsoft.com/office/officeart/2005/8/layout/process2"/>
    <dgm:cxn modelId="{1B9D201C-F1A4-4D58-AE19-06D514F76A42}" type="presParOf" srcId="{A9CDF9DA-84BD-8A41-9479-4792FFF88830}" destId="{DE05C47F-E3CF-114E-B194-EA0F16519457}" srcOrd="4" destOrd="0" presId="urn:microsoft.com/office/officeart/2005/8/layout/process2"/>
    <dgm:cxn modelId="{8E82C29A-2D5A-4059-8BF0-6F01F5D50A33}" type="presParOf" srcId="{A9CDF9DA-84BD-8A41-9479-4792FFF88830}" destId="{4879C382-70F0-394A-BCE9-3C32144D17F8}" srcOrd="5" destOrd="0" presId="urn:microsoft.com/office/officeart/2005/8/layout/process2"/>
    <dgm:cxn modelId="{AAA295AE-FFBB-47F3-8E91-8BF20F13DD07}" type="presParOf" srcId="{4879C382-70F0-394A-BCE9-3C32144D17F8}" destId="{34529F72-385B-9048-AD6E-DF37C980DC19}" srcOrd="0" destOrd="0" presId="urn:microsoft.com/office/officeart/2005/8/layout/process2"/>
    <dgm:cxn modelId="{7BE84B14-8CE6-41B0-8110-EEBBC48208A6}" type="presParOf" srcId="{A9CDF9DA-84BD-8A41-9479-4792FFF88830}" destId="{947D01F7-FCB8-204B-A345-5DD190738235}" srcOrd="6" destOrd="0" presId="urn:microsoft.com/office/officeart/2005/8/layout/process2"/>
    <dgm:cxn modelId="{8F901E89-0B9E-4AD6-8765-004657D533CF}" type="presParOf" srcId="{A9CDF9DA-84BD-8A41-9479-4792FFF88830}" destId="{F9BC3F52-1272-DA4E-B46B-D343C452D9AE}" srcOrd="7" destOrd="0" presId="urn:microsoft.com/office/officeart/2005/8/layout/process2"/>
    <dgm:cxn modelId="{B9ACBD0E-179B-4709-9EC1-5C45F42ECE4D}" type="presParOf" srcId="{F9BC3F52-1272-DA4E-B46B-D343C452D9AE}" destId="{59DC11CE-A31E-5A49-9353-43D88AB4C289}" srcOrd="0" destOrd="0" presId="urn:microsoft.com/office/officeart/2005/8/layout/process2"/>
    <dgm:cxn modelId="{AD549863-B003-4CF0-86F6-989DB17F52B5}" type="presParOf" srcId="{A9CDF9DA-84BD-8A41-9479-4792FFF88830}" destId="{F0BDD1B3-791E-8649-900C-1F08452D9D68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FE1138-1881-47EC-9751-66A412957E16}" type="doc">
      <dgm:prSet loTypeId="urn:microsoft.com/office/officeart/2005/8/layout/radial1" loCatId="cycle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F0333A68-DDB4-4F97-ADE0-CEB46FDA7132}">
      <dgm:prSet phldrT="[Metin]" custT="1"/>
      <dgm:spPr>
        <a:xfrm>
          <a:off x="2926228" y="2239660"/>
          <a:ext cx="2508323" cy="1855440"/>
        </a:xfrm>
      </dgm:spPr>
      <dgm:t>
        <a:bodyPr/>
        <a:lstStyle/>
        <a:p>
          <a:r>
            <a:rPr lang="tr-TR" sz="1400" b="1" dirty="0" smtClean="0">
              <a:latin typeface="Calibri" panose="020F0502020204030204"/>
              <a:ea typeface=""/>
              <a:cs typeface=""/>
            </a:rPr>
            <a:t>TEHLİKELİ ATIKLAR</a:t>
          </a:r>
        </a:p>
      </dgm:t>
    </dgm:pt>
    <dgm:pt modelId="{8679319A-3977-4981-876D-47A9A5E7C706}" type="parTrans" cxnId="{8B81226F-A6A1-4F94-BEDD-BB4DA10320E6}">
      <dgm:prSet/>
      <dgm:spPr/>
      <dgm:t>
        <a:bodyPr/>
        <a:lstStyle/>
        <a:p>
          <a:endParaRPr lang="tr-TR"/>
        </a:p>
      </dgm:t>
    </dgm:pt>
    <dgm:pt modelId="{0EFED13C-625E-4A72-B92E-49FED5E808CD}" type="sibTrans" cxnId="{8B81226F-A6A1-4F94-BEDD-BB4DA10320E6}">
      <dgm:prSet/>
      <dgm:spPr/>
      <dgm:t>
        <a:bodyPr/>
        <a:lstStyle/>
        <a:p>
          <a:endParaRPr lang="tr-TR"/>
        </a:p>
      </dgm:t>
    </dgm:pt>
    <dgm:pt modelId="{183BED58-0237-4571-9287-BA39A2B0A75D}">
      <dgm:prSet phldrT="[Metin]" custT="1"/>
      <dgm:spPr>
        <a:xfrm>
          <a:off x="3471857" y="25068"/>
          <a:ext cx="1297576" cy="687742"/>
        </a:xfrm>
      </dgm:spPr>
      <dgm:t>
        <a:bodyPr/>
        <a:lstStyle/>
        <a:p>
          <a:r>
            <a:rPr lang="tr-TR" sz="1200" dirty="0" smtClean="0">
              <a:latin typeface="Calibri" panose="020F0502020204030204"/>
              <a:ea typeface=""/>
              <a:cs typeface=""/>
            </a:rPr>
            <a:t>Atık Yağ</a:t>
          </a:r>
          <a:endParaRPr lang="tr-TR" sz="1200" dirty="0">
            <a:latin typeface="Calibri" panose="020F0502020204030204"/>
            <a:ea typeface=""/>
            <a:cs typeface=""/>
          </a:endParaRPr>
        </a:p>
      </dgm:t>
    </dgm:pt>
    <dgm:pt modelId="{537FD14C-0A47-41D9-994A-03DAE32CA30D}" type="parTrans" cxnId="{A43695FA-F0AB-4D0B-B386-A97D155AEF42}">
      <dgm:prSet custT="1"/>
      <dgm:spPr/>
      <dgm:t>
        <a:bodyPr/>
        <a:lstStyle/>
        <a:p>
          <a:endParaRPr lang="tr-TR" sz="300"/>
        </a:p>
      </dgm:t>
    </dgm:pt>
    <dgm:pt modelId="{A031B0F8-A364-4038-9DBA-A3ADCBEAFEF9}" type="sibTrans" cxnId="{A43695FA-F0AB-4D0B-B386-A97D155AEF42}">
      <dgm:prSet/>
      <dgm:spPr>
        <a:xfrm>
          <a:off x="1850795" y="284503"/>
          <a:ext cx="5694356" cy="5694356"/>
        </a:xfrm>
      </dgm:spPr>
      <dgm:t>
        <a:bodyPr/>
        <a:lstStyle/>
        <a:p>
          <a:endParaRPr lang="tr-TR"/>
        </a:p>
      </dgm:t>
    </dgm:pt>
    <dgm:pt modelId="{AE8F159F-F62B-48A2-B7B9-5A9FE0DCD088}">
      <dgm:prSet phldrT="[Metin]" custT="1"/>
      <dgm:spPr>
        <a:xfrm>
          <a:off x="6032106" y="1743415"/>
          <a:ext cx="1511719" cy="687742"/>
        </a:xfrm>
      </dgm:spPr>
      <dgm:t>
        <a:bodyPr/>
        <a:lstStyle/>
        <a:p>
          <a:r>
            <a:rPr lang="tr-TR" sz="1200" dirty="0" smtClean="0">
              <a:latin typeface="Calibri" panose="020F0502020204030204"/>
              <a:ea typeface=""/>
              <a:cs typeface=""/>
            </a:rPr>
            <a:t>Tıbbi atık</a:t>
          </a:r>
          <a:endParaRPr lang="tr-TR" sz="1200" dirty="0">
            <a:latin typeface="Calibri" panose="020F0502020204030204"/>
            <a:ea typeface=""/>
            <a:cs typeface=""/>
          </a:endParaRPr>
        </a:p>
      </dgm:t>
    </dgm:pt>
    <dgm:pt modelId="{C1452527-917A-4A10-8D99-3FD418CE389B}" type="parTrans" cxnId="{D233DA46-4C01-4064-AB9B-184781085937}">
      <dgm:prSet custT="1"/>
      <dgm:spPr/>
      <dgm:t>
        <a:bodyPr/>
        <a:lstStyle/>
        <a:p>
          <a:endParaRPr lang="tr-TR" sz="300"/>
        </a:p>
      </dgm:t>
    </dgm:pt>
    <dgm:pt modelId="{8AADF859-C95A-4DE5-BE57-B8054E9581CB}" type="sibTrans" cxnId="{D233DA46-4C01-4064-AB9B-184781085937}">
      <dgm:prSet/>
      <dgm:spPr>
        <a:xfrm>
          <a:off x="1287392" y="202161"/>
          <a:ext cx="5694356" cy="5694356"/>
        </a:xfrm>
      </dgm:spPr>
      <dgm:t>
        <a:bodyPr/>
        <a:lstStyle/>
        <a:p>
          <a:endParaRPr lang="tr-TR"/>
        </a:p>
      </dgm:t>
    </dgm:pt>
    <dgm:pt modelId="{79D14929-08F5-476B-8CE1-7E1344FA400F}">
      <dgm:prSet phldrT="[Metin]" custT="1"/>
      <dgm:spPr>
        <a:xfrm>
          <a:off x="6196190" y="2739724"/>
          <a:ext cx="1521182" cy="687742"/>
        </a:xfrm>
      </dgm:spPr>
      <dgm:t>
        <a:bodyPr/>
        <a:lstStyle/>
        <a:p>
          <a:r>
            <a:rPr lang="tr-TR" sz="1200" dirty="0" smtClean="0">
              <a:latin typeface="Calibri" panose="020F0502020204030204"/>
              <a:ea typeface=""/>
              <a:cs typeface=""/>
            </a:rPr>
            <a:t>Tıbbi Kesici delici</a:t>
          </a:r>
          <a:endParaRPr lang="tr-TR" sz="1200" dirty="0">
            <a:latin typeface="Calibri" panose="020F0502020204030204"/>
            <a:ea typeface=""/>
            <a:cs typeface=""/>
          </a:endParaRPr>
        </a:p>
      </dgm:t>
    </dgm:pt>
    <dgm:pt modelId="{1FFEA26F-198E-43EC-B3CE-E7160EFACE35}" type="parTrans" cxnId="{AA750E08-FE11-4F18-87A5-3DDDD284F8E8}">
      <dgm:prSet custT="1"/>
      <dgm:spPr/>
      <dgm:t>
        <a:bodyPr/>
        <a:lstStyle/>
        <a:p>
          <a:endParaRPr lang="tr-TR" sz="300"/>
        </a:p>
      </dgm:t>
    </dgm:pt>
    <dgm:pt modelId="{FD9782FA-A0CF-4E24-AE53-38B12BCD769C}" type="sibTrans" cxnId="{AA750E08-FE11-4F18-87A5-3DDDD284F8E8}">
      <dgm:prSet/>
      <dgm:spPr>
        <a:xfrm>
          <a:off x="1297404" y="-3560"/>
          <a:ext cx="5694356" cy="5694356"/>
        </a:xfrm>
      </dgm:spPr>
      <dgm:t>
        <a:bodyPr/>
        <a:lstStyle/>
        <a:p>
          <a:endParaRPr lang="tr-TR"/>
        </a:p>
      </dgm:t>
    </dgm:pt>
    <dgm:pt modelId="{61FF4A3E-55AD-4311-8F3F-4967445BF688}">
      <dgm:prSet phldrT="[Metin]" custT="1"/>
      <dgm:spPr>
        <a:xfrm>
          <a:off x="5614990" y="4454231"/>
          <a:ext cx="1518858" cy="687742"/>
        </a:xfrm>
      </dgm:spPr>
      <dgm:t>
        <a:bodyPr/>
        <a:lstStyle/>
        <a:p>
          <a:r>
            <a:rPr lang="tr-TR" sz="1200" dirty="0" smtClean="0">
              <a:latin typeface="Calibri" panose="020F0502020204030204"/>
              <a:ea typeface=""/>
              <a:cs typeface=""/>
            </a:rPr>
            <a:t>Atık İlaç</a:t>
          </a:r>
          <a:endParaRPr lang="tr-TR" sz="1200" dirty="0">
            <a:latin typeface="Calibri" panose="020F0502020204030204"/>
            <a:ea typeface=""/>
            <a:cs typeface=""/>
          </a:endParaRPr>
        </a:p>
      </dgm:t>
    </dgm:pt>
    <dgm:pt modelId="{B390C13E-5FE8-425E-BF12-7293D22E6099}" type="parTrans" cxnId="{D3B3CC09-81DF-4127-85C8-2CCF160533D2}">
      <dgm:prSet custT="1"/>
      <dgm:spPr/>
      <dgm:t>
        <a:bodyPr/>
        <a:lstStyle/>
        <a:p>
          <a:endParaRPr lang="tr-TR" sz="300"/>
        </a:p>
      </dgm:t>
    </dgm:pt>
    <dgm:pt modelId="{E31004F3-D437-44E2-9E8D-6E8590554A79}" type="sibTrans" cxnId="{D3B3CC09-81DF-4127-85C8-2CCF160533D2}">
      <dgm:prSet/>
      <dgm:spPr>
        <a:xfrm>
          <a:off x="989325" y="716000"/>
          <a:ext cx="5694356" cy="5694356"/>
        </a:xfrm>
      </dgm:spPr>
      <dgm:t>
        <a:bodyPr/>
        <a:lstStyle/>
        <a:p>
          <a:endParaRPr lang="tr-TR"/>
        </a:p>
      </dgm:t>
    </dgm:pt>
    <dgm:pt modelId="{4EE4A724-BEF6-4668-BB49-AC679A6E339C}">
      <dgm:prSet phldrT="[Metin]" custT="1"/>
      <dgm:spPr>
        <a:xfrm>
          <a:off x="257154" y="2668286"/>
          <a:ext cx="1783542" cy="667708"/>
        </a:xfrm>
      </dgm:spPr>
      <dgm:t>
        <a:bodyPr/>
        <a:lstStyle/>
        <a:p>
          <a:r>
            <a:rPr lang="tr-TR" sz="1200" dirty="0" smtClean="0">
              <a:latin typeface="Calibri" panose="020F0502020204030204"/>
              <a:ea typeface=""/>
              <a:cs typeface=""/>
            </a:rPr>
            <a:t>Bilişim ve Telek.</a:t>
          </a:r>
          <a:endParaRPr lang="tr-TR" sz="1200" dirty="0">
            <a:latin typeface="Calibri" panose="020F0502020204030204"/>
            <a:ea typeface=""/>
            <a:cs typeface=""/>
          </a:endParaRPr>
        </a:p>
      </dgm:t>
    </dgm:pt>
    <dgm:pt modelId="{3EB5EC29-C794-4BAA-914A-7B7E0AEA3C75}" type="parTrans" cxnId="{49DEFA3C-E050-4B16-9CB3-1E97A9C2ABB0}">
      <dgm:prSet custT="1"/>
      <dgm:spPr/>
      <dgm:t>
        <a:bodyPr/>
        <a:lstStyle/>
        <a:p>
          <a:endParaRPr lang="tr-TR" sz="300"/>
        </a:p>
      </dgm:t>
    </dgm:pt>
    <dgm:pt modelId="{28098452-610D-4874-B798-468BED3EECBF}" type="sibTrans" cxnId="{49DEFA3C-E050-4B16-9CB3-1E97A9C2ABB0}">
      <dgm:prSet/>
      <dgm:spPr>
        <a:xfrm>
          <a:off x="1085889" y="618220"/>
          <a:ext cx="5694356" cy="5694356"/>
        </a:xfrm>
      </dgm:spPr>
      <dgm:t>
        <a:bodyPr/>
        <a:lstStyle/>
        <a:p>
          <a:endParaRPr lang="tr-TR"/>
        </a:p>
      </dgm:t>
    </dgm:pt>
    <dgm:pt modelId="{3B085B40-68F5-4CDE-8B9E-4D6A60095573}">
      <dgm:prSet phldrT="[Metin]" custT="1"/>
      <dgm:spPr>
        <a:xfrm>
          <a:off x="614325" y="1811024"/>
          <a:ext cx="1638030" cy="687742"/>
        </a:xfrm>
      </dgm:spPr>
      <dgm:t>
        <a:bodyPr/>
        <a:lstStyle/>
        <a:p>
          <a:r>
            <a:rPr lang="tr-TR" sz="1200" smtClean="0">
              <a:latin typeface="Calibri" panose="020F0502020204030204"/>
              <a:ea typeface=""/>
              <a:cs typeface=""/>
            </a:rPr>
            <a:t>Pil ve akü</a:t>
          </a:r>
          <a:endParaRPr lang="tr-TR" sz="1200" dirty="0">
            <a:latin typeface="Calibri" panose="020F0502020204030204"/>
            <a:ea typeface=""/>
            <a:cs typeface=""/>
          </a:endParaRPr>
        </a:p>
      </dgm:t>
    </dgm:pt>
    <dgm:pt modelId="{11BBAFF3-A4EC-4A4E-BC6C-83DA0BCBF9BF}" type="parTrans" cxnId="{F1AE197A-68DB-43B0-B295-13F516F0500D}">
      <dgm:prSet custT="1"/>
      <dgm:spPr/>
      <dgm:t>
        <a:bodyPr/>
        <a:lstStyle/>
        <a:p>
          <a:endParaRPr lang="tr-TR" sz="300"/>
        </a:p>
      </dgm:t>
    </dgm:pt>
    <dgm:pt modelId="{159DB251-FCA8-4E06-8DF7-BB105EC505FC}" type="sibTrans" cxnId="{F1AE197A-68DB-43B0-B295-13F516F0500D}">
      <dgm:prSet/>
      <dgm:spPr>
        <a:xfrm>
          <a:off x="1339537" y="-71815"/>
          <a:ext cx="5694356" cy="5694356"/>
        </a:xfrm>
      </dgm:spPr>
      <dgm:t>
        <a:bodyPr/>
        <a:lstStyle/>
        <a:p>
          <a:endParaRPr lang="tr-TR"/>
        </a:p>
      </dgm:t>
    </dgm:pt>
    <dgm:pt modelId="{029A274B-743F-4704-ADCA-BF30C9F5E533}">
      <dgm:prSet phldrT="[Metin]" custT="1"/>
      <dgm:spPr>
        <a:xfrm>
          <a:off x="1042963" y="882335"/>
          <a:ext cx="1568960" cy="687742"/>
        </a:xfrm>
      </dgm:spPr>
      <dgm:t>
        <a:bodyPr/>
        <a:lstStyle/>
        <a:p>
          <a:r>
            <a:rPr lang="tr-TR" sz="1200" dirty="0" smtClean="0">
              <a:latin typeface="Calibri" panose="020F0502020204030204"/>
              <a:ea typeface=""/>
              <a:cs typeface=""/>
            </a:rPr>
            <a:t>Kartuş, toner</a:t>
          </a:r>
          <a:endParaRPr lang="tr-TR" sz="1200" dirty="0">
            <a:latin typeface="Calibri" panose="020F0502020204030204"/>
            <a:ea typeface=""/>
            <a:cs typeface=""/>
          </a:endParaRPr>
        </a:p>
      </dgm:t>
    </dgm:pt>
    <dgm:pt modelId="{3FF482B0-807E-43FF-8425-5470A51A2C88}" type="parTrans" cxnId="{6319E7D6-BE31-4DDD-952B-55DB1B7E9986}">
      <dgm:prSet custT="1"/>
      <dgm:spPr/>
      <dgm:t>
        <a:bodyPr/>
        <a:lstStyle/>
        <a:p>
          <a:endParaRPr lang="tr-TR" sz="300"/>
        </a:p>
      </dgm:t>
    </dgm:pt>
    <dgm:pt modelId="{AAC5451A-AA2B-4979-87E4-D4CDB362B111}" type="sibTrans" cxnId="{6319E7D6-BE31-4DDD-952B-55DB1B7E9986}">
      <dgm:prSet/>
      <dgm:spPr>
        <a:xfrm>
          <a:off x="1156529" y="176227"/>
          <a:ext cx="5694356" cy="5694356"/>
        </a:xfrm>
      </dgm:spPr>
      <dgm:t>
        <a:bodyPr/>
        <a:lstStyle/>
        <a:p>
          <a:endParaRPr lang="tr-TR"/>
        </a:p>
      </dgm:t>
    </dgm:pt>
    <dgm:pt modelId="{2237CE31-6C74-436B-A19F-C5679BB199A7}">
      <dgm:prSet phldrT="[Metin]" custT="1"/>
      <dgm:spPr>
        <a:xfrm>
          <a:off x="3543297" y="5525816"/>
          <a:ext cx="1296380" cy="691627"/>
        </a:xfrm>
      </dgm:spPr>
      <dgm:t>
        <a:bodyPr/>
        <a:lstStyle/>
        <a:p>
          <a:r>
            <a:rPr lang="tr-TR" sz="1200" dirty="0" smtClean="0">
              <a:latin typeface="Calibri" panose="020F0502020204030204"/>
              <a:ea typeface=""/>
              <a:cs typeface=""/>
            </a:rPr>
            <a:t>Ev aletleri</a:t>
          </a:r>
          <a:endParaRPr lang="tr-TR" sz="1200" dirty="0">
            <a:latin typeface="Calibri" panose="020F0502020204030204"/>
            <a:ea typeface=""/>
            <a:cs typeface=""/>
          </a:endParaRPr>
        </a:p>
      </dgm:t>
    </dgm:pt>
    <dgm:pt modelId="{234B2058-091E-4665-9293-71556298A068}" type="parTrans" cxnId="{6A15426B-0C03-457A-BA8D-06222F9F2692}">
      <dgm:prSet custT="1"/>
      <dgm:spPr/>
      <dgm:t>
        <a:bodyPr/>
        <a:lstStyle/>
        <a:p>
          <a:endParaRPr lang="tr-TR" sz="300"/>
        </a:p>
      </dgm:t>
    </dgm:pt>
    <dgm:pt modelId="{6902AD4E-541D-4BD1-904A-99C3AB539DDE}" type="sibTrans" cxnId="{6A15426B-0C03-457A-BA8D-06222F9F2692}">
      <dgm:prSet/>
      <dgm:spPr>
        <a:xfrm>
          <a:off x="1036212" y="218898"/>
          <a:ext cx="5694356" cy="5694356"/>
        </a:xfrm>
      </dgm:spPr>
      <dgm:t>
        <a:bodyPr/>
        <a:lstStyle/>
        <a:p>
          <a:endParaRPr lang="tr-TR"/>
        </a:p>
      </dgm:t>
    </dgm:pt>
    <dgm:pt modelId="{7CD31E02-917F-4CF3-AFA4-4A8F033E3E89}">
      <dgm:prSet phldrT="[Metin]" custT="1"/>
      <dgm:spPr>
        <a:xfrm>
          <a:off x="4900625" y="5311503"/>
          <a:ext cx="1660567" cy="687742"/>
        </a:xfrm>
      </dgm:spPr>
      <dgm:t>
        <a:bodyPr/>
        <a:lstStyle/>
        <a:p>
          <a:r>
            <a:rPr lang="tr-TR" sz="1200" dirty="0" err="1" smtClean="0">
              <a:latin typeface="Calibri" panose="020F0502020204030204"/>
              <a:ea typeface=""/>
              <a:cs typeface=""/>
            </a:rPr>
            <a:t>Kontamine</a:t>
          </a:r>
          <a:r>
            <a:rPr lang="tr-TR" sz="1200" dirty="0" smtClean="0">
              <a:latin typeface="Calibri" panose="020F0502020204030204"/>
              <a:ea typeface=""/>
              <a:cs typeface=""/>
            </a:rPr>
            <a:t> ambalaj</a:t>
          </a:r>
          <a:endParaRPr lang="tr-TR" sz="1200" dirty="0">
            <a:latin typeface="Calibri" panose="020F0502020204030204"/>
            <a:ea typeface=""/>
            <a:cs typeface=""/>
          </a:endParaRPr>
        </a:p>
      </dgm:t>
    </dgm:pt>
    <dgm:pt modelId="{C5A10949-9188-4DA5-A1BE-D989E7B59FDE}" type="parTrans" cxnId="{6AB1A793-04B8-4C77-AEAB-05B8C282E241}">
      <dgm:prSet custT="1"/>
      <dgm:spPr/>
      <dgm:t>
        <a:bodyPr/>
        <a:lstStyle/>
        <a:p>
          <a:endParaRPr lang="tr-TR" sz="300"/>
        </a:p>
      </dgm:t>
    </dgm:pt>
    <dgm:pt modelId="{750323B9-3271-4443-9AC5-7FE2E9740957}" type="sibTrans" cxnId="{6AB1A793-04B8-4C77-AEAB-05B8C282E241}">
      <dgm:prSet/>
      <dgm:spPr>
        <a:xfrm>
          <a:off x="1736567" y="229423"/>
          <a:ext cx="5694356" cy="5694356"/>
        </a:xfrm>
      </dgm:spPr>
      <dgm:t>
        <a:bodyPr/>
        <a:lstStyle/>
        <a:p>
          <a:endParaRPr lang="tr-TR"/>
        </a:p>
      </dgm:t>
    </dgm:pt>
    <dgm:pt modelId="{11A1B73D-57AB-42B2-A311-150AC04621F5}">
      <dgm:prSet phldrT="[Metin]" custT="1"/>
      <dgm:spPr>
        <a:xfrm>
          <a:off x="368812" y="3568526"/>
          <a:ext cx="1682753" cy="687742"/>
        </a:xfrm>
      </dgm:spPr>
      <dgm:t>
        <a:bodyPr/>
        <a:lstStyle/>
        <a:p>
          <a:r>
            <a:rPr lang="tr-TR" sz="1200" dirty="0" smtClean="0">
              <a:latin typeface="Calibri" panose="020F0502020204030204"/>
              <a:ea typeface=""/>
              <a:cs typeface=""/>
            </a:rPr>
            <a:t>Basınçlı Kaplar</a:t>
          </a:r>
          <a:endParaRPr lang="tr-TR" sz="1200" dirty="0">
            <a:latin typeface="Calibri" panose="020F0502020204030204"/>
            <a:ea typeface=""/>
            <a:cs typeface=""/>
          </a:endParaRPr>
        </a:p>
      </dgm:t>
    </dgm:pt>
    <dgm:pt modelId="{0BB90F8F-35CA-4F43-86C4-A111E96BC496}" type="parTrans" cxnId="{48025280-68C7-4461-9A6D-6011A065D4D2}">
      <dgm:prSet custT="1"/>
      <dgm:spPr/>
      <dgm:t>
        <a:bodyPr/>
        <a:lstStyle/>
        <a:p>
          <a:endParaRPr lang="tr-TR" sz="300"/>
        </a:p>
      </dgm:t>
    </dgm:pt>
    <dgm:pt modelId="{63A2BFD0-90C7-4E3B-9362-D08094F7377C}" type="sibTrans" cxnId="{48025280-68C7-4461-9A6D-6011A065D4D2}">
      <dgm:prSet/>
      <dgm:spPr>
        <a:xfrm>
          <a:off x="1111406" y="423054"/>
          <a:ext cx="5694356" cy="5694356"/>
        </a:xfrm>
      </dgm:spPr>
      <dgm:t>
        <a:bodyPr/>
        <a:lstStyle/>
        <a:p>
          <a:endParaRPr lang="tr-TR"/>
        </a:p>
      </dgm:t>
    </dgm:pt>
    <dgm:pt modelId="{A94C66BB-291C-4489-990A-004D6991DB36}">
      <dgm:prSet phldrT="[Metin]" custT="1"/>
      <dgm:spPr>
        <a:xfrm>
          <a:off x="4900621" y="167954"/>
          <a:ext cx="1694617" cy="687742"/>
        </a:xfrm>
      </dgm:spPr>
      <dgm:t>
        <a:bodyPr/>
        <a:lstStyle/>
        <a:p>
          <a:r>
            <a:rPr lang="tr-TR" sz="1200" dirty="0" smtClean="0">
              <a:latin typeface="Calibri" panose="020F0502020204030204"/>
              <a:ea typeface=""/>
              <a:cs typeface=""/>
            </a:rPr>
            <a:t>Atık Motor Yağı</a:t>
          </a:r>
          <a:endParaRPr lang="tr-TR" sz="1200" dirty="0">
            <a:latin typeface="Calibri" panose="020F0502020204030204"/>
            <a:ea typeface=""/>
            <a:cs typeface=""/>
          </a:endParaRPr>
        </a:p>
      </dgm:t>
    </dgm:pt>
    <dgm:pt modelId="{96EE636B-3C4B-41EE-903B-FAA0E6CB61CB}" type="parTrans" cxnId="{F42EC2B5-EA9B-4B0E-9025-EEE3BDDA869A}">
      <dgm:prSet custT="1"/>
      <dgm:spPr/>
      <dgm:t>
        <a:bodyPr/>
        <a:lstStyle/>
        <a:p>
          <a:endParaRPr lang="tr-TR" sz="300"/>
        </a:p>
      </dgm:t>
    </dgm:pt>
    <dgm:pt modelId="{5A31E72F-67A8-4450-9B82-050868734EF5}" type="sibTrans" cxnId="{F42EC2B5-EA9B-4B0E-9025-EEE3BDDA869A}">
      <dgm:prSet/>
      <dgm:spPr>
        <a:xfrm>
          <a:off x="823374" y="-424710"/>
          <a:ext cx="5694356" cy="5694356"/>
        </a:xfrm>
      </dgm:spPr>
      <dgm:t>
        <a:bodyPr/>
        <a:lstStyle/>
        <a:p>
          <a:endParaRPr lang="tr-TR"/>
        </a:p>
      </dgm:t>
    </dgm:pt>
    <dgm:pt modelId="{190BFE03-4707-4FD9-A1AB-AB574B597980}">
      <dgm:prSet phldrT="[Metin]" custT="1"/>
      <dgm:spPr>
        <a:xfrm>
          <a:off x="757207" y="4454239"/>
          <a:ext cx="1687891" cy="687742"/>
        </a:xfrm>
      </dgm:spPr>
      <dgm:t>
        <a:bodyPr/>
        <a:lstStyle/>
        <a:p>
          <a:r>
            <a:rPr lang="tr-TR" sz="1200" dirty="0" smtClean="0">
              <a:latin typeface="Calibri" panose="020F0502020204030204"/>
              <a:ea typeface=""/>
              <a:cs typeface=""/>
            </a:rPr>
            <a:t>Televizyon</a:t>
          </a:r>
          <a:endParaRPr lang="tr-TR" sz="1200" dirty="0">
            <a:latin typeface="Calibri" panose="020F0502020204030204"/>
            <a:ea typeface=""/>
            <a:cs typeface=""/>
          </a:endParaRPr>
        </a:p>
      </dgm:t>
    </dgm:pt>
    <dgm:pt modelId="{E7F5C9D5-65D8-4D9D-954E-2953187F751E}" type="parTrans" cxnId="{DC0F783E-02C5-4C2E-9BA6-3FDED447B770}">
      <dgm:prSet custT="1"/>
      <dgm:spPr/>
      <dgm:t>
        <a:bodyPr/>
        <a:lstStyle/>
        <a:p>
          <a:endParaRPr lang="tr-TR" sz="300"/>
        </a:p>
      </dgm:t>
    </dgm:pt>
    <dgm:pt modelId="{E38D03AD-3FC3-4320-ABEE-56A6BA0ABDCD}" type="sibTrans" cxnId="{DC0F783E-02C5-4C2E-9BA6-3FDED447B770}">
      <dgm:prSet/>
      <dgm:spPr>
        <a:xfrm>
          <a:off x="1102289" y="385215"/>
          <a:ext cx="5694356" cy="5694356"/>
        </a:xfrm>
      </dgm:spPr>
      <dgm:t>
        <a:bodyPr/>
        <a:lstStyle/>
        <a:p>
          <a:endParaRPr lang="tr-TR"/>
        </a:p>
      </dgm:t>
    </dgm:pt>
    <dgm:pt modelId="{EE18E7AB-4C42-46E5-B420-2AF9B4200E79}">
      <dgm:prSet phldrT="[Metin]" custT="1"/>
      <dgm:spPr>
        <a:xfrm>
          <a:off x="5900757" y="3596983"/>
          <a:ext cx="1688469" cy="687742"/>
        </a:xfrm>
      </dgm:spPr>
      <dgm:t>
        <a:bodyPr/>
        <a:lstStyle/>
        <a:p>
          <a:r>
            <a:rPr lang="tr-TR" sz="1200" dirty="0" smtClean="0">
              <a:latin typeface="Calibri" panose="020F0502020204030204"/>
              <a:ea typeface=""/>
              <a:cs typeface=""/>
            </a:rPr>
            <a:t>Aydınlatma</a:t>
          </a:r>
          <a:endParaRPr lang="tr-TR" sz="1200" dirty="0">
            <a:latin typeface="Calibri" panose="020F0502020204030204"/>
            <a:ea typeface=""/>
            <a:cs typeface=""/>
          </a:endParaRPr>
        </a:p>
      </dgm:t>
    </dgm:pt>
    <dgm:pt modelId="{37699592-D351-4A12-AF6B-C7023BB9F57C}" type="sibTrans" cxnId="{7E797790-6B69-4B31-9162-E4A893733407}">
      <dgm:prSet/>
      <dgm:spPr>
        <a:xfrm>
          <a:off x="1157509" y="417814"/>
          <a:ext cx="5694356" cy="5694356"/>
        </a:xfrm>
      </dgm:spPr>
      <dgm:t>
        <a:bodyPr/>
        <a:lstStyle/>
        <a:p>
          <a:endParaRPr lang="tr-TR"/>
        </a:p>
      </dgm:t>
    </dgm:pt>
    <dgm:pt modelId="{210CF316-EB9E-434C-A4FB-F3BC0C327F8B}" type="parTrans" cxnId="{7E797790-6B69-4B31-9162-E4A893733407}">
      <dgm:prSet custT="1"/>
      <dgm:spPr/>
      <dgm:t>
        <a:bodyPr/>
        <a:lstStyle/>
        <a:p>
          <a:endParaRPr lang="tr-TR" sz="300"/>
        </a:p>
      </dgm:t>
    </dgm:pt>
    <dgm:pt modelId="{FAAF75B7-1DEA-4343-A27D-E758333F0C74}">
      <dgm:prSet phldrT="[Metin]" custT="1"/>
      <dgm:spPr>
        <a:xfrm>
          <a:off x="5472131" y="953768"/>
          <a:ext cx="1574028" cy="687742"/>
        </a:xfrm>
      </dgm:spPr>
      <dgm:t>
        <a:bodyPr/>
        <a:lstStyle/>
        <a:p>
          <a:r>
            <a:rPr lang="tr-TR" sz="1200" dirty="0" smtClean="0">
              <a:latin typeface="Calibri" panose="020F0502020204030204"/>
              <a:ea typeface=""/>
              <a:cs typeface=""/>
            </a:rPr>
            <a:t>Bitkisel atık yağ</a:t>
          </a:r>
          <a:endParaRPr lang="tr-TR" sz="1200" dirty="0">
            <a:latin typeface="Calibri" panose="020F0502020204030204"/>
            <a:ea typeface=""/>
            <a:cs typeface=""/>
          </a:endParaRPr>
        </a:p>
      </dgm:t>
    </dgm:pt>
    <dgm:pt modelId="{63DC6218-4186-4102-BA04-9C68E2770E2E}" type="sibTrans" cxnId="{F7A78550-2ECD-438F-BCBE-E3A22CCC2CEE}">
      <dgm:prSet/>
      <dgm:spPr>
        <a:xfrm>
          <a:off x="1364736" y="393372"/>
          <a:ext cx="5694356" cy="5694356"/>
        </a:xfrm>
      </dgm:spPr>
      <dgm:t>
        <a:bodyPr/>
        <a:lstStyle/>
        <a:p>
          <a:endParaRPr lang="tr-TR"/>
        </a:p>
      </dgm:t>
    </dgm:pt>
    <dgm:pt modelId="{B21418BE-EDD0-4937-AA5A-CD4E607591A8}" type="parTrans" cxnId="{F7A78550-2ECD-438F-BCBE-E3A22CCC2CEE}">
      <dgm:prSet custT="1"/>
      <dgm:spPr/>
      <dgm:t>
        <a:bodyPr/>
        <a:lstStyle/>
        <a:p>
          <a:endParaRPr lang="tr-TR" sz="300"/>
        </a:p>
      </dgm:t>
    </dgm:pt>
    <dgm:pt modelId="{1DDDB6C2-88DF-4526-A083-DB4A143DE505}" type="pres">
      <dgm:prSet presAssocID="{DEFE1138-1881-47EC-9751-66A412957E1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11570E4A-EC6A-4D69-ADAB-1F8AB286A9FC}" type="pres">
      <dgm:prSet presAssocID="{F0333A68-DDB4-4F97-ADE0-CEB46FDA7132}" presName="centerShape" presStyleLbl="node0" presStyleIdx="0" presStyleCnt="1" custScaleX="189762" custScaleY="151326"/>
      <dgm:spPr/>
      <dgm:t>
        <a:bodyPr/>
        <a:lstStyle/>
        <a:p>
          <a:endParaRPr lang="tr-TR"/>
        </a:p>
      </dgm:t>
    </dgm:pt>
    <dgm:pt modelId="{BBFB8779-E289-4DFE-B49C-45F7DC35D99B}" type="pres">
      <dgm:prSet presAssocID="{537FD14C-0A47-41D9-994A-03DAE32CA30D}" presName="Name9" presStyleLbl="parChTrans1D2" presStyleIdx="0" presStyleCnt="14"/>
      <dgm:spPr/>
      <dgm:t>
        <a:bodyPr/>
        <a:lstStyle/>
        <a:p>
          <a:endParaRPr lang="tr-TR"/>
        </a:p>
      </dgm:t>
    </dgm:pt>
    <dgm:pt modelId="{A5CF6F82-B1C7-4570-9E0F-AE3A0BCADD07}" type="pres">
      <dgm:prSet presAssocID="{537FD14C-0A47-41D9-994A-03DAE32CA30D}" presName="connTx" presStyleLbl="parChTrans1D2" presStyleIdx="0" presStyleCnt="14"/>
      <dgm:spPr/>
      <dgm:t>
        <a:bodyPr/>
        <a:lstStyle/>
        <a:p>
          <a:endParaRPr lang="tr-TR"/>
        </a:p>
      </dgm:t>
    </dgm:pt>
    <dgm:pt modelId="{14E0B2CB-8D19-4863-B7A7-CB212425B1EC}" type="pres">
      <dgm:prSet presAssocID="{183BED58-0237-4571-9287-BA39A2B0A75D}" presName="node" presStyleLbl="node1" presStyleIdx="0" presStyleCnt="1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662F349-390D-463A-A4A6-D8FC2ED02362}" type="pres">
      <dgm:prSet presAssocID="{96EE636B-3C4B-41EE-903B-FAA0E6CB61CB}" presName="Name9" presStyleLbl="parChTrans1D2" presStyleIdx="1" presStyleCnt="14"/>
      <dgm:spPr/>
      <dgm:t>
        <a:bodyPr/>
        <a:lstStyle/>
        <a:p>
          <a:endParaRPr lang="tr-TR"/>
        </a:p>
      </dgm:t>
    </dgm:pt>
    <dgm:pt modelId="{2CA3E633-1DAF-4E2C-B87C-8CE6CE2C109B}" type="pres">
      <dgm:prSet presAssocID="{96EE636B-3C4B-41EE-903B-FAA0E6CB61CB}" presName="connTx" presStyleLbl="parChTrans1D2" presStyleIdx="1" presStyleCnt="14"/>
      <dgm:spPr/>
      <dgm:t>
        <a:bodyPr/>
        <a:lstStyle/>
        <a:p>
          <a:endParaRPr lang="tr-TR"/>
        </a:p>
      </dgm:t>
    </dgm:pt>
    <dgm:pt modelId="{69373178-0A1D-404A-95F0-A0C3E41F9D3B}" type="pres">
      <dgm:prSet presAssocID="{A94C66BB-291C-4489-990A-004D6991DB36}" presName="node" presStyleLbl="node1" presStyleIdx="1" presStyleCnt="14" custScaleX="16749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2882F77-C518-475F-9BB7-30AB2A5B95FB}" type="pres">
      <dgm:prSet presAssocID="{B21418BE-EDD0-4937-AA5A-CD4E607591A8}" presName="Name9" presStyleLbl="parChTrans1D2" presStyleIdx="2" presStyleCnt="14"/>
      <dgm:spPr/>
      <dgm:t>
        <a:bodyPr/>
        <a:lstStyle/>
        <a:p>
          <a:endParaRPr lang="tr-TR"/>
        </a:p>
      </dgm:t>
    </dgm:pt>
    <dgm:pt modelId="{0F345783-4F3E-41BD-B348-B18F4A3773D4}" type="pres">
      <dgm:prSet presAssocID="{B21418BE-EDD0-4937-AA5A-CD4E607591A8}" presName="connTx" presStyleLbl="parChTrans1D2" presStyleIdx="2" presStyleCnt="14"/>
      <dgm:spPr/>
      <dgm:t>
        <a:bodyPr/>
        <a:lstStyle/>
        <a:p>
          <a:endParaRPr lang="tr-TR"/>
        </a:p>
      </dgm:t>
    </dgm:pt>
    <dgm:pt modelId="{B66D6495-9100-447E-AA9E-950F950D138A}" type="pres">
      <dgm:prSet presAssocID="{FAAF75B7-1DEA-4343-A27D-E758333F0C74}" presName="node" presStyleLbl="node1" presStyleIdx="2" presStyleCnt="14" custScaleX="187851" custRadScaleRad="101506" custRadScaleInc="1193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E1D812F-20A1-4E8B-AD96-F4972691CE53}" type="pres">
      <dgm:prSet presAssocID="{C1452527-917A-4A10-8D99-3FD418CE389B}" presName="Name9" presStyleLbl="parChTrans1D2" presStyleIdx="3" presStyleCnt="14"/>
      <dgm:spPr/>
      <dgm:t>
        <a:bodyPr/>
        <a:lstStyle/>
        <a:p>
          <a:endParaRPr lang="tr-TR"/>
        </a:p>
      </dgm:t>
    </dgm:pt>
    <dgm:pt modelId="{16E3865B-BE47-4AC6-979E-19108FE7322F}" type="pres">
      <dgm:prSet presAssocID="{C1452527-917A-4A10-8D99-3FD418CE389B}" presName="connTx" presStyleLbl="parChTrans1D2" presStyleIdx="3" presStyleCnt="14"/>
      <dgm:spPr/>
      <dgm:t>
        <a:bodyPr/>
        <a:lstStyle/>
        <a:p>
          <a:endParaRPr lang="tr-TR"/>
        </a:p>
      </dgm:t>
    </dgm:pt>
    <dgm:pt modelId="{131F11D3-F2FF-455B-9BD3-AE23C3FA09E0}" type="pres">
      <dgm:prSet presAssocID="{AE8F159F-F62B-48A2-B7B9-5A9FE0DCD088}" presName="node" presStyleLbl="node1" presStyleIdx="3" presStyleCnt="14" custScaleX="168328" custScaleY="11463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B5A96FA-4DC3-4FB9-9B94-16AC549B29C1}" type="pres">
      <dgm:prSet presAssocID="{1FFEA26F-198E-43EC-B3CE-E7160EFACE35}" presName="Name9" presStyleLbl="parChTrans1D2" presStyleIdx="4" presStyleCnt="14"/>
      <dgm:spPr/>
      <dgm:t>
        <a:bodyPr/>
        <a:lstStyle/>
        <a:p>
          <a:endParaRPr lang="tr-TR"/>
        </a:p>
      </dgm:t>
    </dgm:pt>
    <dgm:pt modelId="{5BD28906-866B-46BE-9945-8D97E6658652}" type="pres">
      <dgm:prSet presAssocID="{1FFEA26F-198E-43EC-B3CE-E7160EFACE35}" presName="connTx" presStyleLbl="parChTrans1D2" presStyleIdx="4" presStyleCnt="14"/>
      <dgm:spPr/>
      <dgm:t>
        <a:bodyPr/>
        <a:lstStyle/>
        <a:p>
          <a:endParaRPr lang="tr-TR"/>
        </a:p>
      </dgm:t>
    </dgm:pt>
    <dgm:pt modelId="{A0CA5FA3-AD5F-414A-BC6E-569D69895ECC}" type="pres">
      <dgm:prSet presAssocID="{79D14929-08F5-476B-8CE1-7E1344FA400F}" presName="node" presStyleLbl="node1" presStyleIdx="4" presStyleCnt="14" custScaleX="215993" custScaleY="100919" custRadScaleRad="99095" custRadScaleInc="-1974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5F0ABD4-7677-429C-9079-61AFA5718953}" type="pres">
      <dgm:prSet presAssocID="{210CF316-EB9E-434C-A4FB-F3BC0C327F8B}" presName="Name9" presStyleLbl="parChTrans1D2" presStyleIdx="5" presStyleCnt="14"/>
      <dgm:spPr/>
      <dgm:t>
        <a:bodyPr/>
        <a:lstStyle/>
        <a:p>
          <a:endParaRPr lang="tr-TR"/>
        </a:p>
      </dgm:t>
    </dgm:pt>
    <dgm:pt modelId="{E858A813-C113-4BA0-8AFA-0B242E17EEB6}" type="pres">
      <dgm:prSet presAssocID="{210CF316-EB9E-434C-A4FB-F3BC0C327F8B}" presName="connTx" presStyleLbl="parChTrans1D2" presStyleIdx="5" presStyleCnt="14"/>
      <dgm:spPr/>
      <dgm:t>
        <a:bodyPr/>
        <a:lstStyle/>
        <a:p>
          <a:endParaRPr lang="tr-TR"/>
        </a:p>
      </dgm:t>
    </dgm:pt>
    <dgm:pt modelId="{0551BF54-0C4B-4931-B62E-EDB60E37FF7A}" type="pres">
      <dgm:prSet presAssocID="{EE18E7AB-4C42-46E5-B420-2AF9B4200E79}" presName="node" presStyleLbl="node1" presStyleIdx="5" presStyleCnt="14" custScaleX="226546" custRadScaleRad="96378" custRadScaleInc="-4700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4B321A4-ABBB-4743-80CB-7A09AB773860}" type="pres">
      <dgm:prSet presAssocID="{B390C13E-5FE8-425E-BF12-7293D22E6099}" presName="Name9" presStyleLbl="parChTrans1D2" presStyleIdx="6" presStyleCnt="14"/>
      <dgm:spPr/>
      <dgm:t>
        <a:bodyPr/>
        <a:lstStyle/>
        <a:p>
          <a:endParaRPr lang="tr-TR"/>
        </a:p>
      </dgm:t>
    </dgm:pt>
    <dgm:pt modelId="{3F2CEC76-9D2A-4BA6-8E23-D9DA67C9DC8F}" type="pres">
      <dgm:prSet presAssocID="{B390C13E-5FE8-425E-BF12-7293D22E6099}" presName="connTx" presStyleLbl="parChTrans1D2" presStyleIdx="6" presStyleCnt="14"/>
      <dgm:spPr/>
      <dgm:t>
        <a:bodyPr/>
        <a:lstStyle/>
        <a:p>
          <a:endParaRPr lang="tr-TR"/>
        </a:p>
      </dgm:t>
    </dgm:pt>
    <dgm:pt modelId="{7A23CF85-2636-48C9-BE58-E95242CB42C4}" type="pres">
      <dgm:prSet presAssocID="{61FF4A3E-55AD-4311-8F3F-4967445BF688}" presName="node" presStyleLbl="node1" presStyleIdx="6" presStyleCnt="14" custScaleX="180317" custRadScaleRad="107988" custRadScaleInc="-8906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4C96092-2CA2-4453-9C63-78E667F4B9BC}" type="pres">
      <dgm:prSet presAssocID="{C5A10949-9188-4DA5-A1BE-D989E7B59FDE}" presName="Name9" presStyleLbl="parChTrans1D2" presStyleIdx="7" presStyleCnt="14"/>
      <dgm:spPr/>
      <dgm:t>
        <a:bodyPr/>
        <a:lstStyle/>
        <a:p>
          <a:endParaRPr lang="tr-TR"/>
        </a:p>
      </dgm:t>
    </dgm:pt>
    <dgm:pt modelId="{A83ADB62-9C13-4DC3-BE78-7124D1AAC4A0}" type="pres">
      <dgm:prSet presAssocID="{C5A10949-9188-4DA5-A1BE-D989E7B59FDE}" presName="connTx" presStyleLbl="parChTrans1D2" presStyleIdx="7" presStyleCnt="14"/>
      <dgm:spPr/>
      <dgm:t>
        <a:bodyPr/>
        <a:lstStyle/>
        <a:p>
          <a:endParaRPr lang="tr-TR"/>
        </a:p>
      </dgm:t>
    </dgm:pt>
    <dgm:pt modelId="{D3D083C2-BA62-48E3-90EF-FABE764FE708}" type="pres">
      <dgm:prSet presAssocID="{7CD31E02-917F-4CF3-AFA4-4A8F033E3E89}" presName="node" presStyleLbl="node1" presStyleIdx="7" presStyleCnt="14" custScaleX="225076" custScaleY="125829" custRadScaleRad="97357" custRadScaleInc="-1271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7583747-5EA5-429F-9877-2239EA2EFC8B}" type="pres">
      <dgm:prSet presAssocID="{234B2058-091E-4665-9293-71556298A068}" presName="Name9" presStyleLbl="parChTrans1D2" presStyleIdx="8" presStyleCnt="14"/>
      <dgm:spPr/>
      <dgm:t>
        <a:bodyPr/>
        <a:lstStyle/>
        <a:p>
          <a:endParaRPr lang="tr-TR"/>
        </a:p>
      </dgm:t>
    </dgm:pt>
    <dgm:pt modelId="{62298A4D-699C-40F9-ACB6-F7575573E21C}" type="pres">
      <dgm:prSet presAssocID="{234B2058-091E-4665-9293-71556298A068}" presName="connTx" presStyleLbl="parChTrans1D2" presStyleIdx="8" presStyleCnt="14"/>
      <dgm:spPr/>
      <dgm:t>
        <a:bodyPr/>
        <a:lstStyle/>
        <a:p>
          <a:endParaRPr lang="tr-TR"/>
        </a:p>
      </dgm:t>
    </dgm:pt>
    <dgm:pt modelId="{828CF3AF-AFA3-4582-B949-9B85DF0D2A60}" type="pres">
      <dgm:prSet presAssocID="{2237CE31-6C74-436B-A19F-C5679BB199A7}" presName="node" presStyleLbl="node1" presStyleIdx="8" presStyleCnt="14" custScaleX="179744" custRadScaleRad="98229" custRadScaleInc="8199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32D64C5-ABB4-454B-AA8A-44F098FC0F8E}" type="pres">
      <dgm:prSet presAssocID="{E7F5C9D5-65D8-4D9D-954E-2953187F751E}" presName="Name9" presStyleLbl="parChTrans1D2" presStyleIdx="9" presStyleCnt="14"/>
      <dgm:spPr/>
      <dgm:t>
        <a:bodyPr/>
        <a:lstStyle/>
        <a:p>
          <a:endParaRPr lang="tr-TR"/>
        </a:p>
      </dgm:t>
    </dgm:pt>
    <dgm:pt modelId="{BEAE9AC8-2959-4798-95E0-FFF9A474338B}" type="pres">
      <dgm:prSet presAssocID="{E7F5C9D5-65D8-4D9D-954E-2953187F751E}" presName="connTx" presStyleLbl="parChTrans1D2" presStyleIdx="9" presStyleCnt="14"/>
      <dgm:spPr/>
      <dgm:t>
        <a:bodyPr/>
        <a:lstStyle/>
        <a:p>
          <a:endParaRPr lang="tr-TR"/>
        </a:p>
      </dgm:t>
    </dgm:pt>
    <dgm:pt modelId="{67C3CD1F-5375-4B33-98C1-E1EFEAFC7D4D}" type="pres">
      <dgm:prSet presAssocID="{190BFE03-4707-4FD9-A1AB-AB574B597980}" presName="node" presStyleLbl="node1" presStyleIdx="9" presStyleCnt="14" custScaleX="202388" custRadScaleRad="94880" custRadScaleInc="6143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55B245D-D0F3-4BEE-9FA6-C84FBB0F0477}" type="pres">
      <dgm:prSet presAssocID="{0BB90F8F-35CA-4F43-86C4-A111E96BC496}" presName="Name9" presStyleLbl="parChTrans1D2" presStyleIdx="10" presStyleCnt="14"/>
      <dgm:spPr/>
      <dgm:t>
        <a:bodyPr/>
        <a:lstStyle/>
        <a:p>
          <a:endParaRPr lang="tr-TR"/>
        </a:p>
      </dgm:t>
    </dgm:pt>
    <dgm:pt modelId="{F9DE22AC-2046-4B23-95BC-EEDCBE527443}" type="pres">
      <dgm:prSet presAssocID="{0BB90F8F-35CA-4F43-86C4-A111E96BC496}" presName="connTx" presStyleLbl="parChTrans1D2" presStyleIdx="10" presStyleCnt="14"/>
      <dgm:spPr/>
      <dgm:t>
        <a:bodyPr/>
        <a:lstStyle/>
        <a:p>
          <a:endParaRPr lang="tr-TR"/>
        </a:p>
      </dgm:t>
    </dgm:pt>
    <dgm:pt modelId="{7C1323B1-47FB-4936-A8B2-AE91B97BD128}" type="pres">
      <dgm:prSet presAssocID="{11A1B73D-57AB-42B2-A311-150AC04621F5}" presName="node" presStyleLbl="node1" presStyleIdx="10" presStyleCnt="14" custScaleX="169682" custRadScaleRad="98083" custRadScaleInc="5107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DE40316-C578-46B6-9022-E9A62D0C627D}" type="pres">
      <dgm:prSet presAssocID="{3EB5EC29-C794-4BAA-914A-7B7E0AEA3C75}" presName="Name9" presStyleLbl="parChTrans1D2" presStyleIdx="11" presStyleCnt="14"/>
      <dgm:spPr/>
      <dgm:t>
        <a:bodyPr/>
        <a:lstStyle/>
        <a:p>
          <a:endParaRPr lang="tr-TR"/>
        </a:p>
      </dgm:t>
    </dgm:pt>
    <dgm:pt modelId="{0F20A315-8E91-46D7-9572-1C210772D4F1}" type="pres">
      <dgm:prSet presAssocID="{3EB5EC29-C794-4BAA-914A-7B7E0AEA3C75}" presName="connTx" presStyleLbl="parChTrans1D2" presStyleIdx="11" presStyleCnt="14"/>
      <dgm:spPr/>
      <dgm:t>
        <a:bodyPr/>
        <a:lstStyle/>
        <a:p>
          <a:endParaRPr lang="tr-TR"/>
        </a:p>
      </dgm:t>
    </dgm:pt>
    <dgm:pt modelId="{DC48CE0A-AAC0-44D5-A294-4357155E5A62}" type="pres">
      <dgm:prSet presAssocID="{4EE4A724-BEF6-4668-BB49-AC679A6E339C}" presName="node" presStyleLbl="node1" presStyleIdx="11" presStyleCnt="14" custScaleX="173850" custRadScaleRad="102102" custRadScaleInc="3441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DC0D28D-B6F3-4EA1-A28F-9D7583F93CDF}" type="pres">
      <dgm:prSet presAssocID="{11BBAFF3-A4EC-4A4E-BC6C-83DA0BCBF9BF}" presName="Name9" presStyleLbl="parChTrans1D2" presStyleIdx="12" presStyleCnt="14"/>
      <dgm:spPr/>
      <dgm:t>
        <a:bodyPr/>
        <a:lstStyle/>
        <a:p>
          <a:endParaRPr lang="tr-TR"/>
        </a:p>
      </dgm:t>
    </dgm:pt>
    <dgm:pt modelId="{09FEEAAC-F63D-4A17-B11F-8C1D1A643344}" type="pres">
      <dgm:prSet presAssocID="{11BBAFF3-A4EC-4A4E-BC6C-83DA0BCBF9BF}" presName="connTx" presStyleLbl="parChTrans1D2" presStyleIdx="12" presStyleCnt="14"/>
      <dgm:spPr/>
      <dgm:t>
        <a:bodyPr/>
        <a:lstStyle/>
        <a:p>
          <a:endParaRPr lang="tr-TR"/>
        </a:p>
      </dgm:t>
    </dgm:pt>
    <dgm:pt modelId="{07FFA091-891E-408B-AAF5-10C1E6375DA3}" type="pres">
      <dgm:prSet presAssocID="{3B085B40-68F5-4CDE-8B9E-4D6A60095573}" presName="node" presStyleLbl="node1" presStyleIdx="12" presStyleCnt="14" custScaleX="15518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124B91B-F9A0-4979-BA09-3D45671A94DA}" type="pres">
      <dgm:prSet presAssocID="{3FF482B0-807E-43FF-8425-5470A51A2C88}" presName="Name9" presStyleLbl="parChTrans1D2" presStyleIdx="13" presStyleCnt="14"/>
      <dgm:spPr/>
      <dgm:t>
        <a:bodyPr/>
        <a:lstStyle/>
        <a:p>
          <a:endParaRPr lang="tr-TR"/>
        </a:p>
      </dgm:t>
    </dgm:pt>
    <dgm:pt modelId="{CC70840B-1AB2-4A65-AEAB-8DB310A22E50}" type="pres">
      <dgm:prSet presAssocID="{3FF482B0-807E-43FF-8425-5470A51A2C88}" presName="connTx" presStyleLbl="parChTrans1D2" presStyleIdx="13" presStyleCnt="14"/>
      <dgm:spPr/>
      <dgm:t>
        <a:bodyPr/>
        <a:lstStyle/>
        <a:p>
          <a:endParaRPr lang="tr-TR"/>
        </a:p>
      </dgm:t>
    </dgm:pt>
    <dgm:pt modelId="{FA09FB66-B2CA-4A9B-8862-328AD6B17537}" type="pres">
      <dgm:prSet presAssocID="{029A274B-743F-4704-ADCA-BF30C9F5E533}" presName="node" presStyleLbl="node1" presStyleIdx="13" presStyleCnt="14" custScaleX="151851" custScaleY="9269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0E0C5506-841E-427B-B941-68DDE855D407}" type="presOf" srcId="{C5A10949-9188-4DA5-A1BE-D989E7B59FDE}" destId="{A83ADB62-9C13-4DC3-BE78-7124D1AAC4A0}" srcOrd="1" destOrd="0" presId="urn:microsoft.com/office/officeart/2005/8/layout/radial1"/>
    <dgm:cxn modelId="{3E4A536A-FD59-49A6-B80A-BF402B11EDB4}" type="presOf" srcId="{11BBAFF3-A4EC-4A4E-BC6C-83DA0BCBF9BF}" destId="{DDC0D28D-B6F3-4EA1-A28F-9D7583F93CDF}" srcOrd="0" destOrd="0" presId="urn:microsoft.com/office/officeart/2005/8/layout/radial1"/>
    <dgm:cxn modelId="{8266AC9F-8DBD-4EC5-90B0-EFFE83C6A868}" type="presOf" srcId="{3FF482B0-807E-43FF-8425-5470A51A2C88}" destId="{CC70840B-1AB2-4A65-AEAB-8DB310A22E50}" srcOrd="1" destOrd="0" presId="urn:microsoft.com/office/officeart/2005/8/layout/radial1"/>
    <dgm:cxn modelId="{FA0BA8D0-13D8-4EAA-BD01-2731804CB52E}" type="presOf" srcId="{C1452527-917A-4A10-8D99-3FD418CE389B}" destId="{9E1D812F-20A1-4E8B-AD96-F4972691CE53}" srcOrd="0" destOrd="0" presId="urn:microsoft.com/office/officeart/2005/8/layout/radial1"/>
    <dgm:cxn modelId="{45256A74-39C0-45EA-B87C-0DD44713D80C}" type="presOf" srcId="{96EE636B-3C4B-41EE-903B-FAA0E6CB61CB}" destId="{2CA3E633-1DAF-4E2C-B87C-8CE6CE2C109B}" srcOrd="1" destOrd="0" presId="urn:microsoft.com/office/officeart/2005/8/layout/radial1"/>
    <dgm:cxn modelId="{EFAEF576-551A-4E26-84CE-286E8921E476}" type="presOf" srcId="{029A274B-743F-4704-ADCA-BF30C9F5E533}" destId="{FA09FB66-B2CA-4A9B-8862-328AD6B17537}" srcOrd="0" destOrd="0" presId="urn:microsoft.com/office/officeart/2005/8/layout/radial1"/>
    <dgm:cxn modelId="{865F27A9-F93F-4478-ADE3-7E1604D05DC0}" type="presOf" srcId="{0BB90F8F-35CA-4F43-86C4-A111E96BC496}" destId="{F9DE22AC-2046-4B23-95BC-EEDCBE527443}" srcOrd="1" destOrd="0" presId="urn:microsoft.com/office/officeart/2005/8/layout/radial1"/>
    <dgm:cxn modelId="{D6C647DE-F02F-4686-A477-35C375D760EF}" type="presOf" srcId="{3EB5EC29-C794-4BAA-914A-7B7E0AEA3C75}" destId="{0F20A315-8E91-46D7-9572-1C210772D4F1}" srcOrd="1" destOrd="0" presId="urn:microsoft.com/office/officeart/2005/8/layout/radial1"/>
    <dgm:cxn modelId="{84C30F88-9CDE-445B-9732-EA06A17E7AE9}" type="presOf" srcId="{E7F5C9D5-65D8-4D9D-954E-2953187F751E}" destId="{BEAE9AC8-2959-4798-95E0-FFF9A474338B}" srcOrd="1" destOrd="0" presId="urn:microsoft.com/office/officeart/2005/8/layout/radial1"/>
    <dgm:cxn modelId="{E015966C-F069-4405-AE76-486A883DD194}" type="presOf" srcId="{E7F5C9D5-65D8-4D9D-954E-2953187F751E}" destId="{632D64C5-ABB4-454B-AA8A-44F098FC0F8E}" srcOrd="0" destOrd="0" presId="urn:microsoft.com/office/officeart/2005/8/layout/radial1"/>
    <dgm:cxn modelId="{3365D465-5862-44B7-9515-982C462D5FA9}" type="presOf" srcId="{B21418BE-EDD0-4937-AA5A-CD4E607591A8}" destId="{0F345783-4F3E-41BD-B348-B18F4A3773D4}" srcOrd="1" destOrd="0" presId="urn:microsoft.com/office/officeart/2005/8/layout/radial1"/>
    <dgm:cxn modelId="{B0B3FBF9-DBC8-48C5-8378-47B94155D3BE}" type="presOf" srcId="{B21418BE-EDD0-4937-AA5A-CD4E607591A8}" destId="{C2882F77-C518-475F-9BB7-30AB2A5B95FB}" srcOrd="0" destOrd="0" presId="urn:microsoft.com/office/officeart/2005/8/layout/radial1"/>
    <dgm:cxn modelId="{86020942-A53E-4390-8AC1-7B51A29A7F58}" type="presOf" srcId="{3EB5EC29-C794-4BAA-914A-7B7E0AEA3C75}" destId="{EDE40316-C578-46B6-9022-E9A62D0C627D}" srcOrd="0" destOrd="0" presId="urn:microsoft.com/office/officeart/2005/8/layout/radial1"/>
    <dgm:cxn modelId="{8B81226F-A6A1-4F94-BEDD-BB4DA10320E6}" srcId="{DEFE1138-1881-47EC-9751-66A412957E16}" destId="{F0333A68-DDB4-4F97-ADE0-CEB46FDA7132}" srcOrd="0" destOrd="0" parTransId="{8679319A-3977-4981-876D-47A9A5E7C706}" sibTransId="{0EFED13C-625E-4A72-B92E-49FED5E808CD}"/>
    <dgm:cxn modelId="{05CC33D8-7855-4F8B-A4D2-9883187BB558}" type="presOf" srcId="{2237CE31-6C74-436B-A19F-C5679BB199A7}" destId="{828CF3AF-AFA3-4582-B949-9B85DF0D2A60}" srcOrd="0" destOrd="0" presId="urn:microsoft.com/office/officeart/2005/8/layout/radial1"/>
    <dgm:cxn modelId="{2AECACBE-1AC4-46AD-A14F-F2C6103D0A81}" type="presOf" srcId="{B390C13E-5FE8-425E-BF12-7293D22E6099}" destId="{94B321A4-ABBB-4743-80CB-7A09AB773860}" srcOrd="0" destOrd="0" presId="urn:microsoft.com/office/officeart/2005/8/layout/radial1"/>
    <dgm:cxn modelId="{AA750E08-FE11-4F18-87A5-3DDDD284F8E8}" srcId="{F0333A68-DDB4-4F97-ADE0-CEB46FDA7132}" destId="{79D14929-08F5-476B-8CE1-7E1344FA400F}" srcOrd="4" destOrd="0" parTransId="{1FFEA26F-198E-43EC-B3CE-E7160EFACE35}" sibTransId="{FD9782FA-A0CF-4E24-AE53-38B12BCD769C}"/>
    <dgm:cxn modelId="{D233DA46-4C01-4064-AB9B-184781085937}" srcId="{F0333A68-DDB4-4F97-ADE0-CEB46FDA7132}" destId="{AE8F159F-F62B-48A2-B7B9-5A9FE0DCD088}" srcOrd="3" destOrd="0" parTransId="{C1452527-917A-4A10-8D99-3FD418CE389B}" sibTransId="{8AADF859-C95A-4DE5-BE57-B8054E9581CB}"/>
    <dgm:cxn modelId="{922C1910-BF2D-4D9D-B61E-E8F69D71A34C}" type="presOf" srcId="{96EE636B-3C4B-41EE-903B-FAA0E6CB61CB}" destId="{D662F349-390D-463A-A4A6-D8FC2ED02362}" srcOrd="0" destOrd="0" presId="urn:microsoft.com/office/officeart/2005/8/layout/radial1"/>
    <dgm:cxn modelId="{DC0F783E-02C5-4C2E-9BA6-3FDED447B770}" srcId="{F0333A68-DDB4-4F97-ADE0-CEB46FDA7132}" destId="{190BFE03-4707-4FD9-A1AB-AB574B597980}" srcOrd="9" destOrd="0" parTransId="{E7F5C9D5-65D8-4D9D-954E-2953187F751E}" sibTransId="{E38D03AD-3FC3-4320-ABEE-56A6BA0ABDCD}"/>
    <dgm:cxn modelId="{C5B96776-11B0-4358-9E91-DFCC56583195}" type="presOf" srcId="{7CD31E02-917F-4CF3-AFA4-4A8F033E3E89}" destId="{D3D083C2-BA62-48E3-90EF-FABE764FE708}" srcOrd="0" destOrd="0" presId="urn:microsoft.com/office/officeart/2005/8/layout/radial1"/>
    <dgm:cxn modelId="{23EF2F33-1BCB-43EE-9578-E76B00EC2ABD}" type="presOf" srcId="{234B2058-091E-4665-9293-71556298A068}" destId="{62298A4D-699C-40F9-ACB6-F7575573E21C}" srcOrd="1" destOrd="0" presId="urn:microsoft.com/office/officeart/2005/8/layout/radial1"/>
    <dgm:cxn modelId="{7109D06B-7693-4A2C-BDC4-1CF0CDDB2B74}" type="presOf" srcId="{FAAF75B7-1DEA-4343-A27D-E758333F0C74}" destId="{B66D6495-9100-447E-AA9E-950F950D138A}" srcOrd="0" destOrd="0" presId="urn:microsoft.com/office/officeart/2005/8/layout/radial1"/>
    <dgm:cxn modelId="{3E2C56C6-6DC7-4CAD-A8DE-904AAD26CC2E}" type="presOf" srcId="{DEFE1138-1881-47EC-9751-66A412957E16}" destId="{1DDDB6C2-88DF-4526-A083-DB4A143DE505}" srcOrd="0" destOrd="0" presId="urn:microsoft.com/office/officeart/2005/8/layout/radial1"/>
    <dgm:cxn modelId="{374CFD43-081A-4E56-8FC9-E504AED84F01}" type="presOf" srcId="{234B2058-091E-4665-9293-71556298A068}" destId="{97583747-5EA5-429F-9877-2239EA2EFC8B}" srcOrd="0" destOrd="0" presId="urn:microsoft.com/office/officeart/2005/8/layout/radial1"/>
    <dgm:cxn modelId="{6E85C7A2-286E-4460-9C69-D23DE2952AD4}" type="presOf" srcId="{4EE4A724-BEF6-4668-BB49-AC679A6E339C}" destId="{DC48CE0A-AAC0-44D5-A294-4357155E5A62}" srcOrd="0" destOrd="0" presId="urn:microsoft.com/office/officeart/2005/8/layout/radial1"/>
    <dgm:cxn modelId="{A43695FA-F0AB-4D0B-B386-A97D155AEF42}" srcId="{F0333A68-DDB4-4F97-ADE0-CEB46FDA7132}" destId="{183BED58-0237-4571-9287-BA39A2B0A75D}" srcOrd="0" destOrd="0" parTransId="{537FD14C-0A47-41D9-994A-03DAE32CA30D}" sibTransId="{A031B0F8-A364-4038-9DBA-A3ADCBEAFEF9}"/>
    <dgm:cxn modelId="{315BDB13-FB92-41EA-9B46-65BBF5EC7D0D}" type="presOf" srcId="{B390C13E-5FE8-425E-BF12-7293D22E6099}" destId="{3F2CEC76-9D2A-4BA6-8E23-D9DA67C9DC8F}" srcOrd="1" destOrd="0" presId="urn:microsoft.com/office/officeart/2005/8/layout/radial1"/>
    <dgm:cxn modelId="{6AB1A793-04B8-4C77-AEAB-05B8C282E241}" srcId="{F0333A68-DDB4-4F97-ADE0-CEB46FDA7132}" destId="{7CD31E02-917F-4CF3-AFA4-4A8F033E3E89}" srcOrd="7" destOrd="0" parTransId="{C5A10949-9188-4DA5-A1BE-D989E7B59FDE}" sibTransId="{750323B9-3271-4443-9AC5-7FE2E9740957}"/>
    <dgm:cxn modelId="{6319E7D6-BE31-4DDD-952B-55DB1B7E9986}" srcId="{F0333A68-DDB4-4F97-ADE0-CEB46FDA7132}" destId="{029A274B-743F-4704-ADCA-BF30C9F5E533}" srcOrd="13" destOrd="0" parTransId="{3FF482B0-807E-43FF-8425-5470A51A2C88}" sibTransId="{AAC5451A-AA2B-4979-87E4-D4CDB362B111}"/>
    <dgm:cxn modelId="{F42EC2B5-EA9B-4B0E-9025-EEE3BDDA869A}" srcId="{F0333A68-DDB4-4F97-ADE0-CEB46FDA7132}" destId="{A94C66BB-291C-4489-990A-004D6991DB36}" srcOrd="1" destOrd="0" parTransId="{96EE636B-3C4B-41EE-903B-FAA0E6CB61CB}" sibTransId="{5A31E72F-67A8-4450-9B82-050868734EF5}"/>
    <dgm:cxn modelId="{003FFCD9-C452-4244-8C17-6A387D0DEE07}" type="presOf" srcId="{3FF482B0-807E-43FF-8425-5470A51A2C88}" destId="{8124B91B-F9A0-4979-BA09-3D45671A94DA}" srcOrd="0" destOrd="0" presId="urn:microsoft.com/office/officeart/2005/8/layout/radial1"/>
    <dgm:cxn modelId="{9E6CF350-F730-47F2-AFB5-1D14B3807228}" type="presOf" srcId="{210CF316-EB9E-434C-A4FB-F3BC0C327F8B}" destId="{05F0ABD4-7677-429C-9079-61AFA5718953}" srcOrd="0" destOrd="0" presId="urn:microsoft.com/office/officeart/2005/8/layout/radial1"/>
    <dgm:cxn modelId="{49DEFA3C-E050-4B16-9CB3-1E97A9C2ABB0}" srcId="{F0333A68-DDB4-4F97-ADE0-CEB46FDA7132}" destId="{4EE4A724-BEF6-4668-BB49-AC679A6E339C}" srcOrd="11" destOrd="0" parTransId="{3EB5EC29-C794-4BAA-914A-7B7E0AEA3C75}" sibTransId="{28098452-610D-4874-B798-468BED3EECBF}"/>
    <dgm:cxn modelId="{7438EC70-153B-468C-9E08-231090C0AE9D}" type="presOf" srcId="{537FD14C-0A47-41D9-994A-03DAE32CA30D}" destId="{A5CF6F82-B1C7-4570-9E0F-AE3A0BCADD07}" srcOrd="1" destOrd="0" presId="urn:microsoft.com/office/officeart/2005/8/layout/radial1"/>
    <dgm:cxn modelId="{EF4A6622-DF55-48FE-B8BD-A5C3519ABE7B}" type="presOf" srcId="{1FFEA26F-198E-43EC-B3CE-E7160EFACE35}" destId="{5BD28906-866B-46BE-9945-8D97E6658652}" srcOrd="1" destOrd="0" presId="urn:microsoft.com/office/officeart/2005/8/layout/radial1"/>
    <dgm:cxn modelId="{F1AE197A-68DB-43B0-B295-13F516F0500D}" srcId="{F0333A68-DDB4-4F97-ADE0-CEB46FDA7132}" destId="{3B085B40-68F5-4CDE-8B9E-4D6A60095573}" srcOrd="12" destOrd="0" parTransId="{11BBAFF3-A4EC-4A4E-BC6C-83DA0BCBF9BF}" sibTransId="{159DB251-FCA8-4E06-8DF7-BB105EC505FC}"/>
    <dgm:cxn modelId="{1CF16162-36FD-4A7F-9416-46A558CDF96B}" type="presOf" srcId="{C1452527-917A-4A10-8D99-3FD418CE389B}" destId="{16E3865B-BE47-4AC6-979E-19108FE7322F}" srcOrd="1" destOrd="0" presId="urn:microsoft.com/office/officeart/2005/8/layout/radial1"/>
    <dgm:cxn modelId="{7926E1E0-9297-4F4F-AF0A-E78478C26713}" type="presOf" srcId="{3B085B40-68F5-4CDE-8B9E-4D6A60095573}" destId="{07FFA091-891E-408B-AAF5-10C1E6375DA3}" srcOrd="0" destOrd="0" presId="urn:microsoft.com/office/officeart/2005/8/layout/radial1"/>
    <dgm:cxn modelId="{9FCC9BF4-A66C-4169-B7A2-08B19074D909}" type="presOf" srcId="{F0333A68-DDB4-4F97-ADE0-CEB46FDA7132}" destId="{11570E4A-EC6A-4D69-ADAB-1F8AB286A9FC}" srcOrd="0" destOrd="0" presId="urn:microsoft.com/office/officeart/2005/8/layout/radial1"/>
    <dgm:cxn modelId="{B384BC0C-001E-4E4E-BDA0-2747435189E0}" type="presOf" srcId="{C5A10949-9188-4DA5-A1BE-D989E7B59FDE}" destId="{04C96092-2CA2-4453-9C63-78E667F4B9BC}" srcOrd="0" destOrd="0" presId="urn:microsoft.com/office/officeart/2005/8/layout/radial1"/>
    <dgm:cxn modelId="{7E797790-6B69-4B31-9162-E4A893733407}" srcId="{F0333A68-DDB4-4F97-ADE0-CEB46FDA7132}" destId="{EE18E7AB-4C42-46E5-B420-2AF9B4200E79}" srcOrd="5" destOrd="0" parTransId="{210CF316-EB9E-434C-A4FB-F3BC0C327F8B}" sibTransId="{37699592-D351-4A12-AF6B-C7023BB9F57C}"/>
    <dgm:cxn modelId="{F7A78550-2ECD-438F-BCBE-E3A22CCC2CEE}" srcId="{F0333A68-DDB4-4F97-ADE0-CEB46FDA7132}" destId="{FAAF75B7-1DEA-4343-A27D-E758333F0C74}" srcOrd="2" destOrd="0" parTransId="{B21418BE-EDD0-4937-AA5A-CD4E607591A8}" sibTransId="{63DC6218-4186-4102-BA04-9C68E2770E2E}"/>
    <dgm:cxn modelId="{F11C1B95-40E3-43BF-8E42-CC34E77023EA}" type="presOf" srcId="{537FD14C-0A47-41D9-994A-03DAE32CA30D}" destId="{BBFB8779-E289-4DFE-B49C-45F7DC35D99B}" srcOrd="0" destOrd="0" presId="urn:microsoft.com/office/officeart/2005/8/layout/radial1"/>
    <dgm:cxn modelId="{6A15426B-0C03-457A-BA8D-06222F9F2692}" srcId="{F0333A68-DDB4-4F97-ADE0-CEB46FDA7132}" destId="{2237CE31-6C74-436B-A19F-C5679BB199A7}" srcOrd="8" destOrd="0" parTransId="{234B2058-091E-4665-9293-71556298A068}" sibTransId="{6902AD4E-541D-4BD1-904A-99C3AB539DDE}"/>
    <dgm:cxn modelId="{F845FB49-FADC-43CE-BEA6-E96AE785CBEF}" type="presOf" srcId="{11A1B73D-57AB-42B2-A311-150AC04621F5}" destId="{7C1323B1-47FB-4936-A8B2-AE91B97BD128}" srcOrd="0" destOrd="0" presId="urn:microsoft.com/office/officeart/2005/8/layout/radial1"/>
    <dgm:cxn modelId="{65C755E3-0D5E-44FF-B056-2613F4F3CA15}" type="presOf" srcId="{61FF4A3E-55AD-4311-8F3F-4967445BF688}" destId="{7A23CF85-2636-48C9-BE58-E95242CB42C4}" srcOrd="0" destOrd="0" presId="urn:microsoft.com/office/officeart/2005/8/layout/radial1"/>
    <dgm:cxn modelId="{BC7DC37B-2E04-4290-A5A9-81D2C7C63C9D}" type="presOf" srcId="{0BB90F8F-35CA-4F43-86C4-A111E96BC496}" destId="{F55B245D-D0F3-4BEE-9FA6-C84FBB0F0477}" srcOrd="0" destOrd="0" presId="urn:microsoft.com/office/officeart/2005/8/layout/radial1"/>
    <dgm:cxn modelId="{CF4D8ADC-1B28-4044-BD4C-B1535A3C7E9E}" type="presOf" srcId="{183BED58-0237-4571-9287-BA39A2B0A75D}" destId="{14E0B2CB-8D19-4863-B7A7-CB212425B1EC}" srcOrd="0" destOrd="0" presId="urn:microsoft.com/office/officeart/2005/8/layout/radial1"/>
    <dgm:cxn modelId="{9A8A9DC2-6D70-4A27-ACAB-C0C5C4810EA6}" type="presOf" srcId="{1FFEA26F-198E-43EC-B3CE-E7160EFACE35}" destId="{4B5A96FA-4DC3-4FB9-9B94-16AC549B29C1}" srcOrd="0" destOrd="0" presId="urn:microsoft.com/office/officeart/2005/8/layout/radial1"/>
    <dgm:cxn modelId="{A3278FB9-B477-4B85-AE16-90EE049B7F99}" type="presOf" srcId="{AE8F159F-F62B-48A2-B7B9-5A9FE0DCD088}" destId="{131F11D3-F2FF-455B-9BD3-AE23C3FA09E0}" srcOrd="0" destOrd="0" presId="urn:microsoft.com/office/officeart/2005/8/layout/radial1"/>
    <dgm:cxn modelId="{ED71EE05-AED8-4D98-9223-34B159CFBDC5}" type="presOf" srcId="{190BFE03-4707-4FD9-A1AB-AB574B597980}" destId="{67C3CD1F-5375-4B33-98C1-E1EFEAFC7D4D}" srcOrd="0" destOrd="0" presId="urn:microsoft.com/office/officeart/2005/8/layout/radial1"/>
    <dgm:cxn modelId="{E9CF7039-B8C2-4D1D-AF7E-1D8A9C6A2964}" type="presOf" srcId="{EE18E7AB-4C42-46E5-B420-2AF9B4200E79}" destId="{0551BF54-0C4B-4931-B62E-EDB60E37FF7A}" srcOrd="0" destOrd="0" presId="urn:microsoft.com/office/officeart/2005/8/layout/radial1"/>
    <dgm:cxn modelId="{D3B3CC09-81DF-4127-85C8-2CCF160533D2}" srcId="{F0333A68-DDB4-4F97-ADE0-CEB46FDA7132}" destId="{61FF4A3E-55AD-4311-8F3F-4967445BF688}" srcOrd="6" destOrd="0" parTransId="{B390C13E-5FE8-425E-BF12-7293D22E6099}" sibTransId="{E31004F3-D437-44E2-9E8D-6E8590554A79}"/>
    <dgm:cxn modelId="{8376B5B6-6C59-43A4-815D-A644F7E43E0E}" type="presOf" srcId="{11BBAFF3-A4EC-4A4E-BC6C-83DA0BCBF9BF}" destId="{09FEEAAC-F63D-4A17-B11F-8C1D1A643344}" srcOrd="1" destOrd="0" presId="urn:microsoft.com/office/officeart/2005/8/layout/radial1"/>
    <dgm:cxn modelId="{48025280-68C7-4461-9A6D-6011A065D4D2}" srcId="{F0333A68-DDB4-4F97-ADE0-CEB46FDA7132}" destId="{11A1B73D-57AB-42B2-A311-150AC04621F5}" srcOrd="10" destOrd="0" parTransId="{0BB90F8F-35CA-4F43-86C4-A111E96BC496}" sibTransId="{63A2BFD0-90C7-4E3B-9362-D08094F7377C}"/>
    <dgm:cxn modelId="{7D790480-820A-444F-BFFB-13F897EC4A70}" type="presOf" srcId="{210CF316-EB9E-434C-A4FB-F3BC0C327F8B}" destId="{E858A813-C113-4BA0-8AFA-0B242E17EEB6}" srcOrd="1" destOrd="0" presId="urn:microsoft.com/office/officeart/2005/8/layout/radial1"/>
    <dgm:cxn modelId="{13699119-8B52-4E7F-AC81-04713FDB124F}" type="presOf" srcId="{A94C66BB-291C-4489-990A-004D6991DB36}" destId="{69373178-0A1D-404A-95F0-A0C3E41F9D3B}" srcOrd="0" destOrd="0" presId="urn:microsoft.com/office/officeart/2005/8/layout/radial1"/>
    <dgm:cxn modelId="{3F9AB943-EFE9-4C32-8684-EE2001F8105F}" type="presOf" srcId="{79D14929-08F5-476B-8CE1-7E1344FA400F}" destId="{A0CA5FA3-AD5F-414A-BC6E-569D69895ECC}" srcOrd="0" destOrd="0" presId="urn:microsoft.com/office/officeart/2005/8/layout/radial1"/>
    <dgm:cxn modelId="{9421028E-A42F-4BCF-A5F0-DE2AFF9B043E}" type="presParOf" srcId="{1DDDB6C2-88DF-4526-A083-DB4A143DE505}" destId="{11570E4A-EC6A-4D69-ADAB-1F8AB286A9FC}" srcOrd="0" destOrd="0" presId="urn:microsoft.com/office/officeart/2005/8/layout/radial1"/>
    <dgm:cxn modelId="{BD824807-73AE-425C-9262-87E175E4D215}" type="presParOf" srcId="{1DDDB6C2-88DF-4526-A083-DB4A143DE505}" destId="{BBFB8779-E289-4DFE-B49C-45F7DC35D99B}" srcOrd="1" destOrd="0" presId="urn:microsoft.com/office/officeart/2005/8/layout/radial1"/>
    <dgm:cxn modelId="{BD719DCF-1427-4B83-8F80-2272C300251E}" type="presParOf" srcId="{BBFB8779-E289-4DFE-B49C-45F7DC35D99B}" destId="{A5CF6F82-B1C7-4570-9E0F-AE3A0BCADD07}" srcOrd="0" destOrd="0" presId="urn:microsoft.com/office/officeart/2005/8/layout/radial1"/>
    <dgm:cxn modelId="{2DFA0B65-1B73-4209-9D83-778B903B2DDC}" type="presParOf" srcId="{1DDDB6C2-88DF-4526-A083-DB4A143DE505}" destId="{14E0B2CB-8D19-4863-B7A7-CB212425B1EC}" srcOrd="2" destOrd="0" presId="urn:microsoft.com/office/officeart/2005/8/layout/radial1"/>
    <dgm:cxn modelId="{A3327CFD-6B08-45C7-998C-EF888114FBE3}" type="presParOf" srcId="{1DDDB6C2-88DF-4526-A083-DB4A143DE505}" destId="{D662F349-390D-463A-A4A6-D8FC2ED02362}" srcOrd="3" destOrd="0" presId="urn:microsoft.com/office/officeart/2005/8/layout/radial1"/>
    <dgm:cxn modelId="{E6AFF03D-2515-4230-90C1-E8199360E301}" type="presParOf" srcId="{D662F349-390D-463A-A4A6-D8FC2ED02362}" destId="{2CA3E633-1DAF-4E2C-B87C-8CE6CE2C109B}" srcOrd="0" destOrd="0" presId="urn:microsoft.com/office/officeart/2005/8/layout/radial1"/>
    <dgm:cxn modelId="{94ADDCF4-1660-4F01-88C0-16D2DDFB8317}" type="presParOf" srcId="{1DDDB6C2-88DF-4526-A083-DB4A143DE505}" destId="{69373178-0A1D-404A-95F0-A0C3E41F9D3B}" srcOrd="4" destOrd="0" presId="urn:microsoft.com/office/officeart/2005/8/layout/radial1"/>
    <dgm:cxn modelId="{DC8441BD-A9C0-4E5A-9285-FF7AC18068FC}" type="presParOf" srcId="{1DDDB6C2-88DF-4526-A083-DB4A143DE505}" destId="{C2882F77-C518-475F-9BB7-30AB2A5B95FB}" srcOrd="5" destOrd="0" presId="urn:microsoft.com/office/officeart/2005/8/layout/radial1"/>
    <dgm:cxn modelId="{EFE96263-CBBB-45B6-BD27-8094530E42B5}" type="presParOf" srcId="{C2882F77-C518-475F-9BB7-30AB2A5B95FB}" destId="{0F345783-4F3E-41BD-B348-B18F4A3773D4}" srcOrd="0" destOrd="0" presId="urn:microsoft.com/office/officeart/2005/8/layout/radial1"/>
    <dgm:cxn modelId="{5C99BCE2-50C7-4897-BF62-393EAA31571A}" type="presParOf" srcId="{1DDDB6C2-88DF-4526-A083-DB4A143DE505}" destId="{B66D6495-9100-447E-AA9E-950F950D138A}" srcOrd="6" destOrd="0" presId="urn:microsoft.com/office/officeart/2005/8/layout/radial1"/>
    <dgm:cxn modelId="{26361285-A65B-4C40-8938-377AA68CAD53}" type="presParOf" srcId="{1DDDB6C2-88DF-4526-A083-DB4A143DE505}" destId="{9E1D812F-20A1-4E8B-AD96-F4972691CE53}" srcOrd="7" destOrd="0" presId="urn:microsoft.com/office/officeart/2005/8/layout/radial1"/>
    <dgm:cxn modelId="{70D120DB-317E-4643-B330-A37F2D22F846}" type="presParOf" srcId="{9E1D812F-20A1-4E8B-AD96-F4972691CE53}" destId="{16E3865B-BE47-4AC6-979E-19108FE7322F}" srcOrd="0" destOrd="0" presId="urn:microsoft.com/office/officeart/2005/8/layout/radial1"/>
    <dgm:cxn modelId="{8CA4D9A1-A940-4AE0-9E27-45DA34DB7CE7}" type="presParOf" srcId="{1DDDB6C2-88DF-4526-A083-DB4A143DE505}" destId="{131F11D3-F2FF-455B-9BD3-AE23C3FA09E0}" srcOrd="8" destOrd="0" presId="urn:microsoft.com/office/officeart/2005/8/layout/radial1"/>
    <dgm:cxn modelId="{676FCC31-C9C5-469C-88AA-F699C63A22A5}" type="presParOf" srcId="{1DDDB6C2-88DF-4526-A083-DB4A143DE505}" destId="{4B5A96FA-4DC3-4FB9-9B94-16AC549B29C1}" srcOrd="9" destOrd="0" presId="urn:microsoft.com/office/officeart/2005/8/layout/radial1"/>
    <dgm:cxn modelId="{CD200808-4D65-4300-BF71-27EDCF3E137E}" type="presParOf" srcId="{4B5A96FA-4DC3-4FB9-9B94-16AC549B29C1}" destId="{5BD28906-866B-46BE-9945-8D97E6658652}" srcOrd="0" destOrd="0" presId="urn:microsoft.com/office/officeart/2005/8/layout/radial1"/>
    <dgm:cxn modelId="{911D5485-1DCB-4D1E-BC5A-0B4694316072}" type="presParOf" srcId="{1DDDB6C2-88DF-4526-A083-DB4A143DE505}" destId="{A0CA5FA3-AD5F-414A-BC6E-569D69895ECC}" srcOrd="10" destOrd="0" presId="urn:microsoft.com/office/officeart/2005/8/layout/radial1"/>
    <dgm:cxn modelId="{65515D1B-FDE4-4409-91D9-B1BDD08A2424}" type="presParOf" srcId="{1DDDB6C2-88DF-4526-A083-DB4A143DE505}" destId="{05F0ABD4-7677-429C-9079-61AFA5718953}" srcOrd="11" destOrd="0" presId="urn:microsoft.com/office/officeart/2005/8/layout/radial1"/>
    <dgm:cxn modelId="{2C31309C-DB83-4DA9-B8D7-066AB9A7EA90}" type="presParOf" srcId="{05F0ABD4-7677-429C-9079-61AFA5718953}" destId="{E858A813-C113-4BA0-8AFA-0B242E17EEB6}" srcOrd="0" destOrd="0" presId="urn:microsoft.com/office/officeart/2005/8/layout/radial1"/>
    <dgm:cxn modelId="{AE34F04E-322C-4BE0-8E37-8172B92094F2}" type="presParOf" srcId="{1DDDB6C2-88DF-4526-A083-DB4A143DE505}" destId="{0551BF54-0C4B-4931-B62E-EDB60E37FF7A}" srcOrd="12" destOrd="0" presId="urn:microsoft.com/office/officeart/2005/8/layout/radial1"/>
    <dgm:cxn modelId="{B031E489-385A-431C-8C0F-EB8B48CC6034}" type="presParOf" srcId="{1DDDB6C2-88DF-4526-A083-DB4A143DE505}" destId="{94B321A4-ABBB-4743-80CB-7A09AB773860}" srcOrd="13" destOrd="0" presId="urn:microsoft.com/office/officeart/2005/8/layout/radial1"/>
    <dgm:cxn modelId="{190725AF-0F13-4424-B537-35241A10CD6D}" type="presParOf" srcId="{94B321A4-ABBB-4743-80CB-7A09AB773860}" destId="{3F2CEC76-9D2A-4BA6-8E23-D9DA67C9DC8F}" srcOrd="0" destOrd="0" presId="urn:microsoft.com/office/officeart/2005/8/layout/radial1"/>
    <dgm:cxn modelId="{E1AD5A71-B205-43DF-8AD1-AB4AB83F50D2}" type="presParOf" srcId="{1DDDB6C2-88DF-4526-A083-DB4A143DE505}" destId="{7A23CF85-2636-48C9-BE58-E95242CB42C4}" srcOrd="14" destOrd="0" presId="urn:microsoft.com/office/officeart/2005/8/layout/radial1"/>
    <dgm:cxn modelId="{7B0C7617-063E-4354-B035-1F5BB546399A}" type="presParOf" srcId="{1DDDB6C2-88DF-4526-A083-DB4A143DE505}" destId="{04C96092-2CA2-4453-9C63-78E667F4B9BC}" srcOrd="15" destOrd="0" presId="urn:microsoft.com/office/officeart/2005/8/layout/radial1"/>
    <dgm:cxn modelId="{48ABF678-DA9B-4B3D-A2C9-A163305D1728}" type="presParOf" srcId="{04C96092-2CA2-4453-9C63-78E667F4B9BC}" destId="{A83ADB62-9C13-4DC3-BE78-7124D1AAC4A0}" srcOrd="0" destOrd="0" presId="urn:microsoft.com/office/officeart/2005/8/layout/radial1"/>
    <dgm:cxn modelId="{389D0347-92DA-4915-84B2-63F2C503117E}" type="presParOf" srcId="{1DDDB6C2-88DF-4526-A083-DB4A143DE505}" destId="{D3D083C2-BA62-48E3-90EF-FABE764FE708}" srcOrd="16" destOrd="0" presId="urn:microsoft.com/office/officeart/2005/8/layout/radial1"/>
    <dgm:cxn modelId="{BA734DF2-E5BB-4AC9-9265-32DD1A334CDA}" type="presParOf" srcId="{1DDDB6C2-88DF-4526-A083-DB4A143DE505}" destId="{97583747-5EA5-429F-9877-2239EA2EFC8B}" srcOrd="17" destOrd="0" presId="urn:microsoft.com/office/officeart/2005/8/layout/radial1"/>
    <dgm:cxn modelId="{5301BFBE-F292-4D80-961C-0E21FE87AC0C}" type="presParOf" srcId="{97583747-5EA5-429F-9877-2239EA2EFC8B}" destId="{62298A4D-699C-40F9-ACB6-F7575573E21C}" srcOrd="0" destOrd="0" presId="urn:microsoft.com/office/officeart/2005/8/layout/radial1"/>
    <dgm:cxn modelId="{49C333D8-8DB1-4331-897D-8B922AE8C95D}" type="presParOf" srcId="{1DDDB6C2-88DF-4526-A083-DB4A143DE505}" destId="{828CF3AF-AFA3-4582-B949-9B85DF0D2A60}" srcOrd="18" destOrd="0" presId="urn:microsoft.com/office/officeart/2005/8/layout/radial1"/>
    <dgm:cxn modelId="{275AD237-DD8C-4418-AB94-3EC2ECA0ACC9}" type="presParOf" srcId="{1DDDB6C2-88DF-4526-A083-DB4A143DE505}" destId="{632D64C5-ABB4-454B-AA8A-44F098FC0F8E}" srcOrd="19" destOrd="0" presId="urn:microsoft.com/office/officeart/2005/8/layout/radial1"/>
    <dgm:cxn modelId="{BC60CFF1-3AFF-453A-BCAD-91E829FC7A39}" type="presParOf" srcId="{632D64C5-ABB4-454B-AA8A-44F098FC0F8E}" destId="{BEAE9AC8-2959-4798-95E0-FFF9A474338B}" srcOrd="0" destOrd="0" presId="urn:microsoft.com/office/officeart/2005/8/layout/radial1"/>
    <dgm:cxn modelId="{B9495FF0-7314-4125-9746-81972E6BE3DD}" type="presParOf" srcId="{1DDDB6C2-88DF-4526-A083-DB4A143DE505}" destId="{67C3CD1F-5375-4B33-98C1-E1EFEAFC7D4D}" srcOrd="20" destOrd="0" presId="urn:microsoft.com/office/officeart/2005/8/layout/radial1"/>
    <dgm:cxn modelId="{A885D70C-0DD1-4D98-8198-14FE00509EF2}" type="presParOf" srcId="{1DDDB6C2-88DF-4526-A083-DB4A143DE505}" destId="{F55B245D-D0F3-4BEE-9FA6-C84FBB0F0477}" srcOrd="21" destOrd="0" presId="urn:microsoft.com/office/officeart/2005/8/layout/radial1"/>
    <dgm:cxn modelId="{C108B47B-0153-4A10-89CE-B6CDC015CFB4}" type="presParOf" srcId="{F55B245D-D0F3-4BEE-9FA6-C84FBB0F0477}" destId="{F9DE22AC-2046-4B23-95BC-EEDCBE527443}" srcOrd="0" destOrd="0" presId="urn:microsoft.com/office/officeart/2005/8/layout/radial1"/>
    <dgm:cxn modelId="{E992B516-E0AE-4285-A877-9D106CB14172}" type="presParOf" srcId="{1DDDB6C2-88DF-4526-A083-DB4A143DE505}" destId="{7C1323B1-47FB-4936-A8B2-AE91B97BD128}" srcOrd="22" destOrd="0" presId="urn:microsoft.com/office/officeart/2005/8/layout/radial1"/>
    <dgm:cxn modelId="{38A21DAE-53FD-4F05-94A6-3F4F65DD5050}" type="presParOf" srcId="{1DDDB6C2-88DF-4526-A083-DB4A143DE505}" destId="{EDE40316-C578-46B6-9022-E9A62D0C627D}" srcOrd="23" destOrd="0" presId="urn:microsoft.com/office/officeart/2005/8/layout/radial1"/>
    <dgm:cxn modelId="{96BD315F-9C1C-48E6-A2E6-E7D7E08576CF}" type="presParOf" srcId="{EDE40316-C578-46B6-9022-E9A62D0C627D}" destId="{0F20A315-8E91-46D7-9572-1C210772D4F1}" srcOrd="0" destOrd="0" presId="urn:microsoft.com/office/officeart/2005/8/layout/radial1"/>
    <dgm:cxn modelId="{00B83F0E-6C34-4003-A4E2-10E42AF335CC}" type="presParOf" srcId="{1DDDB6C2-88DF-4526-A083-DB4A143DE505}" destId="{DC48CE0A-AAC0-44D5-A294-4357155E5A62}" srcOrd="24" destOrd="0" presId="urn:microsoft.com/office/officeart/2005/8/layout/radial1"/>
    <dgm:cxn modelId="{DC3ED46E-FA2C-43DC-BC24-C389673018A3}" type="presParOf" srcId="{1DDDB6C2-88DF-4526-A083-DB4A143DE505}" destId="{DDC0D28D-B6F3-4EA1-A28F-9D7583F93CDF}" srcOrd="25" destOrd="0" presId="urn:microsoft.com/office/officeart/2005/8/layout/radial1"/>
    <dgm:cxn modelId="{12794BA2-A99B-4EBC-A8D5-4C9F837915DE}" type="presParOf" srcId="{DDC0D28D-B6F3-4EA1-A28F-9D7583F93CDF}" destId="{09FEEAAC-F63D-4A17-B11F-8C1D1A643344}" srcOrd="0" destOrd="0" presId="urn:microsoft.com/office/officeart/2005/8/layout/radial1"/>
    <dgm:cxn modelId="{24DBF6A7-76B9-4E7C-9038-55145B97C063}" type="presParOf" srcId="{1DDDB6C2-88DF-4526-A083-DB4A143DE505}" destId="{07FFA091-891E-408B-AAF5-10C1E6375DA3}" srcOrd="26" destOrd="0" presId="urn:microsoft.com/office/officeart/2005/8/layout/radial1"/>
    <dgm:cxn modelId="{87F36776-578B-49C9-876A-E21B99E2C1CF}" type="presParOf" srcId="{1DDDB6C2-88DF-4526-A083-DB4A143DE505}" destId="{8124B91B-F9A0-4979-BA09-3D45671A94DA}" srcOrd="27" destOrd="0" presId="urn:microsoft.com/office/officeart/2005/8/layout/radial1"/>
    <dgm:cxn modelId="{DA5F2214-0FED-4BB1-91BD-840E2263D620}" type="presParOf" srcId="{8124B91B-F9A0-4979-BA09-3D45671A94DA}" destId="{CC70840B-1AB2-4A65-AEAB-8DB310A22E50}" srcOrd="0" destOrd="0" presId="urn:microsoft.com/office/officeart/2005/8/layout/radial1"/>
    <dgm:cxn modelId="{CA31AE8D-E917-4706-AF55-1C8E083A296D}" type="presParOf" srcId="{1DDDB6C2-88DF-4526-A083-DB4A143DE505}" destId="{FA09FB66-B2CA-4A9B-8862-328AD6B17537}" srcOrd="28" destOrd="0" presId="urn:microsoft.com/office/officeart/2005/8/layout/radial1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C35B43A-60F8-4ED7-AC49-4435A6CB618B}" type="doc">
      <dgm:prSet loTypeId="urn:microsoft.com/office/officeart/2005/8/layout/pyramid3" loCatId="pyramid" qsTypeId="urn:microsoft.com/office/officeart/2005/8/quickstyle/simple1" qsCatId="simple" csTypeId="urn:microsoft.com/office/officeart/2005/8/colors/colorful5" csCatId="colorful" phldr="1"/>
      <dgm:spPr/>
    </dgm:pt>
    <dgm:pt modelId="{5F8F31B0-593B-4468-B1D2-D84130DB69BD}">
      <dgm:prSet/>
      <dgm:spPr>
        <a:solidFill>
          <a:srgbClr val="FFFF00"/>
        </a:solidFill>
      </dgm:spPr>
      <dgm:t>
        <a:bodyPr/>
        <a:lstStyle/>
        <a:p>
          <a:endParaRPr lang="tr-TR" dirty="0"/>
        </a:p>
      </dgm:t>
    </dgm:pt>
    <dgm:pt modelId="{5EEE0626-B469-4DB5-B329-27537575D715}" type="parTrans" cxnId="{D9BE8488-98DB-4282-BD24-C92692A3240A}">
      <dgm:prSet/>
      <dgm:spPr/>
      <dgm:t>
        <a:bodyPr/>
        <a:lstStyle/>
        <a:p>
          <a:endParaRPr lang="tr-TR"/>
        </a:p>
      </dgm:t>
    </dgm:pt>
    <dgm:pt modelId="{A356B7B4-BA95-40AF-AF4D-842C30B3A1FF}" type="sibTrans" cxnId="{D9BE8488-98DB-4282-BD24-C92692A3240A}">
      <dgm:prSet/>
      <dgm:spPr/>
      <dgm:t>
        <a:bodyPr/>
        <a:lstStyle/>
        <a:p>
          <a:endParaRPr lang="tr-TR"/>
        </a:p>
      </dgm:t>
    </dgm:pt>
    <dgm:pt modelId="{3C501C39-4B49-46A6-8EF0-0453F1801CDE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tr-TR" dirty="0"/>
        </a:p>
      </dgm:t>
    </dgm:pt>
    <dgm:pt modelId="{E4E86731-E7DD-45C7-A9C5-486169DE3C12}" type="parTrans" cxnId="{B82ACC54-E18F-4869-B3CE-5E98CFDB4EF8}">
      <dgm:prSet/>
      <dgm:spPr/>
      <dgm:t>
        <a:bodyPr/>
        <a:lstStyle/>
        <a:p>
          <a:endParaRPr lang="tr-TR"/>
        </a:p>
      </dgm:t>
    </dgm:pt>
    <dgm:pt modelId="{71217193-FAB8-43C3-81A1-D833BDB8CE75}" type="sibTrans" cxnId="{B82ACC54-E18F-4869-B3CE-5E98CFDB4EF8}">
      <dgm:prSet/>
      <dgm:spPr/>
      <dgm:t>
        <a:bodyPr/>
        <a:lstStyle/>
        <a:p>
          <a:endParaRPr lang="tr-TR"/>
        </a:p>
      </dgm:t>
    </dgm:pt>
    <dgm:pt modelId="{2AB71BBB-2F70-41E9-8F50-1DD579C35E42}">
      <dgm:prSet/>
      <dgm:spPr/>
      <dgm:t>
        <a:bodyPr/>
        <a:lstStyle/>
        <a:p>
          <a:endParaRPr lang="tr-TR" dirty="0"/>
        </a:p>
      </dgm:t>
    </dgm:pt>
    <dgm:pt modelId="{D5A46D1E-7CF9-47B1-88C7-193BECA8B702}" type="parTrans" cxnId="{7ECDDDC7-F877-4201-B81C-DBED61AEF701}">
      <dgm:prSet/>
      <dgm:spPr/>
      <dgm:t>
        <a:bodyPr/>
        <a:lstStyle/>
        <a:p>
          <a:endParaRPr lang="tr-TR"/>
        </a:p>
      </dgm:t>
    </dgm:pt>
    <dgm:pt modelId="{1D254AF8-ECAE-4FF2-AA3F-5738BE5AB952}" type="sibTrans" cxnId="{7ECDDDC7-F877-4201-B81C-DBED61AEF701}">
      <dgm:prSet/>
      <dgm:spPr/>
      <dgm:t>
        <a:bodyPr/>
        <a:lstStyle/>
        <a:p>
          <a:endParaRPr lang="tr-TR"/>
        </a:p>
      </dgm:t>
    </dgm:pt>
    <dgm:pt modelId="{31D3DD04-EAC1-496D-B89E-19DF905106EA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tr-TR" dirty="0"/>
        </a:p>
      </dgm:t>
    </dgm:pt>
    <dgm:pt modelId="{C0148BA2-F850-4E8C-B57B-5E21E958A1FA}" type="parTrans" cxnId="{CEB93302-841F-4D6B-89F4-95891484ABC8}">
      <dgm:prSet/>
      <dgm:spPr/>
      <dgm:t>
        <a:bodyPr/>
        <a:lstStyle/>
        <a:p>
          <a:endParaRPr lang="tr-TR"/>
        </a:p>
      </dgm:t>
    </dgm:pt>
    <dgm:pt modelId="{9F440979-EE80-4C93-8608-22F40D53CC03}" type="sibTrans" cxnId="{CEB93302-841F-4D6B-89F4-95891484ABC8}">
      <dgm:prSet/>
      <dgm:spPr/>
      <dgm:t>
        <a:bodyPr/>
        <a:lstStyle/>
        <a:p>
          <a:endParaRPr lang="tr-TR"/>
        </a:p>
      </dgm:t>
    </dgm:pt>
    <dgm:pt modelId="{EFD5CFFC-972F-4834-8DAD-9E612323E833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tr-TR" dirty="0"/>
        </a:p>
      </dgm:t>
    </dgm:pt>
    <dgm:pt modelId="{E7841292-BE07-4767-84DF-790E7C3CA714}" type="parTrans" cxnId="{CE68DC12-A10F-4B88-ACFB-38836C482CAC}">
      <dgm:prSet/>
      <dgm:spPr/>
      <dgm:t>
        <a:bodyPr/>
        <a:lstStyle/>
        <a:p>
          <a:endParaRPr lang="tr-TR"/>
        </a:p>
      </dgm:t>
    </dgm:pt>
    <dgm:pt modelId="{BD6F2B32-CC30-4142-B920-2DFDFE636379}" type="sibTrans" cxnId="{CE68DC12-A10F-4B88-ACFB-38836C482CAC}">
      <dgm:prSet/>
      <dgm:spPr/>
      <dgm:t>
        <a:bodyPr/>
        <a:lstStyle/>
        <a:p>
          <a:endParaRPr lang="tr-TR"/>
        </a:p>
      </dgm:t>
    </dgm:pt>
    <dgm:pt modelId="{F2448111-8366-43D4-A5EF-225238E4AF4B}">
      <dgm:prSet/>
      <dgm:spPr>
        <a:solidFill>
          <a:srgbClr val="FF0000"/>
        </a:solidFill>
      </dgm:spPr>
      <dgm:t>
        <a:bodyPr/>
        <a:lstStyle/>
        <a:p>
          <a:endParaRPr lang="tr-TR" dirty="0"/>
        </a:p>
      </dgm:t>
    </dgm:pt>
    <dgm:pt modelId="{C643337E-1D18-4E57-8A40-9CD23E229A39}" type="sibTrans" cxnId="{C5ABFDAD-61E1-49AC-818E-1EA3BB2B1004}">
      <dgm:prSet/>
      <dgm:spPr/>
      <dgm:t>
        <a:bodyPr/>
        <a:lstStyle/>
        <a:p>
          <a:endParaRPr lang="tr-TR"/>
        </a:p>
      </dgm:t>
    </dgm:pt>
    <dgm:pt modelId="{007989B4-3520-4562-BC5D-DAB7987418C8}" type="parTrans" cxnId="{C5ABFDAD-61E1-49AC-818E-1EA3BB2B1004}">
      <dgm:prSet/>
      <dgm:spPr/>
      <dgm:t>
        <a:bodyPr/>
        <a:lstStyle/>
        <a:p>
          <a:endParaRPr lang="tr-TR"/>
        </a:p>
      </dgm:t>
    </dgm:pt>
    <dgm:pt modelId="{0278CE74-125C-DC4E-A12F-4D05786A94F9}" type="pres">
      <dgm:prSet presAssocID="{CC35B43A-60F8-4ED7-AC49-4435A6CB618B}" presName="Name0" presStyleCnt="0">
        <dgm:presLayoutVars>
          <dgm:dir/>
          <dgm:animLvl val="lvl"/>
          <dgm:resizeHandles val="exact"/>
        </dgm:presLayoutVars>
      </dgm:prSet>
      <dgm:spPr/>
    </dgm:pt>
    <dgm:pt modelId="{22DC37F8-3096-4944-8DEE-D4710CE8CB8B}" type="pres">
      <dgm:prSet presAssocID="{3C501C39-4B49-46A6-8EF0-0453F1801CDE}" presName="Name8" presStyleCnt="0"/>
      <dgm:spPr/>
    </dgm:pt>
    <dgm:pt modelId="{E8722E4A-A7EE-4B40-A892-C466B07478C0}" type="pres">
      <dgm:prSet presAssocID="{3C501C39-4B49-46A6-8EF0-0453F1801CDE}" presName="level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586B22-DF20-F348-A8F6-BE5D19A59382}" type="pres">
      <dgm:prSet presAssocID="{3C501C39-4B49-46A6-8EF0-0453F1801CD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B3D497-9F80-0349-B294-64D1B5448E86}" type="pres">
      <dgm:prSet presAssocID="{2AB71BBB-2F70-41E9-8F50-1DD579C35E42}" presName="Name8" presStyleCnt="0"/>
      <dgm:spPr/>
    </dgm:pt>
    <dgm:pt modelId="{3EE4CEB7-627C-F645-89AD-CFC9E309F776}" type="pres">
      <dgm:prSet presAssocID="{2AB71BBB-2F70-41E9-8F50-1DD579C35E42}" presName="level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504EA3-23FE-8645-AB3E-ADDCD5D67403}" type="pres">
      <dgm:prSet presAssocID="{2AB71BBB-2F70-41E9-8F50-1DD579C35E4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6A538E-87A5-9849-9069-F27BD5938A97}" type="pres">
      <dgm:prSet presAssocID="{31D3DD04-EAC1-496D-B89E-19DF905106EA}" presName="Name8" presStyleCnt="0"/>
      <dgm:spPr/>
    </dgm:pt>
    <dgm:pt modelId="{DAAB302F-C278-CA40-8B0D-628C30DC0083}" type="pres">
      <dgm:prSet presAssocID="{31D3DD04-EAC1-496D-B89E-19DF905106EA}" presName="level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A64C6F-C0DB-EA46-8E8F-87290FFDF3C5}" type="pres">
      <dgm:prSet presAssocID="{31D3DD04-EAC1-496D-B89E-19DF905106E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DF4CC1-12BD-3D4B-B44E-F5843505CFF1}" type="pres">
      <dgm:prSet presAssocID="{EFD5CFFC-972F-4834-8DAD-9E612323E833}" presName="Name8" presStyleCnt="0"/>
      <dgm:spPr/>
    </dgm:pt>
    <dgm:pt modelId="{4490EA40-4DD9-2245-BE33-D53DBCA7F47D}" type="pres">
      <dgm:prSet presAssocID="{EFD5CFFC-972F-4834-8DAD-9E612323E833}" presName="level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6BC6F3-907C-784B-AFD9-2B786A35D2B6}" type="pres">
      <dgm:prSet presAssocID="{EFD5CFFC-972F-4834-8DAD-9E612323E83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547EF7-C4E0-0E4B-A304-ADB7BEFC51F6}" type="pres">
      <dgm:prSet presAssocID="{5F8F31B0-593B-4468-B1D2-D84130DB69BD}" presName="Name8" presStyleCnt="0"/>
      <dgm:spPr/>
    </dgm:pt>
    <dgm:pt modelId="{BBD2185E-193A-AF4A-A825-99D7B973E826}" type="pres">
      <dgm:prSet presAssocID="{5F8F31B0-593B-4468-B1D2-D84130DB69BD}" presName="level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64B0AC-6754-024F-8B53-3C312DA03869}" type="pres">
      <dgm:prSet presAssocID="{5F8F31B0-593B-4468-B1D2-D84130DB69B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A71A1A-D4D2-ED46-9F2A-10F0678CD57A}" type="pres">
      <dgm:prSet presAssocID="{F2448111-8366-43D4-A5EF-225238E4AF4B}" presName="Name8" presStyleCnt="0"/>
      <dgm:spPr/>
    </dgm:pt>
    <dgm:pt modelId="{717CC3FF-06D8-234F-823C-7E12E8D21087}" type="pres">
      <dgm:prSet presAssocID="{F2448111-8366-43D4-A5EF-225238E4AF4B}" presName="level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8EC624-DC85-1349-A2A6-CD825D320BFD}" type="pres">
      <dgm:prSet presAssocID="{F2448111-8366-43D4-A5EF-225238E4AF4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C54C290-A03E-498B-B3D4-71DA84EF0D60}" type="presOf" srcId="{31D3DD04-EAC1-496D-B89E-19DF905106EA}" destId="{74A64C6F-C0DB-EA46-8E8F-87290FFDF3C5}" srcOrd="1" destOrd="0" presId="urn:microsoft.com/office/officeart/2005/8/layout/pyramid3"/>
    <dgm:cxn modelId="{CB9123F1-5EE7-4C45-A0F4-6200B6F146C3}" type="presOf" srcId="{2AB71BBB-2F70-41E9-8F50-1DD579C35E42}" destId="{3EE4CEB7-627C-F645-89AD-CFC9E309F776}" srcOrd="0" destOrd="0" presId="urn:microsoft.com/office/officeart/2005/8/layout/pyramid3"/>
    <dgm:cxn modelId="{E2435A69-BE6F-4DDB-B575-922C1EEB6135}" type="presOf" srcId="{EFD5CFFC-972F-4834-8DAD-9E612323E833}" destId="{4C6BC6F3-907C-784B-AFD9-2B786A35D2B6}" srcOrd="1" destOrd="0" presId="urn:microsoft.com/office/officeart/2005/8/layout/pyramid3"/>
    <dgm:cxn modelId="{7ECDDDC7-F877-4201-B81C-DBED61AEF701}" srcId="{CC35B43A-60F8-4ED7-AC49-4435A6CB618B}" destId="{2AB71BBB-2F70-41E9-8F50-1DD579C35E42}" srcOrd="1" destOrd="0" parTransId="{D5A46D1E-7CF9-47B1-88C7-193BECA8B702}" sibTransId="{1D254AF8-ECAE-4FF2-AA3F-5738BE5AB952}"/>
    <dgm:cxn modelId="{7249D5C7-3061-48B5-B158-8B987E196C3C}" type="presOf" srcId="{CC35B43A-60F8-4ED7-AC49-4435A6CB618B}" destId="{0278CE74-125C-DC4E-A12F-4D05786A94F9}" srcOrd="0" destOrd="0" presId="urn:microsoft.com/office/officeart/2005/8/layout/pyramid3"/>
    <dgm:cxn modelId="{A1740923-A5BF-4CE7-AFEF-3509DFEF41AF}" type="presOf" srcId="{2AB71BBB-2F70-41E9-8F50-1DD579C35E42}" destId="{CC504EA3-23FE-8645-AB3E-ADDCD5D67403}" srcOrd="1" destOrd="0" presId="urn:microsoft.com/office/officeart/2005/8/layout/pyramid3"/>
    <dgm:cxn modelId="{AF2DC4BD-0251-40C9-B6E2-68DFC733BBA0}" type="presOf" srcId="{5F8F31B0-593B-4468-B1D2-D84130DB69BD}" destId="{BBD2185E-193A-AF4A-A825-99D7B973E826}" srcOrd="0" destOrd="0" presId="urn:microsoft.com/office/officeart/2005/8/layout/pyramid3"/>
    <dgm:cxn modelId="{CEB93302-841F-4D6B-89F4-95891484ABC8}" srcId="{CC35B43A-60F8-4ED7-AC49-4435A6CB618B}" destId="{31D3DD04-EAC1-496D-B89E-19DF905106EA}" srcOrd="2" destOrd="0" parTransId="{C0148BA2-F850-4E8C-B57B-5E21E958A1FA}" sibTransId="{9F440979-EE80-4C93-8608-22F40D53CC03}"/>
    <dgm:cxn modelId="{D9BE8488-98DB-4282-BD24-C92692A3240A}" srcId="{CC35B43A-60F8-4ED7-AC49-4435A6CB618B}" destId="{5F8F31B0-593B-4468-B1D2-D84130DB69BD}" srcOrd="4" destOrd="0" parTransId="{5EEE0626-B469-4DB5-B329-27537575D715}" sibTransId="{A356B7B4-BA95-40AF-AF4D-842C30B3A1FF}"/>
    <dgm:cxn modelId="{CAAA9E64-F6FD-43E2-AB2E-74C48C2EC93B}" type="presOf" srcId="{3C501C39-4B49-46A6-8EF0-0453F1801CDE}" destId="{E8722E4A-A7EE-4B40-A892-C466B07478C0}" srcOrd="0" destOrd="0" presId="urn:microsoft.com/office/officeart/2005/8/layout/pyramid3"/>
    <dgm:cxn modelId="{B82ACC54-E18F-4869-B3CE-5E98CFDB4EF8}" srcId="{CC35B43A-60F8-4ED7-AC49-4435A6CB618B}" destId="{3C501C39-4B49-46A6-8EF0-0453F1801CDE}" srcOrd="0" destOrd="0" parTransId="{E4E86731-E7DD-45C7-A9C5-486169DE3C12}" sibTransId="{71217193-FAB8-43C3-81A1-D833BDB8CE75}"/>
    <dgm:cxn modelId="{C5ABFDAD-61E1-49AC-818E-1EA3BB2B1004}" srcId="{CC35B43A-60F8-4ED7-AC49-4435A6CB618B}" destId="{F2448111-8366-43D4-A5EF-225238E4AF4B}" srcOrd="5" destOrd="0" parTransId="{007989B4-3520-4562-BC5D-DAB7987418C8}" sibTransId="{C643337E-1D18-4E57-8A40-9CD23E229A39}"/>
    <dgm:cxn modelId="{B78758EC-EEB4-4796-AEED-0434F2AF2DD4}" type="presOf" srcId="{EFD5CFFC-972F-4834-8DAD-9E612323E833}" destId="{4490EA40-4DD9-2245-BE33-D53DBCA7F47D}" srcOrd="0" destOrd="0" presId="urn:microsoft.com/office/officeart/2005/8/layout/pyramid3"/>
    <dgm:cxn modelId="{DD6F3E84-BC77-4329-AC9A-9E4046874703}" type="presOf" srcId="{31D3DD04-EAC1-496D-B89E-19DF905106EA}" destId="{DAAB302F-C278-CA40-8B0D-628C30DC0083}" srcOrd="0" destOrd="0" presId="urn:microsoft.com/office/officeart/2005/8/layout/pyramid3"/>
    <dgm:cxn modelId="{A46DF188-0E53-4A2C-8FE3-167332CE1D34}" type="presOf" srcId="{F2448111-8366-43D4-A5EF-225238E4AF4B}" destId="{C88EC624-DC85-1349-A2A6-CD825D320BFD}" srcOrd="1" destOrd="0" presId="urn:microsoft.com/office/officeart/2005/8/layout/pyramid3"/>
    <dgm:cxn modelId="{5DAF6A56-2336-4CE3-A14A-5C8DAAF433BE}" type="presOf" srcId="{5F8F31B0-593B-4468-B1D2-D84130DB69BD}" destId="{9864B0AC-6754-024F-8B53-3C312DA03869}" srcOrd="1" destOrd="0" presId="urn:microsoft.com/office/officeart/2005/8/layout/pyramid3"/>
    <dgm:cxn modelId="{91711508-F419-4FA3-BB53-C579C7B303A0}" type="presOf" srcId="{F2448111-8366-43D4-A5EF-225238E4AF4B}" destId="{717CC3FF-06D8-234F-823C-7E12E8D21087}" srcOrd="0" destOrd="0" presId="urn:microsoft.com/office/officeart/2005/8/layout/pyramid3"/>
    <dgm:cxn modelId="{AFE25E79-BDC9-46D1-86FF-EC4DA1C60B2D}" type="presOf" srcId="{3C501C39-4B49-46A6-8EF0-0453F1801CDE}" destId="{F1586B22-DF20-F348-A8F6-BE5D19A59382}" srcOrd="1" destOrd="0" presId="urn:microsoft.com/office/officeart/2005/8/layout/pyramid3"/>
    <dgm:cxn modelId="{CE68DC12-A10F-4B88-ACFB-38836C482CAC}" srcId="{CC35B43A-60F8-4ED7-AC49-4435A6CB618B}" destId="{EFD5CFFC-972F-4834-8DAD-9E612323E833}" srcOrd="3" destOrd="0" parTransId="{E7841292-BE07-4767-84DF-790E7C3CA714}" sibTransId="{BD6F2B32-CC30-4142-B920-2DFDFE636379}"/>
    <dgm:cxn modelId="{B45FB3DF-94E3-407D-91F7-A3A0F16F962A}" type="presParOf" srcId="{0278CE74-125C-DC4E-A12F-4D05786A94F9}" destId="{22DC37F8-3096-4944-8DEE-D4710CE8CB8B}" srcOrd="0" destOrd="0" presId="urn:microsoft.com/office/officeart/2005/8/layout/pyramid3"/>
    <dgm:cxn modelId="{E54F2F7B-29CB-42BF-ADDF-E68EBF95936D}" type="presParOf" srcId="{22DC37F8-3096-4944-8DEE-D4710CE8CB8B}" destId="{E8722E4A-A7EE-4B40-A892-C466B07478C0}" srcOrd="0" destOrd="0" presId="urn:microsoft.com/office/officeart/2005/8/layout/pyramid3"/>
    <dgm:cxn modelId="{D8539693-1385-470E-BC1E-AC4ABADA2EE3}" type="presParOf" srcId="{22DC37F8-3096-4944-8DEE-D4710CE8CB8B}" destId="{F1586B22-DF20-F348-A8F6-BE5D19A59382}" srcOrd="1" destOrd="0" presId="urn:microsoft.com/office/officeart/2005/8/layout/pyramid3"/>
    <dgm:cxn modelId="{6BF5DC5B-049B-4797-A589-C0A9B3725D74}" type="presParOf" srcId="{0278CE74-125C-DC4E-A12F-4D05786A94F9}" destId="{4EB3D497-9F80-0349-B294-64D1B5448E86}" srcOrd="1" destOrd="0" presId="urn:microsoft.com/office/officeart/2005/8/layout/pyramid3"/>
    <dgm:cxn modelId="{DCE7F518-AC76-45DD-8769-3C645B354E6D}" type="presParOf" srcId="{4EB3D497-9F80-0349-B294-64D1B5448E86}" destId="{3EE4CEB7-627C-F645-89AD-CFC9E309F776}" srcOrd="0" destOrd="0" presId="urn:microsoft.com/office/officeart/2005/8/layout/pyramid3"/>
    <dgm:cxn modelId="{07579BAC-93B6-40C8-9AE9-3AC9F7A18EF4}" type="presParOf" srcId="{4EB3D497-9F80-0349-B294-64D1B5448E86}" destId="{CC504EA3-23FE-8645-AB3E-ADDCD5D67403}" srcOrd="1" destOrd="0" presId="urn:microsoft.com/office/officeart/2005/8/layout/pyramid3"/>
    <dgm:cxn modelId="{74ED1D8F-00F6-4C70-8D51-8AAB4B282CFC}" type="presParOf" srcId="{0278CE74-125C-DC4E-A12F-4D05786A94F9}" destId="{4D6A538E-87A5-9849-9069-F27BD5938A97}" srcOrd="2" destOrd="0" presId="urn:microsoft.com/office/officeart/2005/8/layout/pyramid3"/>
    <dgm:cxn modelId="{1493F1C2-C4AE-45EB-A1DE-F69082045DE2}" type="presParOf" srcId="{4D6A538E-87A5-9849-9069-F27BD5938A97}" destId="{DAAB302F-C278-CA40-8B0D-628C30DC0083}" srcOrd="0" destOrd="0" presId="urn:microsoft.com/office/officeart/2005/8/layout/pyramid3"/>
    <dgm:cxn modelId="{DAA3FE01-0168-4580-B8B9-AC31EB8F98D6}" type="presParOf" srcId="{4D6A538E-87A5-9849-9069-F27BD5938A97}" destId="{74A64C6F-C0DB-EA46-8E8F-87290FFDF3C5}" srcOrd="1" destOrd="0" presId="urn:microsoft.com/office/officeart/2005/8/layout/pyramid3"/>
    <dgm:cxn modelId="{07461A3E-D6DD-4774-9053-A85BD26F7495}" type="presParOf" srcId="{0278CE74-125C-DC4E-A12F-4D05786A94F9}" destId="{94DF4CC1-12BD-3D4B-B44E-F5843505CFF1}" srcOrd="3" destOrd="0" presId="urn:microsoft.com/office/officeart/2005/8/layout/pyramid3"/>
    <dgm:cxn modelId="{BC51E417-168A-4553-9778-A4FA0269B59F}" type="presParOf" srcId="{94DF4CC1-12BD-3D4B-B44E-F5843505CFF1}" destId="{4490EA40-4DD9-2245-BE33-D53DBCA7F47D}" srcOrd="0" destOrd="0" presId="urn:microsoft.com/office/officeart/2005/8/layout/pyramid3"/>
    <dgm:cxn modelId="{5B291D5D-7850-4F26-B582-1815EF1AED66}" type="presParOf" srcId="{94DF4CC1-12BD-3D4B-B44E-F5843505CFF1}" destId="{4C6BC6F3-907C-784B-AFD9-2B786A35D2B6}" srcOrd="1" destOrd="0" presId="urn:microsoft.com/office/officeart/2005/8/layout/pyramid3"/>
    <dgm:cxn modelId="{342B5008-922E-4438-8FDB-B088414B2027}" type="presParOf" srcId="{0278CE74-125C-DC4E-A12F-4D05786A94F9}" destId="{70547EF7-C4E0-0E4B-A304-ADB7BEFC51F6}" srcOrd="4" destOrd="0" presId="urn:microsoft.com/office/officeart/2005/8/layout/pyramid3"/>
    <dgm:cxn modelId="{EDC20076-0202-4132-929C-E6C59F87774E}" type="presParOf" srcId="{70547EF7-C4E0-0E4B-A304-ADB7BEFC51F6}" destId="{BBD2185E-193A-AF4A-A825-99D7B973E826}" srcOrd="0" destOrd="0" presId="urn:microsoft.com/office/officeart/2005/8/layout/pyramid3"/>
    <dgm:cxn modelId="{EFBE6671-B4C7-4401-BBA9-416085EE014D}" type="presParOf" srcId="{70547EF7-C4E0-0E4B-A304-ADB7BEFC51F6}" destId="{9864B0AC-6754-024F-8B53-3C312DA03869}" srcOrd="1" destOrd="0" presId="urn:microsoft.com/office/officeart/2005/8/layout/pyramid3"/>
    <dgm:cxn modelId="{EED1825C-0E54-403C-8C7F-46C343B8AC1D}" type="presParOf" srcId="{0278CE74-125C-DC4E-A12F-4D05786A94F9}" destId="{53A71A1A-D4D2-ED46-9F2A-10F0678CD57A}" srcOrd="5" destOrd="0" presId="urn:microsoft.com/office/officeart/2005/8/layout/pyramid3"/>
    <dgm:cxn modelId="{59EFED06-AFC7-458D-9FFA-7ED4AA263FAB}" type="presParOf" srcId="{53A71A1A-D4D2-ED46-9F2A-10F0678CD57A}" destId="{717CC3FF-06D8-234F-823C-7E12E8D21087}" srcOrd="0" destOrd="0" presId="urn:microsoft.com/office/officeart/2005/8/layout/pyramid3"/>
    <dgm:cxn modelId="{B119F840-7556-4F4F-AD3E-70CC99F08DDA}" type="presParOf" srcId="{53A71A1A-D4D2-ED46-9F2A-10F0678CD57A}" destId="{C88EC624-DC85-1349-A2A6-CD825D320BFD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78035A4-72A5-484C-89BE-D956C23FDF23}" type="doc">
      <dgm:prSet loTypeId="urn:microsoft.com/office/officeart/2005/8/layout/arrow4" loCatId="process" qsTypeId="urn:microsoft.com/office/officeart/2005/8/quickstyle/3D5" qsCatId="3D" csTypeId="urn:microsoft.com/office/officeart/2005/8/colors/accent6_4" csCatId="accent6" phldr="1"/>
      <dgm:spPr/>
      <dgm:t>
        <a:bodyPr/>
        <a:lstStyle/>
        <a:p>
          <a:endParaRPr lang="tr-TR"/>
        </a:p>
      </dgm:t>
    </dgm:pt>
    <dgm:pt modelId="{053FE1B3-B59C-4FF9-A61C-A06A8037B2C5}">
      <dgm:prSet phldrT="[Metin]" custT="1"/>
      <dgm:spPr/>
      <dgm:t>
        <a:bodyPr/>
        <a:lstStyle/>
        <a:p>
          <a:r>
            <a:rPr lang="tr-TR" sz="2500" b="1" dirty="0" smtClean="0">
              <a:solidFill>
                <a:schemeClr val="tx1"/>
              </a:solidFill>
              <a:latin typeface="Elephant" panose="02020904090505020303" pitchFamily="18" charset="0"/>
            </a:rPr>
            <a:t>NÜFUS </a:t>
          </a:r>
        </a:p>
        <a:p>
          <a:r>
            <a:rPr lang="tr-TR" sz="2500" b="1" dirty="0" smtClean="0">
              <a:solidFill>
                <a:schemeClr val="tx1"/>
              </a:solidFill>
              <a:latin typeface="Elephant" panose="02020904090505020303" pitchFamily="18" charset="0"/>
            </a:rPr>
            <a:t>SANAYİLEŞME</a:t>
          </a:r>
        </a:p>
        <a:p>
          <a:r>
            <a:rPr lang="tr-TR" sz="2500" b="1" dirty="0" smtClean="0">
              <a:solidFill>
                <a:schemeClr val="tx1"/>
              </a:solidFill>
              <a:latin typeface="Elephant" panose="02020904090505020303" pitchFamily="18" charset="0"/>
            </a:rPr>
            <a:t>KENTLEŞME </a:t>
          </a:r>
        </a:p>
        <a:p>
          <a:r>
            <a:rPr lang="tr-TR" sz="2500" b="1" dirty="0" smtClean="0">
              <a:solidFill>
                <a:schemeClr val="tx1"/>
              </a:solidFill>
              <a:latin typeface="Elephant" panose="02020904090505020303" pitchFamily="18" charset="0"/>
            </a:rPr>
            <a:t>TÜKETİM</a:t>
          </a:r>
          <a:endParaRPr lang="tr-TR" sz="2500" b="1" dirty="0">
            <a:solidFill>
              <a:schemeClr val="tx1"/>
            </a:solidFill>
            <a:latin typeface="Elephant" panose="02020904090505020303" pitchFamily="18" charset="0"/>
          </a:endParaRPr>
        </a:p>
      </dgm:t>
    </dgm:pt>
    <dgm:pt modelId="{25F583EA-4B10-49C6-B9D6-A208D53666A5}" type="sibTrans" cxnId="{04A4C05F-14D2-4189-B099-0441917D82E5}">
      <dgm:prSet/>
      <dgm:spPr/>
      <dgm:t>
        <a:bodyPr/>
        <a:lstStyle/>
        <a:p>
          <a:endParaRPr lang="tr-TR"/>
        </a:p>
      </dgm:t>
    </dgm:pt>
    <dgm:pt modelId="{7DAA538D-5414-45A9-AF12-76573CE0C0B4}" type="parTrans" cxnId="{04A4C05F-14D2-4189-B099-0441917D82E5}">
      <dgm:prSet/>
      <dgm:spPr/>
      <dgm:t>
        <a:bodyPr/>
        <a:lstStyle/>
        <a:p>
          <a:endParaRPr lang="tr-TR"/>
        </a:p>
      </dgm:t>
    </dgm:pt>
    <dgm:pt modelId="{D6F759F8-834C-1B4D-A983-CB59E28F98CA}">
      <dgm:prSet phldrT="[Metin]" custT="1"/>
      <dgm:spPr/>
      <dgm:t>
        <a:bodyPr/>
        <a:lstStyle/>
        <a:p>
          <a:r>
            <a:rPr lang="tr-TR" sz="2500" b="1" dirty="0" smtClean="0">
              <a:solidFill>
                <a:schemeClr val="tx1"/>
              </a:solidFill>
              <a:latin typeface="Elephant" panose="02020904090505020303" pitchFamily="18" charset="0"/>
            </a:rPr>
            <a:t>KAYNAKLAR</a:t>
          </a:r>
          <a:endParaRPr lang="tr-TR" sz="2500" b="1" dirty="0">
            <a:solidFill>
              <a:schemeClr val="tx1"/>
            </a:solidFill>
            <a:latin typeface="Elephant" panose="02020904090505020303" pitchFamily="18" charset="0"/>
          </a:endParaRPr>
        </a:p>
      </dgm:t>
    </dgm:pt>
    <dgm:pt modelId="{75133492-181D-7240-BE19-A1C9567AD030}" type="parTrans" cxnId="{2A7DB62F-7854-2444-BB7D-A89B404CD4C8}">
      <dgm:prSet/>
      <dgm:spPr/>
      <dgm:t>
        <a:bodyPr/>
        <a:lstStyle/>
        <a:p>
          <a:endParaRPr lang="tr-TR"/>
        </a:p>
      </dgm:t>
    </dgm:pt>
    <dgm:pt modelId="{47EBEC39-8138-8E4E-857E-E588BA05206A}" type="sibTrans" cxnId="{2A7DB62F-7854-2444-BB7D-A89B404CD4C8}">
      <dgm:prSet/>
      <dgm:spPr/>
      <dgm:t>
        <a:bodyPr/>
        <a:lstStyle/>
        <a:p>
          <a:endParaRPr lang="tr-TR"/>
        </a:p>
      </dgm:t>
    </dgm:pt>
    <dgm:pt modelId="{6025D8C1-A00C-A045-B9A4-5D643E9EF4C2}" type="pres">
      <dgm:prSet presAssocID="{178035A4-72A5-484C-89BE-D956C23FDF23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93CAEB79-E3CD-BF4F-B2EE-BD67AEA32D2B}" type="pres">
      <dgm:prSet presAssocID="{053FE1B3-B59C-4FF9-A61C-A06A8037B2C5}" presName="upArrow" presStyleLbl="node1" presStyleIdx="0" presStyleCnt="2"/>
      <dgm:spPr/>
      <dgm:t>
        <a:bodyPr/>
        <a:lstStyle/>
        <a:p>
          <a:endParaRPr lang="tr-TR"/>
        </a:p>
      </dgm:t>
    </dgm:pt>
    <dgm:pt modelId="{D8541537-5482-1541-88D4-BC7F6C2CB858}" type="pres">
      <dgm:prSet presAssocID="{053FE1B3-B59C-4FF9-A61C-A06A8037B2C5}" presName="upArrowText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628FBC9-3669-2D49-B35B-88588E5E2F95}" type="pres">
      <dgm:prSet presAssocID="{D6F759F8-834C-1B4D-A983-CB59E28F98CA}" presName="downArrow" presStyleLbl="node1" presStyleIdx="1" presStyleCnt="2" custLinFactNeighborX="-30167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endParaRPr lang="tr-TR"/>
        </a:p>
      </dgm:t>
    </dgm:pt>
    <dgm:pt modelId="{25C153DB-232C-5548-BAEF-D10EA935E407}" type="pres">
      <dgm:prSet presAssocID="{D6F759F8-834C-1B4D-A983-CB59E28F98CA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025DB282-00BA-4414-92E0-A83B7EA99904}" type="presOf" srcId="{178035A4-72A5-484C-89BE-D956C23FDF23}" destId="{6025D8C1-A00C-A045-B9A4-5D643E9EF4C2}" srcOrd="0" destOrd="0" presId="urn:microsoft.com/office/officeart/2005/8/layout/arrow4"/>
    <dgm:cxn modelId="{78088568-1CDB-4C71-AAD8-AD3A87CE0432}" type="presOf" srcId="{D6F759F8-834C-1B4D-A983-CB59E28F98CA}" destId="{25C153DB-232C-5548-BAEF-D10EA935E407}" srcOrd="0" destOrd="0" presId="urn:microsoft.com/office/officeart/2005/8/layout/arrow4"/>
    <dgm:cxn modelId="{2A7DB62F-7854-2444-BB7D-A89B404CD4C8}" srcId="{178035A4-72A5-484C-89BE-D956C23FDF23}" destId="{D6F759F8-834C-1B4D-A983-CB59E28F98CA}" srcOrd="1" destOrd="0" parTransId="{75133492-181D-7240-BE19-A1C9567AD030}" sibTransId="{47EBEC39-8138-8E4E-857E-E588BA05206A}"/>
    <dgm:cxn modelId="{28F5AE11-4A94-47E5-B811-4E453B097416}" type="presOf" srcId="{053FE1B3-B59C-4FF9-A61C-A06A8037B2C5}" destId="{D8541537-5482-1541-88D4-BC7F6C2CB858}" srcOrd="0" destOrd="0" presId="urn:microsoft.com/office/officeart/2005/8/layout/arrow4"/>
    <dgm:cxn modelId="{04A4C05F-14D2-4189-B099-0441917D82E5}" srcId="{178035A4-72A5-484C-89BE-D956C23FDF23}" destId="{053FE1B3-B59C-4FF9-A61C-A06A8037B2C5}" srcOrd="0" destOrd="0" parTransId="{7DAA538D-5414-45A9-AF12-76573CE0C0B4}" sibTransId="{25F583EA-4B10-49C6-B9D6-A208D53666A5}"/>
    <dgm:cxn modelId="{9AAF5637-55E1-433E-A42E-370D3CD33C15}" type="presParOf" srcId="{6025D8C1-A00C-A045-B9A4-5D643E9EF4C2}" destId="{93CAEB79-E3CD-BF4F-B2EE-BD67AEA32D2B}" srcOrd="0" destOrd="0" presId="urn:microsoft.com/office/officeart/2005/8/layout/arrow4"/>
    <dgm:cxn modelId="{0BDED3AF-3E02-4038-9F57-8ADD134D1D23}" type="presParOf" srcId="{6025D8C1-A00C-A045-B9A4-5D643E9EF4C2}" destId="{D8541537-5482-1541-88D4-BC7F6C2CB858}" srcOrd="1" destOrd="0" presId="urn:microsoft.com/office/officeart/2005/8/layout/arrow4"/>
    <dgm:cxn modelId="{F401DA0B-C89A-45D4-9EF7-C3E64080F95F}" type="presParOf" srcId="{6025D8C1-A00C-A045-B9A4-5D643E9EF4C2}" destId="{B628FBC9-3669-2D49-B35B-88588E5E2F95}" srcOrd="2" destOrd="0" presId="urn:microsoft.com/office/officeart/2005/8/layout/arrow4"/>
    <dgm:cxn modelId="{846A88B3-C939-4FCA-85DD-467B5C2799FE}" type="presParOf" srcId="{6025D8C1-A00C-A045-B9A4-5D643E9EF4C2}" destId="{25C153DB-232C-5548-BAEF-D10EA935E407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F14DA10-FDE4-4F46-83A6-F586A244D551}" type="doc">
      <dgm:prSet loTypeId="urn:microsoft.com/office/officeart/2009/3/layout/CircleRelationship" loCatId="relationship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68097FFB-31EA-4C37-B6BF-483249CDDBFB}">
      <dgm:prSet phldrT="[Metin]" custT="1"/>
      <dgm:spPr>
        <a:xfrm>
          <a:off x="2298863" y="68726"/>
          <a:ext cx="2968257" cy="2968418"/>
        </a:xfr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40000">
              <a:schemeClr val="accent3">
                <a:lumMod val="5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</a:gra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tr-TR" sz="4800" b="1" dirty="0" smtClean="0">
              <a:solidFill>
                <a:schemeClr val="bg1"/>
              </a:solidFill>
              <a:latin typeface="Algerian" panose="04020705040A02060702" pitchFamily="82" charset="0"/>
              <a:ea typeface="+mn-ea"/>
              <a:cs typeface="+mn-cs"/>
            </a:rPr>
            <a:t>Sıfır Atık</a:t>
          </a:r>
          <a:endParaRPr lang="tr-TR" sz="4800" b="1" dirty="0">
            <a:solidFill>
              <a:schemeClr val="bg1"/>
            </a:solidFill>
            <a:latin typeface="Algerian" panose="04020705040A02060702" pitchFamily="82" charset="0"/>
            <a:ea typeface="+mn-ea"/>
            <a:cs typeface="+mn-cs"/>
          </a:endParaRPr>
        </a:p>
      </dgm:t>
    </dgm:pt>
    <dgm:pt modelId="{91F50D77-87DE-408B-B248-766B818608C4}" type="parTrans" cxnId="{9D0912DD-F7EC-4BCB-8ABE-1C801F01BB1C}">
      <dgm:prSet/>
      <dgm:spPr/>
      <dgm:t>
        <a:bodyPr/>
        <a:lstStyle/>
        <a:p>
          <a:endParaRPr lang="tr-TR"/>
        </a:p>
      </dgm:t>
    </dgm:pt>
    <dgm:pt modelId="{70297EAE-2AA4-4D18-85C1-A9B1DB210478}" type="sibTrans" cxnId="{9D0912DD-F7EC-4BCB-8ABE-1C801F01BB1C}">
      <dgm:prSet/>
      <dgm:spPr/>
      <dgm:t>
        <a:bodyPr/>
        <a:lstStyle/>
        <a:p>
          <a:endParaRPr lang="tr-TR"/>
        </a:p>
      </dgm:t>
    </dgm:pt>
    <dgm:pt modelId="{9BA2B9AF-0671-4DB9-9CE1-32CBB5109BA3}">
      <dgm:prSet phldrT="[Metin]" custT="1"/>
      <dgm:spPr>
        <a:xfrm>
          <a:off x="851262" y="166106"/>
          <a:ext cx="1972348" cy="1702635"/>
        </a:xfr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tr-TR" sz="2000" b="1" dirty="0" smtClean="0">
              <a:solidFill>
                <a:srgbClr val="C00000"/>
              </a:solidFill>
              <a:latin typeface="Calibri"/>
              <a:ea typeface="+mn-ea"/>
              <a:cs typeface="+mn-cs"/>
            </a:rPr>
            <a:t>Doğal Kaynakları Verimli Kullanmak</a:t>
          </a:r>
          <a:endParaRPr lang="tr-TR" sz="2000" b="1" dirty="0">
            <a:solidFill>
              <a:srgbClr val="C00000"/>
            </a:solidFill>
            <a:latin typeface="Calibri"/>
            <a:ea typeface="+mn-ea"/>
            <a:cs typeface="+mn-cs"/>
          </a:endParaRPr>
        </a:p>
      </dgm:t>
    </dgm:pt>
    <dgm:pt modelId="{055A2365-5C63-4985-8D5E-31D7516EA172}" type="parTrans" cxnId="{33B557D1-7537-4CDF-BC77-0D47588C3B60}">
      <dgm:prSet/>
      <dgm:spPr/>
      <dgm:t>
        <a:bodyPr/>
        <a:lstStyle/>
        <a:p>
          <a:endParaRPr lang="tr-TR"/>
        </a:p>
      </dgm:t>
    </dgm:pt>
    <dgm:pt modelId="{1E5B7668-A8C2-4BDF-89EE-1CF65CF3D0E7}" type="sibTrans" cxnId="{33B557D1-7537-4CDF-BC77-0D47588C3B60}">
      <dgm:prSet/>
      <dgm:spPr/>
      <dgm:t>
        <a:bodyPr/>
        <a:lstStyle/>
        <a:p>
          <a:endParaRPr lang="tr-TR"/>
        </a:p>
      </dgm:t>
    </dgm:pt>
    <dgm:pt modelId="{6CF640B7-F755-443E-B19C-1F257F3B5493}">
      <dgm:prSet phldrT="[Metin]" custT="1"/>
      <dgm:spPr>
        <a:xfrm>
          <a:off x="5176340" y="-197188"/>
          <a:ext cx="1998439" cy="1673938"/>
        </a:xfr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tr-TR" sz="2000" b="1" dirty="0" smtClean="0">
              <a:solidFill>
                <a:srgbClr val="C00000"/>
              </a:solidFill>
              <a:latin typeface="Calibri"/>
              <a:ea typeface="+mn-ea"/>
              <a:cs typeface="+mn-cs"/>
            </a:rPr>
            <a:t>İsrafın önlenmesi</a:t>
          </a:r>
          <a:endParaRPr lang="tr-TR" sz="2000" b="1" dirty="0">
            <a:solidFill>
              <a:srgbClr val="C00000"/>
            </a:solidFill>
            <a:latin typeface="Calibri"/>
            <a:ea typeface="+mn-ea"/>
            <a:cs typeface="+mn-cs"/>
          </a:endParaRPr>
        </a:p>
      </dgm:t>
    </dgm:pt>
    <dgm:pt modelId="{5F0D38F9-B00A-4638-9D86-6EE4A572F576}" type="parTrans" cxnId="{402FCB69-723C-4243-AB84-2DFB7DBD373B}">
      <dgm:prSet/>
      <dgm:spPr/>
      <dgm:t>
        <a:bodyPr/>
        <a:lstStyle/>
        <a:p>
          <a:endParaRPr lang="tr-TR"/>
        </a:p>
      </dgm:t>
    </dgm:pt>
    <dgm:pt modelId="{3F4808DC-D5C4-4A85-981F-A54DA2BF1935}" type="sibTrans" cxnId="{402FCB69-723C-4243-AB84-2DFB7DBD373B}">
      <dgm:prSet/>
      <dgm:spPr/>
      <dgm:t>
        <a:bodyPr/>
        <a:lstStyle/>
        <a:p>
          <a:endParaRPr lang="tr-TR"/>
        </a:p>
      </dgm:t>
    </dgm:pt>
    <dgm:pt modelId="{A0F66506-D52D-4A4A-88F0-1F6504A9EEC8}">
      <dgm:prSet phldrT="[Metin]" custT="1"/>
      <dgm:spPr>
        <a:xfrm>
          <a:off x="5617236" y="1737749"/>
          <a:ext cx="2251586" cy="1975702"/>
        </a:xfr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tr-TR" sz="2000" b="1" dirty="0" smtClean="0">
              <a:solidFill>
                <a:srgbClr val="C00000"/>
              </a:solidFill>
              <a:latin typeface="Calibri"/>
              <a:ea typeface="+mn-ea"/>
              <a:cs typeface="+mn-cs"/>
            </a:rPr>
            <a:t>Atık Miktarını Azaltılmak</a:t>
          </a:r>
          <a:endParaRPr lang="tr-TR" sz="2000" b="1" dirty="0">
            <a:solidFill>
              <a:srgbClr val="C00000"/>
            </a:solidFill>
            <a:latin typeface="Calibri"/>
            <a:ea typeface="+mn-ea"/>
            <a:cs typeface="+mn-cs"/>
          </a:endParaRPr>
        </a:p>
      </dgm:t>
    </dgm:pt>
    <dgm:pt modelId="{55FBC2F8-D4FC-4E21-9A24-4B411AAAFC39}" type="parTrans" cxnId="{3C439F68-5169-4A6F-B492-3ACC512760D7}">
      <dgm:prSet/>
      <dgm:spPr/>
      <dgm:t>
        <a:bodyPr/>
        <a:lstStyle/>
        <a:p>
          <a:endParaRPr lang="tr-TR"/>
        </a:p>
      </dgm:t>
    </dgm:pt>
    <dgm:pt modelId="{3FD8C481-6F4E-4443-AC84-B807FAF597DD}" type="sibTrans" cxnId="{3C439F68-5169-4A6F-B492-3ACC512760D7}">
      <dgm:prSet/>
      <dgm:spPr/>
      <dgm:t>
        <a:bodyPr/>
        <a:lstStyle/>
        <a:p>
          <a:endParaRPr lang="tr-TR"/>
        </a:p>
      </dgm:t>
    </dgm:pt>
    <dgm:pt modelId="{25474E17-D627-4D35-8111-6ABA0F2A9492}">
      <dgm:prSet phldrT="[Metin]" custT="1"/>
      <dgm:spPr>
        <a:xfrm>
          <a:off x="2316471" y="2633916"/>
          <a:ext cx="1925356" cy="1734711"/>
        </a:xfr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tr-TR" sz="2000" b="1" dirty="0" smtClean="0">
              <a:solidFill>
                <a:srgbClr val="C00000"/>
              </a:solidFill>
              <a:latin typeface="Calibri"/>
              <a:ea typeface="+mn-ea"/>
              <a:cs typeface="+mn-cs"/>
            </a:rPr>
            <a:t>Atıkların Kaynağında Ayrıştırılması</a:t>
          </a:r>
          <a:endParaRPr lang="tr-TR" sz="2000" b="1" dirty="0">
            <a:solidFill>
              <a:srgbClr val="C00000"/>
            </a:solidFill>
            <a:latin typeface="Calibri"/>
            <a:ea typeface="+mn-ea"/>
            <a:cs typeface="+mn-cs"/>
          </a:endParaRPr>
        </a:p>
      </dgm:t>
    </dgm:pt>
    <dgm:pt modelId="{6B19E38E-BEB5-4090-BD4E-6A9D938B28D1}" type="parTrans" cxnId="{ABBCED98-3905-465C-8E35-E2CD1A080377}">
      <dgm:prSet/>
      <dgm:spPr/>
      <dgm:t>
        <a:bodyPr/>
        <a:lstStyle/>
        <a:p>
          <a:endParaRPr lang="tr-TR"/>
        </a:p>
      </dgm:t>
    </dgm:pt>
    <dgm:pt modelId="{36568C0A-6518-4C70-9171-EFC43FF05B81}" type="sibTrans" cxnId="{ABBCED98-3905-465C-8E35-E2CD1A080377}">
      <dgm:prSet/>
      <dgm:spPr/>
      <dgm:t>
        <a:bodyPr/>
        <a:lstStyle/>
        <a:p>
          <a:endParaRPr lang="tr-TR"/>
        </a:p>
      </dgm:t>
    </dgm:pt>
    <dgm:pt modelId="{EC434E0E-8992-4F30-8ED0-E7BDED230344}">
      <dgm:prSet phldrT="[Metin]" custT="1"/>
      <dgm:spPr>
        <a:xfrm>
          <a:off x="2316471" y="2633916"/>
          <a:ext cx="1925356" cy="1734711"/>
        </a:xfr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tr-TR" sz="2000" dirty="0">
            <a:latin typeface="Calibri"/>
            <a:ea typeface="+mn-ea"/>
            <a:cs typeface="+mn-cs"/>
          </a:endParaRPr>
        </a:p>
      </dgm:t>
    </dgm:pt>
    <dgm:pt modelId="{84D26869-0AC7-4111-AC44-6654FB354390}" type="parTrans" cxnId="{119DC437-1FC5-4F38-8074-2D1879E5E24C}">
      <dgm:prSet/>
      <dgm:spPr/>
      <dgm:t>
        <a:bodyPr/>
        <a:lstStyle/>
        <a:p>
          <a:endParaRPr lang="en-US"/>
        </a:p>
      </dgm:t>
    </dgm:pt>
    <dgm:pt modelId="{7F0AF829-9454-4300-8EA4-5C1D08332A87}" type="sibTrans" cxnId="{119DC437-1FC5-4F38-8074-2D1879E5E24C}">
      <dgm:prSet/>
      <dgm:spPr/>
      <dgm:t>
        <a:bodyPr/>
        <a:lstStyle/>
        <a:p>
          <a:endParaRPr lang="en-US"/>
        </a:p>
      </dgm:t>
    </dgm:pt>
    <dgm:pt modelId="{F6CD6EDD-E10A-4907-AC54-6C9192BF255C}">
      <dgm:prSet phldrT="[Metin]" custT="1"/>
      <dgm:spPr>
        <a:xfrm>
          <a:off x="2316471" y="2633916"/>
          <a:ext cx="1925356" cy="1734711"/>
        </a:xfr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tr-TR" sz="2000" b="1" dirty="0" smtClean="0">
              <a:solidFill>
                <a:srgbClr val="C00000"/>
              </a:solidFill>
              <a:latin typeface="Calibri"/>
              <a:ea typeface="+mn-ea"/>
              <a:cs typeface="+mn-cs"/>
            </a:rPr>
            <a:t> Atıkları Geri Dönüştürerek Ekonomiye Katma Değer Sağlamak</a:t>
          </a:r>
          <a:endParaRPr lang="tr-TR" sz="2000" b="1" dirty="0">
            <a:solidFill>
              <a:srgbClr val="C00000"/>
            </a:solidFill>
            <a:latin typeface="Calibri"/>
            <a:ea typeface="+mn-ea"/>
            <a:cs typeface="+mn-cs"/>
          </a:endParaRPr>
        </a:p>
      </dgm:t>
    </dgm:pt>
    <dgm:pt modelId="{C9EA5715-D160-4A36-8480-E8C6A448BFC1}" type="parTrans" cxnId="{62C7F9EA-15A1-44D5-B8A1-0D3853428D06}">
      <dgm:prSet/>
      <dgm:spPr/>
      <dgm:t>
        <a:bodyPr/>
        <a:lstStyle/>
        <a:p>
          <a:endParaRPr lang="en-US"/>
        </a:p>
      </dgm:t>
    </dgm:pt>
    <dgm:pt modelId="{AB1EC249-BD0F-4E0B-9761-95AED451E13A}" type="sibTrans" cxnId="{62C7F9EA-15A1-44D5-B8A1-0D3853428D06}">
      <dgm:prSet/>
      <dgm:spPr/>
      <dgm:t>
        <a:bodyPr/>
        <a:lstStyle/>
        <a:p>
          <a:endParaRPr lang="en-US"/>
        </a:p>
      </dgm:t>
    </dgm:pt>
    <dgm:pt modelId="{D613074F-6E85-4AF2-B046-03C034770608}" type="pres">
      <dgm:prSet presAssocID="{1F14DA10-FDE4-4F46-83A6-F586A244D551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tr-TR"/>
        </a:p>
      </dgm:t>
    </dgm:pt>
    <dgm:pt modelId="{BFA57885-5A97-4903-A1D9-A6258FF9320F}" type="pres">
      <dgm:prSet presAssocID="{68097FFB-31EA-4C37-B6BF-483249CDDBFB}" presName="Parent" presStyleLbl="node0" presStyleIdx="0" presStyleCnt="1" custScaleX="106210" custScaleY="108669" custLinFactNeighborX="5886" custLinFactNeighborY="578">
        <dgm:presLayoutVars>
          <dgm:chMax val="5"/>
          <dgm:chPref val="5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6B97271F-7286-48E8-9CA6-07E2BD224D00}" type="pres">
      <dgm:prSet presAssocID="{68097FFB-31EA-4C37-B6BF-483249CDDBFB}" presName="Accent2" presStyleLbl="node1" presStyleIdx="0" presStyleCnt="19"/>
      <dgm:spPr>
        <a:xfrm>
          <a:off x="3211564" y="2816606"/>
          <a:ext cx="239287" cy="239138"/>
        </a:xfrm>
        <a:prstGeom prst="ellipse">
          <a:avLst/>
        </a:prstGeo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tr-TR"/>
        </a:p>
      </dgm:t>
    </dgm:pt>
    <dgm:pt modelId="{3E5A17CB-1259-4490-8252-F2A2C1F1BC70}" type="pres">
      <dgm:prSet presAssocID="{68097FFB-31EA-4C37-B6BF-483249CDDBFB}" presName="Accent3" presStyleLbl="node1" presStyleIdx="1" presStyleCnt="19"/>
      <dgm:spPr>
        <a:xfrm>
          <a:off x="5458307" y="1273276"/>
          <a:ext cx="239287" cy="239138"/>
        </a:xfrm>
        <a:prstGeom prst="ellipse">
          <a:avLst/>
        </a:prstGeo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tr-TR"/>
        </a:p>
      </dgm:t>
    </dgm:pt>
    <dgm:pt modelId="{4EBA8391-5D95-4E60-B8E8-7A1949F0C304}" type="pres">
      <dgm:prSet presAssocID="{68097FFB-31EA-4C37-B6BF-483249CDDBFB}" presName="Accent4" presStyleLbl="node1" presStyleIdx="2" presStyleCnt="19"/>
      <dgm:spPr>
        <a:xfrm>
          <a:off x="4314843" y="3070801"/>
          <a:ext cx="330009" cy="330365"/>
        </a:xfrm>
        <a:prstGeom prst="ellipse">
          <a:avLst/>
        </a:prstGeo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tr-TR"/>
        </a:p>
      </dgm:t>
    </dgm:pt>
    <dgm:pt modelId="{6CDEF9BE-B0BE-4D59-9D92-4FF5E4104FE6}" type="pres">
      <dgm:prSet presAssocID="{68097FFB-31EA-4C37-B6BF-483249CDDBFB}" presName="Accent5" presStyleLbl="node1" presStyleIdx="3" presStyleCnt="19"/>
      <dgm:spPr>
        <a:xfrm>
          <a:off x="3278541" y="402192"/>
          <a:ext cx="239287" cy="239138"/>
        </a:xfrm>
        <a:prstGeom prst="ellipse">
          <a:avLst/>
        </a:prstGeo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tr-TR"/>
        </a:p>
      </dgm:t>
    </dgm:pt>
    <dgm:pt modelId="{54C3B51C-EAA3-4743-8ACC-A0038DC1E4EA}" type="pres">
      <dgm:prSet presAssocID="{68097FFB-31EA-4C37-B6BF-483249CDDBFB}" presName="Accent6" presStyleLbl="node1" presStyleIdx="4" presStyleCnt="19"/>
      <dgm:spPr>
        <a:xfrm>
          <a:off x="2525364" y="1771481"/>
          <a:ext cx="239287" cy="239138"/>
        </a:xfrm>
        <a:prstGeom prst="ellipse">
          <a:avLst/>
        </a:prstGeo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tr-TR"/>
        </a:p>
      </dgm:t>
    </dgm:pt>
    <dgm:pt modelId="{6928669A-A8F4-4913-8174-9C89D0981AD9}" type="pres">
      <dgm:prSet presAssocID="{9BA2B9AF-0671-4DB9-9CE1-32CBB5109BA3}" presName="Child1" presStyleLbl="node1" presStyleIdx="5" presStyleCnt="19" custScaleX="163438" custScaleY="141091" custLinFactNeighborX="-11344" custLinFactNeighborY="-15752">
        <dgm:presLayoutVars>
          <dgm:chMax val="0"/>
          <dgm:chPref val="0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9C65BF10-AB51-4D1F-B4EE-AB2F41CE3C40}" type="pres">
      <dgm:prSet presAssocID="{9BA2B9AF-0671-4DB9-9CE1-32CBB5109BA3}" presName="Accent7" presStyleCnt="0"/>
      <dgm:spPr/>
      <dgm:t>
        <a:bodyPr/>
        <a:lstStyle/>
        <a:p>
          <a:endParaRPr lang="tr-TR"/>
        </a:p>
      </dgm:t>
    </dgm:pt>
    <dgm:pt modelId="{9689648F-1327-4FDE-9849-92CEDD54ED38}" type="pres">
      <dgm:prSet presAssocID="{9BA2B9AF-0671-4DB9-9CE1-32CBB5109BA3}" presName="AccentHold1" presStyleLbl="node1" presStyleIdx="6" presStyleCnt="19"/>
      <dgm:spPr>
        <a:xfrm>
          <a:off x="3659086" y="412820"/>
          <a:ext cx="330009" cy="330365"/>
        </a:xfrm>
        <a:prstGeom prst="ellipse">
          <a:avLst/>
        </a:prstGeo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tr-TR"/>
        </a:p>
      </dgm:t>
    </dgm:pt>
    <dgm:pt modelId="{FAB327DB-5A98-4BAE-9FD7-5C5716D7869B}" type="pres">
      <dgm:prSet presAssocID="{9BA2B9AF-0671-4DB9-9CE1-32CBB5109BA3}" presName="Accent8" presStyleCnt="0"/>
      <dgm:spPr/>
      <dgm:t>
        <a:bodyPr/>
        <a:lstStyle/>
        <a:p>
          <a:endParaRPr lang="tr-TR"/>
        </a:p>
      </dgm:t>
    </dgm:pt>
    <dgm:pt modelId="{C189E4A4-6759-49C6-BF61-381DB3D1941B}" type="pres">
      <dgm:prSet presAssocID="{9BA2B9AF-0671-4DB9-9CE1-32CBB5109BA3}" presName="AccentHold2" presStyleLbl="node1" presStyleIdx="7" presStyleCnt="19"/>
      <dgm:spPr>
        <a:xfrm>
          <a:off x="1484800" y="2164289"/>
          <a:ext cx="596695" cy="596960"/>
        </a:xfrm>
        <a:prstGeom prst="ellipse">
          <a:avLst/>
        </a:prstGeo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tr-TR"/>
        </a:p>
      </dgm:t>
    </dgm:pt>
    <dgm:pt modelId="{93C0F312-0853-4F97-AFAA-C8C72C32D882}" type="pres">
      <dgm:prSet presAssocID="{6CF640B7-F755-443E-B19C-1F257F3B5493}" presName="Child2" presStyleLbl="node1" presStyleIdx="8" presStyleCnt="19" custScaleX="165599" custScaleY="112528" custLinFactX="-39863" custLinFactNeighborX="-100000" custLinFactNeighborY="-93507">
        <dgm:presLayoutVars>
          <dgm:chMax val="0"/>
          <dgm:chPref val="0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05E315E1-1CB1-4628-A048-E4995BEF8DC7}" type="pres">
      <dgm:prSet presAssocID="{6CF640B7-F755-443E-B19C-1F257F3B5493}" presName="Accent9" presStyleCnt="0"/>
      <dgm:spPr/>
      <dgm:t>
        <a:bodyPr/>
        <a:lstStyle/>
        <a:p>
          <a:endParaRPr lang="tr-TR"/>
        </a:p>
      </dgm:t>
    </dgm:pt>
    <dgm:pt modelId="{31045AC8-8963-4611-B6DE-C250C87EDC10}" type="pres">
      <dgm:prSet presAssocID="{6CF640B7-F755-443E-B19C-1F257F3B5493}" presName="AccentHold1" presStyleLbl="node1" presStyleIdx="9" presStyleCnt="19"/>
      <dgm:spPr>
        <a:xfrm>
          <a:off x="5033314" y="869840"/>
          <a:ext cx="330009" cy="330365"/>
        </a:xfrm>
        <a:prstGeom prst="ellipse">
          <a:avLst/>
        </a:prstGeo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tr-TR"/>
        </a:p>
      </dgm:t>
    </dgm:pt>
    <dgm:pt modelId="{764B09AC-0864-486F-B618-E27D5A4E80FE}" type="pres">
      <dgm:prSet presAssocID="{6CF640B7-F755-443E-B19C-1F257F3B5493}" presName="Accent10" presStyleCnt="0"/>
      <dgm:spPr/>
      <dgm:t>
        <a:bodyPr/>
        <a:lstStyle/>
        <a:p>
          <a:endParaRPr lang="tr-TR"/>
        </a:p>
      </dgm:t>
    </dgm:pt>
    <dgm:pt modelId="{38C57A33-44C6-4B9E-B7D8-9A2A284F6C02}" type="pres">
      <dgm:prSet presAssocID="{6CF640B7-F755-443E-B19C-1F257F3B5493}" presName="AccentHold2" presStyleLbl="node1" presStyleIdx="10" presStyleCnt="19"/>
      <dgm:spPr>
        <a:xfrm>
          <a:off x="1257690" y="2874619"/>
          <a:ext cx="239287" cy="239138"/>
        </a:xfrm>
        <a:prstGeom prst="ellipse">
          <a:avLst/>
        </a:prstGeo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tr-TR"/>
        </a:p>
      </dgm:t>
    </dgm:pt>
    <dgm:pt modelId="{FB9D8B02-6E3F-4D19-92DB-6EB8B3B0773A}" type="pres">
      <dgm:prSet presAssocID="{6CF640B7-F755-443E-B19C-1F257F3B5493}" presName="Accent11" presStyleCnt="0"/>
      <dgm:spPr/>
      <dgm:t>
        <a:bodyPr/>
        <a:lstStyle/>
        <a:p>
          <a:endParaRPr lang="tr-TR"/>
        </a:p>
      </dgm:t>
    </dgm:pt>
    <dgm:pt modelId="{9D1F29BC-354E-4F44-91CC-C0705FFA3825}" type="pres">
      <dgm:prSet presAssocID="{6CF640B7-F755-443E-B19C-1F257F3B5493}" presName="AccentHold3" presStyleLbl="node1" presStyleIdx="11" presStyleCnt="19"/>
      <dgm:spPr>
        <a:xfrm>
          <a:off x="3642038" y="2534068"/>
          <a:ext cx="239287" cy="239138"/>
        </a:xfrm>
        <a:prstGeom prst="ellipse">
          <a:avLst/>
        </a:prstGeo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tr-TR"/>
        </a:p>
      </dgm:t>
    </dgm:pt>
    <dgm:pt modelId="{E423D21E-52D5-4369-AB47-630EC2F73D10}" type="pres">
      <dgm:prSet presAssocID="{A0F66506-D52D-4A4A-88F0-1F6504A9EEC8}" presName="Child3" presStyleLbl="node1" presStyleIdx="12" presStyleCnt="19" custScaleX="186577" custScaleY="163719" custLinFactNeighborX="-59559" custLinFactNeighborY="18909">
        <dgm:presLayoutVars>
          <dgm:chMax val="0"/>
          <dgm:chPref val="0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FAD4A49B-3C38-4208-80D5-AE7A4BB5ECD3}" type="pres">
      <dgm:prSet presAssocID="{A0F66506-D52D-4A4A-88F0-1F6504A9EEC8}" presName="Accent12" presStyleCnt="0"/>
      <dgm:spPr/>
      <dgm:t>
        <a:bodyPr/>
        <a:lstStyle/>
        <a:p>
          <a:endParaRPr lang="tr-TR"/>
        </a:p>
      </dgm:t>
    </dgm:pt>
    <dgm:pt modelId="{EB511BB1-9A43-4329-8868-4BBF50540718}" type="pres">
      <dgm:prSet presAssocID="{A0F66506-D52D-4A4A-88F0-1F6504A9EEC8}" presName="AccentHold1" presStyleLbl="node1" presStyleIdx="13" presStyleCnt="19"/>
      <dgm:spPr>
        <a:xfrm>
          <a:off x="5799276" y="2080147"/>
          <a:ext cx="239287" cy="239138"/>
        </a:xfrm>
        <a:prstGeom prst="ellipse">
          <a:avLst/>
        </a:prstGeo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tr-TR"/>
        </a:p>
      </dgm:t>
    </dgm:pt>
    <dgm:pt modelId="{6A9AA08D-709D-4019-93C1-EF873D689118}" type="pres">
      <dgm:prSet presAssocID="{25474E17-D627-4D35-8111-6ABA0F2A9492}" presName="Child4" presStyleLbl="node1" presStyleIdx="14" presStyleCnt="19" custScaleX="198490" custScaleY="143749" custLinFactNeighborX="-26210" custLinFactNeighborY="-18246">
        <dgm:presLayoutVars>
          <dgm:chMax val="0"/>
          <dgm:chPref val="0"/>
        </dgm:presLayoutVars>
      </dgm:prSet>
      <dgm:spPr>
        <a:prstGeom prst="ellipse">
          <a:avLst/>
        </a:prstGeom>
      </dgm:spPr>
      <dgm:t>
        <a:bodyPr/>
        <a:lstStyle/>
        <a:p>
          <a:endParaRPr lang="tr-TR"/>
        </a:p>
      </dgm:t>
    </dgm:pt>
    <dgm:pt modelId="{6228D526-9D4C-4582-ACF5-C488964FBF64}" type="pres">
      <dgm:prSet presAssocID="{25474E17-D627-4D35-8111-6ABA0F2A9492}" presName="Accent13" presStyleCnt="0"/>
      <dgm:spPr/>
      <dgm:t>
        <a:bodyPr/>
        <a:lstStyle/>
        <a:p>
          <a:endParaRPr lang="tr-TR"/>
        </a:p>
      </dgm:t>
    </dgm:pt>
    <dgm:pt modelId="{DB58CD88-7364-4465-A69F-223E0E6FB4AA}" type="pres">
      <dgm:prSet presAssocID="{25474E17-D627-4D35-8111-6ABA0F2A9492}" presName="AccentHold1" presStyleLbl="node1" presStyleIdx="15" presStyleCnt="19"/>
      <dgm:spPr>
        <a:xfrm>
          <a:off x="3753462" y="3114200"/>
          <a:ext cx="239287" cy="239138"/>
        </a:xfrm>
        <a:prstGeom prst="ellipse">
          <a:avLst/>
        </a:prstGeo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endParaRPr lang="tr-TR"/>
        </a:p>
      </dgm:t>
    </dgm:pt>
    <dgm:pt modelId="{5C67F3B3-043D-417C-8F8C-C4330A55D3E4}" type="pres">
      <dgm:prSet presAssocID="{F6CD6EDD-E10A-4907-AC54-6C9192BF255C}" presName="Child5" presStyleLbl="node1" presStyleIdx="16" presStyleCnt="19" custScaleX="237975" custScaleY="166164" custLinFactX="100000" custLinFactNeighborX="109744" custLinFactNeighborY="79401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F34251F4-36C1-437D-BBB6-3E99ECCF3B08}" type="pres">
      <dgm:prSet presAssocID="{F6CD6EDD-E10A-4907-AC54-6C9192BF255C}" presName="Accent15" presStyleCnt="0"/>
      <dgm:spPr/>
    </dgm:pt>
    <dgm:pt modelId="{8DCB543C-070A-4084-86BB-1FCC3FF3A63E}" type="pres">
      <dgm:prSet presAssocID="{F6CD6EDD-E10A-4907-AC54-6C9192BF255C}" presName="AccentHold2" presStyleLbl="node1" presStyleIdx="17" presStyleCnt="19"/>
      <dgm:spPr/>
    </dgm:pt>
    <dgm:pt modelId="{879BDDA9-1499-47D1-9840-6FB2F76C46CA}" type="pres">
      <dgm:prSet presAssocID="{F6CD6EDD-E10A-4907-AC54-6C9192BF255C}" presName="Accent16" presStyleCnt="0"/>
      <dgm:spPr/>
    </dgm:pt>
    <dgm:pt modelId="{1F7D775A-4D24-453C-B981-A429B3F78AC1}" type="pres">
      <dgm:prSet presAssocID="{F6CD6EDD-E10A-4907-AC54-6C9192BF255C}" presName="AccentHold3" presStyleLbl="node1" presStyleIdx="18" presStyleCnt="19"/>
      <dgm:spPr/>
    </dgm:pt>
  </dgm:ptLst>
  <dgm:cxnLst>
    <dgm:cxn modelId="{3C439F68-5169-4A6F-B492-3ACC512760D7}" srcId="{68097FFB-31EA-4C37-B6BF-483249CDDBFB}" destId="{A0F66506-D52D-4A4A-88F0-1F6504A9EEC8}" srcOrd="2" destOrd="0" parTransId="{55FBC2F8-D4FC-4E21-9A24-4B411AAAFC39}" sibTransId="{3FD8C481-6F4E-4443-AC84-B807FAF597DD}"/>
    <dgm:cxn modelId="{89478D5A-09C3-4FCE-8551-0B36B9802685}" type="presOf" srcId="{6CF640B7-F755-443E-B19C-1F257F3B5493}" destId="{93C0F312-0853-4F97-AFAA-C8C72C32D882}" srcOrd="0" destOrd="0" presId="urn:microsoft.com/office/officeart/2009/3/layout/CircleRelationship"/>
    <dgm:cxn modelId="{119DC437-1FC5-4F38-8074-2D1879E5E24C}" srcId="{68097FFB-31EA-4C37-B6BF-483249CDDBFB}" destId="{EC434E0E-8992-4F30-8ED0-E7BDED230344}" srcOrd="5" destOrd="0" parTransId="{84D26869-0AC7-4111-AC44-6654FB354390}" sibTransId="{7F0AF829-9454-4300-8EA4-5C1D08332A87}"/>
    <dgm:cxn modelId="{94B4D04A-7E03-4AD5-91F9-F5BF76306138}" type="presOf" srcId="{68097FFB-31EA-4C37-B6BF-483249CDDBFB}" destId="{BFA57885-5A97-4903-A1D9-A6258FF9320F}" srcOrd="0" destOrd="0" presId="urn:microsoft.com/office/officeart/2009/3/layout/CircleRelationship"/>
    <dgm:cxn modelId="{C9C66F74-34D9-4C38-85CB-B7993B63B879}" type="presOf" srcId="{25474E17-D627-4D35-8111-6ABA0F2A9492}" destId="{6A9AA08D-709D-4019-93C1-EF873D689118}" srcOrd="0" destOrd="0" presId="urn:microsoft.com/office/officeart/2009/3/layout/CircleRelationship"/>
    <dgm:cxn modelId="{411696B8-2368-4F50-9F3C-2063AF0CDEF3}" type="presOf" srcId="{1F14DA10-FDE4-4F46-83A6-F586A244D551}" destId="{D613074F-6E85-4AF2-B046-03C034770608}" srcOrd="0" destOrd="0" presId="urn:microsoft.com/office/officeart/2009/3/layout/CircleRelationship"/>
    <dgm:cxn modelId="{9D0912DD-F7EC-4BCB-8ABE-1C801F01BB1C}" srcId="{1F14DA10-FDE4-4F46-83A6-F586A244D551}" destId="{68097FFB-31EA-4C37-B6BF-483249CDDBFB}" srcOrd="0" destOrd="0" parTransId="{91F50D77-87DE-408B-B248-766B818608C4}" sibTransId="{70297EAE-2AA4-4D18-85C1-A9B1DB210478}"/>
    <dgm:cxn modelId="{C0425978-EB53-4BA2-AF18-310FA564B87A}" type="presOf" srcId="{A0F66506-D52D-4A4A-88F0-1F6504A9EEC8}" destId="{E423D21E-52D5-4369-AB47-630EC2F73D10}" srcOrd="0" destOrd="0" presId="urn:microsoft.com/office/officeart/2009/3/layout/CircleRelationship"/>
    <dgm:cxn modelId="{402FCB69-723C-4243-AB84-2DFB7DBD373B}" srcId="{68097FFB-31EA-4C37-B6BF-483249CDDBFB}" destId="{6CF640B7-F755-443E-B19C-1F257F3B5493}" srcOrd="1" destOrd="0" parTransId="{5F0D38F9-B00A-4638-9D86-6EE4A572F576}" sibTransId="{3F4808DC-D5C4-4A85-981F-A54DA2BF1935}"/>
    <dgm:cxn modelId="{33B557D1-7537-4CDF-BC77-0D47588C3B60}" srcId="{68097FFB-31EA-4C37-B6BF-483249CDDBFB}" destId="{9BA2B9AF-0671-4DB9-9CE1-32CBB5109BA3}" srcOrd="0" destOrd="0" parTransId="{055A2365-5C63-4985-8D5E-31D7516EA172}" sibTransId="{1E5B7668-A8C2-4BDF-89EE-1CF65CF3D0E7}"/>
    <dgm:cxn modelId="{90507D7A-4008-44A3-9ED2-2081A22B68AE}" type="presOf" srcId="{F6CD6EDD-E10A-4907-AC54-6C9192BF255C}" destId="{5C67F3B3-043D-417C-8F8C-C4330A55D3E4}" srcOrd="0" destOrd="0" presId="urn:microsoft.com/office/officeart/2009/3/layout/CircleRelationship"/>
    <dgm:cxn modelId="{ABBCED98-3905-465C-8E35-E2CD1A080377}" srcId="{68097FFB-31EA-4C37-B6BF-483249CDDBFB}" destId="{25474E17-D627-4D35-8111-6ABA0F2A9492}" srcOrd="3" destOrd="0" parTransId="{6B19E38E-BEB5-4090-BD4E-6A9D938B28D1}" sibTransId="{36568C0A-6518-4C70-9171-EFC43FF05B81}"/>
    <dgm:cxn modelId="{62C7F9EA-15A1-44D5-B8A1-0D3853428D06}" srcId="{68097FFB-31EA-4C37-B6BF-483249CDDBFB}" destId="{F6CD6EDD-E10A-4907-AC54-6C9192BF255C}" srcOrd="4" destOrd="0" parTransId="{C9EA5715-D160-4A36-8480-E8C6A448BFC1}" sibTransId="{AB1EC249-BD0F-4E0B-9761-95AED451E13A}"/>
    <dgm:cxn modelId="{FD247868-04D5-496C-9156-C63AE5FCDB59}" type="presOf" srcId="{9BA2B9AF-0671-4DB9-9CE1-32CBB5109BA3}" destId="{6928669A-A8F4-4913-8174-9C89D0981AD9}" srcOrd="0" destOrd="0" presId="urn:microsoft.com/office/officeart/2009/3/layout/CircleRelationship"/>
    <dgm:cxn modelId="{259A2BCA-06FA-43CB-BC95-49987B6FB10E}" type="presParOf" srcId="{D613074F-6E85-4AF2-B046-03C034770608}" destId="{BFA57885-5A97-4903-A1D9-A6258FF9320F}" srcOrd="0" destOrd="0" presId="urn:microsoft.com/office/officeart/2009/3/layout/CircleRelationship"/>
    <dgm:cxn modelId="{CC166BDD-B1E6-4F44-A821-417CC6F97EA4}" type="presParOf" srcId="{D613074F-6E85-4AF2-B046-03C034770608}" destId="{6B97271F-7286-48E8-9CA6-07E2BD224D00}" srcOrd="1" destOrd="0" presId="urn:microsoft.com/office/officeart/2009/3/layout/CircleRelationship"/>
    <dgm:cxn modelId="{1F2A1457-158A-4E03-8F59-0BBAD42C8125}" type="presParOf" srcId="{D613074F-6E85-4AF2-B046-03C034770608}" destId="{3E5A17CB-1259-4490-8252-F2A2C1F1BC70}" srcOrd="2" destOrd="0" presId="urn:microsoft.com/office/officeart/2009/3/layout/CircleRelationship"/>
    <dgm:cxn modelId="{480D6567-C01B-4E41-99E7-F8D770B5C170}" type="presParOf" srcId="{D613074F-6E85-4AF2-B046-03C034770608}" destId="{4EBA8391-5D95-4E60-B8E8-7A1949F0C304}" srcOrd="3" destOrd="0" presId="urn:microsoft.com/office/officeart/2009/3/layout/CircleRelationship"/>
    <dgm:cxn modelId="{61D4C1A6-3145-4D26-A3FE-0E571D2437F5}" type="presParOf" srcId="{D613074F-6E85-4AF2-B046-03C034770608}" destId="{6CDEF9BE-B0BE-4D59-9D92-4FF5E4104FE6}" srcOrd="4" destOrd="0" presId="urn:microsoft.com/office/officeart/2009/3/layout/CircleRelationship"/>
    <dgm:cxn modelId="{FFAEACB4-D195-4057-A33D-B5D87865DFA6}" type="presParOf" srcId="{D613074F-6E85-4AF2-B046-03C034770608}" destId="{54C3B51C-EAA3-4743-8ACC-A0038DC1E4EA}" srcOrd="5" destOrd="0" presId="urn:microsoft.com/office/officeart/2009/3/layout/CircleRelationship"/>
    <dgm:cxn modelId="{FDC04877-0E33-4D24-9B63-51115AF81F1E}" type="presParOf" srcId="{D613074F-6E85-4AF2-B046-03C034770608}" destId="{6928669A-A8F4-4913-8174-9C89D0981AD9}" srcOrd="6" destOrd="0" presId="urn:microsoft.com/office/officeart/2009/3/layout/CircleRelationship"/>
    <dgm:cxn modelId="{7361D93D-98E0-413C-919B-F8A02781DE62}" type="presParOf" srcId="{D613074F-6E85-4AF2-B046-03C034770608}" destId="{9C65BF10-AB51-4D1F-B4EE-AB2F41CE3C40}" srcOrd="7" destOrd="0" presId="urn:microsoft.com/office/officeart/2009/3/layout/CircleRelationship"/>
    <dgm:cxn modelId="{FD009D57-3287-43C3-BD66-9124254BC93C}" type="presParOf" srcId="{9C65BF10-AB51-4D1F-B4EE-AB2F41CE3C40}" destId="{9689648F-1327-4FDE-9849-92CEDD54ED38}" srcOrd="0" destOrd="0" presId="urn:microsoft.com/office/officeart/2009/3/layout/CircleRelationship"/>
    <dgm:cxn modelId="{FC01720A-E296-443E-A0ED-496B20DE1C25}" type="presParOf" srcId="{D613074F-6E85-4AF2-B046-03C034770608}" destId="{FAB327DB-5A98-4BAE-9FD7-5C5716D7869B}" srcOrd="8" destOrd="0" presId="urn:microsoft.com/office/officeart/2009/3/layout/CircleRelationship"/>
    <dgm:cxn modelId="{45EC97A9-D56B-4CA3-8618-C592411EA520}" type="presParOf" srcId="{FAB327DB-5A98-4BAE-9FD7-5C5716D7869B}" destId="{C189E4A4-6759-49C6-BF61-381DB3D1941B}" srcOrd="0" destOrd="0" presId="urn:microsoft.com/office/officeart/2009/3/layout/CircleRelationship"/>
    <dgm:cxn modelId="{8EBBD9A3-0752-42EB-8338-1FB7017579D5}" type="presParOf" srcId="{D613074F-6E85-4AF2-B046-03C034770608}" destId="{93C0F312-0853-4F97-AFAA-C8C72C32D882}" srcOrd="9" destOrd="0" presId="urn:microsoft.com/office/officeart/2009/3/layout/CircleRelationship"/>
    <dgm:cxn modelId="{00D549DF-4CDC-4091-AC01-3EB9EB705444}" type="presParOf" srcId="{D613074F-6E85-4AF2-B046-03C034770608}" destId="{05E315E1-1CB1-4628-A048-E4995BEF8DC7}" srcOrd="10" destOrd="0" presId="urn:microsoft.com/office/officeart/2009/3/layout/CircleRelationship"/>
    <dgm:cxn modelId="{EEE8451E-1206-4A6C-B56A-34B1DB61B24A}" type="presParOf" srcId="{05E315E1-1CB1-4628-A048-E4995BEF8DC7}" destId="{31045AC8-8963-4611-B6DE-C250C87EDC10}" srcOrd="0" destOrd="0" presId="urn:microsoft.com/office/officeart/2009/3/layout/CircleRelationship"/>
    <dgm:cxn modelId="{CF18D0EE-C337-4DAC-AF48-AFBAA85477F7}" type="presParOf" srcId="{D613074F-6E85-4AF2-B046-03C034770608}" destId="{764B09AC-0864-486F-B618-E27D5A4E80FE}" srcOrd="11" destOrd="0" presId="urn:microsoft.com/office/officeart/2009/3/layout/CircleRelationship"/>
    <dgm:cxn modelId="{220693A2-1A32-4129-864D-F031C55AFF42}" type="presParOf" srcId="{764B09AC-0864-486F-B618-E27D5A4E80FE}" destId="{38C57A33-44C6-4B9E-B7D8-9A2A284F6C02}" srcOrd="0" destOrd="0" presId="urn:microsoft.com/office/officeart/2009/3/layout/CircleRelationship"/>
    <dgm:cxn modelId="{5F72A08C-96DB-49DD-8831-BE57C81EB0BD}" type="presParOf" srcId="{D613074F-6E85-4AF2-B046-03C034770608}" destId="{FB9D8B02-6E3F-4D19-92DB-6EB8B3B0773A}" srcOrd="12" destOrd="0" presId="urn:microsoft.com/office/officeart/2009/3/layout/CircleRelationship"/>
    <dgm:cxn modelId="{2FC746B3-9F77-47B7-A510-05ED0E9DAF3E}" type="presParOf" srcId="{FB9D8B02-6E3F-4D19-92DB-6EB8B3B0773A}" destId="{9D1F29BC-354E-4F44-91CC-C0705FFA3825}" srcOrd="0" destOrd="0" presId="urn:microsoft.com/office/officeart/2009/3/layout/CircleRelationship"/>
    <dgm:cxn modelId="{7FB1C9C1-4DC3-4638-BABB-1338C40526E0}" type="presParOf" srcId="{D613074F-6E85-4AF2-B046-03C034770608}" destId="{E423D21E-52D5-4369-AB47-630EC2F73D10}" srcOrd="13" destOrd="0" presId="urn:microsoft.com/office/officeart/2009/3/layout/CircleRelationship"/>
    <dgm:cxn modelId="{72469076-659A-4450-9983-6D4A45E9DBA9}" type="presParOf" srcId="{D613074F-6E85-4AF2-B046-03C034770608}" destId="{FAD4A49B-3C38-4208-80D5-AE7A4BB5ECD3}" srcOrd="14" destOrd="0" presId="urn:microsoft.com/office/officeart/2009/3/layout/CircleRelationship"/>
    <dgm:cxn modelId="{A0AC1833-FE95-4DE5-BD2D-A6B874C8711D}" type="presParOf" srcId="{FAD4A49B-3C38-4208-80D5-AE7A4BB5ECD3}" destId="{EB511BB1-9A43-4329-8868-4BBF50540718}" srcOrd="0" destOrd="0" presId="urn:microsoft.com/office/officeart/2009/3/layout/CircleRelationship"/>
    <dgm:cxn modelId="{F5B62D94-1C67-406B-A2E4-00E6BFC37CAA}" type="presParOf" srcId="{D613074F-6E85-4AF2-B046-03C034770608}" destId="{6A9AA08D-709D-4019-93C1-EF873D689118}" srcOrd="15" destOrd="0" presId="urn:microsoft.com/office/officeart/2009/3/layout/CircleRelationship"/>
    <dgm:cxn modelId="{5D1D15D2-6ED2-4D94-BC51-5D20762C7CC7}" type="presParOf" srcId="{D613074F-6E85-4AF2-B046-03C034770608}" destId="{6228D526-9D4C-4582-ACF5-C488964FBF64}" srcOrd="16" destOrd="0" presId="urn:microsoft.com/office/officeart/2009/3/layout/CircleRelationship"/>
    <dgm:cxn modelId="{EA7C253C-A45E-4B8F-AB66-39E1B51E93BE}" type="presParOf" srcId="{6228D526-9D4C-4582-ACF5-C488964FBF64}" destId="{DB58CD88-7364-4465-A69F-223E0E6FB4AA}" srcOrd="0" destOrd="0" presId="urn:microsoft.com/office/officeart/2009/3/layout/CircleRelationship"/>
    <dgm:cxn modelId="{5452EA32-4A09-4341-9CDE-22EB7B0027D0}" type="presParOf" srcId="{D613074F-6E85-4AF2-B046-03C034770608}" destId="{5C67F3B3-043D-417C-8F8C-C4330A55D3E4}" srcOrd="17" destOrd="0" presId="urn:microsoft.com/office/officeart/2009/3/layout/CircleRelationship"/>
    <dgm:cxn modelId="{32DFED20-EC7C-4FF6-A9A6-3E9AA4D7BEFD}" type="presParOf" srcId="{D613074F-6E85-4AF2-B046-03C034770608}" destId="{F34251F4-36C1-437D-BBB6-3E99ECCF3B08}" srcOrd="18" destOrd="0" presId="urn:microsoft.com/office/officeart/2009/3/layout/CircleRelationship"/>
    <dgm:cxn modelId="{374707E9-BA2D-4021-AA49-CC4D7D0E07D7}" type="presParOf" srcId="{F34251F4-36C1-437D-BBB6-3E99ECCF3B08}" destId="{8DCB543C-070A-4084-86BB-1FCC3FF3A63E}" srcOrd="0" destOrd="0" presId="urn:microsoft.com/office/officeart/2009/3/layout/CircleRelationship"/>
    <dgm:cxn modelId="{B96C2DF0-EE60-4349-9FD7-0967332156A6}" type="presParOf" srcId="{D613074F-6E85-4AF2-B046-03C034770608}" destId="{879BDDA9-1499-47D1-9840-6FB2F76C46CA}" srcOrd="19" destOrd="0" presId="urn:microsoft.com/office/officeart/2009/3/layout/CircleRelationship"/>
    <dgm:cxn modelId="{7D5044C9-AA18-42A6-A5BE-29493455B5A0}" type="presParOf" srcId="{879BDDA9-1499-47D1-9840-6FB2F76C46CA}" destId="{1F7D775A-4D24-453C-B981-A429B3F78AC1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7EE87C3-9778-4606-9606-D22BE35D5FE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2F2A2CFE-7FC0-4923-B4CA-422545CED355}">
      <dgm:prSet phldrT="[Metin]" custT="1"/>
      <dgm:spPr>
        <a:solidFill>
          <a:schemeClr val="accent6"/>
        </a:solidFill>
      </dgm:spPr>
      <dgm:t>
        <a:bodyPr/>
        <a:lstStyle/>
        <a:p>
          <a:r>
            <a:rPr lang="tr-TR" sz="1600" dirty="0" smtClean="0"/>
            <a:t>Ham Madde</a:t>
          </a:r>
          <a:endParaRPr lang="tr-TR" sz="1600" dirty="0"/>
        </a:p>
      </dgm:t>
    </dgm:pt>
    <dgm:pt modelId="{784DD961-75D7-451E-9D91-C03821AFB384}" type="parTrans" cxnId="{FEAB1776-9551-49F2-BD26-265AA5F64E0B}">
      <dgm:prSet/>
      <dgm:spPr/>
      <dgm:t>
        <a:bodyPr/>
        <a:lstStyle/>
        <a:p>
          <a:endParaRPr lang="tr-TR"/>
        </a:p>
      </dgm:t>
    </dgm:pt>
    <dgm:pt modelId="{EF3744A4-E12A-43AE-B813-1BF174AE2C3F}" type="sibTrans" cxnId="{FEAB1776-9551-49F2-BD26-265AA5F64E0B}">
      <dgm:prSet/>
      <dgm:spPr/>
      <dgm:t>
        <a:bodyPr/>
        <a:lstStyle/>
        <a:p>
          <a:endParaRPr lang="tr-TR"/>
        </a:p>
      </dgm:t>
    </dgm:pt>
    <dgm:pt modelId="{A173C686-69AB-4A57-9BE7-18DB632F58DD}">
      <dgm:prSet phldrT="[Metin]" custT="1"/>
      <dgm:spPr/>
      <dgm:t>
        <a:bodyPr/>
        <a:lstStyle/>
        <a:p>
          <a:r>
            <a:rPr lang="tr-TR" sz="1600" dirty="0" smtClean="0"/>
            <a:t>Üretim</a:t>
          </a:r>
          <a:endParaRPr lang="tr-TR" sz="1600" dirty="0"/>
        </a:p>
      </dgm:t>
    </dgm:pt>
    <dgm:pt modelId="{0F4A7C53-371F-4ECA-AA69-53400985CA0A}" type="parTrans" cxnId="{2CE14533-6F16-458E-BD94-C34E9E2ABA39}">
      <dgm:prSet/>
      <dgm:spPr/>
      <dgm:t>
        <a:bodyPr/>
        <a:lstStyle/>
        <a:p>
          <a:endParaRPr lang="tr-TR"/>
        </a:p>
      </dgm:t>
    </dgm:pt>
    <dgm:pt modelId="{268AA530-5211-4A51-9B3E-65CC1C7E21FC}" type="sibTrans" cxnId="{2CE14533-6F16-458E-BD94-C34E9E2ABA39}">
      <dgm:prSet/>
      <dgm:spPr/>
      <dgm:t>
        <a:bodyPr/>
        <a:lstStyle/>
        <a:p>
          <a:endParaRPr lang="tr-TR"/>
        </a:p>
      </dgm:t>
    </dgm:pt>
    <dgm:pt modelId="{1C75B53A-1C66-4A0E-9A8E-8402D199500F}">
      <dgm:prSet phldrT="[Metin]" custT="1"/>
      <dgm:spPr>
        <a:solidFill>
          <a:schemeClr val="tx1"/>
        </a:solidFill>
      </dgm:spPr>
      <dgm:t>
        <a:bodyPr/>
        <a:lstStyle/>
        <a:p>
          <a:r>
            <a:rPr lang="tr-TR" sz="1600" dirty="0" smtClean="0"/>
            <a:t>Atık</a:t>
          </a:r>
          <a:endParaRPr lang="tr-TR" sz="1600" dirty="0"/>
        </a:p>
      </dgm:t>
    </dgm:pt>
    <dgm:pt modelId="{C542368E-D677-47D2-82BD-30F207F33CDB}" type="parTrans" cxnId="{72051692-C25F-46F7-9428-09BCB17679A6}">
      <dgm:prSet/>
      <dgm:spPr/>
      <dgm:t>
        <a:bodyPr/>
        <a:lstStyle/>
        <a:p>
          <a:endParaRPr lang="tr-TR"/>
        </a:p>
      </dgm:t>
    </dgm:pt>
    <dgm:pt modelId="{8E4B8C68-798D-4CB6-BB52-ABF1F5292D69}" type="sibTrans" cxnId="{72051692-C25F-46F7-9428-09BCB17679A6}">
      <dgm:prSet/>
      <dgm:spPr/>
      <dgm:t>
        <a:bodyPr/>
        <a:lstStyle/>
        <a:p>
          <a:endParaRPr lang="tr-TR"/>
        </a:p>
      </dgm:t>
    </dgm:pt>
    <dgm:pt modelId="{521457E9-DF15-4B3B-B4F7-2A1664C8E050}">
      <dgm:prSet custT="1"/>
      <dgm:spPr>
        <a:solidFill>
          <a:schemeClr val="accent2"/>
        </a:solidFill>
      </dgm:spPr>
      <dgm:t>
        <a:bodyPr/>
        <a:lstStyle/>
        <a:p>
          <a:r>
            <a:rPr lang="tr-TR" sz="1600" dirty="0" smtClean="0"/>
            <a:t>Tüketim</a:t>
          </a:r>
          <a:endParaRPr lang="tr-TR" sz="1600" dirty="0"/>
        </a:p>
      </dgm:t>
    </dgm:pt>
    <dgm:pt modelId="{55D58FB6-FFED-450E-949A-BAC6FE9CAF04}" type="parTrans" cxnId="{DDA969EA-011C-4261-8BFE-94897EBCB308}">
      <dgm:prSet/>
      <dgm:spPr/>
      <dgm:t>
        <a:bodyPr/>
        <a:lstStyle/>
        <a:p>
          <a:endParaRPr lang="tr-TR"/>
        </a:p>
      </dgm:t>
    </dgm:pt>
    <dgm:pt modelId="{015BCC88-A869-4733-BDAA-64042B391344}" type="sibTrans" cxnId="{DDA969EA-011C-4261-8BFE-94897EBCB308}">
      <dgm:prSet/>
      <dgm:spPr/>
      <dgm:t>
        <a:bodyPr/>
        <a:lstStyle/>
        <a:p>
          <a:endParaRPr lang="tr-TR"/>
        </a:p>
      </dgm:t>
    </dgm:pt>
    <dgm:pt modelId="{E2AFFEE1-38C8-4329-A3EA-3ECBAE5E8736}">
      <dgm:prSet custT="1"/>
      <dgm:spPr>
        <a:solidFill>
          <a:schemeClr val="accent4"/>
        </a:solidFill>
      </dgm:spPr>
      <dgm:t>
        <a:bodyPr/>
        <a:lstStyle/>
        <a:p>
          <a:r>
            <a:rPr lang="tr-TR" sz="1600" dirty="0" smtClean="0"/>
            <a:t>Dağıtım</a:t>
          </a:r>
          <a:endParaRPr lang="tr-TR" sz="1600" dirty="0"/>
        </a:p>
      </dgm:t>
    </dgm:pt>
    <dgm:pt modelId="{55E53C49-369D-4DBE-9499-1BC464AA1F0C}" type="parTrans" cxnId="{46E7E54C-91E0-4B08-9B23-6CC5A0334BBE}">
      <dgm:prSet/>
      <dgm:spPr/>
      <dgm:t>
        <a:bodyPr/>
        <a:lstStyle/>
        <a:p>
          <a:endParaRPr lang="tr-TR"/>
        </a:p>
      </dgm:t>
    </dgm:pt>
    <dgm:pt modelId="{DBE0CF78-DC97-4630-9AAD-A34D3E83B2F0}" type="sibTrans" cxnId="{46E7E54C-91E0-4B08-9B23-6CC5A0334BBE}">
      <dgm:prSet/>
      <dgm:spPr/>
      <dgm:t>
        <a:bodyPr/>
        <a:lstStyle/>
        <a:p>
          <a:endParaRPr lang="tr-TR"/>
        </a:p>
      </dgm:t>
    </dgm:pt>
    <dgm:pt modelId="{D9907032-38EA-4263-8B19-D5C83E3178C1}" type="pres">
      <dgm:prSet presAssocID="{67EE87C3-9778-4606-9606-D22BE35D5FED}" presName="Name0" presStyleCnt="0">
        <dgm:presLayoutVars>
          <dgm:dir/>
          <dgm:animLvl val="lvl"/>
          <dgm:resizeHandles val="exact"/>
        </dgm:presLayoutVars>
      </dgm:prSet>
      <dgm:spPr/>
    </dgm:pt>
    <dgm:pt modelId="{AA22C431-9CA8-4DE5-A486-DEAC3E0BBE2B}" type="pres">
      <dgm:prSet presAssocID="{2F2A2CFE-7FC0-4923-B4CA-422545CED355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66977B9-9F97-43F0-8400-E1D6ACFE9B57}" type="pres">
      <dgm:prSet presAssocID="{EF3744A4-E12A-43AE-B813-1BF174AE2C3F}" presName="parTxOnlySpace" presStyleCnt="0"/>
      <dgm:spPr/>
    </dgm:pt>
    <dgm:pt modelId="{7B1FE188-1F08-4C3C-AB7F-5BCD1CFEB462}" type="pres">
      <dgm:prSet presAssocID="{A173C686-69AB-4A57-9BE7-18DB632F58DD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1CA7646-4524-402B-AED9-289C72878B5C}" type="pres">
      <dgm:prSet presAssocID="{268AA530-5211-4A51-9B3E-65CC1C7E21FC}" presName="parTxOnlySpace" presStyleCnt="0"/>
      <dgm:spPr/>
    </dgm:pt>
    <dgm:pt modelId="{9FBFBBA1-A3C8-450F-B455-242026DEB38F}" type="pres">
      <dgm:prSet presAssocID="{E2AFFEE1-38C8-4329-A3EA-3ECBAE5E8736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6A7A479-5205-46C9-951E-C6E835638243}" type="pres">
      <dgm:prSet presAssocID="{DBE0CF78-DC97-4630-9AAD-A34D3E83B2F0}" presName="parTxOnlySpace" presStyleCnt="0"/>
      <dgm:spPr/>
    </dgm:pt>
    <dgm:pt modelId="{EAE575BC-38F8-4BEA-AA4A-F1274E11C6A7}" type="pres">
      <dgm:prSet presAssocID="{521457E9-DF15-4B3B-B4F7-2A1664C8E050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828AA69-9C3D-4CDC-88E0-DFBC7155D1AE}" type="pres">
      <dgm:prSet presAssocID="{015BCC88-A869-4733-BDAA-64042B391344}" presName="parTxOnlySpace" presStyleCnt="0"/>
      <dgm:spPr/>
    </dgm:pt>
    <dgm:pt modelId="{B5BDF316-0E8D-4EDC-9F1D-674D2D12971C}" type="pres">
      <dgm:prSet presAssocID="{1C75B53A-1C66-4A0E-9A8E-8402D199500F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84AE2AF-8561-4B98-B559-B8237A564BF8}" type="presOf" srcId="{E2AFFEE1-38C8-4329-A3EA-3ECBAE5E8736}" destId="{9FBFBBA1-A3C8-450F-B455-242026DEB38F}" srcOrd="0" destOrd="0" presId="urn:microsoft.com/office/officeart/2005/8/layout/chevron1"/>
    <dgm:cxn modelId="{DDA969EA-011C-4261-8BFE-94897EBCB308}" srcId="{67EE87C3-9778-4606-9606-D22BE35D5FED}" destId="{521457E9-DF15-4B3B-B4F7-2A1664C8E050}" srcOrd="3" destOrd="0" parTransId="{55D58FB6-FFED-450E-949A-BAC6FE9CAF04}" sibTransId="{015BCC88-A869-4733-BDAA-64042B391344}"/>
    <dgm:cxn modelId="{EC5878C5-342D-4333-B22B-52F0A8E08612}" type="presOf" srcId="{1C75B53A-1C66-4A0E-9A8E-8402D199500F}" destId="{B5BDF316-0E8D-4EDC-9F1D-674D2D12971C}" srcOrd="0" destOrd="0" presId="urn:microsoft.com/office/officeart/2005/8/layout/chevron1"/>
    <dgm:cxn modelId="{243B9B75-EE9F-4350-ABE3-8158D8CEC69C}" type="presOf" srcId="{67EE87C3-9778-4606-9606-D22BE35D5FED}" destId="{D9907032-38EA-4263-8B19-D5C83E3178C1}" srcOrd="0" destOrd="0" presId="urn:microsoft.com/office/officeart/2005/8/layout/chevron1"/>
    <dgm:cxn modelId="{D2E1290F-1DC3-4C3F-9F03-DBF6517A8358}" type="presOf" srcId="{A173C686-69AB-4A57-9BE7-18DB632F58DD}" destId="{7B1FE188-1F08-4C3C-AB7F-5BCD1CFEB462}" srcOrd="0" destOrd="0" presId="urn:microsoft.com/office/officeart/2005/8/layout/chevron1"/>
    <dgm:cxn modelId="{FEAB1776-9551-49F2-BD26-265AA5F64E0B}" srcId="{67EE87C3-9778-4606-9606-D22BE35D5FED}" destId="{2F2A2CFE-7FC0-4923-B4CA-422545CED355}" srcOrd="0" destOrd="0" parTransId="{784DD961-75D7-451E-9D91-C03821AFB384}" sibTransId="{EF3744A4-E12A-43AE-B813-1BF174AE2C3F}"/>
    <dgm:cxn modelId="{8F9E31CC-BC41-4C24-A0A9-B9B5CE841842}" type="presOf" srcId="{2F2A2CFE-7FC0-4923-B4CA-422545CED355}" destId="{AA22C431-9CA8-4DE5-A486-DEAC3E0BBE2B}" srcOrd="0" destOrd="0" presId="urn:microsoft.com/office/officeart/2005/8/layout/chevron1"/>
    <dgm:cxn modelId="{46E7E54C-91E0-4B08-9B23-6CC5A0334BBE}" srcId="{67EE87C3-9778-4606-9606-D22BE35D5FED}" destId="{E2AFFEE1-38C8-4329-A3EA-3ECBAE5E8736}" srcOrd="2" destOrd="0" parTransId="{55E53C49-369D-4DBE-9499-1BC464AA1F0C}" sibTransId="{DBE0CF78-DC97-4630-9AAD-A34D3E83B2F0}"/>
    <dgm:cxn modelId="{0F2DCD20-9965-41CD-B6E7-1D15782B4444}" type="presOf" srcId="{521457E9-DF15-4B3B-B4F7-2A1664C8E050}" destId="{EAE575BC-38F8-4BEA-AA4A-F1274E11C6A7}" srcOrd="0" destOrd="0" presId="urn:microsoft.com/office/officeart/2005/8/layout/chevron1"/>
    <dgm:cxn modelId="{72051692-C25F-46F7-9428-09BCB17679A6}" srcId="{67EE87C3-9778-4606-9606-D22BE35D5FED}" destId="{1C75B53A-1C66-4A0E-9A8E-8402D199500F}" srcOrd="4" destOrd="0" parTransId="{C542368E-D677-47D2-82BD-30F207F33CDB}" sibTransId="{8E4B8C68-798D-4CB6-BB52-ABF1F5292D69}"/>
    <dgm:cxn modelId="{2CE14533-6F16-458E-BD94-C34E9E2ABA39}" srcId="{67EE87C3-9778-4606-9606-D22BE35D5FED}" destId="{A173C686-69AB-4A57-9BE7-18DB632F58DD}" srcOrd="1" destOrd="0" parTransId="{0F4A7C53-371F-4ECA-AA69-53400985CA0A}" sibTransId="{268AA530-5211-4A51-9B3E-65CC1C7E21FC}"/>
    <dgm:cxn modelId="{97847B51-39FA-4954-B30C-31AFDEFE8C2D}" type="presParOf" srcId="{D9907032-38EA-4263-8B19-D5C83E3178C1}" destId="{AA22C431-9CA8-4DE5-A486-DEAC3E0BBE2B}" srcOrd="0" destOrd="0" presId="urn:microsoft.com/office/officeart/2005/8/layout/chevron1"/>
    <dgm:cxn modelId="{23A72FF8-3721-4CF8-9912-E331656E40C1}" type="presParOf" srcId="{D9907032-38EA-4263-8B19-D5C83E3178C1}" destId="{566977B9-9F97-43F0-8400-E1D6ACFE9B57}" srcOrd="1" destOrd="0" presId="urn:microsoft.com/office/officeart/2005/8/layout/chevron1"/>
    <dgm:cxn modelId="{B3ECDDEA-ED32-40E2-B178-3CE0EEF68728}" type="presParOf" srcId="{D9907032-38EA-4263-8B19-D5C83E3178C1}" destId="{7B1FE188-1F08-4C3C-AB7F-5BCD1CFEB462}" srcOrd="2" destOrd="0" presId="urn:microsoft.com/office/officeart/2005/8/layout/chevron1"/>
    <dgm:cxn modelId="{FA383DE0-D015-4D59-AF19-5F9175C22995}" type="presParOf" srcId="{D9907032-38EA-4263-8B19-D5C83E3178C1}" destId="{91CA7646-4524-402B-AED9-289C72878B5C}" srcOrd="3" destOrd="0" presId="urn:microsoft.com/office/officeart/2005/8/layout/chevron1"/>
    <dgm:cxn modelId="{575DDB16-2238-4581-90B7-ECCA4908D7E3}" type="presParOf" srcId="{D9907032-38EA-4263-8B19-D5C83E3178C1}" destId="{9FBFBBA1-A3C8-450F-B455-242026DEB38F}" srcOrd="4" destOrd="0" presId="urn:microsoft.com/office/officeart/2005/8/layout/chevron1"/>
    <dgm:cxn modelId="{105BB034-9454-4D8B-9F98-5E8A18ADBCFF}" type="presParOf" srcId="{D9907032-38EA-4263-8B19-D5C83E3178C1}" destId="{56A7A479-5205-46C9-951E-C6E835638243}" srcOrd="5" destOrd="0" presId="urn:microsoft.com/office/officeart/2005/8/layout/chevron1"/>
    <dgm:cxn modelId="{13768FD3-5EA4-43A6-B0FB-91EEEB0BE60C}" type="presParOf" srcId="{D9907032-38EA-4263-8B19-D5C83E3178C1}" destId="{EAE575BC-38F8-4BEA-AA4A-F1274E11C6A7}" srcOrd="6" destOrd="0" presId="urn:microsoft.com/office/officeart/2005/8/layout/chevron1"/>
    <dgm:cxn modelId="{15C2F31C-5626-441E-B6A6-656260BA3458}" type="presParOf" srcId="{D9907032-38EA-4263-8B19-D5C83E3178C1}" destId="{0828AA69-9C3D-4CDC-88E0-DFBC7155D1AE}" srcOrd="7" destOrd="0" presId="urn:microsoft.com/office/officeart/2005/8/layout/chevron1"/>
    <dgm:cxn modelId="{39C6D6CF-4A69-4617-AFFD-4DD0AC95822E}" type="presParOf" srcId="{D9907032-38EA-4263-8B19-D5C83E3178C1}" destId="{B5BDF316-0E8D-4EDC-9F1D-674D2D12971C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22D5134-B509-40F2-8D35-06E5988EED44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0BB33F75-B163-4698-AEFC-013D925ACB12}">
      <dgm:prSet phldrT="[Metin]" custT="1"/>
      <dgm:spPr>
        <a:solidFill>
          <a:schemeClr val="accent4"/>
        </a:solidFill>
      </dgm:spPr>
      <dgm:t>
        <a:bodyPr/>
        <a:lstStyle/>
        <a:p>
          <a:r>
            <a:rPr lang="tr-TR" sz="1400" b="1" dirty="0" smtClean="0">
              <a:solidFill>
                <a:srgbClr val="C00000"/>
              </a:solidFill>
              <a:latin typeface="Bookman Old Style" panose="02050604050505020204" pitchFamily="18" charset="0"/>
            </a:rPr>
            <a:t>Satış</a:t>
          </a:r>
          <a:endParaRPr lang="tr-TR" sz="1400" b="1" dirty="0">
            <a:solidFill>
              <a:srgbClr val="C00000"/>
            </a:solidFill>
            <a:latin typeface="Bookman Old Style" panose="02050604050505020204" pitchFamily="18" charset="0"/>
          </a:endParaRPr>
        </a:p>
      </dgm:t>
    </dgm:pt>
    <dgm:pt modelId="{FCFACD2F-F537-4A49-8B68-9EBBBE7A3E9C}" type="parTrans" cxnId="{1DE6F5F4-6294-40BC-8142-7AC3708B7F7E}">
      <dgm:prSet/>
      <dgm:spPr/>
      <dgm:t>
        <a:bodyPr/>
        <a:lstStyle/>
        <a:p>
          <a:endParaRPr lang="tr-TR"/>
        </a:p>
      </dgm:t>
    </dgm:pt>
    <dgm:pt modelId="{4B31E47F-6C31-46FA-B953-427242E8055B}" type="sibTrans" cxnId="{1DE6F5F4-6294-40BC-8142-7AC3708B7F7E}">
      <dgm:prSet/>
      <dgm:spPr/>
      <dgm:t>
        <a:bodyPr/>
        <a:lstStyle/>
        <a:p>
          <a:endParaRPr lang="tr-TR"/>
        </a:p>
      </dgm:t>
    </dgm:pt>
    <dgm:pt modelId="{4C58DC1D-EA44-4BF9-8AD4-DEA7F01A8D18}">
      <dgm:prSet phldrT="[Metin]" custT="1"/>
      <dgm:spPr/>
      <dgm:t>
        <a:bodyPr/>
        <a:lstStyle/>
        <a:p>
          <a:r>
            <a:rPr lang="tr-TR" sz="1400" b="1" dirty="0" smtClean="0">
              <a:solidFill>
                <a:srgbClr val="C00000"/>
              </a:solidFill>
              <a:latin typeface="Bookman Old Style" panose="02050604050505020204" pitchFamily="18" charset="0"/>
            </a:rPr>
            <a:t>Tüketim</a:t>
          </a:r>
          <a:endParaRPr lang="tr-TR" sz="1400" b="1" dirty="0">
            <a:solidFill>
              <a:srgbClr val="C00000"/>
            </a:solidFill>
            <a:latin typeface="Bookman Old Style" panose="02050604050505020204" pitchFamily="18" charset="0"/>
          </a:endParaRPr>
        </a:p>
      </dgm:t>
    </dgm:pt>
    <dgm:pt modelId="{2D30DB33-3D44-4022-85F4-DCD1117BB0C8}" type="parTrans" cxnId="{256B04DC-2BF1-4278-942B-A1CAA5ED03FC}">
      <dgm:prSet/>
      <dgm:spPr/>
      <dgm:t>
        <a:bodyPr/>
        <a:lstStyle/>
        <a:p>
          <a:endParaRPr lang="tr-TR"/>
        </a:p>
      </dgm:t>
    </dgm:pt>
    <dgm:pt modelId="{E6ECB26C-1883-4648-9804-C8D1A0498973}" type="sibTrans" cxnId="{256B04DC-2BF1-4278-942B-A1CAA5ED03FC}">
      <dgm:prSet/>
      <dgm:spPr/>
      <dgm:t>
        <a:bodyPr/>
        <a:lstStyle/>
        <a:p>
          <a:endParaRPr lang="tr-TR"/>
        </a:p>
      </dgm:t>
    </dgm:pt>
    <dgm:pt modelId="{8A6C69AE-B613-47DE-BD7F-F3C9BD1D85C7}">
      <dgm:prSet phldrT="[Metin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tr-TR" sz="1400" b="1" dirty="0" smtClean="0">
              <a:solidFill>
                <a:srgbClr val="C00000"/>
              </a:solidFill>
              <a:latin typeface="Bookman Old Style" panose="02050604050505020204" pitchFamily="18" charset="0"/>
            </a:rPr>
            <a:t>Dizayn/</a:t>
          </a:r>
        </a:p>
        <a:p>
          <a:r>
            <a:rPr lang="tr-TR" sz="1400" b="1" dirty="0" smtClean="0">
              <a:solidFill>
                <a:srgbClr val="C00000"/>
              </a:solidFill>
              <a:latin typeface="Bookman Old Style" panose="02050604050505020204" pitchFamily="18" charset="0"/>
            </a:rPr>
            <a:t>Üretim</a:t>
          </a:r>
          <a:endParaRPr lang="tr-TR" sz="1400" b="1" dirty="0">
            <a:solidFill>
              <a:srgbClr val="C00000"/>
            </a:solidFill>
            <a:latin typeface="Bookman Old Style" panose="02050604050505020204" pitchFamily="18" charset="0"/>
          </a:endParaRPr>
        </a:p>
      </dgm:t>
    </dgm:pt>
    <dgm:pt modelId="{552B07A8-4C79-4994-A851-C94B4387B8D9}" type="parTrans" cxnId="{ABDBC1B1-19A9-4F34-BF84-437C732BB9C6}">
      <dgm:prSet/>
      <dgm:spPr/>
      <dgm:t>
        <a:bodyPr/>
        <a:lstStyle/>
        <a:p>
          <a:endParaRPr lang="tr-TR"/>
        </a:p>
      </dgm:t>
    </dgm:pt>
    <dgm:pt modelId="{B0E6766E-C3AB-42A6-89C0-830CB4FC00C3}" type="sibTrans" cxnId="{ABDBC1B1-19A9-4F34-BF84-437C732BB9C6}">
      <dgm:prSet/>
      <dgm:spPr/>
      <dgm:t>
        <a:bodyPr/>
        <a:lstStyle/>
        <a:p>
          <a:endParaRPr lang="tr-TR"/>
        </a:p>
      </dgm:t>
    </dgm:pt>
    <dgm:pt modelId="{3A9BE417-714A-4468-855F-392C826E1785}">
      <dgm:prSet custT="1"/>
      <dgm:spPr>
        <a:solidFill>
          <a:schemeClr val="accent6"/>
        </a:solidFill>
      </dgm:spPr>
      <dgm:t>
        <a:bodyPr/>
        <a:lstStyle/>
        <a:p>
          <a:r>
            <a:rPr lang="tr-TR" sz="1300" b="1" dirty="0" smtClean="0">
              <a:solidFill>
                <a:srgbClr val="C00000"/>
              </a:solidFill>
              <a:latin typeface="Bookman Old Style" panose="02050604050505020204" pitchFamily="18" charset="0"/>
            </a:rPr>
            <a:t>Tekrar</a:t>
          </a:r>
        </a:p>
        <a:p>
          <a:r>
            <a:rPr lang="tr-TR" sz="1300" b="1" dirty="0" smtClean="0">
              <a:solidFill>
                <a:srgbClr val="C00000"/>
              </a:solidFill>
              <a:latin typeface="Bookman Old Style" panose="02050604050505020204" pitchFamily="18" charset="0"/>
            </a:rPr>
            <a:t>Kullanım</a:t>
          </a:r>
        </a:p>
        <a:p>
          <a:r>
            <a:rPr lang="tr-TR" sz="1300" b="1" dirty="0" smtClean="0">
              <a:solidFill>
                <a:srgbClr val="C00000"/>
              </a:solidFill>
              <a:latin typeface="Bookman Old Style" panose="02050604050505020204" pitchFamily="18" charset="0"/>
            </a:rPr>
            <a:t>Onarım</a:t>
          </a:r>
          <a:endParaRPr lang="tr-TR" sz="1300" b="1" dirty="0">
            <a:solidFill>
              <a:srgbClr val="C00000"/>
            </a:solidFill>
            <a:latin typeface="Bookman Old Style" panose="02050604050505020204" pitchFamily="18" charset="0"/>
          </a:endParaRPr>
        </a:p>
      </dgm:t>
    </dgm:pt>
    <dgm:pt modelId="{7FA9B6A0-4CE4-412A-B40C-15A4586DEA27}" type="parTrans" cxnId="{28CDBC5F-F3CD-406B-A160-D50988CCF9C0}">
      <dgm:prSet/>
      <dgm:spPr/>
      <dgm:t>
        <a:bodyPr/>
        <a:lstStyle/>
        <a:p>
          <a:endParaRPr lang="tr-TR"/>
        </a:p>
      </dgm:t>
    </dgm:pt>
    <dgm:pt modelId="{A280CE44-FB0A-4DA4-862C-387055C6A287}" type="sibTrans" cxnId="{28CDBC5F-F3CD-406B-A160-D50988CCF9C0}">
      <dgm:prSet/>
      <dgm:spPr/>
      <dgm:t>
        <a:bodyPr/>
        <a:lstStyle/>
        <a:p>
          <a:endParaRPr lang="tr-TR"/>
        </a:p>
      </dgm:t>
    </dgm:pt>
    <dgm:pt modelId="{6D59F119-E580-4B88-85DC-81E1E6F74734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tr-TR" sz="1400" b="1" dirty="0" smtClean="0">
              <a:solidFill>
                <a:srgbClr val="C00000"/>
              </a:solidFill>
              <a:latin typeface="Bookman Old Style" panose="02050604050505020204" pitchFamily="18" charset="0"/>
            </a:rPr>
            <a:t>Geri dönüşüm</a:t>
          </a:r>
          <a:endParaRPr lang="tr-TR" sz="1400" b="1" dirty="0">
            <a:solidFill>
              <a:srgbClr val="C00000"/>
            </a:solidFill>
            <a:latin typeface="Bookman Old Style" panose="02050604050505020204" pitchFamily="18" charset="0"/>
          </a:endParaRPr>
        </a:p>
      </dgm:t>
    </dgm:pt>
    <dgm:pt modelId="{BDBEFD8E-91B4-4F17-B345-0B69107D79F4}" type="parTrans" cxnId="{B4AE6CB2-0277-4AF0-91E9-F0BFFF7FB21A}">
      <dgm:prSet/>
      <dgm:spPr/>
      <dgm:t>
        <a:bodyPr/>
        <a:lstStyle/>
        <a:p>
          <a:endParaRPr lang="tr-TR"/>
        </a:p>
      </dgm:t>
    </dgm:pt>
    <dgm:pt modelId="{9BAD9F62-0493-4991-B9F1-536EE95F7630}" type="sibTrans" cxnId="{B4AE6CB2-0277-4AF0-91E9-F0BFFF7FB21A}">
      <dgm:prSet/>
      <dgm:spPr/>
      <dgm:t>
        <a:bodyPr/>
        <a:lstStyle/>
        <a:p>
          <a:endParaRPr lang="tr-TR"/>
        </a:p>
      </dgm:t>
    </dgm:pt>
    <dgm:pt modelId="{69C3BB35-1F79-4506-87C8-8C1D861450EC}" type="pres">
      <dgm:prSet presAssocID="{B22D5134-B509-40F2-8D35-06E5988EED44}" presName="compositeShape" presStyleCnt="0">
        <dgm:presLayoutVars>
          <dgm:chMax val="7"/>
          <dgm:dir/>
          <dgm:resizeHandles val="exact"/>
        </dgm:presLayoutVars>
      </dgm:prSet>
      <dgm:spPr/>
    </dgm:pt>
    <dgm:pt modelId="{5C3716D4-1098-4B96-B628-C35D7E457515}" type="pres">
      <dgm:prSet presAssocID="{B22D5134-B509-40F2-8D35-06E5988EED44}" presName="wedge1" presStyleLbl="node1" presStyleIdx="0" presStyleCnt="5"/>
      <dgm:spPr/>
      <dgm:t>
        <a:bodyPr/>
        <a:lstStyle/>
        <a:p>
          <a:endParaRPr lang="tr-TR"/>
        </a:p>
      </dgm:t>
    </dgm:pt>
    <dgm:pt modelId="{47EB7AD3-BC2F-4622-88EE-FBF8344A777F}" type="pres">
      <dgm:prSet presAssocID="{B22D5134-B509-40F2-8D35-06E5988EED44}" presName="dummy1a" presStyleCnt="0"/>
      <dgm:spPr/>
    </dgm:pt>
    <dgm:pt modelId="{9ADAB217-2C5D-47EF-8E4E-078625B80150}" type="pres">
      <dgm:prSet presAssocID="{B22D5134-B509-40F2-8D35-06E5988EED44}" presName="dummy1b" presStyleCnt="0"/>
      <dgm:spPr/>
    </dgm:pt>
    <dgm:pt modelId="{B07370EA-F8D9-4810-AB12-4891759532D8}" type="pres">
      <dgm:prSet presAssocID="{B22D5134-B509-40F2-8D35-06E5988EED44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2FB3846-F9C3-40A9-8E7E-5AA3B14379BE}" type="pres">
      <dgm:prSet presAssocID="{B22D5134-B509-40F2-8D35-06E5988EED44}" presName="wedge2" presStyleLbl="node1" presStyleIdx="1" presStyleCnt="5"/>
      <dgm:spPr/>
      <dgm:t>
        <a:bodyPr/>
        <a:lstStyle/>
        <a:p>
          <a:endParaRPr lang="tr-TR"/>
        </a:p>
      </dgm:t>
    </dgm:pt>
    <dgm:pt modelId="{F7A7D9E6-A0B2-46A0-A151-4AE7ECA1E04F}" type="pres">
      <dgm:prSet presAssocID="{B22D5134-B509-40F2-8D35-06E5988EED44}" presName="dummy2a" presStyleCnt="0"/>
      <dgm:spPr/>
    </dgm:pt>
    <dgm:pt modelId="{4423693C-61DB-4FAF-B83E-21180CFA83D7}" type="pres">
      <dgm:prSet presAssocID="{B22D5134-B509-40F2-8D35-06E5988EED44}" presName="dummy2b" presStyleCnt="0"/>
      <dgm:spPr/>
    </dgm:pt>
    <dgm:pt modelId="{3EDBC122-EE04-480D-9159-C33380704B5A}" type="pres">
      <dgm:prSet presAssocID="{B22D5134-B509-40F2-8D35-06E5988EED44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01275C0-0DE2-4BA3-8B03-9C5D461DA8DD}" type="pres">
      <dgm:prSet presAssocID="{B22D5134-B509-40F2-8D35-06E5988EED44}" presName="wedge3" presStyleLbl="node1" presStyleIdx="2" presStyleCnt="5"/>
      <dgm:spPr/>
      <dgm:t>
        <a:bodyPr/>
        <a:lstStyle/>
        <a:p>
          <a:endParaRPr lang="tr-TR"/>
        </a:p>
      </dgm:t>
    </dgm:pt>
    <dgm:pt modelId="{4E43BFD6-7C4D-4DF0-955C-3DEC45BD5C4B}" type="pres">
      <dgm:prSet presAssocID="{B22D5134-B509-40F2-8D35-06E5988EED44}" presName="dummy3a" presStyleCnt="0"/>
      <dgm:spPr/>
    </dgm:pt>
    <dgm:pt modelId="{C64D2452-5C34-416C-9855-6C2FC5B30086}" type="pres">
      <dgm:prSet presAssocID="{B22D5134-B509-40F2-8D35-06E5988EED44}" presName="dummy3b" presStyleCnt="0"/>
      <dgm:spPr/>
    </dgm:pt>
    <dgm:pt modelId="{677504DD-AC03-49E0-9F4C-4FF42B551A10}" type="pres">
      <dgm:prSet presAssocID="{B22D5134-B509-40F2-8D35-06E5988EED44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492367A-849D-45F1-838B-F304AEBE3594}" type="pres">
      <dgm:prSet presAssocID="{B22D5134-B509-40F2-8D35-06E5988EED44}" presName="wedge4" presStyleLbl="node1" presStyleIdx="3" presStyleCnt="5"/>
      <dgm:spPr/>
      <dgm:t>
        <a:bodyPr/>
        <a:lstStyle/>
        <a:p>
          <a:endParaRPr lang="tr-TR"/>
        </a:p>
      </dgm:t>
    </dgm:pt>
    <dgm:pt modelId="{3FFE28E3-0BAA-43A6-8554-E70F86F9C10B}" type="pres">
      <dgm:prSet presAssocID="{B22D5134-B509-40F2-8D35-06E5988EED44}" presName="dummy4a" presStyleCnt="0"/>
      <dgm:spPr/>
    </dgm:pt>
    <dgm:pt modelId="{4ADD3023-13B3-46A0-9F67-C6CF2DCC7770}" type="pres">
      <dgm:prSet presAssocID="{B22D5134-B509-40F2-8D35-06E5988EED44}" presName="dummy4b" presStyleCnt="0"/>
      <dgm:spPr/>
    </dgm:pt>
    <dgm:pt modelId="{99487185-2DF0-4071-B1D6-C6923EC14E72}" type="pres">
      <dgm:prSet presAssocID="{B22D5134-B509-40F2-8D35-06E5988EED44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40D2E80-C0AC-4CFA-9ABA-F9025760422D}" type="pres">
      <dgm:prSet presAssocID="{B22D5134-B509-40F2-8D35-06E5988EED44}" presName="wedge5" presStyleLbl="node1" presStyleIdx="4" presStyleCnt="5"/>
      <dgm:spPr/>
      <dgm:t>
        <a:bodyPr/>
        <a:lstStyle/>
        <a:p>
          <a:endParaRPr lang="tr-TR"/>
        </a:p>
      </dgm:t>
    </dgm:pt>
    <dgm:pt modelId="{6066F2A5-BC17-47C5-AEE2-449C6611AD83}" type="pres">
      <dgm:prSet presAssocID="{B22D5134-B509-40F2-8D35-06E5988EED44}" presName="dummy5a" presStyleCnt="0"/>
      <dgm:spPr/>
    </dgm:pt>
    <dgm:pt modelId="{2CFC3851-BA8C-4050-91A1-53EB1AE0E160}" type="pres">
      <dgm:prSet presAssocID="{B22D5134-B509-40F2-8D35-06E5988EED44}" presName="dummy5b" presStyleCnt="0"/>
      <dgm:spPr/>
    </dgm:pt>
    <dgm:pt modelId="{07352B65-EB30-4EE1-884B-5ACD4742AAE2}" type="pres">
      <dgm:prSet presAssocID="{B22D5134-B509-40F2-8D35-06E5988EED44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A959B2B-2C99-4C8E-A2FF-EF9BAF86F8CA}" type="pres">
      <dgm:prSet presAssocID="{4B31E47F-6C31-46FA-B953-427242E8055B}" presName="arrowWedge1" presStyleLbl="fgSibTrans2D1" presStyleIdx="0" presStyleCnt="5"/>
      <dgm:spPr/>
    </dgm:pt>
    <dgm:pt modelId="{A3FB9673-ADA1-4D05-90CF-EB1CBB263C43}" type="pres">
      <dgm:prSet presAssocID="{E6ECB26C-1883-4648-9804-C8D1A0498973}" presName="arrowWedge2" presStyleLbl="fgSibTrans2D1" presStyleIdx="1" presStyleCnt="5"/>
      <dgm:spPr/>
    </dgm:pt>
    <dgm:pt modelId="{8DA2FFDB-F133-49BC-B627-706C64159A8A}" type="pres">
      <dgm:prSet presAssocID="{A280CE44-FB0A-4DA4-862C-387055C6A287}" presName="arrowWedge3" presStyleLbl="fgSibTrans2D1" presStyleIdx="2" presStyleCnt="5"/>
      <dgm:spPr/>
    </dgm:pt>
    <dgm:pt modelId="{6D0FE17C-87AF-45BF-9E0F-2F181DF7637D}" type="pres">
      <dgm:prSet presAssocID="{9BAD9F62-0493-4991-B9F1-536EE95F7630}" presName="arrowWedge4" presStyleLbl="fgSibTrans2D1" presStyleIdx="3" presStyleCnt="5"/>
      <dgm:spPr/>
    </dgm:pt>
    <dgm:pt modelId="{C803CDBB-36D8-485F-97F7-7352D389BCBB}" type="pres">
      <dgm:prSet presAssocID="{B0E6766E-C3AB-42A6-89C0-830CB4FC00C3}" presName="arrowWedge5" presStyleLbl="fgSibTrans2D1" presStyleIdx="4" presStyleCnt="5"/>
      <dgm:spPr/>
    </dgm:pt>
  </dgm:ptLst>
  <dgm:cxnLst>
    <dgm:cxn modelId="{4D2F86D5-FC6F-421E-8DED-F02EB1EA3FC7}" type="presOf" srcId="{4C58DC1D-EA44-4BF9-8AD4-DEA7F01A8D18}" destId="{3EDBC122-EE04-480D-9159-C33380704B5A}" srcOrd="1" destOrd="0" presId="urn:microsoft.com/office/officeart/2005/8/layout/cycle8"/>
    <dgm:cxn modelId="{ABDBC1B1-19A9-4F34-BF84-437C732BB9C6}" srcId="{B22D5134-B509-40F2-8D35-06E5988EED44}" destId="{8A6C69AE-B613-47DE-BD7F-F3C9BD1D85C7}" srcOrd="4" destOrd="0" parTransId="{552B07A8-4C79-4994-A851-C94B4387B8D9}" sibTransId="{B0E6766E-C3AB-42A6-89C0-830CB4FC00C3}"/>
    <dgm:cxn modelId="{28CDBC5F-F3CD-406B-A160-D50988CCF9C0}" srcId="{B22D5134-B509-40F2-8D35-06E5988EED44}" destId="{3A9BE417-714A-4468-855F-392C826E1785}" srcOrd="2" destOrd="0" parTransId="{7FA9B6A0-4CE4-412A-B40C-15A4586DEA27}" sibTransId="{A280CE44-FB0A-4DA4-862C-387055C6A287}"/>
    <dgm:cxn modelId="{256B04DC-2BF1-4278-942B-A1CAA5ED03FC}" srcId="{B22D5134-B509-40F2-8D35-06E5988EED44}" destId="{4C58DC1D-EA44-4BF9-8AD4-DEA7F01A8D18}" srcOrd="1" destOrd="0" parTransId="{2D30DB33-3D44-4022-85F4-DCD1117BB0C8}" sibTransId="{E6ECB26C-1883-4648-9804-C8D1A0498973}"/>
    <dgm:cxn modelId="{DFE52B99-E889-46FE-BEA8-F0509A9DF8B0}" type="presOf" srcId="{4C58DC1D-EA44-4BF9-8AD4-DEA7F01A8D18}" destId="{42FB3846-F9C3-40A9-8E7E-5AA3B14379BE}" srcOrd="0" destOrd="0" presId="urn:microsoft.com/office/officeart/2005/8/layout/cycle8"/>
    <dgm:cxn modelId="{1B7BA78D-E076-4897-A941-3684B484C906}" type="presOf" srcId="{6D59F119-E580-4B88-85DC-81E1E6F74734}" destId="{E492367A-849D-45F1-838B-F304AEBE3594}" srcOrd="0" destOrd="0" presId="urn:microsoft.com/office/officeart/2005/8/layout/cycle8"/>
    <dgm:cxn modelId="{0FACAD6A-090F-4085-85BD-AD731A3837B3}" type="presOf" srcId="{3A9BE417-714A-4468-855F-392C826E1785}" destId="{677504DD-AC03-49E0-9F4C-4FF42B551A10}" srcOrd="1" destOrd="0" presId="urn:microsoft.com/office/officeart/2005/8/layout/cycle8"/>
    <dgm:cxn modelId="{B4AE6CB2-0277-4AF0-91E9-F0BFFF7FB21A}" srcId="{B22D5134-B509-40F2-8D35-06E5988EED44}" destId="{6D59F119-E580-4B88-85DC-81E1E6F74734}" srcOrd="3" destOrd="0" parTransId="{BDBEFD8E-91B4-4F17-B345-0B69107D79F4}" sibTransId="{9BAD9F62-0493-4991-B9F1-536EE95F7630}"/>
    <dgm:cxn modelId="{00150B97-B821-4E8D-8082-4D53950610FA}" type="presOf" srcId="{3A9BE417-714A-4468-855F-392C826E1785}" destId="{B01275C0-0DE2-4BA3-8B03-9C5D461DA8DD}" srcOrd="0" destOrd="0" presId="urn:microsoft.com/office/officeart/2005/8/layout/cycle8"/>
    <dgm:cxn modelId="{50E5B2C6-6B2A-44EE-A730-1F4862A4DA63}" type="presOf" srcId="{8A6C69AE-B613-47DE-BD7F-F3C9BD1D85C7}" destId="{07352B65-EB30-4EE1-884B-5ACD4742AAE2}" srcOrd="1" destOrd="0" presId="urn:microsoft.com/office/officeart/2005/8/layout/cycle8"/>
    <dgm:cxn modelId="{56EEA0EC-A770-4450-981D-6D13BB6CAA84}" type="presOf" srcId="{6D59F119-E580-4B88-85DC-81E1E6F74734}" destId="{99487185-2DF0-4071-B1D6-C6923EC14E72}" srcOrd="1" destOrd="0" presId="urn:microsoft.com/office/officeart/2005/8/layout/cycle8"/>
    <dgm:cxn modelId="{EC023629-8FAB-4545-9457-DFFD863986A1}" type="presOf" srcId="{0BB33F75-B163-4698-AEFC-013D925ACB12}" destId="{B07370EA-F8D9-4810-AB12-4891759532D8}" srcOrd="1" destOrd="0" presId="urn:microsoft.com/office/officeart/2005/8/layout/cycle8"/>
    <dgm:cxn modelId="{97646342-E645-45AE-91FD-013BE0F503E6}" type="presOf" srcId="{0BB33F75-B163-4698-AEFC-013D925ACB12}" destId="{5C3716D4-1098-4B96-B628-C35D7E457515}" srcOrd="0" destOrd="0" presId="urn:microsoft.com/office/officeart/2005/8/layout/cycle8"/>
    <dgm:cxn modelId="{CF0CE4E4-3504-4F62-B44E-A1C64B965764}" type="presOf" srcId="{8A6C69AE-B613-47DE-BD7F-F3C9BD1D85C7}" destId="{A40D2E80-C0AC-4CFA-9ABA-F9025760422D}" srcOrd="0" destOrd="0" presId="urn:microsoft.com/office/officeart/2005/8/layout/cycle8"/>
    <dgm:cxn modelId="{1DE6F5F4-6294-40BC-8142-7AC3708B7F7E}" srcId="{B22D5134-B509-40F2-8D35-06E5988EED44}" destId="{0BB33F75-B163-4698-AEFC-013D925ACB12}" srcOrd="0" destOrd="0" parTransId="{FCFACD2F-F537-4A49-8B68-9EBBBE7A3E9C}" sibTransId="{4B31E47F-6C31-46FA-B953-427242E8055B}"/>
    <dgm:cxn modelId="{9C9F684F-A72C-4570-BA3B-4FEDBFA7BA8F}" type="presOf" srcId="{B22D5134-B509-40F2-8D35-06E5988EED44}" destId="{69C3BB35-1F79-4506-87C8-8C1D861450EC}" srcOrd="0" destOrd="0" presId="urn:microsoft.com/office/officeart/2005/8/layout/cycle8"/>
    <dgm:cxn modelId="{1A0DCA59-1A21-4D47-A5B9-2F276E7B60CA}" type="presParOf" srcId="{69C3BB35-1F79-4506-87C8-8C1D861450EC}" destId="{5C3716D4-1098-4B96-B628-C35D7E457515}" srcOrd="0" destOrd="0" presId="urn:microsoft.com/office/officeart/2005/8/layout/cycle8"/>
    <dgm:cxn modelId="{4FEA37BB-C077-4F04-A9B5-4D62190F9AF9}" type="presParOf" srcId="{69C3BB35-1F79-4506-87C8-8C1D861450EC}" destId="{47EB7AD3-BC2F-4622-88EE-FBF8344A777F}" srcOrd="1" destOrd="0" presId="urn:microsoft.com/office/officeart/2005/8/layout/cycle8"/>
    <dgm:cxn modelId="{45D2BD55-E5E9-4C19-89F9-572A419E4E45}" type="presParOf" srcId="{69C3BB35-1F79-4506-87C8-8C1D861450EC}" destId="{9ADAB217-2C5D-47EF-8E4E-078625B80150}" srcOrd="2" destOrd="0" presId="urn:microsoft.com/office/officeart/2005/8/layout/cycle8"/>
    <dgm:cxn modelId="{9F5ABC69-6619-4F02-BD70-C8323FB5F938}" type="presParOf" srcId="{69C3BB35-1F79-4506-87C8-8C1D861450EC}" destId="{B07370EA-F8D9-4810-AB12-4891759532D8}" srcOrd="3" destOrd="0" presId="urn:microsoft.com/office/officeart/2005/8/layout/cycle8"/>
    <dgm:cxn modelId="{9849A8ED-865D-44C6-BF4F-45AC7A7323D0}" type="presParOf" srcId="{69C3BB35-1F79-4506-87C8-8C1D861450EC}" destId="{42FB3846-F9C3-40A9-8E7E-5AA3B14379BE}" srcOrd="4" destOrd="0" presId="urn:microsoft.com/office/officeart/2005/8/layout/cycle8"/>
    <dgm:cxn modelId="{2383CAEB-9BF9-4C79-9571-C5FC9961523E}" type="presParOf" srcId="{69C3BB35-1F79-4506-87C8-8C1D861450EC}" destId="{F7A7D9E6-A0B2-46A0-A151-4AE7ECA1E04F}" srcOrd="5" destOrd="0" presId="urn:microsoft.com/office/officeart/2005/8/layout/cycle8"/>
    <dgm:cxn modelId="{B8110C74-DBB8-49F9-98B9-4C58C41E8A61}" type="presParOf" srcId="{69C3BB35-1F79-4506-87C8-8C1D861450EC}" destId="{4423693C-61DB-4FAF-B83E-21180CFA83D7}" srcOrd="6" destOrd="0" presId="urn:microsoft.com/office/officeart/2005/8/layout/cycle8"/>
    <dgm:cxn modelId="{1557FF24-66A8-4303-B1E2-A680418CF384}" type="presParOf" srcId="{69C3BB35-1F79-4506-87C8-8C1D861450EC}" destId="{3EDBC122-EE04-480D-9159-C33380704B5A}" srcOrd="7" destOrd="0" presId="urn:microsoft.com/office/officeart/2005/8/layout/cycle8"/>
    <dgm:cxn modelId="{B1F4CAE1-C55B-421C-8E27-0BA142A1323B}" type="presParOf" srcId="{69C3BB35-1F79-4506-87C8-8C1D861450EC}" destId="{B01275C0-0DE2-4BA3-8B03-9C5D461DA8DD}" srcOrd="8" destOrd="0" presId="urn:microsoft.com/office/officeart/2005/8/layout/cycle8"/>
    <dgm:cxn modelId="{E6AF4B0B-077C-470F-869D-07C2ED96E0B1}" type="presParOf" srcId="{69C3BB35-1F79-4506-87C8-8C1D861450EC}" destId="{4E43BFD6-7C4D-4DF0-955C-3DEC45BD5C4B}" srcOrd="9" destOrd="0" presId="urn:microsoft.com/office/officeart/2005/8/layout/cycle8"/>
    <dgm:cxn modelId="{3319985F-AEBD-4B14-905C-2256C0888C24}" type="presParOf" srcId="{69C3BB35-1F79-4506-87C8-8C1D861450EC}" destId="{C64D2452-5C34-416C-9855-6C2FC5B30086}" srcOrd="10" destOrd="0" presId="urn:microsoft.com/office/officeart/2005/8/layout/cycle8"/>
    <dgm:cxn modelId="{0F58AC7E-2AC8-4BF5-B3B7-18F7F05928D6}" type="presParOf" srcId="{69C3BB35-1F79-4506-87C8-8C1D861450EC}" destId="{677504DD-AC03-49E0-9F4C-4FF42B551A10}" srcOrd="11" destOrd="0" presId="urn:microsoft.com/office/officeart/2005/8/layout/cycle8"/>
    <dgm:cxn modelId="{E404D819-9A0D-4841-BA8B-91346D2AE9C5}" type="presParOf" srcId="{69C3BB35-1F79-4506-87C8-8C1D861450EC}" destId="{E492367A-849D-45F1-838B-F304AEBE3594}" srcOrd="12" destOrd="0" presId="urn:microsoft.com/office/officeart/2005/8/layout/cycle8"/>
    <dgm:cxn modelId="{7204A64C-0634-4FFA-8CFF-49B621694DC6}" type="presParOf" srcId="{69C3BB35-1F79-4506-87C8-8C1D861450EC}" destId="{3FFE28E3-0BAA-43A6-8554-E70F86F9C10B}" srcOrd="13" destOrd="0" presId="urn:microsoft.com/office/officeart/2005/8/layout/cycle8"/>
    <dgm:cxn modelId="{FBF38917-5F0F-4DB7-9191-1C824311B1DC}" type="presParOf" srcId="{69C3BB35-1F79-4506-87C8-8C1D861450EC}" destId="{4ADD3023-13B3-46A0-9F67-C6CF2DCC7770}" srcOrd="14" destOrd="0" presId="urn:microsoft.com/office/officeart/2005/8/layout/cycle8"/>
    <dgm:cxn modelId="{3DA58A42-65D3-4E2C-AFB7-92664296D20B}" type="presParOf" srcId="{69C3BB35-1F79-4506-87C8-8C1D861450EC}" destId="{99487185-2DF0-4071-B1D6-C6923EC14E72}" srcOrd="15" destOrd="0" presId="urn:microsoft.com/office/officeart/2005/8/layout/cycle8"/>
    <dgm:cxn modelId="{6A99C681-D043-437F-9D67-921936297A53}" type="presParOf" srcId="{69C3BB35-1F79-4506-87C8-8C1D861450EC}" destId="{A40D2E80-C0AC-4CFA-9ABA-F9025760422D}" srcOrd="16" destOrd="0" presId="urn:microsoft.com/office/officeart/2005/8/layout/cycle8"/>
    <dgm:cxn modelId="{C1C7654A-3D3F-460B-A99C-A086F4D3E261}" type="presParOf" srcId="{69C3BB35-1F79-4506-87C8-8C1D861450EC}" destId="{6066F2A5-BC17-47C5-AEE2-449C6611AD83}" srcOrd="17" destOrd="0" presId="urn:microsoft.com/office/officeart/2005/8/layout/cycle8"/>
    <dgm:cxn modelId="{68B7FEBD-7BC7-4553-B118-DF44F443A023}" type="presParOf" srcId="{69C3BB35-1F79-4506-87C8-8C1D861450EC}" destId="{2CFC3851-BA8C-4050-91A1-53EB1AE0E160}" srcOrd="18" destOrd="0" presId="urn:microsoft.com/office/officeart/2005/8/layout/cycle8"/>
    <dgm:cxn modelId="{8277F968-3ECF-463D-80B9-0A0823D65AA3}" type="presParOf" srcId="{69C3BB35-1F79-4506-87C8-8C1D861450EC}" destId="{07352B65-EB30-4EE1-884B-5ACD4742AAE2}" srcOrd="19" destOrd="0" presId="urn:microsoft.com/office/officeart/2005/8/layout/cycle8"/>
    <dgm:cxn modelId="{CEB7AE70-71FB-4991-A6FC-FA2DE9E14153}" type="presParOf" srcId="{69C3BB35-1F79-4506-87C8-8C1D861450EC}" destId="{5A959B2B-2C99-4C8E-A2FF-EF9BAF86F8CA}" srcOrd="20" destOrd="0" presId="urn:microsoft.com/office/officeart/2005/8/layout/cycle8"/>
    <dgm:cxn modelId="{AD54D778-8370-49B5-BD8E-FDFBD40A2D92}" type="presParOf" srcId="{69C3BB35-1F79-4506-87C8-8C1D861450EC}" destId="{A3FB9673-ADA1-4D05-90CF-EB1CBB263C43}" srcOrd="21" destOrd="0" presId="urn:microsoft.com/office/officeart/2005/8/layout/cycle8"/>
    <dgm:cxn modelId="{225C04A8-8570-4A16-8EF4-665752FB72E3}" type="presParOf" srcId="{69C3BB35-1F79-4506-87C8-8C1D861450EC}" destId="{8DA2FFDB-F133-49BC-B627-706C64159A8A}" srcOrd="22" destOrd="0" presId="urn:microsoft.com/office/officeart/2005/8/layout/cycle8"/>
    <dgm:cxn modelId="{A987A82E-2B96-40BF-B03C-BCC69D12F522}" type="presParOf" srcId="{69C3BB35-1F79-4506-87C8-8C1D861450EC}" destId="{6D0FE17C-87AF-45BF-9E0F-2F181DF7637D}" srcOrd="23" destOrd="0" presId="urn:microsoft.com/office/officeart/2005/8/layout/cycle8"/>
    <dgm:cxn modelId="{7CD9E37C-8FC1-416E-BA99-39BB79F16775}" type="presParOf" srcId="{69C3BB35-1F79-4506-87C8-8C1D861450EC}" destId="{C803CDBB-36D8-485F-97F7-7352D389BCBB}" srcOrd="24" destOrd="0" presId="urn:microsoft.com/office/officeart/2005/8/layout/cycle8"/>
  </dgm:cxnLst>
  <dgm:bg>
    <a:noFill/>
  </dgm:bg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0AAFE92-2044-46E8-9D19-6D2AE97EA88F}" type="doc">
      <dgm:prSet loTypeId="urn:microsoft.com/office/officeart/2005/8/layout/default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484E5CFD-0FFE-4AC3-9C01-5619580ED7C7}">
      <dgm:prSet phldrT="[Metin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rgbClr val="FF0000"/>
            </a:gs>
            <a:gs pos="84000">
              <a:schemeClr val="accent2">
                <a:lumMod val="89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r="100000" b="100000"/>
          </a:path>
          <a:tileRect l="-100000" t="-100000"/>
        </a:gradFill>
        <a:ln/>
      </dgm:spPr>
      <dgm:t>
        <a:bodyPr/>
        <a:lstStyle/>
        <a:p>
          <a:r>
            <a:rPr lang="tr-TR" b="1" dirty="0" smtClean="0">
              <a:latin typeface="Bookman Old Style" panose="02050604050505020204" pitchFamily="18" charset="0"/>
            </a:rPr>
            <a:t>Cam</a:t>
          </a:r>
          <a:endParaRPr lang="tr-TR" b="1" dirty="0">
            <a:latin typeface="Bookman Old Style" panose="02050604050505020204" pitchFamily="18" charset="0"/>
          </a:endParaRPr>
        </a:p>
      </dgm:t>
    </dgm:pt>
    <dgm:pt modelId="{46590AB7-23DA-4D64-8C2D-D257420D2E06}" type="parTrans" cxnId="{093E7F38-2325-4066-8067-C1D4BB74F20B}">
      <dgm:prSet/>
      <dgm:spPr/>
      <dgm:t>
        <a:bodyPr/>
        <a:lstStyle/>
        <a:p>
          <a:endParaRPr lang="tr-TR"/>
        </a:p>
      </dgm:t>
    </dgm:pt>
    <dgm:pt modelId="{148D42CB-BED4-4EF1-B087-8DD3C0F11AB3}" type="sibTrans" cxnId="{093E7F38-2325-4066-8067-C1D4BB74F20B}">
      <dgm:prSet/>
      <dgm:spPr/>
      <dgm:t>
        <a:bodyPr/>
        <a:lstStyle/>
        <a:p>
          <a:endParaRPr lang="tr-TR"/>
        </a:p>
      </dgm:t>
    </dgm:pt>
    <dgm:pt modelId="{5716DBBD-5A9D-407C-B759-86528305DFC7}">
      <dgm:prSet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rgbClr val="FF0000"/>
            </a:gs>
            <a:gs pos="84000">
              <a:schemeClr val="accent2">
                <a:lumMod val="89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r="100000" b="100000"/>
          </a:path>
          <a:tileRect l="-100000" t="-100000"/>
        </a:gradFill>
        <a:ln/>
      </dgm:spPr>
      <dgm:t>
        <a:bodyPr/>
        <a:lstStyle/>
        <a:p>
          <a:r>
            <a:rPr lang="tr-TR" b="1" dirty="0" smtClean="0">
              <a:latin typeface="Bookman Old Style" panose="02050604050505020204" pitchFamily="18" charset="0"/>
            </a:rPr>
            <a:t>Kağıt</a:t>
          </a:r>
          <a:endParaRPr lang="tr-TR" b="1" dirty="0">
            <a:latin typeface="Bookman Old Style" panose="02050604050505020204" pitchFamily="18" charset="0"/>
          </a:endParaRPr>
        </a:p>
      </dgm:t>
    </dgm:pt>
    <dgm:pt modelId="{F00A7BB4-B30C-4A61-8645-E55FDC56D667}" type="parTrans" cxnId="{013CAEDE-1788-4D87-9DB5-AAD2017BCC03}">
      <dgm:prSet/>
      <dgm:spPr/>
      <dgm:t>
        <a:bodyPr/>
        <a:lstStyle/>
        <a:p>
          <a:endParaRPr lang="tr-TR"/>
        </a:p>
      </dgm:t>
    </dgm:pt>
    <dgm:pt modelId="{842D9A38-E1EE-4C76-AA50-0A0D236B5E3E}" type="sibTrans" cxnId="{013CAEDE-1788-4D87-9DB5-AAD2017BCC03}">
      <dgm:prSet/>
      <dgm:spPr/>
      <dgm:t>
        <a:bodyPr/>
        <a:lstStyle/>
        <a:p>
          <a:endParaRPr lang="tr-TR"/>
        </a:p>
      </dgm:t>
    </dgm:pt>
    <dgm:pt modelId="{0883F455-B7FA-4237-8F17-6D33D001DF6B}">
      <dgm:prSet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rgbClr val="FF0000"/>
            </a:gs>
            <a:gs pos="84000">
              <a:schemeClr val="accent2">
                <a:lumMod val="89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r="100000" b="100000"/>
          </a:path>
          <a:tileRect l="-100000" t="-100000"/>
        </a:gradFill>
        <a:ln/>
      </dgm:spPr>
      <dgm:t>
        <a:bodyPr/>
        <a:lstStyle/>
        <a:p>
          <a:r>
            <a:rPr lang="tr-TR" b="1" dirty="0" smtClean="0">
              <a:latin typeface="Bookman Old Style" panose="02050604050505020204" pitchFamily="18" charset="0"/>
            </a:rPr>
            <a:t>Elektronik</a:t>
          </a:r>
          <a:r>
            <a:rPr lang="tr-TR" dirty="0" smtClean="0"/>
            <a:t> </a:t>
          </a:r>
          <a:r>
            <a:rPr lang="tr-TR" b="1" dirty="0" smtClean="0">
              <a:latin typeface="Bookman Old Style" panose="02050604050505020204" pitchFamily="18" charset="0"/>
            </a:rPr>
            <a:t>Atıklar</a:t>
          </a:r>
          <a:endParaRPr lang="tr-TR" b="1" dirty="0">
            <a:latin typeface="Bookman Old Style" panose="02050604050505020204" pitchFamily="18" charset="0"/>
          </a:endParaRPr>
        </a:p>
      </dgm:t>
    </dgm:pt>
    <dgm:pt modelId="{F4B27606-716F-4ABE-9C6C-6B1D1278AA8C}" type="parTrans" cxnId="{037438AE-52B1-4C4F-BAB3-C69EE6F51BD9}">
      <dgm:prSet/>
      <dgm:spPr/>
      <dgm:t>
        <a:bodyPr/>
        <a:lstStyle/>
        <a:p>
          <a:endParaRPr lang="tr-TR"/>
        </a:p>
      </dgm:t>
    </dgm:pt>
    <dgm:pt modelId="{0C69C2CC-61D7-43B7-98E3-D570279DF96C}" type="sibTrans" cxnId="{037438AE-52B1-4C4F-BAB3-C69EE6F51BD9}">
      <dgm:prSet/>
      <dgm:spPr/>
      <dgm:t>
        <a:bodyPr/>
        <a:lstStyle/>
        <a:p>
          <a:endParaRPr lang="tr-TR"/>
        </a:p>
      </dgm:t>
    </dgm:pt>
    <dgm:pt modelId="{C0FAB8F1-7DD6-41A3-ABAD-4D0B359AF5C6}">
      <dgm:prSet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rgbClr val="FF0000"/>
            </a:gs>
            <a:gs pos="84000">
              <a:schemeClr val="accent2">
                <a:lumMod val="89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r="100000" b="100000"/>
          </a:path>
          <a:tileRect l="-100000" t="-100000"/>
        </a:gradFill>
        <a:ln/>
      </dgm:spPr>
      <dgm:t>
        <a:bodyPr/>
        <a:lstStyle/>
        <a:p>
          <a:r>
            <a:rPr lang="tr-TR" b="1" dirty="0" smtClean="0">
              <a:latin typeface="Bookman Old Style" panose="02050604050505020204" pitchFamily="18" charset="0"/>
            </a:rPr>
            <a:t>Piller</a:t>
          </a:r>
          <a:endParaRPr lang="tr-TR" b="1" dirty="0">
            <a:latin typeface="Bookman Old Style" panose="02050604050505020204" pitchFamily="18" charset="0"/>
          </a:endParaRPr>
        </a:p>
      </dgm:t>
    </dgm:pt>
    <dgm:pt modelId="{CC9FD5E0-A089-4652-AF93-846405BB6E03}" type="parTrans" cxnId="{4B4DC608-9FE6-49ED-881F-7807300F711F}">
      <dgm:prSet/>
      <dgm:spPr/>
      <dgm:t>
        <a:bodyPr/>
        <a:lstStyle/>
        <a:p>
          <a:endParaRPr lang="tr-TR"/>
        </a:p>
      </dgm:t>
    </dgm:pt>
    <dgm:pt modelId="{EA5F56B2-F56D-41A5-A6FC-5521BF2F428A}" type="sibTrans" cxnId="{4B4DC608-9FE6-49ED-881F-7807300F711F}">
      <dgm:prSet/>
      <dgm:spPr/>
      <dgm:t>
        <a:bodyPr/>
        <a:lstStyle/>
        <a:p>
          <a:endParaRPr lang="tr-TR"/>
        </a:p>
      </dgm:t>
    </dgm:pt>
    <dgm:pt modelId="{13650040-5BCE-40CC-97F0-C51A6340343E}">
      <dgm:prSet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rgbClr val="FF0000"/>
            </a:gs>
            <a:gs pos="84000">
              <a:schemeClr val="accent2">
                <a:lumMod val="89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r="100000" b="100000"/>
          </a:path>
          <a:tileRect l="-100000" t="-100000"/>
        </a:gradFill>
        <a:ln/>
      </dgm:spPr>
      <dgm:t>
        <a:bodyPr/>
        <a:lstStyle/>
        <a:p>
          <a:r>
            <a:rPr lang="tr-TR" b="1" dirty="0" smtClean="0">
              <a:latin typeface="Bookman Old Style" panose="02050604050505020204" pitchFamily="18" charset="0"/>
            </a:rPr>
            <a:t>Yağlar</a:t>
          </a:r>
          <a:r>
            <a:rPr lang="tr-TR" dirty="0" smtClean="0"/>
            <a:t> </a:t>
          </a:r>
          <a:endParaRPr lang="tr-TR" dirty="0"/>
        </a:p>
      </dgm:t>
    </dgm:pt>
    <dgm:pt modelId="{E7D9CE1C-7289-4608-AB57-FA1F66A073F8}" type="parTrans" cxnId="{7CF5D86E-69DC-4F1E-8156-B9C6D859E7ED}">
      <dgm:prSet/>
      <dgm:spPr/>
      <dgm:t>
        <a:bodyPr/>
        <a:lstStyle/>
        <a:p>
          <a:endParaRPr lang="tr-TR"/>
        </a:p>
      </dgm:t>
    </dgm:pt>
    <dgm:pt modelId="{71512F53-E725-4115-B828-1E167176440E}" type="sibTrans" cxnId="{7CF5D86E-69DC-4F1E-8156-B9C6D859E7ED}">
      <dgm:prSet/>
      <dgm:spPr/>
      <dgm:t>
        <a:bodyPr/>
        <a:lstStyle/>
        <a:p>
          <a:endParaRPr lang="tr-TR"/>
        </a:p>
      </dgm:t>
    </dgm:pt>
    <dgm:pt modelId="{71C80F9E-E384-40E5-8209-3FA3C3167AC5}">
      <dgm:prSet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rgbClr val="FF0000"/>
            </a:gs>
            <a:gs pos="84000">
              <a:schemeClr val="accent2">
                <a:lumMod val="89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r="100000" b="100000"/>
          </a:path>
          <a:tileRect l="-100000" t="-100000"/>
        </a:gradFill>
        <a:ln/>
      </dgm:spPr>
      <dgm:t>
        <a:bodyPr/>
        <a:lstStyle/>
        <a:p>
          <a:r>
            <a:rPr lang="tr-TR" b="1" dirty="0" smtClean="0">
              <a:latin typeface="Bookman Old Style" panose="02050604050505020204" pitchFamily="18" charset="0"/>
            </a:rPr>
            <a:t>Tekstil</a:t>
          </a:r>
          <a:endParaRPr lang="tr-TR" b="1" dirty="0">
            <a:latin typeface="Bookman Old Style" panose="02050604050505020204" pitchFamily="18" charset="0"/>
          </a:endParaRPr>
        </a:p>
      </dgm:t>
    </dgm:pt>
    <dgm:pt modelId="{14FC139F-BB28-424C-9411-B00230DEA592}" type="parTrans" cxnId="{45393888-E4E4-4FFF-93CB-15D44029315E}">
      <dgm:prSet/>
      <dgm:spPr/>
      <dgm:t>
        <a:bodyPr/>
        <a:lstStyle/>
        <a:p>
          <a:endParaRPr lang="tr-TR"/>
        </a:p>
      </dgm:t>
    </dgm:pt>
    <dgm:pt modelId="{87E0DCCA-C616-43B8-AF1A-5E04349A0428}" type="sibTrans" cxnId="{45393888-E4E4-4FFF-93CB-15D44029315E}">
      <dgm:prSet/>
      <dgm:spPr/>
      <dgm:t>
        <a:bodyPr/>
        <a:lstStyle/>
        <a:p>
          <a:endParaRPr lang="tr-TR"/>
        </a:p>
      </dgm:t>
    </dgm:pt>
    <dgm:pt modelId="{8891AF28-4A6F-413C-B482-0A672E781416}">
      <dgm:prSet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rgbClr val="FF0000"/>
            </a:gs>
            <a:gs pos="84000">
              <a:schemeClr val="accent2">
                <a:lumMod val="89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r="100000" b="100000"/>
          </a:path>
          <a:tileRect l="-100000" t="-100000"/>
        </a:gradFill>
        <a:ln/>
      </dgm:spPr>
      <dgm:t>
        <a:bodyPr/>
        <a:lstStyle/>
        <a:p>
          <a:r>
            <a:rPr lang="tr-TR" b="1" dirty="0" smtClean="0">
              <a:latin typeface="Bookman Old Style" panose="02050604050505020204" pitchFamily="18" charset="0"/>
            </a:rPr>
            <a:t>Metal</a:t>
          </a:r>
          <a:endParaRPr lang="tr-TR" b="1" dirty="0">
            <a:latin typeface="Bookman Old Style" panose="02050604050505020204" pitchFamily="18" charset="0"/>
          </a:endParaRPr>
        </a:p>
      </dgm:t>
    </dgm:pt>
    <dgm:pt modelId="{8C1D14C4-4BE9-4C28-B405-E8FE1759CDD8}" type="parTrans" cxnId="{92CD089C-C609-4DB8-94AC-B0924A3A912D}">
      <dgm:prSet/>
      <dgm:spPr/>
      <dgm:t>
        <a:bodyPr/>
        <a:lstStyle/>
        <a:p>
          <a:endParaRPr lang="tr-TR"/>
        </a:p>
      </dgm:t>
    </dgm:pt>
    <dgm:pt modelId="{56618BB4-04BB-4AEC-96E5-AFB60AA24F38}" type="sibTrans" cxnId="{92CD089C-C609-4DB8-94AC-B0924A3A912D}">
      <dgm:prSet/>
      <dgm:spPr/>
      <dgm:t>
        <a:bodyPr/>
        <a:lstStyle/>
        <a:p>
          <a:endParaRPr lang="tr-TR"/>
        </a:p>
      </dgm:t>
    </dgm:pt>
    <dgm:pt modelId="{D9D90B99-FA51-42E1-9349-A990639653B1}">
      <dgm:prSet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rgbClr val="FF0000"/>
            </a:gs>
            <a:gs pos="84000">
              <a:schemeClr val="accent2">
                <a:lumMod val="89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r="100000" b="100000"/>
          </a:path>
          <a:tileRect l="-100000" t="-100000"/>
        </a:gradFill>
        <a:ln/>
      </dgm:spPr>
      <dgm:t>
        <a:bodyPr/>
        <a:lstStyle/>
        <a:p>
          <a:r>
            <a:rPr lang="tr-TR" b="1" dirty="0" smtClean="0">
              <a:latin typeface="Bookman Old Style" panose="02050604050505020204" pitchFamily="18" charset="0"/>
            </a:rPr>
            <a:t>Ahşap</a:t>
          </a:r>
          <a:endParaRPr lang="tr-TR" b="1" dirty="0">
            <a:latin typeface="Bookman Old Style" panose="02050604050505020204" pitchFamily="18" charset="0"/>
          </a:endParaRPr>
        </a:p>
      </dgm:t>
    </dgm:pt>
    <dgm:pt modelId="{F5E7D236-F4E8-4CB0-81EB-9577B3ECCA80}" type="parTrans" cxnId="{609FE0BC-B361-4B4A-A06A-57CFF085CC4C}">
      <dgm:prSet/>
      <dgm:spPr/>
      <dgm:t>
        <a:bodyPr/>
        <a:lstStyle/>
        <a:p>
          <a:endParaRPr lang="tr-TR"/>
        </a:p>
      </dgm:t>
    </dgm:pt>
    <dgm:pt modelId="{43BD73B5-45A1-446F-BE66-EADC40439C80}" type="sibTrans" cxnId="{609FE0BC-B361-4B4A-A06A-57CFF085CC4C}">
      <dgm:prSet/>
      <dgm:spPr/>
      <dgm:t>
        <a:bodyPr/>
        <a:lstStyle/>
        <a:p>
          <a:endParaRPr lang="tr-TR"/>
        </a:p>
      </dgm:t>
    </dgm:pt>
    <dgm:pt modelId="{D9DC26D6-1D5B-42A3-AD91-DAC83ABBA063}">
      <dgm:prSet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rgbClr val="FF0000"/>
            </a:gs>
            <a:gs pos="84000">
              <a:schemeClr val="accent2">
                <a:lumMod val="89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r="100000" b="100000"/>
          </a:path>
          <a:tileRect l="-100000" t="-100000"/>
        </a:gradFill>
        <a:ln/>
      </dgm:spPr>
      <dgm:t>
        <a:bodyPr/>
        <a:lstStyle/>
        <a:p>
          <a:r>
            <a:rPr lang="tr-TR" b="1" dirty="0" smtClean="0">
              <a:latin typeface="Bookman Old Style" panose="02050604050505020204" pitchFamily="18" charset="0"/>
            </a:rPr>
            <a:t>Plastik</a:t>
          </a:r>
          <a:endParaRPr lang="tr-TR" b="1" dirty="0">
            <a:latin typeface="Bookman Old Style" panose="02050604050505020204" pitchFamily="18" charset="0"/>
          </a:endParaRPr>
        </a:p>
      </dgm:t>
    </dgm:pt>
    <dgm:pt modelId="{498C5045-855A-42FA-B1C6-F6A96FB36534}" type="sibTrans" cxnId="{64A96A56-C38A-439A-800D-C6151ADA39E5}">
      <dgm:prSet/>
      <dgm:spPr/>
      <dgm:t>
        <a:bodyPr/>
        <a:lstStyle/>
        <a:p>
          <a:endParaRPr lang="tr-TR"/>
        </a:p>
      </dgm:t>
    </dgm:pt>
    <dgm:pt modelId="{B439B81C-1D5C-4E63-9317-0CFFAE0B701F}" type="parTrans" cxnId="{64A96A56-C38A-439A-800D-C6151ADA39E5}">
      <dgm:prSet/>
      <dgm:spPr/>
      <dgm:t>
        <a:bodyPr/>
        <a:lstStyle/>
        <a:p>
          <a:endParaRPr lang="tr-TR"/>
        </a:p>
      </dgm:t>
    </dgm:pt>
    <dgm:pt modelId="{074220B2-3173-45C1-8C0D-30CC3A85514E}" type="pres">
      <dgm:prSet presAssocID="{E0AAFE92-2044-46E8-9D19-6D2AE97EA88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927264A2-85D6-4286-B06A-2B4A96C4BEF5}" type="pres">
      <dgm:prSet presAssocID="{484E5CFD-0FFE-4AC3-9C01-5619580ED7C7}" presName="node" presStyleLbl="node1" presStyleIdx="0" presStyleCnt="9" custLinFactNeighborX="12043" custLinFactNeighborY="290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96AF295-2CF3-4E29-944D-BA07019251B1}" type="pres">
      <dgm:prSet presAssocID="{148D42CB-BED4-4EF1-B087-8DD3C0F11AB3}" presName="sibTrans" presStyleCnt="0"/>
      <dgm:spPr/>
    </dgm:pt>
    <dgm:pt modelId="{6ACAD8D5-6FED-4A4A-99AF-6E362FABD95F}" type="pres">
      <dgm:prSet presAssocID="{5716DBBD-5A9D-407C-B759-86528305DFC7}" presName="node" presStyleLbl="node1" presStyleIdx="1" presStyleCnt="9" custLinFactNeighborX="48539" custLinFactNeighborY="151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8AF8014-2910-4B6A-AC3D-B33808D3B275}" type="pres">
      <dgm:prSet presAssocID="{842D9A38-E1EE-4C76-AA50-0A0D236B5E3E}" presName="sibTrans" presStyleCnt="0"/>
      <dgm:spPr/>
    </dgm:pt>
    <dgm:pt modelId="{C8B27483-1DBF-49EB-9C34-297212653025}" type="pres">
      <dgm:prSet presAssocID="{D9DC26D6-1D5B-42A3-AD91-DAC83ABBA063}" presName="node" presStyleLbl="node1" presStyleIdx="2" presStyleCnt="9" custLinFactNeighborX="95161" custLinFactNeighborY="3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B44EC15-B820-45D7-8D98-C31C2DFD227A}" type="pres">
      <dgm:prSet presAssocID="{498C5045-855A-42FA-B1C6-F6A96FB36534}" presName="sibTrans" presStyleCnt="0"/>
      <dgm:spPr/>
    </dgm:pt>
    <dgm:pt modelId="{83E60021-9EBE-4F92-9F9F-2F5457D7ABF0}" type="pres">
      <dgm:prSet presAssocID="{0883F455-B7FA-4237-8F17-6D33D001DF6B}" presName="node" presStyleLbl="node1" presStyleIdx="3" presStyleCnt="9" custLinFactY="100000" custLinFactNeighborX="-14839" custLinFactNeighborY="13404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9C3DA53-7719-4E99-9C9B-BCC1C6AF1156}" type="pres">
      <dgm:prSet presAssocID="{0C69C2CC-61D7-43B7-98E3-D570279DF96C}" presName="sibTrans" presStyleCnt="0"/>
      <dgm:spPr/>
    </dgm:pt>
    <dgm:pt modelId="{15F44D19-2C05-4455-B756-3ED3E78DEB4D}" type="pres">
      <dgm:prSet presAssocID="{C0FAB8F1-7DD6-41A3-ABAD-4D0B359AF5C6}" presName="node" presStyleLbl="node1" presStyleIdx="4" presStyleCnt="9" custLinFactNeighborX="11958" custLinFactNeighborY="-20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8761597-A62C-40FB-BB62-AE9C6B4B10DC}" type="pres">
      <dgm:prSet presAssocID="{EA5F56B2-F56D-41A5-A6FC-5521BF2F428A}" presName="sibTrans" presStyleCnt="0"/>
      <dgm:spPr/>
    </dgm:pt>
    <dgm:pt modelId="{A4324AD4-B27C-4EC8-9DB7-F5A1D24E58D5}" type="pres">
      <dgm:prSet presAssocID="{13650040-5BCE-40CC-97F0-C51A6340343E}" presName="node" presStyleLbl="node1" presStyleIdx="5" presStyleCnt="9" custLinFactNeighborX="48539" custLinFactNeighborY="-20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765B61F-36E3-43B9-AC36-F43F4E761897}" type="pres">
      <dgm:prSet presAssocID="{71512F53-E725-4115-B828-1E167176440E}" presName="sibTrans" presStyleCnt="0"/>
      <dgm:spPr/>
    </dgm:pt>
    <dgm:pt modelId="{40388364-CFB7-46C2-80AE-BD8A0AC2720E}" type="pres">
      <dgm:prSet presAssocID="{71C80F9E-E384-40E5-8209-3FA3C3167AC5}" presName="node" presStyleLbl="node1" presStyleIdx="6" presStyleCnt="9" custLinFactY="17373" custLinFactNeighborX="-61461" custLinFactNeighborY="10000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107BA9E-5ADB-4B22-A1C7-F53B8F9BE247}" type="pres">
      <dgm:prSet presAssocID="{87E0DCCA-C616-43B8-AF1A-5E04349A0428}" presName="sibTrans" presStyleCnt="0"/>
      <dgm:spPr/>
    </dgm:pt>
    <dgm:pt modelId="{5DEC7D05-91D3-4542-BF20-3726FC7C0813}" type="pres">
      <dgm:prSet presAssocID="{8891AF28-4A6F-413C-B482-0A672E781416}" presName="node" presStyleLbl="node1" presStyleIdx="7" presStyleCnt="9" custLinFactNeighborX="-14839" custLinFactNeighborY="-26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2B43905-C091-4C0F-895A-8F661073872B}" type="pres">
      <dgm:prSet presAssocID="{56618BB4-04BB-4AEC-96E5-AFB60AA24F38}" presName="sibTrans" presStyleCnt="0"/>
      <dgm:spPr/>
    </dgm:pt>
    <dgm:pt modelId="{5F67D76B-8D34-43B8-8217-1570A9A6BA79}" type="pres">
      <dgm:prSet presAssocID="{D9D90B99-FA51-42E1-9349-A990639653B1}" presName="node" presStyleLbl="node1" presStyleIdx="8" presStyleCnt="9" custScaleX="101424" custLinFactX="-52245" custLinFactNeighborX="-100000" custLinFactNeighborY="-517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5393888-E4E4-4FFF-93CB-15D44029315E}" srcId="{E0AAFE92-2044-46E8-9D19-6D2AE97EA88F}" destId="{71C80F9E-E384-40E5-8209-3FA3C3167AC5}" srcOrd="6" destOrd="0" parTransId="{14FC139F-BB28-424C-9411-B00230DEA592}" sibTransId="{87E0DCCA-C616-43B8-AF1A-5E04349A0428}"/>
    <dgm:cxn modelId="{C28D9831-7AF2-4992-AC11-5D6249E9AEF7}" type="presOf" srcId="{D9DC26D6-1D5B-42A3-AD91-DAC83ABBA063}" destId="{C8B27483-1DBF-49EB-9C34-297212653025}" srcOrd="0" destOrd="0" presId="urn:microsoft.com/office/officeart/2005/8/layout/default#2"/>
    <dgm:cxn modelId="{DEFE36E5-D683-4FCD-BD73-F32FE4648CFA}" type="presOf" srcId="{71C80F9E-E384-40E5-8209-3FA3C3167AC5}" destId="{40388364-CFB7-46C2-80AE-BD8A0AC2720E}" srcOrd="0" destOrd="0" presId="urn:microsoft.com/office/officeart/2005/8/layout/default#2"/>
    <dgm:cxn modelId="{92CD089C-C609-4DB8-94AC-B0924A3A912D}" srcId="{E0AAFE92-2044-46E8-9D19-6D2AE97EA88F}" destId="{8891AF28-4A6F-413C-B482-0A672E781416}" srcOrd="7" destOrd="0" parTransId="{8C1D14C4-4BE9-4C28-B405-E8FE1759CDD8}" sibTransId="{56618BB4-04BB-4AEC-96E5-AFB60AA24F38}"/>
    <dgm:cxn modelId="{B1DBA512-D343-4B23-B0CE-1CDC7E6624E9}" type="presOf" srcId="{E0AAFE92-2044-46E8-9D19-6D2AE97EA88F}" destId="{074220B2-3173-45C1-8C0D-30CC3A85514E}" srcOrd="0" destOrd="0" presId="urn:microsoft.com/office/officeart/2005/8/layout/default#2"/>
    <dgm:cxn modelId="{64A96A56-C38A-439A-800D-C6151ADA39E5}" srcId="{E0AAFE92-2044-46E8-9D19-6D2AE97EA88F}" destId="{D9DC26D6-1D5B-42A3-AD91-DAC83ABBA063}" srcOrd="2" destOrd="0" parTransId="{B439B81C-1D5C-4E63-9317-0CFFAE0B701F}" sibTransId="{498C5045-855A-42FA-B1C6-F6A96FB36534}"/>
    <dgm:cxn modelId="{4B4DC608-9FE6-49ED-881F-7807300F711F}" srcId="{E0AAFE92-2044-46E8-9D19-6D2AE97EA88F}" destId="{C0FAB8F1-7DD6-41A3-ABAD-4D0B359AF5C6}" srcOrd="4" destOrd="0" parTransId="{CC9FD5E0-A089-4652-AF93-846405BB6E03}" sibTransId="{EA5F56B2-F56D-41A5-A6FC-5521BF2F428A}"/>
    <dgm:cxn modelId="{7CF5D86E-69DC-4F1E-8156-B9C6D859E7ED}" srcId="{E0AAFE92-2044-46E8-9D19-6D2AE97EA88F}" destId="{13650040-5BCE-40CC-97F0-C51A6340343E}" srcOrd="5" destOrd="0" parTransId="{E7D9CE1C-7289-4608-AB57-FA1F66A073F8}" sibTransId="{71512F53-E725-4115-B828-1E167176440E}"/>
    <dgm:cxn modelId="{E4C86423-19D0-42B0-BCDE-5804A5F28855}" type="presOf" srcId="{8891AF28-4A6F-413C-B482-0A672E781416}" destId="{5DEC7D05-91D3-4542-BF20-3726FC7C0813}" srcOrd="0" destOrd="0" presId="urn:microsoft.com/office/officeart/2005/8/layout/default#2"/>
    <dgm:cxn modelId="{013CAEDE-1788-4D87-9DB5-AAD2017BCC03}" srcId="{E0AAFE92-2044-46E8-9D19-6D2AE97EA88F}" destId="{5716DBBD-5A9D-407C-B759-86528305DFC7}" srcOrd="1" destOrd="0" parTransId="{F00A7BB4-B30C-4A61-8645-E55FDC56D667}" sibTransId="{842D9A38-E1EE-4C76-AA50-0A0D236B5E3E}"/>
    <dgm:cxn modelId="{57E6023A-E665-49C9-9FE5-EE70D6F9E655}" type="presOf" srcId="{0883F455-B7FA-4237-8F17-6D33D001DF6B}" destId="{83E60021-9EBE-4F92-9F9F-2F5457D7ABF0}" srcOrd="0" destOrd="0" presId="urn:microsoft.com/office/officeart/2005/8/layout/default#2"/>
    <dgm:cxn modelId="{DD6BDB24-AC49-4474-8C7F-EA73CF10808B}" type="presOf" srcId="{13650040-5BCE-40CC-97F0-C51A6340343E}" destId="{A4324AD4-B27C-4EC8-9DB7-F5A1D24E58D5}" srcOrd="0" destOrd="0" presId="urn:microsoft.com/office/officeart/2005/8/layout/default#2"/>
    <dgm:cxn modelId="{093E7F38-2325-4066-8067-C1D4BB74F20B}" srcId="{E0AAFE92-2044-46E8-9D19-6D2AE97EA88F}" destId="{484E5CFD-0FFE-4AC3-9C01-5619580ED7C7}" srcOrd="0" destOrd="0" parTransId="{46590AB7-23DA-4D64-8C2D-D257420D2E06}" sibTransId="{148D42CB-BED4-4EF1-B087-8DD3C0F11AB3}"/>
    <dgm:cxn modelId="{037438AE-52B1-4C4F-BAB3-C69EE6F51BD9}" srcId="{E0AAFE92-2044-46E8-9D19-6D2AE97EA88F}" destId="{0883F455-B7FA-4237-8F17-6D33D001DF6B}" srcOrd="3" destOrd="0" parTransId="{F4B27606-716F-4ABE-9C6C-6B1D1278AA8C}" sibTransId="{0C69C2CC-61D7-43B7-98E3-D570279DF96C}"/>
    <dgm:cxn modelId="{41A23304-FD27-4A35-8FFD-F912661FBBDD}" type="presOf" srcId="{C0FAB8F1-7DD6-41A3-ABAD-4D0B359AF5C6}" destId="{15F44D19-2C05-4455-B756-3ED3E78DEB4D}" srcOrd="0" destOrd="0" presId="urn:microsoft.com/office/officeart/2005/8/layout/default#2"/>
    <dgm:cxn modelId="{6351BD3D-DFB6-494F-AAA8-8F762C7E2F40}" type="presOf" srcId="{5716DBBD-5A9D-407C-B759-86528305DFC7}" destId="{6ACAD8D5-6FED-4A4A-99AF-6E362FABD95F}" srcOrd="0" destOrd="0" presId="urn:microsoft.com/office/officeart/2005/8/layout/default#2"/>
    <dgm:cxn modelId="{78BA3334-3260-4B56-86C6-C74FA1B4FE96}" type="presOf" srcId="{484E5CFD-0FFE-4AC3-9C01-5619580ED7C7}" destId="{927264A2-85D6-4286-B06A-2B4A96C4BEF5}" srcOrd="0" destOrd="0" presId="urn:microsoft.com/office/officeart/2005/8/layout/default#2"/>
    <dgm:cxn modelId="{94AF03E0-07C3-46CE-842B-3F56FFF03FFC}" type="presOf" srcId="{D9D90B99-FA51-42E1-9349-A990639653B1}" destId="{5F67D76B-8D34-43B8-8217-1570A9A6BA79}" srcOrd="0" destOrd="0" presId="urn:microsoft.com/office/officeart/2005/8/layout/default#2"/>
    <dgm:cxn modelId="{609FE0BC-B361-4B4A-A06A-57CFF085CC4C}" srcId="{E0AAFE92-2044-46E8-9D19-6D2AE97EA88F}" destId="{D9D90B99-FA51-42E1-9349-A990639653B1}" srcOrd="8" destOrd="0" parTransId="{F5E7D236-F4E8-4CB0-81EB-9577B3ECCA80}" sibTransId="{43BD73B5-45A1-446F-BE66-EADC40439C80}"/>
    <dgm:cxn modelId="{CFA8569C-1014-4E8F-BA08-0271F7DF0549}" type="presParOf" srcId="{074220B2-3173-45C1-8C0D-30CC3A85514E}" destId="{927264A2-85D6-4286-B06A-2B4A96C4BEF5}" srcOrd="0" destOrd="0" presId="urn:microsoft.com/office/officeart/2005/8/layout/default#2"/>
    <dgm:cxn modelId="{A69873CC-ADBB-47EB-B57E-A91D53D6EC94}" type="presParOf" srcId="{074220B2-3173-45C1-8C0D-30CC3A85514E}" destId="{E96AF295-2CF3-4E29-944D-BA07019251B1}" srcOrd="1" destOrd="0" presId="urn:microsoft.com/office/officeart/2005/8/layout/default#2"/>
    <dgm:cxn modelId="{23737F9D-AF97-48DA-96AF-565E8EF3483A}" type="presParOf" srcId="{074220B2-3173-45C1-8C0D-30CC3A85514E}" destId="{6ACAD8D5-6FED-4A4A-99AF-6E362FABD95F}" srcOrd="2" destOrd="0" presId="urn:microsoft.com/office/officeart/2005/8/layout/default#2"/>
    <dgm:cxn modelId="{E36528AB-4F8F-43CC-B384-08F835863CBF}" type="presParOf" srcId="{074220B2-3173-45C1-8C0D-30CC3A85514E}" destId="{B8AF8014-2910-4B6A-AC3D-B33808D3B275}" srcOrd="3" destOrd="0" presId="urn:microsoft.com/office/officeart/2005/8/layout/default#2"/>
    <dgm:cxn modelId="{9CFA621B-D6F1-4C3B-A3AC-0CE8BAD80AD5}" type="presParOf" srcId="{074220B2-3173-45C1-8C0D-30CC3A85514E}" destId="{C8B27483-1DBF-49EB-9C34-297212653025}" srcOrd="4" destOrd="0" presId="urn:microsoft.com/office/officeart/2005/8/layout/default#2"/>
    <dgm:cxn modelId="{7F1C78A7-D261-4865-9223-844F2743F483}" type="presParOf" srcId="{074220B2-3173-45C1-8C0D-30CC3A85514E}" destId="{6B44EC15-B820-45D7-8D98-C31C2DFD227A}" srcOrd="5" destOrd="0" presId="urn:microsoft.com/office/officeart/2005/8/layout/default#2"/>
    <dgm:cxn modelId="{331820B9-5EF3-4268-ACE8-FB889A6414A4}" type="presParOf" srcId="{074220B2-3173-45C1-8C0D-30CC3A85514E}" destId="{83E60021-9EBE-4F92-9F9F-2F5457D7ABF0}" srcOrd="6" destOrd="0" presId="urn:microsoft.com/office/officeart/2005/8/layout/default#2"/>
    <dgm:cxn modelId="{F1CC4DD8-78C1-47B3-A667-2852C86AA453}" type="presParOf" srcId="{074220B2-3173-45C1-8C0D-30CC3A85514E}" destId="{E9C3DA53-7719-4E99-9C9B-BCC1C6AF1156}" srcOrd="7" destOrd="0" presId="urn:microsoft.com/office/officeart/2005/8/layout/default#2"/>
    <dgm:cxn modelId="{915410FD-57C0-4BE1-8231-3E3E2A88CE01}" type="presParOf" srcId="{074220B2-3173-45C1-8C0D-30CC3A85514E}" destId="{15F44D19-2C05-4455-B756-3ED3E78DEB4D}" srcOrd="8" destOrd="0" presId="urn:microsoft.com/office/officeart/2005/8/layout/default#2"/>
    <dgm:cxn modelId="{CD1A79CE-42A5-4252-8387-91771651A599}" type="presParOf" srcId="{074220B2-3173-45C1-8C0D-30CC3A85514E}" destId="{B8761597-A62C-40FB-BB62-AE9C6B4B10DC}" srcOrd="9" destOrd="0" presId="urn:microsoft.com/office/officeart/2005/8/layout/default#2"/>
    <dgm:cxn modelId="{1BD9DB7A-94DE-4A07-A6DA-193ED52A6810}" type="presParOf" srcId="{074220B2-3173-45C1-8C0D-30CC3A85514E}" destId="{A4324AD4-B27C-4EC8-9DB7-F5A1D24E58D5}" srcOrd="10" destOrd="0" presId="urn:microsoft.com/office/officeart/2005/8/layout/default#2"/>
    <dgm:cxn modelId="{5C133027-ED57-4023-8645-28FD0D4BC8ED}" type="presParOf" srcId="{074220B2-3173-45C1-8C0D-30CC3A85514E}" destId="{5765B61F-36E3-43B9-AC36-F43F4E761897}" srcOrd="11" destOrd="0" presId="urn:microsoft.com/office/officeart/2005/8/layout/default#2"/>
    <dgm:cxn modelId="{7C83FE69-C053-4F8D-B180-4C19F11D12B5}" type="presParOf" srcId="{074220B2-3173-45C1-8C0D-30CC3A85514E}" destId="{40388364-CFB7-46C2-80AE-BD8A0AC2720E}" srcOrd="12" destOrd="0" presId="urn:microsoft.com/office/officeart/2005/8/layout/default#2"/>
    <dgm:cxn modelId="{D76A7467-C6FA-4179-B28B-41ED0370438F}" type="presParOf" srcId="{074220B2-3173-45C1-8C0D-30CC3A85514E}" destId="{6107BA9E-5ADB-4B22-A1C7-F53B8F9BE247}" srcOrd="13" destOrd="0" presId="urn:microsoft.com/office/officeart/2005/8/layout/default#2"/>
    <dgm:cxn modelId="{7F1E0BD0-5E99-4186-A540-E1093A9742F6}" type="presParOf" srcId="{074220B2-3173-45C1-8C0D-30CC3A85514E}" destId="{5DEC7D05-91D3-4542-BF20-3726FC7C0813}" srcOrd="14" destOrd="0" presId="urn:microsoft.com/office/officeart/2005/8/layout/default#2"/>
    <dgm:cxn modelId="{5B52F0BA-64DB-4B56-BBA2-62C9815C2A0D}" type="presParOf" srcId="{074220B2-3173-45C1-8C0D-30CC3A85514E}" destId="{12B43905-C091-4C0F-895A-8F661073872B}" srcOrd="15" destOrd="0" presId="urn:microsoft.com/office/officeart/2005/8/layout/default#2"/>
    <dgm:cxn modelId="{73E5AF7B-C898-49BF-B082-F137C2348469}" type="presParOf" srcId="{074220B2-3173-45C1-8C0D-30CC3A85514E}" destId="{5F67D76B-8D34-43B8-8217-1570A9A6BA79}" srcOrd="16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BD12860-7098-4CDF-90B3-8B4D62F7EE8C}" type="doc">
      <dgm:prSet loTypeId="urn:microsoft.com/office/officeart/2005/8/layout/hList7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17858A83-650B-45B3-BE2E-917A50407E88}">
      <dgm:prSet/>
      <dgm:spPr>
        <a:xfrm>
          <a:off x="1727" y="0"/>
          <a:ext cx="2688282" cy="4525963"/>
        </a:xfrm>
        <a:prstGeom prst="roundRect">
          <a:avLst>
            <a:gd name="adj" fmla="val 10000"/>
          </a:avLst>
        </a:prstGeom>
        <a:solidFill>
          <a:srgbClr val="C0504D">
            <a:hueOff val="0"/>
            <a:satOff val="0"/>
            <a:lumOff val="0"/>
            <a:alphaOff val="0"/>
          </a:srgbClr>
        </a:solidFill>
        <a:ln w="285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rtl="0"/>
          <a:r>
            <a:rPr lang="tr-TR" b="1" smtClean="0">
              <a:solidFill>
                <a:sysClr val="window" lastClr="FFFFFF"/>
              </a:solidFill>
              <a:latin typeface="Palatino Linotype"/>
              <a:ea typeface="+mn-ea"/>
              <a:cs typeface="+mn-cs"/>
            </a:rPr>
            <a:t>25 kullanılmış plastik şişeden bir ceket üretilebilir.</a:t>
          </a:r>
          <a:endParaRPr lang="tr-TR">
            <a:solidFill>
              <a:sysClr val="window" lastClr="FFFFFF"/>
            </a:solidFill>
            <a:latin typeface="Palatino Linotype"/>
            <a:ea typeface="+mn-ea"/>
            <a:cs typeface="+mn-cs"/>
          </a:endParaRPr>
        </a:p>
      </dgm:t>
    </dgm:pt>
    <dgm:pt modelId="{E7604425-BCE9-4E02-89A7-079777237904}" type="parTrans" cxnId="{345DD22B-C9BB-4B80-A412-247A2CCA1413}">
      <dgm:prSet/>
      <dgm:spPr/>
      <dgm:t>
        <a:bodyPr/>
        <a:lstStyle/>
        <a:p>
          <a:endParaRPr lang="tr-TR"/>
        </a:p>
      </dgm:t>
    </dgm:pt>
    <dgm:pt modelId="{C6CF05EC-C97E-47A0-86FF-C892009BBE70}" type="sibTrans" cxnId="{345DD22B-C9BB-4B80-A412-247A2CCA1413}">
      <dgm:prSet/>
      <dgm:spPr/>
      <dgm:t>
        <a:bodyPr/>
        <a:lstStyle/>
        <a:p>
          <a:endParaRPr lang="tr-TR"/>
        </a:p>
      </dgm:t>
    </dgm:pt>
    <dgm:pt modelId="{BA2487AC-85A0-4CA5-A007-13D18882A6B4}">
      <dgm:prSet/>
      <dgm:spPr>
        <a:xfrm>
          <a:off x="2770658" y="0"/>
          <a:ext cx="2688282" cy="4525963"/>
        </a:xfrm>
        <a:prstGeom prst="roundRect">
          <a:avLst>
            <a:gd name="adj" fmla="val 10000"/>
          </a:avLst>
        </a:prstGeom>
        <a:solidFill>
          <a:srgbClr val="9BBB59">
            <a:hueOff val="0"/>
            <a:satOff val="0"/>
            <a:lumOff val="0"/>
            <a:alphaOff val="0"/>
          </a:srgbClr>
        </a:solidFill>
        <a:ln w="285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rtl="0"/>
          <a:r>
            <a:rPr lang="tr-TR" b="1" dirty="0" smtClean="0">
              <a:solidFill>
                <a:sysClr val="window" lastClr="FFFFFF"/>
              </a:solidFill>
              <a:latin typeface="Palatino Linotype"/>
              <a:ea typeface="+mn-ea"/>
              <a:cs typeface="+mn-cs"/>
            </a:rPr>
            <a:t>2,5 litrelik bir plastik şişe geri kazanılıp üretimde kullanılırsa 6 saatlik 60 </a:t>
          </a:r>
          <a:r>
            <a:rPr lang="tr-TR" b="1" dirty="0" err="1" smtClean="0">
              <a:solidFill>
                <a:sysClr val="window" lastClr="FFFFFF"/>
              </a:solidFill>
              <a:latin typeface="Palatino Linotype"/>
              <a:ea typeface="+mn-ea"/>
              <a:cs typeface="+mn-cs"/>
            </a:rPr>
            <a:t>watt’lık</a:t>
          </a:r>
          <a:r>
            <a:rPr lang="tr-TR" b="1" dirty="0" smtClean="0">
              <a:solidFill>
                <a:sysClr val="window" lastClr="FFFFFF"/>
              </a:solidFill>
              <a:latin typeface="Palatino Linotype"/>
              <a:ea typeface="+mn-ea"/>
              <a:cs typeface="+mn-cs"/>
            </a:rPr>
            <a:t> elektrik enerjisini tasarruf edilebilir.</a:t>
          </a:r>
          <a:endParaRPr lang="tr-TR" dirty="0">
            <a:solidFill>
              <a:sysClr val="window" lastClr="FFFFFF"/>
            </a:solidFill>
            <a:latin typeface="Palatino Linotype"/>
            <a:ea typeface="+mn-ea"/>
            <a:cs typeface="+mn-cs"/>
          </a:endParaRPr>
        </a:p>
      </dgm:t>
    </dgm:pt>
    <dgm:pt modelId="{A0D98D75-507F-4ECE-9AD5-EC79EA6F6778}" type="parTrans" cxnId="{91121C8A-F302-46AB-9A44-54E3736EC269}">
      <dgm:prSet/>
      <dgm:spPr/>
      <dgm:t>
        <a:bodyPr/>
        <a:lstStyle/>
        <a:p>
          <a:endParaRPr lang="tr-TR"/>
        </a:p>
      </dgm:t>
    </dgm:pt>
    <dgm:pt modelId="{7DC93149-6743-4354-BB8D-D2222A0E2A46}" type="sibTrans" cxnId="{91121C8A-F302-46AB-9A44-54E3736EC269}">
      <dgm:prSet/>
      <dgm:spPr/>
      <dgm:t>
        <a:bodyPr/>
        <a:lstStyle/>
        <a:p>
          <a:endParaRPr lang="tr-TR"/>
        </a:p>
      </dgm:t>
    </dgm:pt>
    <dgm:pt modelId="{374C9D66-5990-4F37-92DE-0E9439FA60A9}">
      <dgm:prSet/>
      <dgm:spPr>
        <a:xfrm>
          <a:off x="5539589" y="0"/>
          <a:ext cx="2688282" cy="4525963"/>
        </a:xfrm>
        <a:prstGeom prst="roundRect">
          <a:avLst>
            <a:gd name="adj" fmla="val 10000"/>
          </a:avLst>
        </a:prstGeom>
        <a:solidFill>
          <a:srgbClr val="8064A2">
            <a:hueOff val="0"/>
            <a:satOff val="0"/>
            <a:lumOff val="0"/>
            <a:alphaOff val="0"/>
          </a:srgbClr>
        </a:solidFill>
        <a:ln w="285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rtl="0"/>
          <a:r>
            <a:rPr lang="tr-TR" b="1" smtClean="0">
              <a:solidFill>
                <a:sysClr val="window" lastClr="FFFFFF"/>
              </a:solidFill>
              <a:latin typeface="Palatino Linotype"/>
              <a:ea typeface="+mn-ea"/>
              <a:cs typeface="+mn-cs"/>
            </a:rPr>
            <a:t>35 adet 2,5 litrelik kullanılmış PET şişesinden bir uyku tulumu yapılabilir.</a:t>
          </a:r>
          <a:endParaRPr lang="tr-TR">
            <a:solidFill>
              <a:sysClr val="window" lastClr="FFFFFF"/>
            </a:solidFill>
            <a:latin typeface="Palatino Linotype"/>
            <a:ea typeface="+mn-ea"/>
            <a:cs typeface="+mn-cs"/>
          </a:endParaRPr>
        </a:p>
      </dgm:t>
    </dgm:pt>
    <dgm:pt modelId="{D8174572-7CA8-40D5-B70F-9B65B84E577B}" type="parTrans" cxnId="{92A19F46-1C94-4A0D-BAEC-0D00F40C2E1B}">
      <dgm:prSet/>
      <dgm:spPr/>
      <dgm:t>
        <a:bodyPr/>
        <a:lstStyle/>
        <a:p>
          <a:endParaRPr lang="tr-TR"/>
        </a:p>
      </dgm:t>
    </dgm:pt>
    <dgm:pt modelId="{D96B9640-F8E0-4E05-BF51-D1923E1EE898}" type="sibTrans" cxnId="{92A19F46-1C94-4A0D-BAEC-0D00F40C2E1B}">
      <dgm:prSet/>
      <dgm:spPr/>
      <dgm:t>
        <a:bodyPr/>
        <a:lstStyle/>
        <a:p>
          <a:endParaRPr lang="tr-TR"/>
        </a:p>
      </dgm:t>
    </dgm:pt>
    <dgm:pt modelId="{ABEBDDB0-15A4-4D6B-9FFB-8840A8E12804}" type="pres">
      <dgm:prSet presAssocID="{0BD12860-7098-4CDF-90B3-8B4D62F7EE8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A7E41BC5-CF49-4B8F-BDD1-EC0623E4DFDD}" type="pres">
      <dgm:prSet presAssocID="{0BD12860-7098-4CDF-90B3-8B4D62F7EE8C}" presName="fgShape" presStyleLbl="fgShp" presStyleIdx="0" presStyleCnt="1"/>
      <dgm:spPr>
        <a:xfrm>
          <a:off x="329183" y="3620770"/>
          <a:ext cx="7571232" cy="678894"/>
        </a:xfrm>
        <a:prstGeom prst="leftRightArrow">
          <a:avLst/>
        </a:prstGeom>
        <a:solidFill>
          <a:srgbClr val="C0504D">
            <a:tint val="40000"/>
            <a:hueOff val="0"/>
            <a:satOff val="0"/>
            <a:lumOff val="0"/>
            <a:alphaOff val="0"/>
          </a:srgbClr>
        </a:solidFill>
        <a:ln w="285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tr-TR"/>
        </a:p>
      </dgm:t>
    </dgm:pt>
    <dgm:pt modelId="{B2F50881-FE71-4D40-AADD-F29B11DBE6EF}" type="pres">
      <dgm:prSet presAssocID="{0BD12860-7098-4CDF-90B3-8B4D62F7EE8C}" presName="linComp" presStyleCnt="0"/>
      <dgm:spPr/>
    </dgm:pt>
    <dgm:pt modelId="{AABB6C09-1552-4BC7-998E-5B9E189778F7}" type="pres">
      <dgm:prSet presAssocID="{17858A83-650B-45B3-BE2E-917A50407E88}" presName="compNode" presStyleCnt="0"/>
      <dgm:spPr/>
    </dgm:pt>
    <dgm:pt modelId="{1918ABD3-7534-4648-BAC0-C110897CD2B6}" type="pres">
      <dgm:prSet presAssocID="{17858A83-650B-45B3-BE2E-917A50407E88}" presName="bkgdShape" presStyleLbl="node1" presStyleIdx="0" presStyleCnt="3"/>
      <dgm:spPr/>
      <dgm:t>
        <a:bodyPr/>
        <a:lstStyle/>
        <a:p>
          <a:endParaRPr lang="tr-TR"/>
        </a:p>
      </dgm:t>
    </dgm:pt>
    <dgm:pt modelId="{01095105-E919-41AC-BE75-F38AFDF9DF4C}" type="pres">
      <dgm:prSet presAssocID="{17858A83-650B-45B3-BE2E-917A50407E88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A0592C3-66F1-45A7-B276-1BA9C1B2198B}" type="pres">
      <dgm:prSet presAssocID="{17858A83-650B-45B3-BE2E-917A50407E88}" presName="invisiNode" presStyleLbl="node1" presStyleIdx="0" presStyleCnt="3"/>
      <dgm:spPr/>
    </dgm:pt>
    <dgm:pt modelId="{FB3C29F8-A212-45E4-8BD1-52872D5364DE}" type="pres">
      <dgm:prSet presAssocID="{17858A83-650B-45B3-BE2E-917A50407E88}" presName="imagNode" presStyleLbl="fgImgPlace1" presStyleIdx="0" presStyleCnt="3"/>
      <dgm:spPr>
        <a:xfrm>
          <a:off x="592296" y="271557"/>
          <a:ext cx="1507145" cy="150714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285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tr-TR"/>
        </a:p>
      </dgm:t>
    </dgm:pt>
    <dgm:pt modelId="{E723D69D-655F-42AB-866D-47FC4528B541}" type="pres">
      <dgm:prSet presAssocID="{C6CF05EC-C97E-47A0-86FF-C892009BBE70}" presName="sibTrans" presStyleLbl="sibTrans2D1" presStyleIdx="0" presStyleCnt="0"/>
      <dgm:spPr/>
      <dgm:t>
        <a:bodyPr/>
        <a:lstStyle/>
        <a:p>
          <a:endParaRPr lang="tr-TR"/>
        </a:p>
      </dgm:t>
    </dgm:pt>
    <dgm:pt modelId="{AA211B3C-43E0-4453-86EA-8818F7EBF85F}" type="pres">
      <dgm:prSet presAssocID="{BA2487AC-85A0-4CA5-A007-13D18882A6B4}" presName="compNode" presStyleCnt="0"/>
      <dgm:spPr/>
    </dgm:pt>
    <dgm:pt modelId="{9BF840FE-6F7E-4E1C-A829-8D3B1563BA85}" type="pres">
      <dgm:prSet presAssocID="{BA2487AC-85A0-4CA5-A007-13D18882A6B4}" presName="bkgdShape" presStyleLbl="node1" presStyleIdx="1" presStyleCnt="3"/>
      <dgm:spPr/>
      <dgm:t>
        <a:bodyPr/>
        <a:lstStyle/>
        <a:p>
          <a:endParaRPr lang="tr-TR"/>
        </a:p>
      </dgm:t>
    </dgm:pt>
    <dgm:pt modelId="{69683AAC-9411-4129-92A0-08DB2E96919F}" type="pres">
      <dgm:prSet presAssocID="{BA2487AC-85A0-4CA5-A007-13D18882A6B4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C79455A-B44A-4550-A86A-10301C39BE17}" type="pres">
      <dgm:prSet presAssocID="{BA2487AC-85A0-4CA5-A007-13D18882A6B4}" presName="invisiNode" presStyleLbl="node1" presStyleIdx="1" presStyleCnt="3"/>
      <dgm:spPr/>
    </dgm:pt>
    <dgm:pt modelId="{D51605F9-741C-4900-BEE1-F2E380BFE49B}" type="pres">
      <dgm:prSet presAssocID="{BA2487AC-85A0-4CA5-A007-13D18882A6B4}" presName="imagNode" presStyleLbl="fgImgPlace1" presStyleIdx="1" presStyleCnt="3"/>
      <dgm:spPr>
        <a:xfrm>
          <a:off x="3361227" y="271557"/>
          <a:ext cx="1507145" cy="1507145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85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tr-TR"/>
        </a:p>
      </dgm:t>
    </dgm:pt>
    <dgm:pt modelId="{6CDD1EDA-FC84-44F3-9BC6-82785C1CBF08}" type="pres">
      <dgm:prSet presAssocID="{7DC93149-6743-4354-BB8D-D2222A0E2A46}" presName="sibTrans" presStyleLbl="sibTrans2D1" presStyleIdx="0" presStyleCnt="0"/>
      <dgm:spPr/>
      <dgm:t>
        <a:bodyPr/>
        <a:lstStyle/>
        <a:p>
          <a:endParaRPr lang="tr-TR"/>
        </a:p>
      </dgm:t>
    </dgm:pt>
    <dgm:pt modelId="{A3CB9805-E509-4595-B46C-FD55763AD8DD}" type="pres">
      <dgm:prSet presAssocID="{374C9D66-5990-4F37-92DE-0E9439FA60A9}" presName="compNode" presStyleCnt="0"/>
      <dgm:spPr/>
    </dgm:pt>
    <dgm:pt modelId="{D2C940C4-E653-404F-91A3-5F21CD956E42}" type="pres">
      <dgm:prSet presAssocID="{374C9D66-5990-4F37-92DE-0E9439FA60A9}" presName="bkgdShape" presStyleLbl="node1" presStyleIdx="2" presStyleCnt="3"/>
      <dgm:spPr/>
      <dgm:t>
        <a:bodyPr/>
        <a:lstStyle/>
        <a:p>
          <a:endParaRPr lang="tr-TR"/>
        </a:p>
      </dgm:t>
    </dgm:pt>
    <dgm:pt modelId="{D9A4AFF2-D88E-4C6C-B295-1AD1C76E959D}" type="pres">
      <dgm:prSet presAssocID="{374C9D66-5990-4F37-92DE-0E9439FA60A9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333E83E-C754-41A6-AE75-E699C8CE4A5F}" type="pres">
      <dgm:prSet presAssocID="{374C9D66-5990-4F37-92DE-0E9439FA60A9}" presName="invisiNode" presStyleLbl="node1" presStyleIdx="2" presStyleCnt="3"/>
      <dgm:spPr/>
    </dgm:pt>
    <dgm:pt modelId="{C8B92B42-644F-4194-AC27-951B15D18D8A}" type="pres">
      <dgm:prSet presAssocID="{374C9D66-5990-4F37-92DE-0E9439FA60A9}" presName="imagNode" presStyleLbl="fgImgPlace1" presStyleIdx="2" presStyleCnt="3"/>
      <dgm:spPr>
        <a:xfrm>
          <a:off x="6130158" y="271557"/>
          <a:ext cx="1507145" cy="1507145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285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tr-TR"/>
        </a:p>
      </dgm:t>
    </dgm:pt>
  </dgm:ptLst>
  <dgm:cxnLst>
    <dgm:cxn modelId="{92A19F46-1C94-4A0D-BAEC-0D00F40C2E1B}" srcId="{0BD12860-7098-4CDF-90B3-8B4D62F7EE8C}" destId="{374C9D66-5990-4F37-92DE-0E9439FA60A9}" srcOrd="2" destOrd="0" parTransId="{D8174572-7CA8-40D5-B70F-9B65B84E577B}" sibTransId="{D96B9640-F8E0-4E05-BF51-D1923E1EE898}"/>
    <dgm:cxn modelId="{986B4AFB-703A-41A5-B497-D57077FEB489}" type="presOf" srcId="{C6CF05EC-C97E-47A0-86FF-C892009BBE70}" destId="{E723D69D-655F-42AB-866D-47FC4528B541}" srcOrd="0" destOrd="0" presId="urn:microsoft.com/office/officeart/2005/8/layout/hList7"/>
    <dgm:cxn modelId="{58D77FE8-6474-484B-87DE-8EE9D0EBB1CA}" type="presOf" srcId="{BA2487AC-85A0-4CA5-A007-13D18882A6B4}" destId="{69683AAC-9411-4129-92A0-08DB2E96919F}" srcOrd="1" destOrd="0" presId="urn:microsoft.com/office/officeart/2005/8/layout/hList7"/>
    <dgm:cxn modelId="{84956396-0C73-453F-9D2A-1133E43BDEB0}" type="presOf" srcId="{374C9D66-5990-4F37-92DE-0E9439FA60A9}" destId="{D9A4AFF2-D88E-4C6C-B295-1AD1C76E959D}" srcOrd="1" destOrd="0" presId="urn:microsoft.com/office/officeart/2005/8/layout/hList7"/>
    <dgm:cxn modelId="{345DD22B-C9BB-4B80-A412-247A2CCA1413}" srcId="{0BD12860-7098-4CDF-90B3-8B4D62F7EE8C}" destId="{17858A83-650B-45B3-BE2E-917A50407E88}" srcOrd="0" destOrd="0" parTransId="{E7604425-BCE9-4E02-89A7-079777237904}" sibTransId="{C6CF05EC-C97E-47A0-86FF-C892009BBE70}"/>
    <dgm:cxn modelId="{45FBDF5A-030C-43F4-85A2-28076C11F7D9}" type="presOf" srcId="{BA2487AC-85A0-4CA5-A007-13D18882A6B4}" destId="{9BF840FE-6F7E-4E1C-A829-8D3B1563BA85}" srcOrd="0" destOrd="0" presId="urn:microsoft.com/office/officeart/2005/8/layout/hList7"/>
    <dgm:cxn modelId="{65348E23-5751-4499-A089-4B6BF6066DC3}" type="presOf" srcId="{0BD12860-7098-4CDF-90B3-8B4D62F7EE8C}" destId="{ABEBDDB0-15A4-4D6B-9FFB-8840A8E12804}" srcOrd="0" destOrd="0" presId="urn:microsoft.com/office/officeart/2005/8/layout/hList7"/>
    <dgm:cxn modelId="{FC196D2A-66B0-4940-85D5-70537DDA5130}" type="presOf" srcId="{17858A83-650B-45B3-BE2E-917A50407E88}" destId="{1918ABD3-7534-4648-BAC0-C110897CD2B6}" srcOrd="0" destOrd="0" presId="urn:microsoft.com/office/officeart/2005/8/layout/hList7"/>
    <dgm:cxn modelId="{91121C8A-F302-46AB-9A44-54E3736EC269}" srcId="{0BD12860-7098-4CDF-90B3-8B4D62F7EE8C}" destId="{BA2487AC-85A0-4CA5-A007-13D18882A6B4}" srcOrd="1" destOrd="0" parTransId="{A0D98D75-507F-4ECE-9AD5-EC79EA6F6778}" sibTransId="{7DC93149-6743-4354-BB8D-D2222A0E2A46}"/>
    <dgm:cxn modelId="{90C9D570-5FC2-4D79-9D33-12044E7819D4}" type="presOf" srcId="{374C9D66-5990-4F37-92DE-0E9439FA60A9}" destId="{D2C940C4-E653-404F-91A3-5F21CD956E42}" srcOrd="0" destOrd="0" presId="urn:microsoft.com/office/officeart/2005/8/layout/hList7"/>
    <dgm:cxn modelId="{591FD86C-2504-42AB-913F-FA539837CB77}" type="presOf" srcId="{7DC93149-6743-4354-BB8D-D2222A0E2A46}" destId="{6CDD1EDA-FC84-44F3-9BC6-82785C1CBF08}" srcOrd="0" destOrd="0" presId="urn:microsoft.com/office/officeart/2005/8/layout/hList7"/>
    <dgm:cxn modelId="{C3BD06D0-0FDE-43EF-9D46-39BAE5666E7E}" type="presOf" srcId="{17858A83-650B-45B3-BE2E-917A50407E88}" destId="{01095105-E919-41AC-BE75-F38AFDF9DF4C}" srcOrd="1" destOrd="0" presId="urn:microsoft.com/office/officeart/2005/8/layout/hList7"/>
    <dgm:cxn modelId="{06285A46-3A12-41E1-89BC-18F87C0349C4}" type="presParOf" srcId="{ABEBDDB0-15A4-4D6B-9FFB-8840A8E12804}" destId="{A7E41BC5-CF49-4B8F-BDD1-EC0623E4DFDD}" srcOrd="0" destOrd="0" presId="urn:microsoft.com/office/officeart/2005/8/layout/hList7"/>
    <dgm:cxn modelId="{5D54CB52-BC8D-422B-980F-9C370AE12659}" type="presParOf" srcId="{ABEBDDB0-15A4-4D6B-9FFB-8840A8E12804}" destId="{B2F50881-FE71-4D40-AADD-F29B11DBE6EF}" srcOrd="1" destOrd="0" presId="urn:microsoft.com/office/officeart/2005/8/layout/hList7"/>
    <dgm:cxn modelId="{FDF12F25-D59A-440A-8B3D-46D5CEE6D670}" type="presParOf" srcId="{B2F50881-FE71-4D40-AADD-F29B11DBE6EF}" destId="{AABB6C09-1552-4BC7-998E-5B9E189778F7}" srcOrd="0" destOrd="0" presId="urn:microsoft.com/office/officeart/2005/8/layout/hList7"/>
    <dgm:cxn modelId="{B32C304E-8353-4913-A5E7-7C7F4190DCE3}" type="presParOf" srcId="{AABB6C09-1552-4BC7-998E-5B9E189778F7}" destId="{1918ABD3-7534-4648-BAC0-C110897CD2B6}" srcOrd="0" destOrd="0" presId="urn:microsoft.com/office/officeart/2005/8/layout/hList7"/>
    <dgm:cxn modelId="{1DB8772D-B38A-4D1C-8A56-CA7A8206DC45}" type="presParOf" srcId="{AABB6C09-1552-4BC7-998E-5B9E189778F7}" destId="{01095105-E919-41AC-BE75-F38AFDF9DF4C}" srcOrd="1" destOrd="0" presId="urn:microsoft.com/office/officeart/2005/8/layout/hList7"/>
    <dgm:cxn modelId="{FA0A176B-0992-45A2-9921-06036672AE7C}" type="presParOf" srcId="{AABB6C09-1552-4BC7-998E-5B9E189778F7}" destId="{EA0592C3-66F1-45A7-B276-1BA9C1B2198B}" srcOrd="2" destOrd="0" presId="urn:microsoft.com/office/officeart/2005/8/layout/hList7"/>
    <dgm:cxn modelId="{6EBD67FF-DC4E-4848-B18B-E32D98B5C99B}" type="presParOf" srcId="{AABB6C09-1552-4BC7-998E-5B9E189778F7}" destId="{FB3C29F8-A212-45E4-8BD1-52872D5364DE}" srcOrd="3" destOrd="0" presId="urn:microsoft.com/office/officeart/2005/8/layout/hList7"/>
    <dgm:cxn modelId="{5D0F3066-2304-439C-9208-E972658319F2}" type="presParOf" srcId="{B2F50881-FE71-4D40-AADD-F29B11DBE6EF}" destId="{E723D69D-655F-42AB-866D-47FC4528B541}" srcOrd="1" destOrd="0" presId="urn:microsoft.com/office/officeart/2005/8/layout/hList7"/>
    <dgm:cxn modelId="{22E19319-CF1B-45C8-B627-D69CA311CABA}" type="presParOf" srcId="{B2F50881-FE71-4D40-AADD-F29B11DBE6EF}" destId="{AA211B3C-43E0-4453-86EA-8818F7EBF85F}" srcOrd="2" destOrd="0" presId="urn:microsoft.com/office/officeart/2005/8/layout/hList7"/>
    <dgm:cxn modelId="{96054125-C3E6-4C93-AB66-C291176AE77F}" type="presParOf" srcId="{AA211B3C-43E0-4453-86EA-8818F7EBF85F}" destId="{9BF840FE-6F7E-4E1C-A829-8D3B1563BA85}" srcOrd="0" destOrd="0" presId="urn:microsoft.com/office/officeart/2005/8/layout/hList7"/>
    <dgm:cxn modelId="{34C9C6CC-4BEA-4FD4-89F4-88E34E928E0D}" type="presParOf" srcId="{AA211B3C-43E0-4453-86EA-8818F7EBF85F}" destId="{69683AAC-9411-4129-92A0-08DB2E96919F}" srcOrd="1" destOrd="0" presId="urn:microsoft.com/office/officeart/2005/8/layout/hList7"/>
    <dgm:cxn modelId="{2160E989-99C6-4273-BCE2-16480EC0B22E}" type="presParOf" srcId="{AA211B3C-43E0-4453-86EA-8818F7EBF85F}" destId="{9C79455A-B44A-4550-A86A-10301C39BE17}" srcOrd="2" destOrd="0" presId="urn:microsoft.com/office/officeart/2005/8/layout/hList7"/>
    <dgm:cxn modelId="{99EB0121-FDA6-4A58-B6E5-3F3A830644D3}" type="presParOf" srcId="{AA211B3C-43E0-4453-86EA-8818F7EBF85F}" destId="{D51605F9-741C-4900-BEE1-F2E380BFE49B}" srcOrd="3" destOrd="0" presId="urn:microsoft.com/office/officeart/2005/8/layout/hList7"/>
    <dgm:cxn modelId="{A47737C0-2809-4320-B318-AB55E32B1B27}" type="presParOf" srcId="{B2F50881-FE71-4D40-AADD-F29B11DBE6EF}" destId="{6CDD1EDA-FC84-44F3-9BC6-82785C1CBF08}" srcOrd="3" destOrd="0" presId="urn:microsoft.com/office/officeart/2005/8/layout/hList7"/>
    <dgm:cxn modelId="{EE005CC3-9516-4F6F-A41F-1CF1CEC37AD2}" type="presParOf" srcId="{B2F50881-FE71-4D40-AADD-F29B11DBE6EF}" destId="{A3CB9805-E509-4595-B46C-FD55763AD8DD}" srcOrd="4" destOrd="0" presId="urn:microsoft.com/office/officeart/2005/8/layout/hList7"/>
    <dgm:cxn modelId="{57919695-6C56-4746-97B2-3E4C32368C74}" type="presParOf" srcId="{A3CB9805-E509-4595-B46C-FD55763AD8DD}" destId="{D2C940C4-E653-404F-91A3-5F21CD956E42}" srcOrd="0" destOrd="0" presId="urn:microsoft.com/office/officeart/2005/8/layout/hList7"/>
    <dgm:cxn modelId="{812D863E-C87C-411D-A913-4BDFEFA7901C}" type="presParOf" srcId="{A3CB9805-E509-4595-B46C-FD55763AD8DD}" destId="{D9A4AFF2-D88E-4C6C-B295-1AD1C76E959D}" srcOrd="1" destOrd="0" presId="urn:microsoft.com/office/officeart/2005/8/layout/hList7"/>
    <dgm:cxn modelId="{5E26B6AC-1595-4983-AE27-635BB6F308E3}" type="presParOf" srcId="{A3CB9805-E509-4595-B46C-FD55763AD8DD}" destId="{A333E83E-C754-41A6-AE75-E699C8CE4A5F}" srcOrd="2" destOrd="0" presId="urn:microsoft.com/office/officeart/2005/8/layout/hList7"/>
    <dgm:cxn modelId="{B4DC7057-CBAC-4E4C-BCAA-27276CD08A9C}" type="presParOf" srcId="{A3CB9805-E509-4595-B46C-FD55763AD8DD}" destId="{C8B92B42-644F-4194-AC27-951B15D18D8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626F8C-9770-48E7-964E-A10F230FEC6D}">
      <dsp:nvSpPr>
        <dsp:cNvPr id="0" name=""/>
        <dsp:cNvSpPr/>
      </dsp:nvSpPr>
      <dsp:spPr>
        <a:xfrm>
          <a:off x="1605252" y="1231863"/>
          <a:ext cx="998039" cy="998039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>
              <a:solidFill>
                <a:schemeClr val="tx1"/>
              </a:solidFill>
              <a:latin typeface="Calibri" panose="020F0502020204030204"/>
              <a:ea typeface=""/>
              <a:cs typeface=""/>
            </a:rPr>
            <a:t>TEHLİKESİZ ATIKLAR</a:t>
          </a:r>
        </a:p>
      </dsp:txBody>
      <dsp:txXfrm>
        <a:off x="1653972" y="1280583"/>
        <a:ext cx="900599" cy="900599"/>
      </dsp:txXfrm>
    </dsp:sp>
    <dsp:sp modelId="{76492DD8-B042-4032-8777-4140A7908300}">
      <dsp:nvSpPr>
        <dsp:cNvPr id="0" name=""/>
        <dsp:cNvSpPr/>
      </dsp:nvSpPr>
      <dsp:spPr>
        <a:xfrm rot="16200000">
          <a:off x="1839512" y="967103"/>
          <a:ext cx="52951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29519" y="0"/>
              </a:lnTo>
            </a:path>
          </a:pathLst>
        </a:custGeom>
        <a:noFill/>
        <a:ln w="264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1198B3-A740-4005-84FD-6A9172B20E0D}">
      <dsp:nvSpPr>
        <dsp:cNvPr id="0" name=""/>
        <dsp:cNvSpPr/>
      </dsp:nvSpPr>
      <dsp:spPr>
        <a:xfrm>
          <a:off x="1706142" y="33657"/>
          <a:ext cx="796258" cy="668686"/>
        </a:xfrm>
        <a:prstGeom prst="roundRect">
          <a:avLst/>
        </a:prstGeom>
        <a:solidFill>
          <a:srgbClr val="FFC000">
            <a:lumMod val="60000"/>
            <a:lumOff val="4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>
              <a:solidFill>
                <a:schemeClr val="tx1"/>
              </a:solidFill>
              <a:latin typeface="Calibri" panose="020F0502020204030204"/>
              <a:ea typeface=""/>
              <a:cs typeface=""/>
            </a:rPr>
            <a:t>Plastik</a:t>
          </a:r>
          <a:endParaRPr lang="tr-TR" sz="1400" b="1" kern="1200" dirty="0">
            <a:solidFill>
              <a:schemeClr val="tx1"/>
            </a:solidFill>
            <a:latin typeface="Calibri" panose="020F0502020204030204"/>
            <a:ea typeface=""/>
            <a:cs typeface=""/>
          </a:endParaRPr>
        </a:p>
      </dsp:txBody>
      <dsp:txXfrm>
        <a:off x="1738785" y="66300"/>
        <a:ext cx="730972" cy="603400"/>
      </dsp:txXfrm>
    </dsp:sp>
    <dsp:sp modelId="{A5743EF9-82CB-403F-B3D3-3E6C2827BEA6}">
      <dsp:nvSpPr>
        <dsp:cNvPr id="0" name=""/>
        <dsp:cNvSpPr/>
      </dsp:nvSpPr>
      <dsp:spPr>
        <a:xfrm rot="19285714">
          <a:off x="2570896" y="1240348"/>
          <a:ext cx="29697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6971" y="0"/>
              </a:lnTo>
            </a:path>
          </a:pathLst>
        </a:custGeom>
        <a:noFill/>
        <a:ln w="264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07F5E7-ED06-4B9C-80B0-92FC5686AF0C}">
      <dsp:nvSpPr>
        <dsp:cNvPr id="0" name=""/>
        <dsp:cNvSpPr/>
      </dsp:nvSpPr>
      <dsp:spPr>
        <a:xfrm>
          <a:off x="2835473" y="546796"/>
          <a:ext cx="668686" cy="668686"/>
        </a:xfrm>
        <a:prstGeom prst="roundRect">
          <a:avLst/>
        </a:prstGeom>
        <a:solidFill>
          <a:srgbClr val="5B9BD5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>
              <a:solidFill>
                <a:schemeClr val="tx1"/>
              </a:solidFill>
              <a:latin typeface="Calibri" panose="020F0502020204030204"/>
              <a:ea typeface=""/>
              <a:cs typeface=""/>
            </a:rPr>
            <a:t>Kağıt</a:t>
          </a:r>
          <a:endParaRPr lang="tr-TR" sz="1400" b="1" kern="1200" dirty="0">
            <a:solidFill>
              <a:schemeClr val="tx1"/>
            </a:solidFill>
            <a:latin typeface="Calibri" panose="020F0502020204030204"/>
            <a:ea typeface=""/>
            <a:cs typeface=""/>
          </a:endParaRPr>
        </a:p>
      </dsp:txBody>
      <dsp:txXfrm>
        <a:off x="2868116" y="579439"/>
        <a:ext cx="603400" cy="603400"/>
      </dsp:txXfrm>
    </dsp:sp>
    <dsp:sp modelId="{FD372B91-4BF1-406F-9E7D-1E73B0EA7C2A}">
      <dsp:nvSpPr>
        <dsp:cNvPr id="0" name=""/>
        <dsp:cNvSpPr/>
      </dsp:nvSpPr>
      <dsp:spPr>
        <a:xfrm rot="771429">
          <a:off x="2596922" y="1901311"/>
          <a:ext cx="50808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08088" y="0"/>
              </a:lnTo>
            </a:path>
          </a:pathLst>
        </a:custGeom>
        <a:noFill/>
        <a:ln w="264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FEACF7-2F7D-4099-8AC0-1153E5061146}">
      <dsp:nvSpPr>
        <dsp:cNvPr id="0" name=""/>
        <dsp:cNvSpPr/>
      </dsp:nvSpPr>
      <dsp:spPr>
        <a:xfrm>
          <a:off x="3098641" y="1699809"/>
          <a:ext cx="668686" cy="668686"/>
        </a:xfrm>
        <a:prstGeom prst="roundRect">
          <a:avLst/>
        </a:prstGeom>
        <a:solidFill>
          <a:srgbClr val="70AD47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>
              <a:solidFill>
                <a:schemeClr val="tx1"/>
              </a:solidFill>
              <a:latin typeface="Calibri" panose="020F0502020204030204"/>
              <a:ea typeface=""/>
              <a:cs typeface=""/>
            </a:rPr>
            <a:t>Cam</a:t>
          </a:r>
          <a:endParaRPr lang="tr-TR" sz="1400" b="1" kern="1200" dirty="0">
            <a:solidFill>
              <a:schemeClr val="tx1"/>
            </a:solidFill>
            <a:latin typeface="Calibri" panose="020F0502020204030204"/>
            <a:ea typeface=""/>
            <a:cs typeface=""/>
          </a:endParaRPr>
        </a:p>
      </dsp:txBody>
      <dsp:txXfrm>
        <a:off x="3131284" y="1732452"/>
        <a:ext cx="603400" cy="603400"/>
      </dsp:txXfrm>
    </dsp:sp>
    <dsp:sp modelId="{3D105425-844D-4AD3-8D5A-9A65DE74995B}">
      <dsp:nvSpPr>
        <dsp:cNvPr id="0" name=""/>
        <dsp:cNvSpPr/>
      </dsp:nvSpPr>
      <dsp:spPr>
        <a:xfrm rot="3857143">
          <a:off x="2220630" y="2427178"/>
          <a:ext cx="43791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37919" y="0"/>
              </a:lnTo>
            </a:path>
          </a:pathLst>
        </a:custGeom>
        <a:noFill/>
        <a:ln w="264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CCF919-00C1-4153-A405-EA012A7D3005}">
      <dsp:nvSpPr>
        <dsp:cNvPr id="0" name=""/>
        <dsp:cNvSpPr/>
      </dsp:nvSpPr>
      <dsp:spPr>
        <a:xfrm>
          <a:off x="2224163" y="2624454"/>
          <a:ext cx="942881" cy="668686"/>
        </a:xfrm>
        <a:prstGeom prst="roundRect">
          <a:avLst/>
        </a:prstGeom>
        <a:solidFill>
          <a:srgbClr val="E7E6E6">
            <a:lumMod val="75000"/>
          </a:srgbClr>
        </a:solidFill>
        <a:ln>
          <a:solidFill>
            <a:srgbClr val="E7E6E6">
              <a:lumMod val="90000"/>
            </a:srgb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>
              <a:solidFill>
                <a:schemeClr val="tx1"/>
              </a:solidFill>
              <a:latin typeface="Calibri" panose="020F0502020204030204"/>
              <a:ea typeface=""/>
              <a:cs typeface=""/>
            </a:rPr>
            <a:t>Metal</a:t>
          </a:r>
          <a:endParaRPr lang="tr-TR" sz="1400" b="1" kern="1200" dirty="0">
            <a:solidFill>
              <a:schemeClr val="tx1"/>
            </a:solidFill>
            <a:latin typeface="Calibri" panose="020F0502020204030204"/>
            <a:ea typeface=""/>
            <a:cs typeface=""/>
          </a:endParaRPr>
        </a:p>
      </dsp:txBody>
      <dsp:txXfrm>
        <a:off x="2256806" y="2657097"/>
        <a:ext cx="877595" cy="603400"/>
      </dsp:txXfrm>
    </dsp:sp>
    <dsp:sp modelId="{314D30DE-3E3B-4805-BB32-F7841700F066}">
      <dsp:nvSpPr>
        <dsp:cNvPr id="0" name=""/>
        <dsp:cNvSpPr/>
      </dsp:nvSpPr>
      <dsp:spPr>
        <a:xfrm rot="6942857">
          <a:off x="1549993" y="2427178"/>
          <a:ext cx="43791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37919" y="0"/>
              </a:lnTo>
            </a:path>
          </a:pathLst>
        </a:custGeom>
        <a:noFill/>
        <a:ln w="264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DEC9A4-A54C-4875-A1EE-281D05A4B7DD}">
      <dsp:nvSpPr>
        <dsp:cNvPr id="0" name=""/>
        <dsp:cNvSpPr/>
      </dsp:nvSpPr>
      <dsp:spPr>
        <a:xfrm>
          <a:off x="971360" y="2624454"/>
          <a:ext cx="1083158" cy="668686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err="1" smtClean="0">
              <a:solidFill>
                <a:schemeClr val="tx1"/>
              </a:solidFill>
              <a:latin typeface="Calibri" panose="020F0502020204030204"/>
              <a:ea typeface=""/>
              <a:cs typeface=""/>
            </a:rPr>
            <a:t>Kompozit</a:t>
          </a:r>
          <a:endParaRPr lang="tr-TR" sz="1400" b="1" kern="1200" dirty="0">
            <a:solidFill>
              <a:schemeClr val="tx1"/>
            </a:solidFill>
            <a:latin typeface="Calibri" panose="020F0502020204030204"/>
            <a:ea typeface=""/>
            <a:cs typeface=""/>
          </a:endParaRPr>
        </a:p>
      </dsp:txBody>
      <dsp:txXfrm>
        <a:off x="1004003" y="2657097"/>
        <a:ext cx="1017872" cy="603400"/>
      </dsp:txXfrm>
    </dsp:sp>
    <dsp:sp modelId="{EE87432F-7E25-4723-9D87-278092C600ED}">
      <dsp:nvSpPr>
        <dsp:cNvPr id="0" name=""/>
        <dsp:cNvSpPr/>
      </dsp:nvSpPr>
      <dsp:spPr>
        <a:xfrm rot="10028571">
          <a:off x="1239765" y="1885961"/>
          <a:ext cx="37012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0126" y="0"/>
              </a:lnTo>
            </a:path>
          </a:pathLst>
        </a:custGeom>
        <a:noFill/>
        <a:ln w="264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E9A1EC-0135-46C6-98C0-CF76889C3AA9}">
      <dsp:nvSpPr>
        <dsp:cNvPr id="0" name=""/>
        <dsp:cNvSpPr/>
      </dsp:nvSpPr>
      <dsp:spPr>
        <a:xfrm>
          <a:off x="306713" y="1699809"/>
          <a:ext cx="937692" cy="668686"/>
        </a:xfrm>
        <a:prstGeom prst="roundRect">
          <a:avLst/>
        </a:prstGeom>
        <a:solidFill>
          <a:srgbClr val="FFC000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>
              <a:solidFill>
                <a:schemeClr val="tx1"/>
              </a:solidFill>
              <a:latin typeface="Calibri" panose="020F0502020204030204"/>
              <a:ea typeface=""/>
              <a:cs typeface=""/>
            </a:rPr>
            <a:t>Ahşap</a:t>
          </a:r>
          <a:endParaRPr lang="tr-TR" sz="1400" b="1" kern="1200" dirty="0">
            <a:solidFill>
              <a:schemeClr val="tx1"/>
            </a:solidFill>
            <a:latin typeface="Calibri" panose="020F0502020204030204"/>
            <a:ea typeface=""/>
            <a:cs typeface=""/>
          </a:endParaRPr>
        </a:p>
      </dsp:txBody>
      <dsp:txXfrm>
        <a:off x="339356" y="1732452"/>
        <a:ext cx="872406" cy="603400"/>
      </dsp:txXfrm>
    </dsp:sp>
    <dsp:sp modelId="{7E698DD8-6D16-40A5-8861-22AB0EEED72D}">
      <dsp:nvSpPr>
        <dsp:cNvPr id="0" name=""/>
        <dsp:cNvSpPr/>
      </dsp:nvSpPr>
      <dsp:spPr>
        <a:xfrm rot="13114286">
          <a:off x="1437432" y="1274205"/>
          <a:ext cx="18836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8367" y="0"/>
              </a:lnTo>
            </a:path>
          </a:pathLst>
        </a:custGeom>
        <a:noFill/>
        <a:ln w="264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FF92AF-7A1D-4345-9747-3780F67222C7}">
      <dsp:nvSpPr>
        <dsp:cNvPr id="0" name=""/>
        <dsp:cNvSpPr/>
      </dsp:nvSpPr>
      <dsp:spPr>
        <a:xfrm>
          <a:off x="572856" y="546796"/>
          <a:ext cx="931740" cy="668686"/>
        </a:xfrm>
        <a:prstGeom prst="roundRect">
          <a:avLst/>
        </a:prstGeom>
        <a:solidFill>
          <a:srgbClr val="FA6A9D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>
              <a:solidFill>
                <a:schemeClr val="tx1"/>
              </a:solidFill>
              <a:latin typeface="Calibri" panose="020F0502020204030204"/>
              <a:ea typeface=""/>
              <a:cs typeface=""/>
            </a:rPr>
            <a:t>Tekstil</a:t>
          </a:r>
          <a:endParaRPr lang="tr-TR" sz="1400" b="1" kern="1200" dirty="0">
            <a:solidFill>
              <a:schemeClr val="tx1"/>
            </a:solidFill>
            <a:latin typeface="Calibri" panose="020F0502020204030204"/>
            <a:ea typeface=""/>
            <a:cs typeface=""/>
          </a:endParaRPr>
        </a:p>
      </dsp:txBody>
      <dsp:txXfrm>
        <a:off x="605499" y="579439"/>
        <a:ext cx="866454" cy="6034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E8BADF-8BD6-9349-81CE-731F7F901A7B}">
      <dsp:nvSpPr>
        <dsp:cNvPr id="0" name=""/>
        <dsp:cNvSpPr/>
      </dsp:nvSpPr>
      <dsp:spPr>
        <a:xfrm>
          <a:off x="504113" y="2808"/>
          <a:ext cx="2627144" cy="656786"/>
        </a:xfrm>
        <a:prstGeom prst="roundRect">
          <a:avLst>
            <a:gd name="adj" fmla="val 10000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ODAK NOKTALARI</a:t>
          </a:r>
          <a:endParaRPr lang="tr-TR" sz="20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523350" y="22045"/>
        <a:ext cx="2588670" cy="618312"/>
      </dsp:txXfrm>
    </dsp:sp>
    <dsp:sp modelId="{3EB76D37-4AD4-B449-BC44-9055BD501255}">
      <dsp:nvSpPr>
        <dsp:cNvPr id="0" name=""/>
        <dsp:cNvSpPr/>
      </dsp:nvSpPr>
      <dsp:spPr>
        <a:xfrm rot="5400000">
          <a:off x="1694538" y="676014"/>
          <a:ext cx="246294" cy="295553"/>
        </a:xfrm>
        <a:prstGeom prst="rightArrow">
          <a:avLst>
            <a:gd name="adj1" fmla="val 60000"/>
            <a:gd name="adj2" fmla="val 50000"/>
          </a:avLst>
        </a:prstGeom>
        <a:solidFill>
          <a:srgbClr val="ED7D31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200" kern="120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 rot="-5400000">
        <a:off x="1729020" y="700643"/>
        <a:ext cx="177331" cy="172406"/>
      </dsp:txXfrm>
    </dsp:sp>
    <dsp:sp modelId="{787D8F32-A9AD-3C4E-A3AF-A8C1B98DD42D}">
      <dsp:nvSpPr>
        <dsp:cNvPr id="0" name=""/>
        <dsp:cNvSpPr/>
      </dsp:nvSpPr>
      <dsp:spPr>
        <a:xfrm>
          <a:off x="504113" y="987988"/>
          <a:ext cx="2627144" cy="656786"/>
        </a:xfrm>
        <a:prstGeom prst="roundRect">
          <a:avLst>
            <a:gd name="adj" fmla="val 10000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TEMİZLİK GÖREVLİLERİ</a:t>
          </a:r>
          <a:endParaRPr lang="tr-TR" sz="20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523350" y="1007225"/>
        <a:ext cx="2588670" cy="618312"/>
      </dsp:txXfrm>
    </dsp:sp>
    <dsp:sp modelId="{B6631F6B-CC67-CE49-8607-8390864F8DB4}">
      <dsp:nvSpPr>
        <dsp:cNvPr id="0" name=""/>
        <dsp:cNvSpPr/>
      </dsp:nvSpPr>
      <dsp:spPr>
        <a:xfrm rot="5400000">
          <a:off x="1694538" y="1661194"/>
          <a:ext cx="246294" cy="295553"/>
        </a:xfrm>
        <a:prstGeom prst="rightArrow">
          <a:avLst>
            <a:gd name="adj1" fmla="val 60000"/>
            <a:gd name="adj2" fmla="val 50000"/>
          </a:avLst>
        </a:prstGeom>
        <a:solidFill>
          <a:srgbClr val="A5A5A5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200" kern="120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 rot="-5400000">
        <a:off x="1729020" y="1685823"/>
        <a:ext cx="177331" cy="172406"/>
      </dsp:txXfrm>
    </dsp:sp>
    <dsp:sp modelId="{DE05C47F-E3CF-114E-B194-EA0F16519457}">
      <dsp:nvSpPr>
        <dsp:cNvPr id="0" name=""/>
        <dsp:cNvSpPr/>
      </dsp:nvSpPr>
      <dsp:spPr>
        <a:xfrm>
          <a:off x="504113" y="1973167"/>
          <a:ext cx="2627144" cy="656786"/>
        </a:xfrm>
        <a:prstGeom prst="roundRect">
          <a:avLst>
            <a:gd name="adj" fmla="val 1000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GEÇİCİ DEPOLAMA ALANI GÖREVLİLERİ</a:t>
          </a:r>
          <a:endParaRPr lang="tr-TR" sz="20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523350" y="1992404"/>
        <a:ext cx="2588670" cy="618312"/>
      </dsp:txXfrm>
    </dsp:sp>
    <dsp:sp modelId="{4879C382-70F0-394A-BCE9-3C32144D17F8}">
      <dsp:nvSpPr>
        <dsp:cNvPr id="0" name=""/>
        <dsp:cNvSpPr/>
      </dsp:nvSpPr>
      <dsp:spPr>
        <a:xfrm rot="5400000">
          <a:off x="1694538" y="2646373"/>
          <a:ext cx="246294" cy="295553"/>
        </a:xfrm>
        <a:prstGeom prst="rightArrow">
          <a:avLst>
            <a:gd name="adj1" fmla="val 60000"/>
            <a:gd name="adj2" fmla="val 50000"/>
          </a:avLst>
        </a:prstGeom>
        <a:solidFill>
          <a:srgbClr val="FFC000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200" kern="120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 rot="-5400000">
        <a:off x="1729020" y="2671002"/>
        <a:ext cx="177331" cy="172406"/>
      </dsp:txXfrm>
    </dsp:sp>
    <dsp:sp modelId="{947D01F7-FCB8-204B-A345-5DD190738235}">
      <dsp:nvSpPr>
        <dsp:cNvPr id="0" name=""/>
        <dsp:cNvSpPr/>
      </dsp:nvSpPr>
      <dsp:spPr>
        <a:xfrm>
          <a:off x="504113" y="2958346"/>
          <a:ext cx="2627144" cy="656786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BAKIM-ONARIM GÖREVLİLERİ</a:t>
          </a:r>
          <a:endParaRPr lang="tr-TR" sz="20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523350" y="2977583"/>
        <a:ext cx="2588670" cy="618312"/>
      </dsp:txXfrm>
    </dsp:sp>
    <dsp:sp modelId="{F9BC3F52-1272-DA4E-B46B-D343C452D9AE}">
      <dsp:nvSpPr>
        <dsp:cNvPr id="0" name=""/>
        <dsp:cNvSpPr/>
      </dsp:nvSpPr>
      <dsp:spPr>
        <a:xfrm rot="5400000">
          <a:off x="1694538" y="3631552"/>
          <a:ext cx="246294" cy="295553"/>
        </a:xfrm>
        <a:prstGeom prst="rightArrow">
          <a:avLst>
            <a:gd name="adj1" fmla="val 60000"/>
            <a:gd name="adj2" fmla="val 5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1200" kern="120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 rot="-5400000">
        <a:off x="1729020" y="3656181"/>
        <a:ext cx="177331" cy="172406"/>
      </dsp:txXfrm>
    </dsp:sp>
    <dsp:sp modelId="{F0BDD1B3-791E-8649-900C-1F08452D9D68}">
      <dsp:nvSpPr>
        <dsp:cNvPr id="0" name=""/>
        <dsp:cNvSpPr/>
      </dsp:nvSpPr>
      <dsp:spPr>
        <a:xfrm>
          <a:off x="504113" y="3943525"/>
          <a:ext cx="2627144" cy="656786"/>
        </a:xfrm>
        <a:prstGeom prst="roundRect">
          <a:avLst>
            <a:gd name="adj" fmla="val 10000"/>
          </a:avLst>
        </a:prstGeom>
        <a:solidFill>
          <a:srgbClr val="70AD4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>
              <a:solidFill>
                <a:sysClr val="window" lastClr="FFFFFF"/>
              </a:solidFill>
              <a:latin typeface="Calibri" panose="020F0502020204030204"/>
              <a:ea typeface=""/>
              <a:cs typeface=""/>
            </a:rPr>
            <a:t>TÜM ÇALIŞANLAR</a:t>
          </a:r>
          <a:endParaRPr lang="tr-TR" sz="2000" kern="1200" dirty="0">
            <a:solidFill>
              <a:sysClr val="window" lastClr="FFFFFF"/>
            </a:solidFill>
            <a:latin typeface="Calibri" panose="020F0502020204030204"/>
            <a:ea typeface=""/>
            <a:cs typeface=""/>
          </a:endParaRPr>
        </a:p>
      </dsp:txBody>
      <dsp:txXfrm>
        <a:off x="523350" y="3962762"/>
        <a:ext cx="2588670" cy="6183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570E4A-EC6A-4D69-ADAB-1F8AB286A9FC}">
      <dsp:nvSpPr>
        <dsp:cNvPr id="0" name=""/>
        <dsp:cNvSpPr/>
      </dsp:nvSpPr>
      <dsp:spPr>
        <a:xfrm>
          <a:off x="2092000" y="1563523"/>
          <a:ext cx="1126955" cy="89869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>
              <a:latin typeface="Calibri" panose="020F0502020204030204"/>
              <a:ea typeface=""/>
              <a:cs typeface=""/>
            </a:rPr>
            <a:t>TEHLİKELİ ATIKLAR</a:t>
          </a:r>
        </a:p>
      </dsp:txBody>
      <dsp:txXfrm>
        <a:off x="2257039" y="1695133"/>
        <a:ext cx="796877" cy="635472"/>
      </dsp:txXfrm>
    </dsp:sp>
    <dsp:sp modelId="{BBFB8779-E289-4DFE-B49C-45F7DC35D99B}">
      <dsp:nvSpPr>
        <dsp:cNvPr id="0" name=""/>
        <dsp:cNvSpPr/>
      </dsp:nvSpPr>
      <dsp:spPr>
        <a:xfrm rot="16200000">
          <a:off x="2160014" y="1058227"/>
          <a:ext cx="990927" cy="19664"/>
        </a:xfrm>
        <a:custGeom>
          <a:avLst/>
          <a:gdLst/>
          <a:ahLst/>
          <a:cxnLst/>
          <a:rect l="0" t="0" r="0" b="0"/>
          <a:pathLst>
            <a:path>
              <a:moveTo>
                <a:pt x="0" y="9832"/>
              </a:moveTo>
              <a:lnTo>
                <a:pt x="990927" y="9832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300" kern="1200"/>
        </a:p>
      </dsp:txBody>
      <dsp:txXfrm>
        <a:off x="2630705" y="1043286"/>
        <a:ext cx="49546" cy="49546"/>
      </dsp:txXfrm>
    </dsp:sp>
    <dsp:sp modelId="{14E0B2CB-8D19-4863-B7A7-CB212425B1EC}">
      <dsp:nvSpPr>
        <dsp:cNvPr id="0" name=""/>
        <dsp:cNvSpPr/>
      </dsp:nvSpPr>
      <dsp:spPr>
        <a:xfrm>
          <a:off x="2358539" y="-21282"/>
          <a:ext cx="593878" cy="59387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latin typeface="Calibri" panose="020F0502020204030204"/>
              <a:ea typeface=""/>
              <a:cs typeface=""/>
            </a:rPr>
            <a:t>Atık Yağ</a:t>
          </a:r>
          <a:endParaRPr lang="tr-TR" sz="1200" kern="1200" dirty="0">
            <a:latin typeface="Calibri" panose="020F0502020204030204"/>
            <a:ea typeface=""/>
            <a:cs typeface=""/>
          </a:endParaRPr>
        </a:p>
      </dsp:txBody>
      <dsp:txXfrm>
        <a:off x="2445510" y="65689"/>
        <a:ext cx="419936" cy="419936"/>
      </dsp:txXfrm>
    </dsp:sp>
    <dsp:sp modelId="{D662F349-390D-463A-A4A6-D8FC2ED02362}">
      <dsp:nvSpPr>
        <dsp:cNvPr id="0" name=""/>
        <dsp:cNvSpPr/>
      </dsp:nvSpPr>
      <dsp:spPr>
        <a:xfrm rot="17742857">
          <a:off x="2587200" y="1153399"/>
          <a:ext cx="954883" cy="19664"/>
        </a:xfrm>
        <a:custGeom>
          <a:avLst/>
          <a:gdLst/>
          <a:ahLst/>
          <a:cxnLst/>
          <a:rect l="0" t="0" r="0" b="0"/>
          <a:pathLst>
            <a:path>
              <a:moveTo>
                <a:pt x="0" y="9832"/>
              </a:moveTo>
              <a:lnTo>
                <a:pt x="954883" y="9832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300" kern="1200"/>
        </a:p>
      </dsp:txBody>
      <dsp:txXfrm>
        <a:off x="3040770" y="1139360"/>
        <a:ext cx="47744" cy="47744"/>
      </dsp:txXfrm>
    </dsp:sp>
    <dsp:sp modelId="{69373178-0A1D-404A-95F0-A0C3E41F9D3B}">
      <dsp:nvSpPr>
        <dsp:cNvPr id="0" name=""/>
        <dsp:cNvSpPr/>
      </dsp:nvSpPr>
      <dsp:spPr>
        <a:xfrm>
          <a:off x="2911874" y="150755"/>
          <a:ext cx="994704" cy="59387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latin typeface="Calibri" panose="020F0502020204030204"/>
              <a:ea typeface=""/>
              <a:cs typeface=""/>
            </a:rPr>
            <a:t>Atık Motor Yağı</a:t>
          </a:r>
          <a:endParaRPr lang="tr-TR" sz="1200" kern="1200" dirty="0">
            <a:latin typeface="Calibri" panose="020F0502020204030204"/>
            <a:ea typeface=""/>
            <a:cs typeface=""/>
          </a:endParaRPr>
        </a:p>
      </dsp:txBody>
      <dsp:txXfrm>
        <a:off x="3057545" y="237726"/>
        <a:ext cx="703362" cy="419936"/>
      </dsp:txXfrm>
    </dsp:sp>
    <dsp:sp modelId="{C2882F77-C518-475F-9BB7-30AB2A5B95FB}">
      <dsp:nvSpPr>
        <dsp:cNvPr id="0" name=""/>
        <dsp:cNvSpPr/>
      </dsp:nvSpPr>
      <dsp:spPr>
        <a:xfrm rot="19377807">
          <a:off x="2979251" y="1438874"/>
          <a:ext cx="847806" cy="19664"/>
        </a:xfrm>
        <a:custGeom>
          <a:avLst/>
          <a:gdLst/>
          <a:ahLst/>
          <a:cxnLst/>
          <a:rect l="0" t="0" r="0" b="0"/>
          <a:pathLst>
            <a:path>
              <a:moveTo>
                <a:pt x="0" y="9832"/>
              </a:moveTo>
              <a:lnTo>
                <a:pt x="847806" y="9832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300" kern="1200"/>
        </a:p>
      </dsp:txBody>
      <dsp:txXfrm>
        <a:off x="3381960" y="1427511"/>
        <a:ext cx="42390" cy="42390"/>
      </dsp:txXfrm>
    </dsp:sp>
    <dsp:sp modelId="{B66D6495-9100-447E-AA9E-950F950D138A}">
      <dsp:nvSpPr>
        <dsp:cNvPr id="0" name=""/>
        <dsp:cNvSpPr/>
      </dsp:nvSpPr>
      <dsp:spPr>
        <a:xfrm>
          <a:off x="3505292" y="653806"/>
          <a:ext cx="1115606" cy="593878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latin typeface="Calibri" panose="020F0502020204030204"/>
              <a:ea typeface=""/>
              <a:cs typeface=""/>
            </a:rPr>
            <a:t>Bitkisel atık yağ</a:t>
          </a:r>
          <a:endParaRPr lang="tr-TR" sz="1200" kern="1200" dirty="0">
            <a:latin typeface="Calibri" panose="020F0502020204030204"/>
            <a:ea typeface=""/>
            <a:cs typeface=""/>
          </a:endParaRPr>
        </a:p>
      </dsp:txBody>
      <dsp:txXfrm>
        <a:off x="3668669" y="740777"/>
        <a:ext cx="788852" cy="419936"/>
      </dsp:txXfrm>
    </dsp:sp>
    <dsp:sp modelId="{9E1D812F-20A1-4E8B-AD96-F4972691CE53}">
      <dsp:nvSpPr>
        <dsp:cNvPr id="0" name=""/>
        <dsp:cNvSpPr/>
      </dsp:nvSpPr>
      <dsp:spPr>
        <a:xfrm rot="20828571">
          <a:off x="3188485" y="1802016"/>
          <a:ext cx="695446" cy="19664"/>
        </a:xfrm>
        <a:custGeom>
          <a:avLst/>
          <a:gdLst/>
          <a:ahLst/>
          <a:cxnLst/>
          <a:rect l="0" t="0" r="0" b="0"/>
          <a:pathLst>
            <a:path>
              <a:moveTo>
                <a:pt x="0" y="9832"/>
              </a:moveTo>
              <a:lnTo>
                <a:pt x="695446" y="9832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300" kern="1200"/>
        </a:p>
      </dsp:txBody>
      <dsp:txXfrm>
        <a:off x="3518822" y="1794462"/>
        <a:ext cx="34772" cy="34772"/>
      </dsp:txXfrm>
    </dsp:sp>
    <dsp:sp modelId="{131F11D3-F2FF-455B-9BD3-AE23C3FA09E0}">
      <dsp:nvSpPr>
        <dsp:cNvPr id="0" name=""/>
        <dsp:cNvSpPr/>
      </dsp:nvSpPr>
      <dsp:spPr>
        <a:xfrm>
          <a:off x="3849304" y="1285915"/>
          <a:ext cx="999663" cy="680774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latin typeface="Calibri" panose="020F0502020204030204"/>
              <a:ea typeface=""/>
              <a:cs typeface=""/>
            </a:rPr>
            <a:t>Tıbbi atık</a:t>
          </a:r>
          <a:endParaRPr lang="tr-TR" sz="1200" kern="1200" dirty="0">
            <a:latin typeface="Calibri" panose="020F0502020204030204"/>
            <a:ea typeface=""/>
            <a:cs typeface=""/>
          </a:endParaRPr>
        </a:p>
      </dsp:txBody>
      <dsp:txXfrm>
        <a:off x="3995701" y="1385612"/>
        <a:ext cx="706869" cy="481380"/>
      </dsp:txXfrm>
    </dsp:sp>
    <dsp:sp modelId="{4B5A96FA-4DC3-4FB9-9B94-16AC549B29C1}">
      <dsp:nvSpPr>
        <dsp:cNvPr id="0" name=""/>
        <dsp:cNvSpPr/>
      </dsp:nvSpPr>
      <dsp:spPr>
        <a:xfrm rot="619110">
          <a:off x="3200327" y="2152820"/>
          <a:ext cx="555693" cy="19664"/>
        </a:xfrm>
        <a:custGeom>
          <a:avLst/>
          <a:gdLst/>
          <a:ahLst/>
          <a:cxnLst/>
          <a:rect l="0" t="0" r="0" b="0"/>
          <a:pathLst>
            <a:path>
              <a:moveTo>
                <a:pt x="0" y="9832"/>
              </a:moveTo>
              <a:lnTo>
                <a:pt x="555693" y="9832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300" kern="1200"/>
        </a:p>
      </dsp:txBody>
      <dsp:txXfrm>
        <a:off x="3464281" y="2148760"/>
        <a:ext cx="27784" cy="27784"/>
      </dsp:txXfrm>
    </dsp:sp>
    <dsp:sp modelId="{A0CA5FA3-AD5F-414A-BC6E-569D69895ECC}">
      <dsp:nvSpPr>
        <dsp:cNvPr id="0" name=""/>
        <dsp:cNvSpPr/>
      </dsp:nvSpPr>
      <dsp:spPr>
        <a:xfrm>
          <a:off x="3707760" y="2021554"/>
          <a:ext cx="1282735" cy="599336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6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latin typeface="Calibri" panose="020F0502020204030204"/>
              <a:ea typeface=""/>
              <a:cs typeface=""/>
            </a:rPr>
            <a:t>Tıbbi Kesici delici</a:t>
          </a:r>
          <a:endParaRPr lang="tr-TR" sz="1200" kern="1200" dirty="0">
            <a:latin typeface="Calibri" panose="020F0502020204030204"/>
            <a:ea typeface=""/>
            <a:cs typeface=""/>
          </a:endParaRPr>
        </a:p>
      </dsp:txBody>
      <dsp:txXfrm>
        <a:off x="3895612" y="2109325"/>
        <a:ext cx="907031" cy="423794"/>
      </dsp:txXfrm>
    </dsp:sp>
    <dsp:sp modelId="{05F0ABD4-7677-429C-9079-61AFA5718953}">
      <dsp:nvSpPr>
        <dsp:cNvPr id="0" name=""/>
        <dsp:cNvSpPr/>
      </dsp:nvSpPr>
      <dsp:spPr>
        <a:xfrm rot="1951714">
          <a:off x="3040759" y="2471432"/>
          <a:ext cx="698288" cy="19664"/>
        </a:xfrm>
        <a:custGeom>
          <a:avLst/>
          <a:gdLst/>
          <a:ahLst/>
          <a:cxnLst/>
          <a:rect l="0" t="0" r="0" b="0"/>
          <a:pathLst>
            <a:path>
              <a:moveTo>
                <a:pt x="0" y="9832"/>
              </a:moveTo>
              <a:lnTo>
                <a:pt x="698288" y="9832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300" kern="1200"/>
        </a:p>
      </dsp:txBody>
      <dsp:txXfrm>
        <a:off x="3372446" y="2463807"/>
        <a:ext cx="34914" cy="34914"/>
      </dsp:txXfrm>
    </dsp:sp>
    <dsp:sp modelId="{0551BF54-0C4B-4931-B62E-EDB60E37FF7A}">
      <dsp:nvSpPr>
        <dsp:cNvPr id="0" name=""/>
        <dsp:cNvSpPr/>
      </dsp:nvSpPr>
      <dsp:spPr>
        <a:xfrm>
          <a:off x="3394408" y="2616230"/>
          <a:ext cx="1345407" cy="59387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latin typeface="Calibri" panose="020F0502020204030204"/>
              <a:ea typeface=""/>
              <a:cs typeface=""/>
            </a:rPr>
            <a:t>Aydınlatma</a:t>
          </a:r>
          <a:endParaRPr lang="tr-TR" sz="1200" kern="1200" dirty="0">
            <a:latin typeface="Calibri" panose="020F0502020204030204"/>
            <a:ea typeface=""/>
            <a:cs typeface=""/>
          </a:endParaRPr>
        </a:p>
      </dsp:txBody>
      <dsp:txXfrm>
        <a:off x="3591438" y="2703201"/>
        <a:ext cx="951347" cy="419936"/>
      </dsp:txXfrm>
    </dsp:sp>
    <dsp:sp modelId="{94B321A4-ABBB-4743-80CB-7A09AB773860}">
      <dsp:nvSpPr>
        <dsp:cNvPr id="0" name=""/>
        <dsp:cNvSpPr/>
      </dsp:nvSpPr>
      <dsp:spPr>
        <a:xfrm rot="3170047">
          <a:off x="2739175" y="2805915"/>
          <a:ext cx="1049935" cy="19664"/>
        </a:xfrm>
        <a:custGeom>
          <a:avLst/>
          <a:gdLst/>
          <a:ahLst/>
          <a:cxnLst/>
          <a:rect l="0" t="0" r="0" b="0"/>
          <a:pathLst>
            <a:path>
              <a:moveTo>
                <a:pt x="0" y="9832"/>
              </a:moveTo>
              <a:lnTo>
                <a:pt x="1049935" y="9832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300" kern="1200"/>
        </a:p>
      </dsp:txBody>
      <dsp:txXfrm>
        <a:off x="3237894" y="2789499"/>
        <a:ext cx="52496" cy="52496"/>
      </dsp:txXfrm>
    </dsp:sp>
    <dsp:sp modelId="{7A23CF85-2636-48C9-BE58-E95242CB42C4}">
      <dsp:nvSpPr>
        <dsp:cNvPr id="0" name=""/>
        <dsp:cNvSpPr/>
      </dsp:nvSpPr>
      <dsp:spPr>
        <a:xfrm>
          <a:off x="3253373" y="3210880"/>
          <a:ext cx="1070863" cy="59387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latin typeface="Calibri" panose="020F0502020204030204"/>
              <a:ea typeface=""/>
              <a:cs typeface=""/>
            </a:rPr>
            <a:t>Atık İlaç</a:t>
          </a:r>
          <a:endParaRPr lang="tr-TR" sz="1200" kern="1200" dirty="0">
            <a:latin typeface="Calibri" panose="020F0502020204030204"/>
            <a:ea typeface=""/>
            <a:cs typeface=""/>
          </a:endParaRPr>
        </a:p>
      </dsp:txBody>
      <dsp:txXfrm>
        <a:off x="3410197" y="3297851"/>
        <a:ext cx="757215" cy="419936"/>
      </dsp:txXfrm>
    </dsp:sp>
    <dsp:sp modelId="{04C96092-2CA2-4453-9C63-78E667F4B9BC}">
      <dsp:nvSpPr>
        <dsp:cNvPr id="0" name=""/>
        <dsp:cNvSpPr/>
      </dsp:nvSpPr>
      <dsp:spPr>
        <a:xfrm rot="5301921">
          <a:off x="2246608" y="2886163"/>
          <a:ext cx="868145" cy="19664"/>
        </a:xfrm>
        <a:custGeom>
          <a:avLst/>
          <a:gdLst/>
          <a:ahLst/>
          <a:cxnLst/>
          <a:rect l="0" t="0" r="0" b="0"/>
          <a:pathLst>
            <a:path>
              <a:moveTo>
                <a:pt x="0" y="9832"/>
              </a:moveTo>
              <a:lnTo>
                <a:pt x="868145" y="9832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300" kern="1200"/>
        </a:p>
      </dsp:txBody>
      <dsp:txXfrm>
        <a:off x="2658977" y="2874291"/>
        <a:ext cx="43407" cy="43407"/>
      </dsp:txXfrm>
    </dsp:sp>
    <dsp:sp modelId="{D3D083C2-BA62-48E3-90EF-FABE764FE708}">
      <dsp:nvSpPr>
        <dsp:cNvPr id="0" name=""/>
        <dsp:cNvSpPr/>
      </dsp:nvSpPr>
      <dsp:spPr>
        <a:xfrm>
          <a:off x="2035386" y="3329843"/>
          <a:ext cx="1336677" cy="74727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err="1" smtClean="0">
              <a:latin typeface="Calibri" panose="020F0502020204030204"/>
              <a:ea typeface=""/>
              <a:cs typeface=""/>
            </a:rPr>
            <a:t>Kontamine</a:t>
          </a:r>
          <a:r>
            <a:rPr lang="tr-TR" sz="1200" kern="1200" dirty="0" smtClean="0">
              <a:latin typeface="Calibri" panose="020F0502020204030204"/>
              <a:ea typeface=""/>
              <a:cs typeface=""/>
            </a:rPr>
            <a:t> ambalaj</a:t>
          </a:r>
          <a:endParaRPr lang="tr-TR" sz="1200" kern="1200" dirty="0">
            <a:latin typeface="Calibri" panose="020F0502020204030204"/>
            <a:ea typeface=""/>
            <a:cs typeface=""/>
          </a:endParaRPr>
        </a:p>
      </dsp:txBody>
      <dsp:txXfrm>
        <a:off x="2231138" y="3439278"/>
        <a:ext cx="945173" cy="528401"/>
      </dsp:txXfrm>
    </dsp:sp>
    <dsp:sp modelId="{97583747-5EA5-429F-9877-2239EA2EFC8B}">
      <dsp:nvSpPr>
        <dsp:cNvPr id="0" name=""/>
        <dsp:cNvSpPr/>
      </dsp:nvSpPr>
      <dsp:spPr>
        <a:xfrm rot="7575390">
          <a:off x="1667221" y="2747529"/>
          <a:ext cx="884484" cy="19664"/>
        </a:xfrm>
        <a:custGeom>
          <a:avLst/>
          <a:gdLst/>
          <a:ahLst/>
          <a:cxnLst/>
          <a:rect l="0" t="0" r="0" b="0"/>
          <a:pathLst>
            <a:path>
              <a:moveTo>
                <a:pt x="0" y="9832"/>
              </a:moveTo>
              <a:lnTo>
                <a:pt x="884484" y="9832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300" kern="1200"/>
        </a:p>
      </dsp:txBody>
      <dsp:txXfrm rot="10800000">
        <a:off x="2087351" y="2735250"/>
        <a:ext cx="44224" cy="44224"/>
      </dsp:txXfrm>
    </dsp:sp>
    <dsp:sp modelId="{828CF3AF-AFA3-4582-B949-9B85DF0D2A60}">
      <dsp:nvSpPr>
        <dsp:cNvPr id="0" name=""/>
        <dsp:cNvSpPr/>
      </dsp:nvSpPr>
      <dsp:spPr>
        <a:xfrm>
          <a:off x="1112553" y="3091970"/>
          <a:ext cx="1067460" cy="593878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latin typeface="Calibri" panose="020F0502020204030204"/>
              <a:ea typeface=""/>
              <a:cs typeface=""/>
            </a:rPr>
            <a:t>Ev aletleri</a:t>
          </a:r>
          <a:endParaRPr lang="tr-TR" sz="1200" kern="1200" dirty="0">
            <a:latin typeface="Calibri" panose="020F0502020204030204"/>
            <a:ea typeface=""/>
            <a:cs typeface=""/>
          </a:endParaRPr>
        </a:p>
      </dsp:txBody>
      <dsp:txXfrm>
        <a:off x="1268879" y="3178941"/>
        <a:ext cx="754808" cy="419936"/>
      </dsp:txXfrm>
    </dsp:sp>
    <dsp:sp modelId="{632D64C5-ABB4-454B-AA8A-44F098FC0F8E}">
      <dsp:nvSpPr>
        <dsp:cNvPr id="0" name=""/>
        <dsp:cNvSpPr/>
      </dsp:nvSpPr>
      <dsp:spPr>
        <a:xfrm rot="8959657">
          <a:off x="1575224" y="2443460"/>
          <a:ext cx="675361" cy="19664"/>
        </a:xfrm>
        <a:custGeom>
          <a:avLst/>
          <a:gdLst/>
          <a:ahLst/>
          <a:cxnLst/>
          <a:rect l="0" t="0" r="0" b="0"/>
          <a:pathLst>
            <a:path>
              <a:moveTo>
                <a:pt x="0" y="9832"/>
              </a:moveTo>
              <a:lnTo>
                <a:pt x="675361" y="9832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300" kern="1200"/>
        </a:p>
      </dsp:txBody>
      <dsp:txXfrm rot="10800000">
        <a:off x="1896021" y="2436409"/>
        <a:ext cx="33768" cy="33768"/>
      </dsp:txXfrm>
    </dsp:sp>
    <dsp:sp modelId="{67C3CD1F-5375-4B33-98C1-E1EFEAFC7D4D}">
      <dsp:nvSpPr>
        <dsp:cNvPr id="0" name=""/>
        <dsp:cNvSpPr/>
      </dsp:nvSpPr>
      <dsp:spPr>
        <a:xfrm>
          <a:off x="636837" y="2556758"/>
          <a:ext cx="1201938" cy="593878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6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latin typeface="Calibri" panose="020F0502020204030204"/>
              <a:ea typeface=""/>
              <a:cs typeface=""/>
            </a:rPr>
            <a:t>Televizyon</a:t>
          </a:r>
          <a:endParaRPr lang="tr-TR" sz="1200" kern="1200" dirty="0">
            <a:latin typeface="Calibri" panose="020F0502020204030204"/>
            <a:ea typeface=""/>
            <a:cs typeface=""/>
          </a:endParaRPr>
        </a:p>
      </dsp:txBody>
      <dsp:txXfrm>
        <a:off x="812857" y="2643729"/>
        <a:ext cx="849898" cy="419936"/>
      </dsp:txXfrm>
    </dsp:sp>
    <dsp:sp modelId="{F55B245D-D0F3-4BEE-9FA6-C84FBB0F0477}">
      <dsp:nvSpPr>
        <dsp:cNvPr id="0" name=""/>
        <dsp:cNvSpPr/>
      </dsp:nvSpPr>
      <dsp:spPr>
        <a:xfrm rot="10422586">
          <a:off x="1455150" y="2099848"/>
          <a:ext cx="644095" cy="19664"/>
        </a:xfrm>
        <a:custGeom>
          <a:avLst/>
          <a:gdLst/>
          <a:ahLst/>
          <a:cxnLst/>
          <a:rect l="0" t="0" r="0" b="0"/>
          <a:pathLst>
            <a:path>
              <a:moveTo>
                <a:pt x="0" y="9832"/>
              </a:moveTo>
              <a:lnTo>
                <a:pt x="644095" y="9832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300" kern="1200"/>
        </a:p>
      </dsp:txBody>
      <dsp:txXfrm rot="10800000">
        <a:off x="1761096" y="2093578"/>
        <a:ext cx="32204" cy="32204"/>
      </dsp:txXfrm>
    </dsp:sp>
    <dsp:sp modelId="{7C1323B1-47FB-4936-A8B2-AE91B97BD128}">
      <dsp:nvSpPr>
        <dsp:cNvPr id="0" name=""/>
        <dsp:cNvSpPr/>
      </dsp:nvSpPr>
      <dsp:spPr>
        <a:xfrm>
          <a:off x="457973" y="1902618"/>
          <a:ext cx="1007704" cy="59387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latin typeface="Calibri" panose="020F0502020204030204"/>
              <a:ea typeface=""/>
              <a:cs typeface=""/>
            </a:rPr>
            <a:t>Basınçlı Kaplar</a:t>
          </a:r>
          <a:endParaRPr lang="tr-TR" sz="1200" kern="1200" dirty="0">
            <a:latin typeface="Calibri" panose="020F0502020204030204"/>
            <a:ea typeface=""/>
            <a:cs typeface=""/>
          </a:endParaRPr>
        </a:p>
      </dsp:txBody>
      <dsp:txXfrm>
        <a:off x="605548" y="1989589"/>
        <a:ext cx="712554" cy="419936"/>
      </dsp:txXfrm>
    </dsp:sp>
    <dsp:sp modelId="{EDE40316-C578-46B6-9022-E9A62D0C627D}">
      <dsp:nvSpPr>
        <dsp:cNvPr id="0" name=""/>
        <dsp:cNvSpPr/>
      </dsp:nvSpPr>
      <dsp:spPr>
        <a:xfrm rot="11836893">
          <a:off x="1398995" y="1728553"/>
          <a:ext cx="748433" cy="19664"/>
        </a:xfrm>
        <a:custGeom>
          <a:avLst/>
          <a:gdLst/>
          <a:ahLst/>
          <a:cxnLst/>
          <a:rect l="0" t="0" r="0" b="0"/>
          <a:pathLst>
            <a:path>
              <a:moveTo>
                <a:pt x="0" y="9832"/>
              </a:moveTo>
              <a:lnTo>
                <a:pt x="748433" y="9832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300" kern="1200"/>
        </a:p>
      </dsp:txBody>
      <dsp:txXfrm rot="10800000">
        <a:off x="1754501" y="1719674"/>
        <a:ext cx="37421" cy="37421"/>
      </dsp:txXfrm>
    </dsp:sp>
    <dsp:sp modelId="{DC48CE0A-AAC0-44D5-A294-4357155E5A62}">
      <dsp:nvSpPr>
        <dsp:cNvPr id="0" name=""/>
        <dsp:cNvSpPr/>
      </dsp:nvSpPr>
      <dsp:spPr>
        <a:xfrm>
          <a:off x="445592" y="1189013"/>
          <a:ext cx="1032457" cy="59387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latin typeface="Calibri" panose="020F0502020204030204"/>
              <a:ea typeface=""/>
              <a:cs typeface=""/>
            </a:rPr>
            <a:t>Bilişim ve Telek.</a:t>
          </a:r>
          <a:endParaRPr lang="tr-TR" sz="1200" kern="1200" dirty="0">
            <a:latin typeface="Calibri" panose="020F0502020204030204"/>
            <a:ea typeface=""/>
            <a:cs typeface=""/>
          </a:endParaRPr>
        </a:p>
      </dsp:txBody>
      <dsp:txXfrm>
        <a:off x="596792" y="1275984"/>
        <a:ext cx="730057" cy="419936"/>
      </dsp:txXfrm>
    </dsp:sp>
    <dsp:sp modelId="{DDC0D28D-B6F3-4EA1-A28F-9D7583F93CDF}">
      <dsp:nvSpPr>
        <dsp:cNvPr id="0" name=""/>
        <dsp:cNvSpPr/>
      </dsp:nvSpPr>
      <dsp:spPr>
        <a:xfrm rot="13114286">
          <a:off x="1493382" y="1418079"/>
          <a:ext cx="857165" cy="19664"/>
        </a:xfrm>
        <a:custGeom>
          <a:avLst/>
          <a:gdLst/>
          <a:ahLst/>
          <a:cxnLst/>
          <a:rect l="0" t="0" r="0" b="0"/>
          <a:pathLst>
            <a:path>
              <a:moveTo>
                <a:pt x="0" y="9832"/>
              </a:moveTo>
              <a:lnTo>
                <a:pt x="857165" y="9832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300" kern="1200"/>
        </a:p>
      </dsp:txBody>
      <dsp:txXfrm rot="10800000">
        <a:off x="1900536" y="1406483"/>
        <a:ext cx="42858" cy="42858"/>
      </dsp:txXfrm>
    </dsp:sp>
    <dsp:sp modelId="{07FFA091-891E-408B-AAF5-10C1E6375DA3}">
      <dsp:nvSpPr>
        <dsp:cNvPr id="0" name=""/>
        <dsp:cNvSpPr/>
      </dsp:nvSpPr>
      <dsp:spPr>
        <a:xfrm>
          <a:off x="836471" y="632795"/>
          <a:ext cx="921598" cy="593878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smtClean="0">
              <a:latin typeface="Calibri" panose="020F0502020204030204"/>
              <a:ea typeface=""/>
              <a:cs typeface=""/>
            </a:rPr>
            <a:t>Pil ve akü</a:t>
          </a:r>
          <a:endParaRPr lang="tr-TR" sz="1200" kern="1200" dirty="0">
            <a:latin typeface="Calibri" panose="020F0502020204030204"/>
            <a:ea typeface=""/>
            <a:cs typeface=""/>
          </a:endParaRPr>
        </a:p>
      </dsp:txBody>
      <dsp:txXfrm>
        <a:off x="971436" y="719766"/>
        <a:ext cx="651668" cy="419936"/>
      </dsp:txXfrm>
    </dsp:sp>
    <dsp:sp modelId="{8124B91B-F9A0-4979-BA09-3D45671A94DA}">
      <dsp:nvSpPr>
        <dsp:cNvPr id="0" name=""/>
        <dsp:cNvSpPr/>
      </dsp:nvSpPr>
      <dsp:spPr>
        <a:xfrm rot="14657143">
          <a:off x="1751912" y="1142742"/>
          <a:ext cx="978540" cy="19664"/>
        </a:xfrm>
        <a:custGeom>
          <a:avLst/>
          <a:gdLst/>
          <a:ahLst/>
          <a:cxnLst/>
          <a:rect l="0" t="0" r="0" b="0"/>
          <a:pathLst>
            <a:path>
              <a:moveTo>
                <a:pt x="0" y="9832"/>
              </a:moveTo>
              <a:lnTo>
                <a:pt x="978540" y="9832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300" kern="1200"/>
        </a:p>
      </dsp:txBody>
      <dsp:txXfrm rot="10800000">
        <a:off x="2216719" y="1128111"/>
        <a:ext cx="48927" cy="48927"/>
      </dsp:txXfrm>
    </dsp:sp>
    <dsp:sp modelId="{FA09FB66-B2CA-4A9B-8862-328AD6B17537}">
      <dsp:nvSpPr>
        <dsp:cNvPr id="0" name=""/>
        <dsp:cNvSpPr/>
      </dsp:nvSpPr>
      <dsp:spPr>
        <a:xfrm>
          <a:off x="1450824" y="172458"/>
          <a:ext cx="901810" cy="550471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latin typeface="Calibri" panose="020F0502020204030204"/>
              <a:ea typeface=""/>
              <a:cs typeface=""/>
            </a:rPr>
            <a:t>Kartuş, toner</a:t>
          </a:r>
          <a:endParaRPr lang="tr-TR" sz="1200" kern="1200" dirty="0">
            <a:latin typeface="Calibri" panose="020F0502020204030204"/>
            <a:ea typeface=""/>
            <a:cs typeface=""/>
          </a:endParaRPr>
        </a:p>
      </dsp:txBody>
      <dsp:txXfrm>
        <a:off x="1582891" y="253073"/>
        <a:ext cx="637676" cy="3892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722E4A-A7EE-4B40-A892-C466B07478C0}">
      <dsp:nvSpPr>
        <dsp:cNvPr id="0" name=""/>
        <dsp:cNvSpPr/>
      </dsp:nvSpPr>
      <dsp:spPr>
        <a:xfrm rot="10800000">
          <a:off x="0" y="0"/>
          <a:ext cx="3581400" cy="486833"/>
        </a:xfrm>
        <a:prstGeom prst="trapezoid">
          <a:avLst>
            <a:gd name="adj" fmla="val 61304"/>
          </a:avLst>
        </a:prstGeom>
        <a:solidFill>
          <a:schemeClr val="accent2">
            <a:lumMod val="60000"/>
            <a:lumOff val="40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3100" kern="1200" dirty="0"/>
        </a:p>
      </dsp:txBody>
      <dsp:txXfrm rot="-10800000">
        <a:off x="626744" y="0"/>
        <a:ext cx="2327910" cy="486833"/>
      </dsp:txXfrm>
    </dsp:sp>
    <dsp:sp modelId="{3EE4CEB7-627C-F645-89AD-CFC9E309F776}">
      <dsp:nvSpPr>
        <dsp:cNvPr id="0" name=""/>
        <dsp:cNvSpPr/>
      </dsp:nvSpPr>
      <dsp:spPr>
        <a:xfrm rot="10800000">
          <a:off x="298450" y="486833"/>
          <a:ext cx="2984499" cy="486833"/>
        </a:xfrm>
        <a:prstGeom prst="trapezoid">
          <a:avLst>
            <a:gd name="adj" fmla="val 61304"/>
          </a:avLst>
        </a:prstGeom>
        <a:solidFill>
          <a:schemeClr val="accent5">
            <a:hueOff val="-602175"/>
            <a:satOff val="3126"/>
            <a:lumOff val="2274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3100" kern="1200" dirty="0"/>
        </a:p>
      </dsp:txBody>
      <dsp:txXfrm rot="-10800000">
        <a:off x="820737" y="486833"/>
        <a:ext cx="1939925" cy="486833"/>
      </dsp:txXfrm>
    </dsp:sp>
    <dsp:sp modelId="{DAAB302F-C278-CA40-8B0D-628C30DC0083}">
      <dsp:nvSpPr>
        <dsp:cNvPr id="0" name=""/>
        <dsp:cNvSpPr/>
      </dsp:nvSpPr>
      <dsp:spPr>
        <a:xfrm rot="10800000">
          <a:off x="596900" y="973666"/>
          <a:ext cx="2387600" cy="486833"/>
        </a:xfrm>
        <a:prstGeom prst="trapezoid">
          <a:avLst>
            <a:gd name="adj" fmla="val 61304"/>
          </a:avLst>
        </a:prstGeom>
        <a:solidFill>
          <a:schemeClr val="accent5">
            <a:lumMod val="60000"/>
            <a:lumOff val="40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3100" kern="1200" dirty="0"/>
        </a:p>
      </dsp:txBody>
      <dsp:txXfrm rot="-10800000">
        <a:off x="1014729" y="973666"/>
        <a:ext cx="1551940" cy="486833"/>
      </dsp:txXfrm>
    </dsp:sp>
    <dsp:sp modelId="{4490EA40-4DD9-2245-BE33-D53DBCA7F47D}">
      <dsp:nvSpPr>
        <dsp:cNvPr id="0" name=""/>
        <dsp:cNvSpPr/>
      </dsp:nvSpPr>
      <dsp:spPr>
        <a:xfrm rot="10800000">
          <a:off x="895350" y="1460500"/>
          <a:ext cx="1790700" cy="486833"/>
        </a:xfrm>
        <a:prstGeom prst="trapezoid">
          <a:avLst>
            <a:gd name="adj" fmla="val 61304"/>
          </a:avLst>
        </a:prstGeom>
        <a:solidFill>
          <a:schemeClr val="accent5">
            <a:lumMod val="60000"/>
            <a:lumOff val="40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3100" kern="1200" dirty="0"/>
        </a:p>
      </dsp:txBody>
      <dsp:txXfrm rot="-10800000">
        <a:off x="1208722" y="1460500"/>
        <a:ext cx="1163955" cy="486833"/>
      </dsp:txXfrm>
    </dsp:sp>
    <dsp:sp modelId="{BBD2185E-193A-AF4A-A825-99D7B973E826}">
      <dsp:nvSpPr>
        <dsp:cNvPr id="0" name=""/>
        <dsp:cNvSpPr/>
      </dsp:nvSpPr>
      <dsp:spPr>
        <a:xfrm rot="10800000">
          <a:off x="1193800" y="1947333"/>
          <a:ext cx="1193800" cy="486833"/>
        </a:xfrm>
        <a:prstGeom prst="trapezoid">
          <a:avLst>
            <a:gd name="adj" fmla="val 61304"/>
          </a:avLst>
        </a:prstGeom>
        <a:solidFill>
          <a:srgbClr val="FFFF00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3100" kern="1200" dirty="0"/>
        </a:p>
      </dsp:txBody>
      <dsp:txXfrm rot="-10800000">
        <a:off x="1402715" y="1947333"/>
        <a:ext cx="775970" cy="486833"/>
      </dsp:txXfrm>
    </dsp:sp>
    <dsp:sp modelId="{717CC3FF-06D8-234F-823C-7E12E8D21087}">
      <dsp:nvSpPr>
        <dsp:cNvPr id="0" name=""/>
        <dsp:cNvSpPr/>
      </dsp:nvSpPr>
      <dsp:spPr>
        <a:xfrm rot="10800000">
          <a:off x="1492249" y="2434166"/>
          <a:ext cx="596900" cy="486833"/>
        </a:xfrm>
        <a:prstGeom prst="trapezoid">
          <a:avLst>
            <a:gd name="adj" fmla="val 61304"/>
          </a:avLst>
        </a:prstGeom>
        <a:solidFill>
          <a:srgbClr val="FF0000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3100" kern="1200" dirty="0"/>
        </a:p>
      </dsp:txBody>
      <dsp:txXfrm rot="-10800000">
        <a:off x="1492249" y="2434166"/>
        <a:ext cx="596900" cy="4868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CAEB79-E3CD-BF4F-B2EE-BD67AEA32D2B}">
      <dsp:nvSpPr>
        <dsp:cNvPr id="0" name=""/>
        <dsp:cNvSpPr/>
      </dsp:nvSpPr>
      <dsp:spPr>
        <a:xfrm>
          <a:off x="3060" y="0"/>
          <a:ext cx="1836550" cy="2295417"/>
        </a:xfrm>
        <a:prstGeom prst="upArrow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41537-5482-1541-88D4-BC7F6C2CB858}">
      <dsp:nvSpPr>
        <dsp:cNvPr id="0" name=""/>
        <dsp:cNvSpPr/>
      </dsp:nvSpPr>
      <dsp:spPr>
        <a:xfrm>
          <a:off x="1894707" y="0"/>
          <a:ext cx="3116570" cy="2295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0" rIns="177800" bIns="1778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500" b="1" kern="1200" dirty="0" smtClean="0">
              <a:solidFill>
                <a:schemeClr val="tx1"/>
              </a:solidFill>
              <a:latin typeface="Elephant" panose="02020904090505020303" pitchFamily="18" charset="0"/>
            </a:rPr>
            <a:t>NÜFUS </a:t>
          </a:r>
        </a:p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500" b="1" kern="1200" dirty="0" smtClean="0">
              <a:solidFill>
                <a:schemeClr val="tx1"/>
              </a:solidFill>
              <a:latin typeface="Elephant" panose="02020904090505020303" pitchFamily="18" charset="0"/>
            </a:rPr>
            <a:t>SANAYİLEŞME</a:t>
          </a:r>
        </a:p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500" b="1" kern="1200" dirty="0" smtClean="0">
              <a:solidFill>
                <a:schemeClr val="tx1"/>
              </a:solidFill>
              <a:latin typeface="Elephant" panose="02020904090505020303" pitchFamily="18" charset="0"/>
            </a:rPr>
            <a:t>KENTLEŞME </a:t>
          </a:r>
        </a:p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500" b="1" kern="1200" dirty="0" smtClean="0">
              <a:solidFill>
                <a:schemeClr val="tx1"/>
              </a:solidFill>
              <a:latin typeface="Elephant" panose="02020904090505020303" pitchFamily="18" charset="0"/>
            </a:rPr>
            <a:t>TÜKETİM</a:t>
          </a:r>
          <a:endParaRPr lang="tr-TR" sz="2500" b="1" kern="1200" dirty="0">
            <a:solidFill>
              <a:schemeClr val="tx1"/>
            </a:solidFill>
            <a:latin typeface="Elephant" panose="02020904090505020303" pitchFamily="18" charset="0"/>
          </a:endParaRPr>
        </a:p>
      </dsp:txBody>
      <dsp:txXfrm>
        <a:off x="1894707" y="0"/>
        <a:ext cx="3116570" cy="2295417"/>
      </dsp:txXfrm>
    </dsp:sp>
    <dsp:sp modelId="{B628FBC9-3669-2D49-B35B-88588E5E2F95}">
      <dsp:nvSpPr>
        <dsp:cNvPr id="0" name=""/>
        <dsp:cNvSpPr/>
      </dsp:nvSpPr>
      <dsp:spPr>
        <a:xfrm>
          <a:off x="0" y="2486702"/>
          <a:ext cx="1836550" cy="2295417"/>
        </a:xfrm>
        <a:prstGeom prst="downArrow">
          <a:avLst/>
        </a:prstGeom>
        <a:solidFill>
          <a:srgbClr val="FF0000"/>
        </a:solidFill>
        <a:ln>
          <a:solidFill>
            <a:srgbClr val="FF0000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C153DB-232C-5548-BAEF-D10EA935E407}">
      <dsp:nvSpPr>
        <dsp:cNvPr id="0" name=""/>
        <dsp:cNvSpPr/>
      </dsp:nvSpPr>
      <dsp:spPr>
        <a:xfrm>
          <a:off x="2445672" y="2486702"/>
          <a:ext cx="3116570" cy="2295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0" rIns="177800" bIns="1778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500" b="1" kern="1200" dirty="0" smtClean="0">
              <a:solidFill>
                <a:schemeClr val="tx1"/>
              </a:solidFill>
              <a:latin typeface="Elephant" panose="02020904090505020303" pitchFamily="18" charset="0"/>
            </a:rPr>
            <a:t>KAYNAKLAR</a:t>
          </a:r>
          <a:endParaRPr lang="tr-TR" sz="2500" b="1" kern="1200" dirty="0">
            <a:solidFill>
              <a:schemeClr val="tx1"/>
            </a:solidFill>
            <a:latin typeface="Elephant" panose="02020904090505020303" pitchFamily="18" charset="0"/>
          </a:endParaRPr>
        </a:p>
      </dsp:txBody>
      <dsp:txXfrm>
        <a:off x="2445672" y="2486702"/>
        <a:ext cx="3116570" cy="229541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A57885-5A97-4903-A1D9-A6258FF9320F}">
      <dsp:nvSpPr>
        <dsp:cNvPr id="0" name=""/>
        <dsp:cNvSpPr/>
      </dsp:nvSpPr>
      <dsp:spPr>
        <a:xfrm>
          <a:off x="2134773" y="936103"/>
          <a:ext cx="3049320" cy="3120455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40000">
              <a:schemeClr val="accent3">
                <a:lumMod val="5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800" b="1" kern="1200" dirty="0" smtClean="0">
              <a:solidFill>
                <a:schemeClr val="bg1"/>
              </a:solidFill>
              <a:latin typeface="Algerian" panose="04020705040A02060702" pitchFamily="82" charset="0"/>
              <a:ea typeface="+mn-ea"/>
              <a:cs typeface="+mn-cs"/>
            </a:rPr>
            <a:t>Sıfır Atık</a:t>
          </a:r>
          <a:endParaRPr lang="tr-TR" sz="4800" b="1" kern="1200" dirty="0">
            <a:solidFill>
              <a:schemeClr val="bg1"/>
            </a:solidFill>
            <a:latin typeface="Algerian" panose="04020705040A02060702" pitchFamily="82" charset="0"/>
            <a:ea typeface="+mn-ea"/>
            <a:cs typeface="+mn-cs"/>
          </a:endParaRPr>
        </a:p>
      </dsp:txBody>
      <dsp:txXfrm>
        <a:off x="2581336" y="1393083"/>
        <a:ext cx="2156194" cy="2206495"/>
      </dsp:txXfrm>
    </dsp:sp>
    <dsp:sp modelId="{6B97271F-7286-48E8-9CA6-07E2BD224D00}">
      <dsp:nvSpPr>
        <dsp:cNvPr id="0" name=""/>
        <dsp:cNvSpPr/>
      </dsp:nvSpPr>
      <dsp:spPr>
        <a:xfrm>
          <a:off x="2937734" y="3702030"/>
          <a:ext cx="231449" cy="231425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5A17CB-1259-4490-8252-F2A2C1F1BC70}">
      <dsp:nvSpPr>
        <dsp:cNvPr id="0" name=""/>
        <dsp:cNvSpPr/>
      </dsp:nvSpPr>
      <dsp:spPr>
        <a:xfrm>
          <a:off x="5110882" y="2209310"/>
          <a:ext cx="231449" cy="231425"/>
        </a:xfrm>
        <a:prstGeom prst="ellipse">
          <a:avLst/>
        </a:prstGeom>
        <a:gradFill rotWithShape="0">
          <a:gsLst>
            <a:gs pos="0">
              <a:schemeClr val="accent4">
                <a:hueOff val="-9196"/>
                <a:satOff val="1337"/>
                <a:lumOff val="-109"/>
                <a:alphaOff val="0"/>
                <a:shade val="70000"/>
                <a:satMod val="150000"/>
              </a:schemeClr>
            </a:gs>
            <a:gs pos="34000">
              <a:schemeClr val="accent4">
                <a:hueOff val="-9196"/>
                <a:satOff val="1337"/>
                <a:lumOff val="-109"/>
                <a:alphaOff val="0"/>
                <a:shade val="70000"/>
                <a:satMod val="140000"/>
              </a:schemeClr>
            </a:gs>
            <a:gs pos="70000">
              <a:schemeClr val="accent4">
                <a:hueOff val="-9196"/>
                <a:satOff val="1337"/>
                <a:lumOff val="-109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-9196"/>
                <a:satOff val="1337"/>
                <a:lumOff val="-109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BA8391-5D95-4E60-B8E8-7A1949F0C304}">
      <dsp:nvSpPr>
        <dsp:cNvPr id="0" name=""/>
        <dsp:cNvSpPr/>
      </dsp:nvSpPr>
      <dsp:spPr>
        <a:xfrm>
          <a:off x="4004874" y="3948336"/>
          <a:ext cx="319199" cy="319685"/>
        </a:xfrm>
        <a:prstGeom prst="ellipse">
          <a:avLst/>
        </a:prstGeom>
        <a:gradFill rotWithShape="0">
          <a:gsLst>
            <a:gs pos="0">
              <a:schemeClr val="accent4">
                <a:hueOff val="-18393"/>
                <a:satOff val="2673"/>
                <a:lumOff val="-218"/>
                <a:alphaOff val="0"/>
                <a:shade val="70000"/>
                <a:satMod val="150000"/>
              </a:schemeClr>
            </a:gs>
            <a:gs pos="34000">
              <a:schemeClr val="accent4">
                <a:hueOff val="-18393"/>
                <a:satOff val="2673"/>
                <a:lumOff val="-218"/>
                <a:alphaOff val="0"/>
                <a:shade val="70000"/>
                <a:satMod val="140000"/>
              </a:schemeClr>
            </a:gs>
            <a:gs pos="70000">
              <a:schemeClr val="accent4">
                <a:hueOff val="-18393"/>
                <a:satOff val="2673"/>
                <a:lumOff val="-218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-18393"/>
                <a:satOff val="2673"/>
                <a:lumOff val="-218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DEF9BE-B0BE-4D59-9D92-4FF5E4104FE6}">
      <dsp:nvSpPr>
        <dsp:cNvPr id="0" name=""/>
        <dsp:cNvSpPr/>
      </dsp:nvSpPr>
      <dsp:spPr>
        <a:xfrm>
          <a:off x="3002516" y="1366736"/>
          <a:ext cx="231449" cy="231425"/>
        </a:xfrm>
        <a:prstGeom prst="ellipse">
          <a:avLst/>
        </a:prstGeom>
        <a:gradFill rotWithShape="0">
          <a:gsLst>
            <a:gs pos="0">
              <a:schemeClr val="accent4">
                <a:hueOff val="-27589"/>
                <a:satOff val="4010"/>
                <a:lumOff val="-327"/>
                <a:alphaOff val="0"/>
                <a:shade val="70000"/>
                <a:satMod val="150000"/>
              </a:schemeClr>
            </a:gs>
            <a:gs pos="34000">
              <a:schemeClr val="accent4">
                <a:hueOff val="-27589"/>
                <a:satOff val="4010"/>
                <a:lumOff val="-327"/>
                <a:alphaOff val="0"/>
                <a:shade val="70000"/>
                <a:satMod val="140000"/>
              </a:schemeClr>
            </a:gs>
            <a:gs pos="70000">
              <a:schemeClr val="accent4">
                <a:hueOff val="-27589"/>
                <a:satOff val="4010"/>
                <a:lumOff val="-327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-27589"/>
                <a:satOff val="4010"/>
                <a:lumOff val="-327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C3B51C-EAA3-4743-8ACC-A0038DC1E4EA}">
      <dsp:nvSpPr>
        <dsp:cNvPr id="0" name=""/>
        <dsp:cNvSpPr/>
      </dsp:nvSpPr>
      <dsp:spPr>
        <a:xfrm>
          <a:off x="2274011" y="2691147"/>
          <a:ext cx="231449" cy="231425"/>
        </a:xfrm>
        <a:prstGeom prst="ellipse">
          <a:avLst/>
        </a:prstGeom>
        <a:gradFill rotWithShape="0">
          <a:gsLst>
            <a:gs pos="0">
              <a:schemeClr val="accent4">
                <a:hueOff val="-36786"/>
                <a:satOff val="5346"/>
                <a:lumOff val="-436"/>
                <a:alphaOff val="0"/>
                <a:shade val="70000"/>
                <a:satMod val="150000"/>
              </a:schemeClr>
            </a:gs>
            <a:gs pos="34000">
              <a:schemeClr val="accent4">
                <a:hueOff val="-36786"/>
                <a:satOff val="5346"/>
                <a:lumOff val="-436"/>
                <a:alphaOff val="0"/>
                <a:shade val="70000"/>
                <a:satMod val="140000"/>
              </a:schemeClr>
            </a:gs>
            <a:gs pos="70000">
              <a:schemeClr val="accent4">
                <a:hueOff val="-36786"/>
                <a:satOff val="5346"/>
                <a:lumOff val="-436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-36786"/>
                <a:satOff val="5346"/>
                <a:lumOff val="-436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28669A-A8F4-4913-8174-9C89D0981AD9}">
      <dsp:nvSpPr>
        <dsp:cNvPr id="0" name=""/>
        <dsp:cNvSpPr/>
      </dsp:nvSpPr>
      <dsp:spPr>
        <a:xfrm>
          <a:off x="654746" y="1138509"/>
          <a:ext cx="1907742" cy="1647082"/>
        </a:xfrm>
        <a:prstGeom prst="ellipse">
          <a:avLst/>
        </a:prstGeom>
        <a:gradFill rotWithShape="0">
          <a:gsLst>
            <a:gs pos="0">
              <a:schemeClr val="accent4">
                <a:hueOff val="-45982"/>
                <a:satOff val="6683"/>
                <a:lumOff val="-545"/>
                <a:alphaOff val="0"/>
                <a:shade val="70000"/>
                <a:satMod val="150000"/>
              </a:schemeClr>
            </a:gs>
            <a:gs pos="34000">
              <a:schemeClr val="accent4">
                <a:hueOff val="-45982"/>
                <a:satOff val="6683"/>
                <a:lumOff val="-545"/>
                <a:alphaOff val="0"/>
                <a:shade val="70000"/>
                <a:satMod val="140000"/>
              </a:schemeClr>
            </a:gs>
            <a:gs pos="70000">
              <a:schemeClr val="accent4">
                <a:hueOff val="-45982"/>
                <a:satOff val="6683"/>
                <a:lumOff val="-545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-45982"/>
                <a:satOff val="6683"/>
                <a:lumOff val="-545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>
              <a:solidFill>
                <a:srgbClr val="C00000"/>
              </a:solidFill>
              <a:latin typeface="Calibri"/>
              <a:ea typeface="+mn-ea"/>
              <a:cs typeface="+mn-cs"/>
            </a:rPr>
            <a:t>Doğal Kaynakları Verimli Kullanmak</a:t>
          </a:r>
          <a:endParaRPr lang="tr-TR" sz="2000" b="1" kern="1200" dirty="0">
            <a:solidFill>
              <a:srgbClr val="C00000"/>
            </a:solidFill>
            <a:latin typeface="Calibri"/>
            <a:ea typeface="+mn-ea"/>
            <a:cs typeface="+mn-cs"/>
          </a:endParaRPr>
        </a:p>
      </dsp:txBody>
      <dsp:txXfrm>
        <a:off x="934128" y="1379719"/>
        <a:ext cx="1348978" cy="1164662"/>
      </dsp:txXfrm>
    </dsp:sp>
    <dsp:sp modelId="{9689648F-1327-4FDE-9849-92CEDD54ED38}">
      <dsp:nvSpPr>
        <dsp:cNvPr id="0" name=""/>
        <dsp:cNvSpPr/>
      </dsp:nvSpPr>
      <dsp:spPr>
        <a:xfrm>
          <a:off x="3370597" y="1376999"/>
          <a:ext cx="319199" cy="319685"/>
        </a:xfrm>
        <a:prstGeom prst="ellipse">
          <a:avLst/>
        </a:prstGeom>
        <a:gradFill rotWithShape="0">
          <a:gsLst>
            <a:gs pos="0">
              <a:schemeClr val="accent4">
                <a:hueOff val="-55178"/>
                <a:satOff val="8020"/>
                <a:lumOff val="-654"/>
                <a:alphaOff val="0"/>
                <a:shade val="70000"/>
                <a:satMod val="150000"/>
              </a:schemeClr>
            </a:gs>
            <a:gs pos="34000">
              <a:schemeClr val="accent4">
                <a:hueOff val="-55178"/>
                <a:satOff val="8020"/>
                <a:lumOff val="-654"/>
                <a:alphaOff val="0"/>
                <a:shade val="70000"/>
                <a:satMod val="140000"/>
              </a:schemeClr>
            </a:gs>
            <a:gs pos="70000">
              <a:schemeClr val="accent4">
                <a:hueOff val="-55178"/>
                <a:satOff val="8020"/>
                <a:lumOff val="-654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-55178"/>
                <a:satOff val="8020"/>
                <a:lumOff val="-654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189E4A4-6759-49C6-BF61-381DB3D1941B}">
      <dsp:nvSpPr>
        <dsp:cNvPr id="0" name=""/>
        <dsp:cNvSpPr/>
      </dsp:nvSpPr>
      <dsp:spPr>
        <a:xfrm>
          <a:off x="1267531" y="3071382"/>
          <a:ext cx="577150" cy="577280"/>
        </a:xfrm>
        <a:prstGeom prst="ellipse">
          <a:avLst/>
        </a:prstGeom>
        <a:gradFill rotWithShape="0">
          <a:gsLst>
            <a:gs pos="0">
              <a:schemeClr val="accent4">
                <a:hueOff val="-64375"/>
                <a:satOff val="9356"/>
                <a:lumOff val="-763"/>
                <a:alphaOff val="0"/>
                <a:shade val="70000"/>
                <a:satMod val="150000"/>
              </a:schemeClr>
            </a:gs>
            <a:gs pos="34000">
              <a:schemeClr val="accent4">
                <a:hueOff val="-64375"/>
                <a:satOff val="9356"/>
                <a:lumOff val="-763"/>
                <a:alphaOff val="0"/>
                <a:shade val="70000"/>
                <a:satMod val="140000"/>
              </a:schemeClr>
            </a:gs>
            <a:gs pos="70000">
              <a:schemeClr val="accent4">
                <a:hueOff val="-64375"/>
                <a:satOff val="9356"/>
                <a:lumOff val="-763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-64375"/>
                <a:satOff val="9356"/>
                <a:lumOff val="-763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3C0F312-0853-4F97-AFAA-C8C72C32D882}">
      <dsp:nvSpPr>
        <dsp:cNvPr id="0" name=""/>
        <dsp:cNvSpPr/>
      </dsp:nvSpPr>
      <dsp:spPr>
        <a:xfrm>
          <a:off x="3205596" y="0"/>
          <a:ext cx="1932966" cy="1313640"/>
        </a:xfrm>
        <a:prstGeom prst="ellipse">
          <a:avLst/>
        </a:prstGeom>
        <a:gradFill rotWithShape="0">
          <a:gsLst>
            <a:gs pos="0">
              <a:schemeClr val="accent4">
                <a:hueOff val="-73571"/>
                <a:satOff val="10693"/>
                <a:lumOff val="-872"/>
                <a:alphaOff val="0"/>
                <a:shade val="70000"/>
                <a:satMod val="150000"/>
              </a:schemeClr>
            </a:gs>
            <a:gs pos="34000">
              <a:schemeClr val="accent4">
                <a:hueOff val="-73571"/>
                <a:satOff val="10693"/>
                <a:lumOff val="-872"/>
                <a:alphaOff val="0"/>
                <a:shade val="70000"/>
                <a:satMod val="140000"/>
              </a:schemeClr>
            </a:gs>
            <a:gs pos="70000">
              <a:schemeClr val="accent4">
                <a:hueOff val="-73571"/>
                <a:satOff val="10693"/>
                <a:lumOff val="-872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-73571"/>
                <a:satOff val="10693"/>
                <a:lumOff val="-872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>
              <a:solidFill>
                <a:srgbClr val="C00000"/>
              </a:solidFill>
              <a:latin typeface="Calibri"/>
              <a:ea typeface="+mn-ea"/>
              <a:cs typeface="+mn-cs"/>
            </a:rPr>
            <a:t>İsrafın önlenmesi</a:t>
          </a:r>
          <a:endParaRPr lang="tr-TR" sz="2000" b="1" kern="1200" dirty="0">
            <a:solidFill>
              <a:srgbClr val="C00000"/>
            </a:solidFill>
            <a:latin typeface="Calibri"/>
            <a:ea typeface="+mn-ea"/>
            <a:cs typeface="+mn-cs"/>
          </a:endParaRPr>
        </a:p>
      </dsp:txBody>
      <dsp:txXfrm>
        <a:off x="3488672" y="192378"/>
        <a:ext cx="1366814" cy="928884"/>
      </dsp:txXfrm>
    </dsp:sp>
    <dsp:sp modelId="{31045AC8-8963-4611-B6DE-C250C87EDC10}">
      <dsp:nvSpPr>
        <dsp:cNvPr id="0" name=""/>
        <dsp:cNvSpPr/>
      </dsp:nvSpPr>
      <dsp:spPr>
        <a:xfrm>
          <a:off x="4699810" y="1818811"/>
          <a:ext cx="319199" cy="319685"/>
        </a:xfrm>
        <a:prstGeom prst="ellipse">
          <a:avLst/>
        </a:prstGeom>
        <a:gradFill rotWithShape="0">
          <a:gsLst>
            <a:gs pos="0">
              <a:schemeClr val="accent4">
                <a:hueOff val="-82768"/>
                <a:satOff val="12029"/>
                <a:lumOff val="-980"/>
                <a:alphaOff val="0"/>
                <a:shade val="70000"/>
                <a:satMod val="150000"/>
              </a:schemeClr>
            </a:gs>
            <a:gs pos="34000">
              <a:schemeClr val="accent4">
                <a:hueOff val="-82768"/>
                <a:satOff val="12029"/>
                <a:lumOff val="-980"/>
                <a:alphaOff val="0"/>
                <a:shade val="70000"/>
                <a:satMod val="140000"/>
              </a:schemeClr>
            </a:gs>
            <a:gs pos="70000">
              <a:schemeClr val="accent4">
                <a:hueOff val="-82768"/>
                <a:satOff val="12029"/>
                <a:lumOff val="-98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-82768"/>
                <a:satOff val="12029"/>
                <a:lumOff val="-98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C57A33-44C6-4B9E-B7D8-9A2A284F6C02}">
      <dsp:nvSpPr>
        <dsp:cNvPr id="0" name=""/>
        <dsp:cNvSpPr/>
      </dsp:nvSpPr>
      <dsp:spPr>
        <a:xfrm>
          <a:off x="1047861" y="3758475"/>
          <a:ext cx="231449" cy="231425"/>
        </a:xfrm>
        <a:prstGeom prst="ellipse">
          <a:avLst/>
        </a:prstGeom>
        <a:gradFill rotWithShape="0">
          <a:gsLst>
            <a:gs pos="0">
              <a:schemeClr val="accent4">
                <a:hueOff val="-91964"/>
                <a:satOff val="13366"/>
                <a:lumOff val="-1089"/>
                <a:alphaOff val="0"/>
                <a:shade val="70000"/>
                <a:satMod val="150000"/>
              </a:schemeClr>
            </a:gs>
            <a:gs pos="34000">
              <a:schemeClr val="accent4">
                <a:hueOff val="-91964"/>
                <a:satOff val="13366"/>
                <a:lumOff val="-1089"/>
                <a:alphaOff val="0"/>
                <a:shade val="70000"/>
                <a:satMod val="140000"/>
              </a:schemeClr>
            </a:gs>
            <a:gs pos="70000">
              <a:schemeClr val="accent4">
                <a:hueOff val="-91964"/>
                <a:satOff val="13366"/>
                <a:lumOff val="-1089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-91964"/>
                <a:satOff val="13366"/>
                <a:lumOff val="-1089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D1F29BC-354E-4F44-91CC-C0705FFA3825}">
      <dsp:nvSpPr>
        <dsp:cNvPr id="0" name=""/>
        <dsp:cNvSpPr/>
      </dsp:nvSpPr>
      <dsp:spPr>
        <a:xfrm>
          <a:off x="3354107" y="3429040"/>
          <a:ext cx="231449" cy="231425"/>
        </a:xfrm>
        <a:prstGeom prst="ellipse">
          <a:avLst/>
        </a:prstGeom>
        <a:gradFill rotWithShape="0">
          <a:gsLst>
            <a:gs pos="0">
              <a:schemeClr val="accent4">
                <a:hueOff val="-101160"/>
                <a:satOff val="14703"/>
                <a:lumOff val="-1198"/>
                <a:alphaOff val="0"/>
                <a:shade val="70000"/>
                <a:satMod val="150000"/>
              </a:schemeClr>
            </a:gs>
            <a:gs pos="34000">
              <a:schemeClr val="accent4">
                <a:hueOff val="-101160"/>
                <a:satOff val="14703"/>
                <a:lumOff val="-1198"/>
                <a:alphaOff val="0"/>
                <a:shade val="70000"/>
                <a:satMod val="140000"/>
              </a:schemeClr>
            </a:gs>
            <a:gs pos="70000">
              <a:schemeClr val="accent4">
                <a:hueOff val="-101160"/>
                <a:satOff val="14703"/>
                <a:lumOff val="-1198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-101160"/>
                <a:satOff val="14703"/>
                <a:lumOff val="-1198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423D21E-52D5-4369-AB47-630EC2F73D10}">
      <dsp:nvSpPr>
        <dsp:cNvPr id="0" name=""/>
        <dsp:cNvSpPr/>
      </dsp:nvSpPr>
      <dsp:spPr>
        <a:xfrm>
          <a:off x="4569399" y="2879149"/>
          <a:ext cx="2177833" cy="1911239"/>
        </a:xfrm>
        <a:prstGeom prst="ellipse">
          <a:avLst/>
        </a:prstGeom>
        <a:gradFill rotWithShape="0">
          <a:gsLst>
            <a:gs pos="0">
              <a:schemeClr val="accent4">
                <a:hueOff val="-110357"/>
                <a:satOff val="16039"/>
                <a:lumOff val="-1307"/>
                <a:alphaOff val="0"/>
                <a:shade val="70000"/>
                <a:satMod val="150000"/>
              </a:schemeClr>
            </a:gs>
            <a:gs pos="34000">
              <a:schemeClr val="accent4">
                <a:hueOff val="-110357"/>
                <a:satOff val="16039"/>
                <a:lumOff val="-1307"/>
                <a:alphaOff val="0"/>
                <a:shade val="70000"/>
                <a:satMod val="140000"/>
              </a:schemeClr>
            </a:gs>
            <a:gs pos="70000">
              <a:schemeClr val="accent4">
                <a:hueOff val="-110357"/>
                <a:satOff val="16039"/>
                <a:lumOff val="-1307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-110357"/>
                <a:satOff val="16039"/>
                <a:lumOff val="-1307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>
              <a:solidFill>
                <a:srgbClr val="C00000"/>
              </a:solidFill>
              <a:latin typeface="Calibri"/>
              <a:ea typeface="+mn-ea"/>
              <a:cs typeface="+mn-cs"/>
            </a:rPr>
            <a:t>Atık Miktarını Azaltılmak</a:t>
          </a:r>
          <a:endParaRPr lang="tr-TR" sz="2000" b="1" kern="1200" dirty="0">
            <a:solidFill>
              <a:srgbClr val="C00000"/>
            </a:solidFill>
            <a:latin typeface="Calibri"/>
            <a:ea typeface="+mn-ea"/>
            <a:cs typeface="+mn-cs"/>
          </a:endParaRPr>
        </a:p>
      </dsp:txBody>
      <dsp:txXfrm>
        <a:off x="4888335" y="3159043"/>
        <a:ext cx="1539961" cy="1351451"/>
      </dsp:txXfrm>
    </dsp:sp>
    <dsp:sp modelId="{EB511BB1-9A43-4329-8868-4BBF50540718}">
      <dsp:nvSpPr>
        <dsp:cNvPr id="0" name=""/>
        <dsp:cNvSpPr/>
      </dsp:nvSpPr>
      <dsp:spPr>
        <a:xfrm>
          <a:off x="5440683" y="2989793"/>
          <a:ext cx="231449" cy="231425"/>
        </a:xfrm>
        <a:prstGeom prst="ellipse">
          <a:avLst/>
        </a:prstGeom>
        <a:gradFill rotWithShape="0">
          <a:gsLst>
            <a:gs pos="0">
              <a:schemeClr val="accent4">
                <a:hueOff val="-119553"/>
                <a:satOff val="17376"/>
                <a:lumOff val="-1416"/>
                <a:alphaOff val="0"/>
                <a:shade val="70000"/>
                <a:satMod val="150000"/>
              </a:schemeClr>
            </a:gs>
            <a:gs pos="34000">
              <a:schemeClr val="accent4">
                <a:hueOff val="-119553"/>
                <a:satOff val="17376"/>
                <a:lumOff val="-1416"/>
                <a:alphaOff val="0"/>
                <a:shade val="70000"/>
                <a:satMod val="140000"/>
              </a:schemeClr>
            </a:gs>
            <a:gs pos="70000">
              <a:schemeClr val="accent4">
                <a:hueOff val="-119553"/>
                <a:satOff val="17376"/>
                <a:lumOff val="-1416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-119553"/>
                <a:satOff val="17376"/>
                <a:lumOff val="-1416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A9AA08D-709D-4019-93C1-EF873D689118}">
      <dsp:nvSpPr>
        <dsp:cNvPr id="0" name=""/>
        <dsp:cNvSpPr/>
      </dsp:nvSpPr>
      <dsp:spPr>
        <a:xfrm>
          <a:off x="1538723" y="3561049"/>
          <a:ext cx="2316889" cy="1678111"/>
        </a:xfrm>
        <a:prstGeom prst="ellipse">
          <a:avLst/>
        </a:prstGeom>
        <a:gradFill rotWithShape="0">
          <a:gsLst>
            <a:gs pos="0">
              <a:schemeClr val="accent4">
                <a:hueOff val="-128750"/>
                <a:satOff val="18713"/>
                <a:lumOff val="-1525"/>
                <a:alphaOff val="0"/>
                <a:shade val="70000"/>
                <a:satMod val="150000"/>
              </a:schemeClr>
            </a:gs>
            <a:gs pos="34000">
              <a:schemeClr val="accent4">
                <a:hueOff val="-128750"/>
                <a:satOff val="18713"/>
                <a:lumOff val="-1525"/>
                <a:alphaOff val="0"/>
                <a:shade val="70000"/>
                <a:satMod val="140000"/>
              </a:schemeClr>
            </a:gs>
            <a:gs pos="70000">
              <a:schemeClr val="accent4">
                <a:hueOff val="-128750"/>
                <a:satOff val="18713"/>
                <a:lumOff val="-1525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-128750"/>
                <a:satOff val="18713"/>
                <a:lumOff val="-1525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>
              <a:solidFill>
                <a:srgbClr val="C00000"/>
              </a:solidFill>
              <a:latin typeface="Calibri"/>
              <a:ea typeface="+mn-ea"/>
              <a:cs typeface="+mn-cs"/>
            </a:rPr>
            <a:t>Atıkların Kaynağında Ayrıştırılması</a:t>
          </a:r>
          <a:endParaRPr lang="tr-TR" sz="2000" b="1" kern="1200" dirty="0">
            <a:solidFill>
              <a:srgbClr val="C00000"/>
            </a:solidFill>
            <a:latin typeface="Calibri"/>
            <a:ea typeface="+mn-ea"/>
            <a:cs typeface="+mn-cs"/>
          </a:endParaRPr>
        </a:p>
      </dsp:txBody>
      <dsp:txXfrm>
        <a:off x="1878024" y="3806803"/>
        <a:ext cx="1638287" cy="1186603"/>
      </dsp:txXfrm>
    </dsp:sp>
    <dsp:sp modelId="{DB58CD88-7364-4465-A69F-223E0E6FB4AA}">
      <dsp:nvSpPr>
        <dsp:cNvPr id="0" name=""/>
        <dsp:cNvSpPr/>
      </dsp:nvSpPr>
      <dsp:spPr>
        <a:xfrm>
          <a:off x="3461881" y="3989900"/>
          <a:ext cx="231449" cy="231425"/>
        </a:xfrm>
        <a:prstGeom prst="ellipse">
          <a:avLst/>
        </a:prstGeom>
        <a:gradFill rotWithShape="0">
          <a:gsLst>
            <a:gs pos="0">
              <a:schemeClr val="accent4">
                <a:hueOff val="-137946"/>
                <a:satOff val="20049"/>
                <a:lumOff val="-1634"/>
                <a:alphaOff val="0"/>
                <a:shade val="70000"/>
                <a:satMod val="150000"/>
              </a:schemeClr>
            </a:gs>
            <a:gs pos="34000">
              <a:schemeClr val="accent4">
                <a:hueOff val="-137946"/>
                <a:satOff val="20049"/>
                <a:lumOff val="-1634"/>
                <a:alphaOff val="0"/>
                <a:shade val="70000"/>
                <a:satMod val="140000"/>
              </a:schemeClr>
            </a:gs>
            <a:gs pos="70000">
              <a:schemeClr val="accent4">
                <a:hueOff val="-137946"/>
                <a:satOff val="20049"/>
                <a:lumOff val="-1634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-137946"/>
                <a:satOff val="20049"/>
                <a:lumOff val="-1634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C67F3B3-043D-417C-8F8C-C4330A55D3E4}">
      <dsp:nvSpPr>
        <dsp:cNvPr id="0" name=""/>
        <dsp:cNvSpPr/>
      </dsp:nvSpPr>
      <dsp:spPr>
        <a:xfrm>
          <a:off x="5175543" y="606141"/>
          <a:ext cx="2777780" cy="1939782"/>
        </a:xfrm>
        <a:prstGeom prst="ellipse">
          <a:avLst/>
        </a:prstGeom>
        <a:gradFill rotWithShape="0">
          <a:gsLst>
            <a:gs pos="0">
              <a:schemeClr val="accent4">
                <a:hueOff val="-147142"/>
                <a:satOff val="21386"/>
                <a:lumOff val="-1743"/>
                <a:alphaOff val="0"/>
                <a:shade val="70000"/>
                <a:satMod val="150000"/>
              </a:schemeClr>
            </a:gs>
            <a:gs pos="34000">
              <a:schemeClr val="accent4">
                <a:hueOff val="-147142"/>
                <a:satOff val="21386"/>
                <a:lumOff val="-1743"/>
                <a:alphaOff val="0"/>
                <a:shade val="70000"/>
                <a:satMod val="140000"/>
              </a:schemeClr>
            </a:gs>
            <a:gs pos="70000">
              <a:schemeClr val="accent4">
                <a:hueOff val="-147142"/>
                <a:satOff val="21386"/>
                <a:lumOff val="-1743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-147142"/>
                <a:satOff val="21386"/>
                <a:lumOff val="-1743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>
              <a:solidFill>
                <a:srgbClr val="C00000"/>
              </a:solidFill>
              <a:latin typeface="Calibri"/>
              <a:ea typeface="+mn-ea"/>
              <a:cs typeface="+mn-cs"/>
            </a:rPr>
            <a:t> Atıkları Geri Dönüştürerek Ekonomiye Katma Değer Sağlamak</a:t>
          </a:r>
          <a:endParaRPr lang="tr-TR" sz="2000" b="1" kern="1200" dirty="0">
            <a:solidFill>
              <a:srgbClr val="C00000"/>
            </a:solidFill>
            <a:latin typeface="Calibri"/>
            <a:ea typeface="+mn-ea"/>
            <a:cs typeface="+mn-cs"/>
          </a:endParaRPr>
        </a:p>
      </dsp:txBody>
      <dsp:txXfrm>
        <a:off x="5582339" y="890215"/>
        <a:ext cx="1964188" cy="1371634"/>
      </dsp:txXfrm>
    </dsp:sp>
    <dsp:sp modelId="{8DCB543C-070A-4084-86BB-1FCC3FF3A63E}">
      <dsp:nvSpPr>
        <dsp:cNvPr id="0" name=""/>
        <dsp:cNvSpPr/>
      </dsp:nvSpPr>
      <dsp:spPr>
        <a:xfrm>
          <a:off x="2093210" y="1330817"/>
          <a:ext cx="231449" cy="231425"/>
        </a:xfrm>
        <a:prstGeom prst="ellipse">
          <a:avLst/>
        </a:prstGeom>
        <a:gradFill rotWithShape="0">
          <a:gsLst>
            <a:gs pos="0">
              <a:schemeClr val="accent4">
                <a:hueOff val="-156339"/>
                <a:satOff val="22722"/>
                <a:lumOff val="-1852"/>
                <a:alphaOff val="0"/>
                <a:shade val="70000"/>
                <a:satMod val="150000"/>
              </a:schemeClr>
            </a:gs>
            <a:gs pos="34000">
              <a:schemeClr val="accent4">
                <a:hueOff val="-156339"/>
                <a:satOff val="22722"/>
                <a:lumOff val="-1852"/>
                <a:alphaOff val="0"/>
                <a:shade val="70000"/>
                <a:satMod val="140000"/>
              </a:schemeClr>
            </a:gs>
            <a:gs pos="70000">
              <a:schemeClr val="accent4">
                <a:hueOff val="-156339"/>
                <a:satOff val="22722"/>
                <a:lumOff val="-1852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-156339"/>
                <a:satOff val="22722"/>
                <a:lumOff val="-1852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F7D775A-4D24-453C-B981-A429B3F78AC1}">
      <dsp:nvSpPr>
        <dsp:cNvPr id="0" name=""/>
        <dsp:cNvSpPr/>
      </dsp:nvSpPr>
      <dsp:spPr>
        <a:xfrm>
          <a:off x="4788149" y="352775"/>
          <a:ext cx="231449" cy="231425"/>
        </a:xfrm>
        <a:prstGeom prst="ellipse">
          <a:avLst/>
        </a:prstGeom>
        <a:gradFill rotWithShape="0">
          <a:gsLst>
            <a:gs pos="0">
              <a:schemeClr val="accent4">
                <a:hueOff val="-165535"/>
                <a:satOff val="24059"/>
                <a:lumOff val="-1961"/>
                <a:alphaOff val="0"/>
                <a:shade val="70000"/>
                <a:satMod val="150000"/>
              </a:schemeClr>
            </a:gs>
            <a:gs pos="34000">
              <a:schemeClr val="accent4">
                <a:hueOff val="-165535"/>
                <a:satOff val="24059"/>
                <a:lumOff val="-1961"/>
                <a:alphaOff val="0"/>
                <a:shade val="70000"/>
                <a:satMod val="140000"/>
              </a:schemeClr>
            </a:gs>
            <a:gs pos="70000">
              <a:schemeClr val="accent4">
                <a:hueOff val="-165535"/>
                <a:satOff val="24059"/>
                <a:lumOff val="-1961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-165535"/>
                <a:satOff val="24059"/>
                <a:lumOff val="-1961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22C431-9CA8-4DE5-A486-DEAC3E0BBE2B}">
      <dsp:nvSpPr>
        <dsp:cNvPr id="0" name=""/>
        <dsp:cNvSpPr/>
      </dsp:nvSpPr>
      <dsp:spPr>
        <a:xfrm>
          <a:off x="2004" y="539198"/>
          <a:ext cx="1783769" cy="713507"/>
        </a:xfrm>
        <a:prstGeom prst="chevron">
          <a:avLst/>
        </a:prstGeom>
        <a:solidFill>
          <a:schemeClr val="accent6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Ham Madde</a:t>
          </a:r>
          <a:endParaRPr lang="tr-TR" sz="1600" kern="1200" dirty="0"/>
        </a:p>
      </dsp:txBody>
      <dsp:txXfrm>
        <a:off x="358758" y="539198"/>
        <a:ext cx="1070262" cy="713507"/>
      </dsp:txXfrm>
    </dsp:sp>
    <dsp:sp modelId="{7B1FE188-1F08-4C3C-AB7F-5BCD1CFEB462}">
      <dsp:nvSpPr>
        <dsp:cNvPr id="0" name=""/>
        <dsp:cNvSpPr/>
      </dsp:nvSpPr>
      <dsp:spPr>
        <a:xfrm>
          <a:off x="1607396" y="539198"/>
          <a:ext cx="1783769" cy="71350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Üretim</a:t>
          </a:r>
          <a:endParaRPr lang="tr-TR" sz="1600" kern="1200" dirty="0"/>
        </a:p>
      </dsp:txBody>
      <dsp:txXfrm>
        <a:off x="1964150" y="539198"/>
        <a:ext cx="1070262" cy="713507"/>
      </dsp:txXfrm>
    </dsp:sp>
    <dsp:sp modelId="{9FBFBBA1-A3C8-450F-B455-242026DEB38F}">
      <dsp:nvSpPr>
        <dsp:cNvPr id="0" name=""/>
        <dsp:cNvSpPr/>
      </dsp:nvSpPr>
      <dsp:spPr>
        <a:xfrm>
          <a:off x="3212788" y="539198"/>
          <a:ext cx="1783769" cy="713507"/>
        </a:xfrm>
        <a:prstGeom prst="chevron">
          <a:avLst/>
        </a:prstGeom>
        <a:solidFill>
          <a:schemeClr val="accent4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Dağıtım</a:t>
          </a:r>
          <a:endParaRPr lang="tr-TR" sz="1600" kern="1200" dirty="0"/>
        </a:p>
      </dsp:txBody>
      <dsp:txXfrm>
        <a:off x="3569542" y="539198"/>
        <a:ext cx="1070262" cy="713507"/>
      </dsp:txXfrm>
    </dsp:sp>
    <dsp:sp modelId="{EAE575BC-38F8-4BEA-AA4A-F1274E11C6A7}">
      <dsp:nvSpPr>
        <dsp:cNvPr id="0" name=""/>
        <dsp:cNvSpPr/>
      </dsp:nvSpPr>
      <dsp:spPr>
        <a:xfrm>
          <a:off x="4818180" y="539198"/>
          <a:ext cx="1783769" cy="713507"/>
        </a:xfrm>
        <a:prstGeom prst="chevron">
          <a:avLst/>
        </a:prstGeom>
        <a:solidFill>
          <a:schemeClr val="accent2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Tüketim</a:t>
          </a:r>
          <a:endParaRPr lang="tr-TR" sz="1600" kern="1200" dirty="0"/>
        </a:p>
      </dsp:txBody>
      <dsp:txXfrm>
        <a:off x="5174934" y="539198"/>
        <a:ext cx="1070262" cy="713507"/>
      </dsp:txXfrm>
    </dsp:sp>
    <dsp:sp modelId="{B5BDF316-0E8D-4EDC-9F1D-674D2D12971C}">
      <dsp:nvSpPr>
        <dsp:cNvPr id="0" name=""/>
        <dsp:cNvSpPr/>
      </dsp:nvSpPr>
      <dsp:spPr>
        <a:xfrm>
          <a:off x="6423572" y="539198"/>
          <a:ext cx="1783769" cy="713507"/>
        </a:xfrm>
        <a:prstGeom prst="chevron">
          <a:avLst/>
        </a:prstGeom>
        <a:solidFill>
          <a:schemeClr val="tx1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Atık</a:t>
          </a:r>
          <a:endParaRPr lang="tr-TR" sz="1600" kern="1200" dirty="0"/>
        </a:p>
      </dsp:txBody>
      <dsp:txXfrm>
        <a:off x="6780326" y="539198"/>
        <a:ext cx="1070262" cy="71350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3716D4-1098-4B96-B628-C35D7E457515}">
      <dsp:nvSpPr>
        <dsp:cNvPr id="0" name=""/>
        <dsp:cNvSpPr/>
      </dsp:nvSpPr>
      <dsp:spPr>
        <a:xfrm>
          <a:off x="1067527" y="238863"/>
          <a:ext cx="3241445" cy="3241445"/>
        </a:xfrm>
        <a:prstGeom prst="pie">
          <a:avLst>
            <a:gd name="adj1" fmla="val 16200000"/>
            <a:gd name="adj2" fmla="val 20520000"/>
          </a:avLst>
        </a:prstGeom>
        <a:solidFill>
          <a:schemeClr val="accent4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>
              <a:solidFill>
                <a:srgbClr val="C00000"/>
              </a:solidFill>
              <a:latin typeface="Bookman Old Style" panose="02050604050505020204" pitchFamily="18" charset="0"/>
            </a:rPr>
            <a:t>Satış</a:t>
          </a:r>
          <a:endParaRPr lang="tr-TR" sz="1400" b="1" kern="1200" dirty="0">
            <a:solidFill>
              <a:srgbClr val="C00000"/>
            </a:solidFill>
            <a:latin typeface="Bookman Old Style" panose="02050604050505020204" pitchFamily="18" charset="0"/>
          </a:endParaRPr>
        </a:p>
      </dsp:txBody>
      <dsp:txXfrm>
        <a:off x="2758481" y="783735"/>
        <a:ext cx="1041893" cy="694595"/>
      </dsp:txXfrm>
    </dsp:sp>
    <dsp:sp modelId="{42FB3846-F9C3-40A9-8E7E-5AA3B14379BE}">
      <dsp:nvSpPr>
        <dsp:cNvPr id="0" name=""/>
        <dsp:cNvSpPr/>
      </dsp:nvSpPr>
      <dsp:spPr>
        <a:xfrm>
          <a:off x="1095311" y="325302"/>
          <a:ext cx="3241445" cy="3241445"/>
        </a:xfrm>
        <a:prstGeom prst="pie">
          <a:avLst>
            <a:gd name="adj1" fmla="val 20520000"/>
            <a:gd name="adj2" fmla="val 32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>
              <a:solidFill>
                <a:srgbClr val="C00000"/>
              </a:solidFill>
              <a:latin typeface="Bookman Old Style" panose="02050604050505020204" pitchFamily="18" charset="0"/>
            </a:rPr>
            <a:t>Tüketim</a:t>
          </a:r>
          <a:endParaRPr lang="tr-TR" sz="1400" b="1" kern="1200" dirty="0">
            <a:solidFill>
              <a:srgbClr val="C00000"/>
            </a:solidFill>
            <a:latin typeface="Bookman Old Style" panose="02050604050505020204" pitchFamily="18" charset="0"/>
          </a:endParaRPr>
        </a:p>
      </dsp:txBody>
      <dsp:txXfrm>
        <a:off x="3182956" y="1806334"/>
        <a:ext cx="964716" cy="771772"/>
      </dsp:txXfrm>
    </dsp:sp>
    <dsp:sp modelId="{B01275C0-0DE2-4BA3-8B03-9C5D461DA8DD}">
      <dsp:nvSpPr>
        <dsp:cNvPr id="0" name=""/>
        <dsp:cNvSpPr/>
      </dsp:nvSpPr>
      <dsp:spPr>
        <a:xfrm>
          <a:off x="1021993" y="378554"/>
          <a:ext cx="3241445" cy="3241445"/>
        </a:xfrm>
        <a:prstGeom prst="pie">
          <a:avLst>
            <a:gd name="adj1" fmla="val 3240000"/>
            <a:gd name="adj2" fmla="val 7560000"/>
          </a:avLst>
        </a:prstGeom>
        <a:solidFill>
          <a:schemeClr val="accent6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b="1" kern="1200" dirty="0" smtClean="0">
              <a:solidFill>
                <a:srgbClr val="C00000"/>
              </a:solidFill>
              <a:latin typeface="Bookman Old Style" panose="02050604050505020204" pitchFamily="18" charset="0"/>
            </a:rPr>
            <a:t>Tekrar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b="1" kern="1200" dirty="0" smtClean="0">
              <a:solidFill>
                <a:srgbClr val="C00000"/>
              </a:solidFill>
              <a:latin typeface="Bookman Old Style" panose="02050604050505020204" pitchFamily="18" charset="0"/>
            </a:rPr>
            <a:t>Kullanım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b="1" kern="1200" dirty="0" smtClean="0">
              <a:solidFill>
                <a:srgbClr val="C00000"/>
              </a:solidFill>
              <a:latin typeface="Bookman Old Style" panose="02050604050505020204" pitchFamily="18" charset="0"/>
            </a:rPr>
            <a:t>Onarım</a:t>
          </a:r>
          <a:endParaRPr lang="tr-TR" sz="1300" b="1" kern="1200" dirty="0">
            <a:solidFill>
              <a:srgbClr val="C00000"/>
            </a:solidFill>
            <a:latin typeface="Bookman Old Style" panose="02050604050505020204" pitchFamily="18" charset="0"/>
          </a:endParaRPr>
        </a:p>
      </dsp:txBody>
      <dsp:txXfrm>
        <a:off x="2179652" y="2655284"/>
        <a:ext cx="926127" cy="848950"/>
      </dsp:txXfrm>
    </dsp:sp>
    <dsp:sp modelId="{E492367A-849D-45F1-838B-F304AEBE3594}">
      <dsp:nvSpPr>
        <dsp:cNvPr id="0" name=""/>
        <dsp:cNvSpPr/>
      </dsp:nvSpPr>
      <dsp:spPr>
        <a:xfrm>
          <a:off x="948674" y="325302"/>
          <a:ext cx="3241445" cy="3241445"/>
        </a:xfrm>
        <a:prstGeom prst="pie">
          <a:avLst>
            <a:gd name="adj1" fmla="val 7560000"/>
            <a:gd name="adj2" fmla="val 11880000"/>
          </a:avLst>
        </a:prstGeom>
        <a:solidFill>
          <a:schemeClr val="accent4">
            <a:lumMod val="75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>
              <a:solidFill>
                <a:srgbClr val="C00000"/>
              </a:solidFill>
              <a:latin typeface="Bookman Old Style" panose="02050604050505020204" pitchFamily="18" charset="0"/>
            </a:rPr>
            <a:t>Geri dönüşüm</a:t>
          </a:r>
          <a:endParaRPr lang="tr-TR" sz="1400" b="1" kern="1200" dirty="0">
            <a:solidFill>
              <a:srgbClr val="C00000"/>
            </a:solidFill>
            <a:latin typeface="Bookman Old Style" panose="02050604050505020204" pitchFamily="18" charset="0"/>
          </a:endParaRPr>
        </a:p>
      </dsp:txBody>
      <dsp:txXfrm>
        <a:off x="1137759" y="1806334"/>
        <a:ext cx="964716" cy="771772"/>
      </dsp:txXfrm>
    </dsp:sp>
    <dsp:sp modelId="{A40D2E80-C0AC-4CFA-9ABA-F9025760422D}">
      <dsp:nvSpPr>
        <dsp:cNvPr id="0" name=""/>
        <dsp:cNvSpPr/>
      </dsp:nvSpPr>
      <dsp:spPr>
        <a:xfrm>
          <a:off x="976458" y="238863"/>
          <a:ext cx="3241445" cy="3241445"/>
        </a:xfrm>
        <a:prstGeom prst="pie">
          <a:avLst>
            <a:gd name="adj1" fmla="val 11880000"/>
            <a:gd name="adj2" fmla="val 16200000"/>
          </a:avLst>
        </a:prstGeom>
        <a:solidFill>
          <a:schemeClr val="accent2">
            <a:lumMod val="40000"/>
            <a:lumOff val="60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>
              <a:solidFill>
                <a:srgbClr val="C00000"/>
              </a:solidFill>
              <a:latin typeface="Bookman Old Style" panose="02050604050505020204" pitchFamily="18" charset="0"/>
            </a:rPr>
            <a:t>Dizayn/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kern="1200" dirty="0" smtClean="0">
              <a:solidFill>
                <a:srgbClr val="C00000"/>
              </a:solidFill>
              <a:latin typeface="Bookman Old Style" panose="02050604050505020204" pitchFamily="18" charset="0"/>
            </a:rPr>
            <a:t>Üretim</a:t>
          </a:r>
          <a:endParaRPr lang="tr-TR" sz="1400" b="1" kern="1200" dirty="0">
            <a:solidFill>
              <a:srgbClr val="C00000"/>
            </a:solidFill>
            <a:latin typeface="Bookman Old Style" panose="02050604050505020204" pitchFamily="18" charset="0"/>
          </a:endParaRPr>
        </a:p>
      </dsp:txBody>
      <dsp:txXfrm>
        <a:off x="1485056" y="783735"/>
        <a:ext cx="1041893" cy="694595"/>
      </dsp:txXfrm>
    </dsp:sp>
    <dsp:sp modelId="{5A959B2B-2C99-4C8E-A2FF-EF9BAF86F8CA}">
      <dsp:nvSpPr>
        <dsp:cNvPr id="0" name=""/>
        <dsp:cNvSpPr/>
      </dsp:nvSpPr>
      <dsp:spPr>
        <a:xfrm>
          <a:off x="866714" y="38202"/>
          <a:ext cx="3642767" cy="3642767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FB9673-ADA1-4D05-90CF-EB1CBB263C43}">
      <dsp:nvSpPr>
        <dsp:cNvPr id="0" name=""/>
        <dsp:cNvSpPr/>
      </dsp:nvSpPr>
      <dsp:spPr>
        <a:xfrm>
          <a:off x="894874" y="124612"/>
          <a:ext cx="3642767" cy="3642767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A2FFDB-F133-49BC-B627-706C64159A8A}">
      <dsp:nvSpPr>
        <dsp:cNvPr id="0" name=""/>
        <dsp:cNvSpPr/>
      </dsp:nvSpPr>
      <dsp:spPr>
        <a:xfrm>
          <a:off x="821332" y="178027"/>
          <a:ext cx="3642767" cy="3642767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0FE17C-87AF-45BF-9E0F-2F181DF7637D}">
      <dsp:nvSpPr>
        <dsp:cNvPr id="0" name=""/>
        <dsp:cNvSpPr/>
      </dsp:nvSpPr>
      <dsp:spPr>
        <a:xfrm>
          <a:off x="747789" y="124612"/>
          <a:ext cx="3642767" cy="3642767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03CDBB-36D8-485F-97F7-7352D389BCBB}">
      <dsp:nvSpPr>
        <dsp:cNvPr id="0" name=""/>
        <dsp:cNvSpPr/>
      </dsp:nvSpPr>
      <dsp:spPr>
        <a:xfrm>
          <a:off x="775950" y="38202"/>
          <a:ext cx="3642767" cy="3642767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7264A2-85D6-4286-B06A-2B4A96C4BEF5}">
      <dsp:nvSpPr>
        <dsp:cNvPr id="0" name=""/>
        <dsp:cNvSpPr/>
      </dsp:nvSpPr>
      <dsp:spPr>
        <a:xfrm>
          <a:off x="357160" y="36080"/>
          <a:ext cx="2041486" cy="1224891"/>
        </a:xfrm>
        <a:prstGeom prst="rect">
          <a:avLst/>
        </a:prstGeom>
        <a:gradFill flip="none" rotWithShape="1">
          <a:gsLst>
            <a:gs pos="0">
              <a:srgbClr val="FF0000"/>
            </a:gs>
            <a:gs pos="84000">
              <a:schemeClr val="accent2">
                <a:lumMod val="89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r="100000" b="100000"/>
          </a:path>
          <a:tileRect l="-100000" t="-100000"/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hemeClr val="accent4">
              <a:shade val="30000"/>
              <a:satMod val="130000"/>
            </a:schemeClr>
          </a:contourClr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600" b="1" kern="1200" dirty="0" smtClean="0">
              <a:latin typeface="Bookman Old Style" panose="02050604050505020204" pitchFamily="18" charset="0"/>
            </a:rPr>
            <a:t>Cam</a:t>
          </a:r>
          <a:endParaRPr lang="tr-TR" sz="2600" b="1" kern="1200" dirty="0">
            <a:latin typeface="Bookman Old Style" panose="02050604050505020204" pitchFamily="18" charset="0"/>
          </a:endParaRPr>
        </a:p>
      </dsp:txBody>
      <dsp:txXfrm>
        <a:off x="357160" y="36080"/>
        <a:ext cx="2041486" cy="1224891"/>
      </dsp:txXfrm>
    </dsp:sp>
    <dsp:sp modelId="{6ACAD8D5-6FED-4A4A-99AF-6E362FABD95F}">
      <dsp:nvSpPr>
        <dsp:cNvPr id="0" name=""/>
        <dsp:cNvSpPr/>
      </dsp:nvSpPr>
      <dsp:spPr>
        <a:xfrm>
          <a:off x="3347856" y="19066"/>
          <a:ext cx="2041486" cy="1224891"/>
        </a:xfrm>
        <a:prstGeom prst="rect">
          <a:avLst/>
        </a:prstGeom>
        <a:gradFill flip="none" rotWithShape="1">
          <a:gsLst>
            <a:gs pos="0">
              <a:srgbClr val="FF0000"/>
            </a:gs>
            <a:gs pos="84000">
              <a:schemeClr val="accent2">
                <a:lumMod val="89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r="100000" b="100000"/>
          </a:path>
          <a:tileRect l="-100000" t="-100000"/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hemeClr val="accent4">
              <a:shade val="30000"/>
              <a:satMod val="130000"/>
            </a:schemeClr>
          </a:contourClr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600" b="1" kern="1200" dirty="0" smtClean="0">
              <a:latin typeface="Bookman Old Style" panose="02050604050505020204" pitchFamily="18" charset="0"/>
            </a:rPr>
            <a:t>Kağıt</a:t>
          </a:r>
          <a:endParaRPr lang="tr-TR" sz="2600" b="1" kern="1200" dirty="0">
            <a:latin typeface="Bookman Old Style" panose="02050604050505020204" pitchFamily="18" charset="0"/>
          </a:endParaRPr>
        </a:p>
      </dsp:txBody>
      <dsp:txXfrm>
        <a:off x="3347856" y="19066"/>
        <a:ext cx="2041486" cy="1224891"/>
      </dsp:txXfrm>
    </dsp:sp>
    <dsp:sp modelId="{C8B27483-1DBF-49EB-9C34-297212653025}">
      <dsp:nvSpPr>
        <dsp:cNvPr id="0" name=""/>
        <dsp:cNvSpPr/>
      </dsp:nvSpPr>
      <dsp:spPr>
        <a:xfrm>
          <a:off x="6545273" y="888"/>
          <a:ext cx="2041486" cy="1224891"/>
        </a:xfrm>
        <a:prstGeom prst="rect">
          <a:avLst/>
        </a:prstGeom>
        <a:gradFill flip="none" rotWithShape="1">
          <a:gsLst>
            <a:gs pos="0">
              <a:srgbClr val="FF0000"/>
            </a:gs>
            <a:gs pos="84000">
              <a:schemeClr val="accent2">
                <a:lumMod val="89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r="100000" b="100000"/>
          </a:path>
          <a:tileRect l="-100000" t="-100000"/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hemeClr val="accent4">
              <a:shade val="30000"/>
              <a:satMod val="130000"/>
            </a:schemeClr>
          </a:contourClr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600" b="1" kern="1200" dirty="0" smtClean="0">
              <a:latin typeface="Bookman Old Style" panose="02050604050505020204" pitchFamily="18" charset="0"/>
            </a:rPr>
            <a:t>Plastik</a:t>
          </a:r>
          <a:endParaRPr lang="tr-TR" sz="2600" b="1" kern="1200" dirty="0">
            <a:latin typeface="Bookman Old Style" panose="02050604050505020204" pitchFamily="18" charset="0"/>
          </a:endParaRPr>
        </a:p>
      </dsp:txBody>
      <dsp:txXfrm>
        <a:off x="6545273" y="888"/>
        <a:ext cx="2041486" cy="1224891"/>
      </dsp:txXfrm>
    </dsp:sp>
    <dsp:sp modelId="{83E60021-9EBE-4F92-9F9F-2F5457D7ABF0}">
      <dsp:nvSpPr>
        <dsp:cNvPr id="0" name=""/>
        <dsp:cNvSpPr/>
      </dsp:nvSpPr>
      <dsp:spPr>
        <a:xfrm>
          <a:off x="6545273" y="2859026"/>
          <a:ext cx="2041486" cy="1224891"/>
        </a:xfrm>
        <a:prstGeom prst="rect">
          <a:avLst/>
        </a:prstGeom>
        <a:gradFill flip="none" rotWithShape="1">
          <a:gsLst>
            <a:gs pos="0">
              <a:srgbClr val="FF0000"/>
            </a:gs>
            <a:gs pos="84000">
              <a:schemeClr val="accent2">
                <a:lumMod val="89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r="100000" b="100000"/>
          </a:path>
          <a:tileRect l="-100000" t="-100000"/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hemeClr val="accent4">
              <a:shade val="30000"/>
              <a:satMod val="130000"/>
            </a:schemeClr>
          </a:contourClr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600" b="1" kern="1200" dirty="0" smtClean="0">
              <a:latin typeface="Bookman Old Style" panose="02050604050505020204" pitchFamily="18" charset="0"/>
            </a:rPr>
            <a:t>Elektronik</a:t>
          </a:r>
          <a:r>
            <a:rPr lang="tr-TR" sz="2600" kern="1200" dirty="0" smtClean="0"/>
            <a:t> </a:t>
          </a:r>
          <a:r>
            <a:rPr lang="tr-TR" sz="2600" b="1" kern="1200" dirty="0" smtClean="0">
              <a:latin typeface="Bookman Old Style" panose="02050604050505020204" pitchFamily="18" charset="0"/>
            </a:rPr>
            <a:t>Atıklar</a:t>
          </a:r>
          <a:endParaRPr lang="tr-TR" sz="2600" b="1" kern="1200" dirty="0">
            <a:latin typeface="Bookman Old Style" panose="02050604050505020204" pitchFamily="18" charset="0"/>
          </a:endParaRPr>
        </a:p>
      </dsp:txBody>
      <dsp:txXfrm>
        <a:off x="6545273" y="2859026"/>
        <a:ext cx="2041486" cy="1224891"/>
      </dsp:txXfrm>
    </dsp:sp>
    <dsp:sp modelId="{15F44D19-2C05-4455-B756-3ED3E78DEB4D}">
      <dsp:nvSpPr>
        <dsp:cNvPr id="0" name=""/>
        <dsp:cNvSpPr/>
      </dsp:nvSpPr>
      <dsp:spPr>
        <a:xfrm>
          <a:off x="355424" y="1427050"/>
          <a:ext cx="2041486" cy="1224891"/>
        </a:xfrm>
        <a:prstGeom prst="rect">
          <a:avLst/>
        </a:prstGeom>
        <a:gradFill flip="none" rotWithShape="1">
          <a:gsLst>
            <a:gs pos="0">
              <a:srgbClr val="FF0000"/>
            </a:gs>
            <a:gs pos="84000">
              <a:schemeClr val="accent2">
                <a:lumMod val="89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r="100000" b="100000"/>
          </a:path>
          <a:tileRect l="-100000" t="-100000"/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hemeClr val="accent4">
              <a:shade val="30000"/>
              <a:satMod val="130000"/>
            </a:schemeClr>
          </a:contourClr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600" b="1" kern="1200" dirty="0" smtClean="0">
              <a:latin typeface="Bookman Old Style" panose="02050604050505020204" pitchFamily="18" charset="0"/>
            </a:rPr>
            <a:t>Piller</a:t>
          </a:r>
          <a:endParaRPr lang="tr-TR" sz="2600" b="1" kern="1200" dirty="0">
            <a:latin typeface="Bookman Old Style" panose="02050604050505020204" pitchFamily="18" charset="0"/>
          </a:endParaRPr>
        </a:p>
      </dsp:txBody>
      <dsp:txXfrm>
        <a:off x="355424" y="1427050"/>
        <a:ext cx="2041486" cy="1224891"/>
      </dsp:txXfrm>
    </dsp:sp>
    <dsp:sp modelId="{A4324AD4-B27C-4EC8-9DB7-F5A1D24E58D5}">
      <dsp:nvSpPr>
        <dsp:cNvPr id="0" name=""/>
        <dsp:cNvSpPr/>
      </dsp:nvSpPr>
      <dsp:spPr>
        <a:xfrm>
          <a:off x="3347856" y="1427050"/>
          <a:ext cx="2041486" cy="1224891"/>
        </a:xfrm>
        <a:prstGeom prst="rect">
          <a:avLst/>
        </a:prstGeom>
        <a:gradFill flip="none" rotWithShape="1">
          <a:gsLst>
            <a:gs pos="0">
              <a:srgbClr val="FF0000"/>
            </a:gs>
            <a:gs pos="84000">
              <a:schemeClr val="accent2">
                <a:lumMod val="89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r="100000" b="100000"/>
          </a:path>
          <a:tileRect l="-100000" t="-100000"/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hemeClr val="accent4">
              <a:shade val="30000"/>
              <a:satMod val="130000"/>
            </a:schemeClr>
          </a:contourClr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600" b="1" kern="1200" dirty="0" smtClean="0">
              <a:latin typeface="Bookman Old Style" panose="02050604050505020204" pitchFamily="18" charset="0"/>
            </a:rPr>
            <a:t>Yağlar</a:t>
          </a:r>
          <a:r>
            <a:rPr lang="tr-TR" sz="2600" kern="1200" dirty="0" smtClean="0"/>
            <a:t> </a:t>
          </a:r>
          <a:endParaRPr lang="tr-TR" sz="2600" kern="1200" dirty="0"/>
        </a:p>
      </dsp:txBody>
      <dsp:txXfrm>
        <a:off x="3347856" y="1427050"/>
        <a:ext cx="2041486" cy="1224891"/>
      </dsp:txXfrm>
    </dsp:sp>
    <dsp:sp modelId="{40388364-CFB7-46C2-80AE-BD8A0AC2720E}">
      <dsp:nvSpPr>
        <dsp:cNvPr id="0" name=""/>
        <dsp:cNvSpPr/>
      </dsp:nvSpPr>
      <dsp:spPr>
        <a:xfrm>
          <a:off x="3347856" y="2859026"/>
          <a:ext cx="2041486" cy="1224891"/>
        </a:xfrm>
        <a:prstGeom prst="rect">
          <a:avLst/>
        </a:prstGeom>
        <a:gradFill flip="none" rotWithShape="1">
          <a:gsLst>
            <a:gs pos="0">
              <a:srgbClr val="FF0000"/>
            </a:gs>
            <a:gs pos="84000">
              <a:schemeClr val="accent2">
                <a:lumMod val="89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r="100000" b="100000"/>
          </a:path>
          <a:tileRect l="-100000" t="-100000"/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hemeClr val="accent4">
              <a:shade val="30000"/>
              <a:satMod val="130000"/>
            </a:schemeClr>
          </a:contourClr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600" b="1" kern="1200" dirty="0" smtClean="0">
              <a:latin typeface="Bookman Old Style" panose="02050604050505020204" pitchFamily="18" charset="0"/>
            </a:rPr>
            <a:t>Tekstil</a:t>
          </a:r>
          <a:endParaRPr lang="tr-TR" sz="2600" b="1" kern="1200" dirty="0">
            <a:latin typeface="Bookman Old Style" panose="02050604050505020204" pitchFamily="18" charset="0"/>
          </a:endParaRPr>
        </a:p>
      </dsp:txBody>
      <dsp:txXfrm>
        <a:off x="3347856" y="2859026"/>
        <a:ext cx="2041486" cy="1224891"/>
      </dsp:txXfrm>
    </dsp:sp>
    <dsp:sp modelId="{5DEC7D05-91D3-4542-BF20-3726FC7C0813}">
      <dsp:nvSpPr>
        <dsp:cNvPr id="0" name=""/>
        <dsp:cNvSpPr/>
      </dsp:nvSpPr>
      <dsp:spPr>
        <a:xfrm>
          <a:off x="6545273" y="1426291"/>
          <a:ext cx="2041486" cy="1224891"/>
        </a:xfrm>
        <a:prstGeom prst="rect">
          <a:avLst/>
        </a:prstGeom>
        <a:gradFill flip="none" rotWithShape="1">
          <a:gsLst>
            <a:gs pos="0">
              <a:srgbClr val="FF0000"/>
            </a:gs>
            <a:gs pos="84000">
              <a:schemeClr val="accent2">
                <a:lumMod val="89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r="100000" b="100000"/>
          </a:path>
          <a:tileRect l="-100000" t="-100000"/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hemeClr val="accent4">
              <a:shade val="30000"/>
              <a:satMod val="130000"/>
            </a:schemeClr>
          </a:contourClr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600" b="1" kern="1200" dirty="0" smtClean="0">
              <a:latin typeface="Bookman Old Style" panose="02050604050505020204" pitchFamily="18" charset="0"/>
            </a:rPr>
            <a:t>Metal</a:t>
          </a:r>
          <a:endParaRPr lang="tr-TR" sz="2600" b="1" kern="1200" dirty="0">
            <a:latin typeface="Bookman Old Style" panose="02050604050505020204" pitchFamily="18" charset="0"/>
          </a:endParaRPr>
        </a:p>
      </dsp:txBody>
      <dsp:txXfrm>
        <a:off x="6545273" y="1426291"/>
        <a:ext cx="2041486" cy="1224891"/>
      </dsp:txXfrm>
    </dsp:sp>
    <dsp:sp modelId="{5F67D76B-8D34-43B8-8217-1570A9A6BA79}">
      <dsp:nvSpPr>
        <dsp:cNvPr id="0" name=""/>
        <dsp:cNvSpPr/>
      </dsp:nvSpPr>
      <dsp:spPr>
        <a:xfrm>
          <a:off x="357160" y="2795202"/>
          <a:ext cx="2070557" cy="1224891"/>
        </a:xfrm>
        <a:prstGeom prst="rect">
          <a:avLst/>
        </a:prstGeom>
        <a:gradFill flip="none" rotWithShape="1">
          <a:gsLst>
            <a:gs pos="0">
              <a:srgbClr val="FF0000"/>
            </a:gs>
            <a:gs pos="84000">
              <a:schemeClr val="accent2">
                <a:lumMod val="89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r="100000" b="100000"/>
          </a:path>
          <a:tileRect l="-100000" t="-100000"/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hemeClr val="accent4">
              <a:shade val="30000"/>
              <a:satMod val="130000"/>
            </a:schemeClr>
          </a:contourClr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600" b="1" kern="1200" dirty="0" smtClean="0">
              <a:latin typeface="Bookman Old Style" panose="02050604050505020204" pitchFamily="18" charset="0"/>
            </a:rPr>
            <a:t>Ahşap</a:t>
          </a:r>
          <a:endParaRPr lang="tr-TR" sz="2600" b="1" kern="1200" dirty="0">
            <a:latin typeface="Bookman Old Style" panose="02050604050505020204" pitchFamily="18" charset="0"/>
          </a:endParaRPr>
        </a:p>
      </dsp:txBody>
      <dsp:txXfrm>
        <a:off x="357160" y="2795202"/>
        <a:ext cx="2070557" cy="122489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18ABD3-7534-4648-BAC0-C110897CD2B6}">
      <dsp:nvSpPr>
        <dsp:cNvPr id="0" name=""/>
        <dsp:cNvSpPr/>
      </dsp:nvSpPr>
      <dsp:spPr>
        <a:xfrm>
          <a:off x="1727" y="0"/>
          <a:ext cx="2688282" cy="4525963"/>
        </a:xfrm>
        <a:prstGeom prst="roundRect">
          <a:avLst>
            <a:gd name="adj" fmla="val 10000"/>
          </a:avLst>
        </a:prstGeom>
        <a:solidFill>
          <a:srgbClr val="C0504D">
            <a:hueOff val="0"/>
            <a:satOff val="0"/>
            <a:lumOff val="0"/>
            <a:alphaOff val="0"/>
          </a:srgbClr>
        </a:solidFill>
        <a:ln w="285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b="1" kern="1200" smtClean="0">
              <a:solidFill>
                <a:sysClr val="window" lastClr="FFFFFF"/>
              </a:solidFill>
              <a:latin typeface="Palatino Linotype"/>
              <a:ea typeface="+mn-ea"/>
              <a:cs typeface="+mn-cs"/>
            </a:rPr>
            <a:t>25 kullanılmış plastik şişeden bir ceket üretilebilir.</a:t>
          </a:r>
          <a:endParaRPr lang="tr-TR" sz="1500" kern="1200">
            <a:solidFill>
              <a:sysClr val="window" lastClr="FFFFFF"/>
            </a:solidFill>
            <a:latin typeface="Palatino Linotype"/>
            <a:ea typeface="+mn-ea"/>
            <a:cs typeface="+mn-cs"/>
          </a:endParaRPr>
        </a:p>
      </dsp:txBody>
      <dsp:txXfrm>
        <a:off x="54751" y="1863409"/>
        <a:ext cx="2582234" cy="1704337"/>
      </dsp:txXfrm>
    </dsp:sp>
    <dsp:sp modelId="{FB3C29F8-A212-45E4-8BD1-52872D5364DE}">
      <dsp:nvSpPr>
        <dsp:cNvPr id="0" name=""/>
        <dsp:cNvSpPr/>
      </dsp:nvSpPr>
      <dsp:spPr>
        <a:xfrm>
          <a:off x="592296" y="271557"/>
          <a:ext cx="1507145" cy="150714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285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F840FE-6F7E-4E1C-A829-8D3B1563BA85}">
      <dsp:nvSpPr>
        <dsp:cNvPr id="0" name=""/>
        <dsp:cNvSpPr/>
      </dsp:nvSpPr>
      <dsp:spPr>
        <a:xfrm>
          <a:off x="2770658" y="0"/>
          <a:ext cx="2688282" cy="4525963"/>
        </a:xfrm>
        <a:prstGeom prst="roundRect">
          <a:avLst>
            <a:gd name="adj" fmla="val 10000"/>
          </a:avLst>
        </a:prstGeom>
        <a:solidFill>
          <a:srgbClr val="9BBB59">
            <a:hueOff val="0"/>
            <a:satOff val="0"/>
            <a:lumOff val="0"/>
            <a:alphaOff val="0"/>
          </a:srgbClr>
        </a:solidFill>
        <a:ln w="285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b="1" kern="1200" dirty="0" smtClean="0">
              <a:solidFill>
                <a:sysClr val="window" lastClr="FFFFFF"/>
              </a:solidFill>
              <a:latin typeface="Palatino Linotype"/>
              <a:ea typeface="+mn-ea"/>
              <a:cs typeface="+mn-cs"/>
            </a:rPr>
            <a:t>2,5 litrelik bir plastik şişe geri kazanılıp üretimde kullanılırsa 6 saatlik 60 </a:t>
          </a:r>
          <a:r>
            <a:rPr lang="tr-TR" sz="1500" b="1" kern="1200" dirty="0" err="1" smtClean="0">
              <a:solidFill>
                <a:sysClr val="window" lastClr="FFFFFF"/>
              </a:solidFill>
              <a:latin typeface="Palatino Linotype"/>
              <a:ea typeface="+mn-ea"/>
              <a:cs typeface="+mn-cs"/>
            </a:rPr>
            <a:t>watt’lık</a:t>
          </a:r>
          <a:r>
            <a:rPr lang="tr-TR" sz="1500" b="1" kern="1200" dirty="0" smtClean="0">
              <a:solidFill>
                <a:sysClr val="window" lastClr="FFFFFF"/>
              </a:solidFill>
              <a:latin typeface="Palatino Linotype"/>
              <a:ea typeface="+mn-ea"/>
              <a:cs typeface="+mn-cs"/>
            </a:rPr>
            <a:t> elektrik enerjisini tasarruf edilebilir.</a:t>
          </a:r>
          <a:endParaRPr lang="tr-TR" sz="1500" kern="1200" dirty="0">
            <a:solidFill>
              <a:sysClr val="window" lastClr="FFFFFF"/>
            </a:solidFill>
            <a:latin typeface="Palatino Linotype"/>
            <a:ea typeface="+mn-ea"/>
            <a:cs typeface="+mn-cs"/>
          </a:endParaRPr>
        </a:p>
      </dsp:txBody>
      <dsp:txXfrm>
        <a:off x="2823682" y="1863409"/>
        <a:ext cx="2582234" cy="1704337"/>
      </dsp:txXfrm>
    </dsp:sp>
    <dsp:sp modelId="{D51605F9-741C-4900-BEE1-F2E380BFE49B}">
      <dsp:nvSpPr>
        <dsp:cNvPr id="0" name=""/>
        <dsp:cNvSpPr/>
      </dsp:nvSpPr>
      <dsp:spPr>
        <a:xfrm>
          <a:off x="3361227" y="271557"/>
          <a:ext cx="1507145" cy="1507145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85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C940C4-E653-404F-91A3-5F21CD956E42}">
      <dsp:nvSpPr>
        <dsp:cNvPr id="0" name=""/>
        <dsp:cNvSpPr/>
      </dsp:nvSpPr>
      <dsp:spPr>
        <a:xfrm>
          <a:off x="5539589" y="0"/>
          <a:ext cx="2688282" cy="4525963"/>
        </a:xfrm>
        <a:prstGeom prst="roundRect">
          <a:avLst>
            <a:gd name="adj" fmla="val 10000"/>
          </a:avLst>
        </a:prstGeom>
        <a:solidFill>
          <a:srgbClr val="8064A2">
            <a:hueOff val="0"/>
            <a:satOff val="0"/>
            <a:lumOff val="0"/>
            <a:alphaOff val="0"/>
          </a:srgbClr>
        </a:solidFill>
        <a:ln w="285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b="1" kern="1200" smtClean="0">
              <a:solidFill>
                <a:sysClr val="window" lastClr="FFFFFF"/>
              </a:solidFill>
              <a:latin typeface="Palatino Linotype"/>
              <a:ea typeface="+mn-ea"/>
              <a:cs typeface="+mn-cs"/>
            </a:rPr>
            <a:t>35 adet 2,5 litrelik kullanılmış PET şişesinden bir uyku tulumu yapılabilir.</a:t>
          </a:r>
          <a:endParaRPr lang="tr-TR" sz="1500" kern="1200">
            <a:solidFill>
              <a:sysClr val="window" lastClr="FFFFFF"/>
            </a:solidFill>
            <a:latin typeface="Palatino Linotype"/>
            <a:ea typeface="+mn-ea"/>
            <a:cs typeface="+mn-cs"/>
          </a:endParaRPr>
        </a:p>
      </dsp:txBody>
      <dsp:txXfrm>
        <a:off x="5592613" y="1863409"/>
        <a:ext cx="2582234" cy="1704337"/>
      </dsp:txXfrm>
    </dsp:sp>
    <dsp:sp modelId="{C8B92B42-644F-4194-AC27-951B15D18D8A}">
      <dsp:nvSpPr>
        <dsp:cNvPr id="0" name=""/>
        <dsp:cNvSpPr/>
      </dsp:nvSpPr>
      <dsp:spPr>
        <a:xfrm>
          <a:off x="6130158" y="271557"/>
          <a:ext cx="1507145" cy="1507145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285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E41BC5-CF49-4B8F-BDD1-EC0623E4DFDD}">
      <dsp:nvSpPr>
        <dsp:cNvPr id="0" name=""/>
        <dsp:cNvSpPr/>
      </dsp:nvSpPr>
      <dsp:spPr>
        <a:xfrm>
          <a:off x="329183" y="3620770"/>
          <a:ext cx="7571232" cy="678894"/>
        </a:xfrm>
        <a:prstGeom prst="leftRightArrow">
          <a:avLst/>
        </a:prstGeom>
        <a:solidFill>
          <a:srgbClr val="C0504D">
            <a:tint val="40000"/>
            <a:hueOff val="0"/>
            <a:satOff val="0"/>
            <a:lumOff val="0"/>
            <a:alphaOff val="0"/>
          </a:srgbClr>
        </a:solidFill>
        <a:ln w="2857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314169-0B13-4D58-B3AF-FC58DBA05BCB}" type="datetimeFigureOut">
              <a:rPr lang="tr-TR" smtClean="0"/>
              <a:t>17.02.2022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ECA1AC-4105-4F2F-A780-6E8948B4DDB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0247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CA1AC-4105-4F2F-A780-6E8948B4DDBC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13119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ayt Görüntüsü Yer Tutucus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 Yer Tutucusu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4" name="Slayt Numarası Yer Tutucusu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270AE7-CEC3-4F83-8873-AC473ACDD07F}" type="slidenum">
              <a:rPr kumimoji="0" lang="tr-TR" altLang="tr-T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tr-TR" altLang="tr-TR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291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8915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tr-TR" altLang="tr-TR"/>
          </a:p>
        </p:txBody>
      </p:sp>
      <p:sp>
        <p:nvSpPr>
          <p:cNvPr id="38916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3D6AFB-7225-5B41-808D-8083B7D10C7E}" type="slidenum">
              <a:rPr lang="tr-TR" altLang="tr-TR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tr-TR" alt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081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AD29A7-0648-8141-A280-A095EE880601}" type="slidenum">
              <a:rPr lang="tr-TR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119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4035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tr-TR" altLang="tr-TR"/>
          </a:p>
        </p:txBody>
      </p:sp>
      <p:sp>
        <p:nvSpPr>
          <p:cNvPr id="44036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311D01-0B6E-D245-860B-9C0BED155084}" type="slidenum">
              <a:rPr lang="tr-TR" altLang="tr-TR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tr-TR" alt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870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AD29A7-0648-8141-A280-A095EE880601}" type="slidenum">
              <a:rPr lang="tr-TR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514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7107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tr-TR" altLang="tr-TR"/>
          </a:p>
        </p:txBody>
      </p:sp>
      <p:sp>
        <p:nvSpPr>
          <p:cNvPr id="47108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2D05E3-1196-574F-89DB-D47DDBCB339A}" type="slidenum">
              <a:rPr lang="tr-TR" altLang="tr-TR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tr-TR" alt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476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0232D-7DCF-4D4D-985E-E131D3A5D522}" type="datetimeFigureOut">
              <a:rPr lang="tr-TR" smtClean="0"/>
              <a:pPr/>
              <a:t>17.02.2022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B3E2-D51F-4727-944D-AEBBF227CA6B}" type="slidenum">
              <a:rPr lang="tr-TR" smtClean="0"/>
              <a:pPr/>
              <a:t>‹#›</a:t>
            </a:fld>
            <a:endParaRPr lang="tr-TR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0232D-7DCF-4D4D-985E-E131D3A5D522}" type="datetimeFigureOut">
              <a:rPr lang="tr-TR" smtClean="0"/>
              <a:pPr/>
              <a:t>17.02.2022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B3E2-D51F-4727-944D-AEBBF227CA6B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0232D-7DCF-4D4D-985E-E131D3A5D522}" type="datetimeFigureOut">
              <a:rPr lang="tr-TR" smtClean="0"/>
              <a:pPr/>
              <a:t>17.02.2022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B3E2-D51F-4727-944D-AEBBF227CA6B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0232D-7DCF-4D4D-985E-E131D3A5D522}" type="datetimeFigureOut">
              <a:rPr lang="tr-TR" smtClean="0"/>
              <a:pPr/>
              <a:t>17.02.2022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B3E2-D51F-4727-944D-AEBBF227CA6B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0232D-7DCF-4D4D-985E-E131D3A5D522}" type="datetimeFigureOut">
              <a:rPr lang="tr-TR" smtClean="0"/>
              <a:pPr/>
              <a:t>17.02.2022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B3E2-D51F-4727-944D-AEBBF227CA6B}" type="slidenum">
              <a:rPr lang="tr-TR" smtClean="0"/>
              <a:pPr/>
              <a:t>‹#›</a:t>
            </a:fld>
            <a:endParaRPr lang="tr-TR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0232D-7DCF-4D4D-985E-E131D3A5D522}" type="datetimeFigureOut">
              <a:rPr lang="tr-TR" smtClean="0"/>
              <a:pPr/>
              <a:t>17.02.2022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B3E2-D51F-4727-944D-AEBBF227CA6B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0232D-7DCF-4D4D-985E-E131D3A5D522}" type="datetimeFigureOut">
              <a:rPr lang="tr-TR" smtClean="0"/>
              <a:pPr/>
              <a:t>17.02.2022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B3E2-D51F-4727-944D-AEBBF227CA6B}" type="slidenum">
              <a:rPr lang="tr-TR" smtClean="0"/>
              <a:pPr/>
              <a:t>‹#›</a:t>
            </a:fld>
            <a:endParaRPr lang="tr-TR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0232D-7DCF-4D4D-985E-E131D3A5D522}" type="datetimeFigureOut">
              <a:rPr lang="tr-TR" smtClean="0"/>
              <a:pPr/>
              <a:t>17.02.2022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B3E2-D51F-4727-944D-AEBBF227CA6B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0232D-7DCF-4D4D-985E-E131D3A5D522}" type="datetimeFigureOut">
              <a:rPr lang="tr-TR" smtClean="0"/>
              <a:pPr/>
              <a:t>17.02.2022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B3E2-D51F-4727-944D-AEBBF227CA6B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0232D-7DCF-4D4D-985E-E131D3A5D522}" type="datetimeFigureOut">
              <a:rPr lang="tr-TR" smtClean="0"/>
              <a:pPr/>
              <a:t>17.02.2022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B3E2-D51F-4727-944D-AEBBF227CA6B}" type="slidenum">
              <a:rPr lang="tr-TR" smtClean="0"/>
              <a:pPr/>
              <a:t>‹#›</a:t>
            </a:fld>
            <a:endParaRPr lang="tr-TR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0232D-7DCF-4D4D-985E-E131D3A5D522}" type="datetimeFigureOut">
              <a:rPr lang="tr-TR" smtClean="0"/>
              <a:pPr/>
              <a:t>17.02.2022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B3E2-D51F-4727-944D-AEBBF227CA6B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5B60232D-7DCF-4D4D-985E-E131D3A5D522}" type="datetimeFigureOut">
              <a:rPr lang="tr-TR" smtClean="0"/>
              <a:pPr/>
              <a:t>17.02.2022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7627B3E2-D51F-4727-944D-AEBBF227CA6B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image" Target="../media/image8.png"/><Relationship Id="rId12" Type="http://schemas.openxmlformats.org/officeDocument/2006/relationships/diagramData" Target="../diagrams/data7.xml"/><Relationship Id="rId17" Type="http://schemas.openxmlformats.org/officeDocument/2006/relationships/image" Target="../media/image4.png"/><Relationship Id="rId2" Type="http://schemas.openxmlformats.org/officeDocument/2006/relationships/diagramData" Target="../diagrams/data6.xml"/><Relationship Id="rId16" Type="http://schemas.microsoft.com/office/2007/relationships/diagramDrawing" Target="../diagrams/drawing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openxmlformats.org/officeDocument/2006/relationships/image" Target="../media/image12.png"/><Relationship Id="rId5" Type="http://schemas.openxmlformats.org/officeDocument/2006/relationships/diagramColors" Target="../diagrams/colors6.xml"/><Relationship Id="rId15" Type="http://schemas.openxmlformats.org/officeDocument/2006/relationships/diagramColors" Target="../diagrams/colors7.xml"/><Relationship Id="rId10" Type="http://schemas.openxmlformats.org/officeDocument/2006/relationships/image" Target="../media/image11.pn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10.png"/><Relationship Id="rId1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sifiratik.gov.tr/sifir-atik/mevzuatla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4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4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81.jp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Relationship Id="rId9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8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4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591098" y="4653136"/>
            <a:ext cx="7848600" cy="1927225"/>
          </a:xfrm>
        </p:spPr>
        <p:txBody>
          <a:bodyPr>
            <a:noAutofit/>
          </a:bodyPr>
          <a:lstStyle/>
          <a:p>
            <a:pPr algn="ctr"/>
            <a:r>
              <a:rPr lang="tr-TR" sz="1800" b="1" cap="none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tr-TR" sz="1800" b="1" cap="none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tr-TR" sz="1800" b="1" cap="none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Balıkesir Çevre, Şehircilik ve İklim Değişikliği </a:t>
            </a:r>
            <a:r>
              <a:rPr lang="tr-TR" sz="1800" b="1" cap="none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İl Müdürlüğü</a:t>
            </a:r>
            <a:br>
              <a:rPr lang="tr-TR" sz="1800" b="1" cap="none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tr-TR" sz="1800" b="1" cap="none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  <a:endParaRPr lang="tr-TR" sz="1800" b="1" cap="none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644" y="764704"/>
            <a:ext cx="6160668" cy="3465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996928"/>
            <a:ext cx="9144000" cy="2003823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" y="0"/>
            <a:ext cx="897428" cy="88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45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07389" y="589519"/>
            <a:ext cx="7471525" cy="677454"/>
          </a:xfrm>
        </p:spPr>
        <p:txBody>
          <a:bodyPr>
            <a:normAutofit/>
          </a:bodyPr>
          <a:lstStyle/>
          <a:p>
            <a:r>
              <a:rPr lang="tr-TR" sz="28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Lineer E</a:t>
            </a:r>
            <a:r>
              <a:rPr lang="tr-TR" sz="28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konomi Modelinden…</a:t>
            </a:r>
            <a:endParaRPr lang="en-US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4981314"/>
              </p:ext>
            </p:extLst>
          </p:nvPr>
        </p:nvGraphicFramePr>
        <p:xfrm>
          <a:off x="539552" y="764704"/>
          <a:ext cx="8209346" cy="1791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137" y="2025784"/>
            <a:ext cx="1123644" cy="802603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2411" y="2017352"/>
            <a:ext cx="992433" cy="811035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6474" y="2025784"/>
            <a:ext cx="1113975" cy="802603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22079" y="2025784"/>
            <a:ext cx="1041067" cy="802603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04776" y="2025785"/>
            <a:ext cx="1104293" cy="802602"/>
          </a:xfrm>
          <a:prstGeom prst="rect">
            <a:avLst/>
          </a:prstGeom>
        </p:spPr>
      </p:pic>
      <p:sp>
        <p:nvSpPr>
          <p:cNvPr id="11" name="Unvan 1"/>
          <p:cNvSpPr txBox="1">
            <a:spLocks/>
          </p:cNvSpPr>
          <p:nvPr/>
        </p:nvSpPr>
        <p:spPr>
          <a:xfrm>
            <a:off x="293487" y="3968815"/>
            <a:ext cx="5328592" cy="6317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Döngüsel </a:t>
            </a:r>
            <a:r>
              <a:rPr lang="tr-TR" sz="28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Ekonomi </a:t>
            </a:r>
            <a:r>
              <a:rPr lang="tr-TR" sz="28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M</a:t>
            </a:r>
            <a:r>
              <a:rPr lang="tr-TR" sz="28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odeline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2" name="İçerik Yer Tutucus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3381542"/>
              </p:ext>
            </p:extLst>
          </p:nvPr>
        </p:nvGraphicFramePr>
        <p:xfrm>
          <a:off x="4543152" y="3005034"/>
          <a:ext cx="5285432" cy="3858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3" name="Sağ Ok 12"/>
          <p:cNvSpPr/>
          <p:nvPr/>
        </p:nvSpPr>
        <p:spPr>
          <a:xfrm>
            <a:off x="1403648" y="4652116"/>
            <a:ext cx="2592288" cy="720079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srgbClr val="C00000"/>
              </a:solidFill>
              <a:latin typeface="Calibri" panose="020F0502020204030204"/>
            </a:endParaRP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" y="0"/>
            <a:ext cx="897428" cy="88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191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8229600" cy="807368"/>
          </a:xfrm>
        </p:spPr>
        <p:txBody>
          <a:bodyPr>
            <a:noAutofit/>
          </a:bodyPr>
          <a:lstStyle/>
          <a:p>
            <a:pPr lvl="0" algn="ctr">
              <a:spcBef>
                <a:spcPts val="0"/>
              </a:spcBef>
            </a:pPr>
            <a:r>
              <a:rPr lang="tr-TR" sz="3200" b="1" spc="0" dirty="0" smtClean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>SIFIR ATIK PROJESİNİN UYGULANMASI</a:t>
            </a:r>
            <a:endParaRPr lang="tr-TR" sz="32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tr-TR" b="1" dirty="0">
                <a:latin typeface="Bookman Old Style" panose="02050604050505020204" pitchFamily="18" charset="0"/>
              </a:rPr>
              <a:t>Sıfır atık yönetmeliği,  </a:t>
            </a:r>
            <a:r>
              <a:rPr lang="tr-TR" b="1" dirty="0" smtClean="0">
                <a:latin typeface="Bookman Old Style" panose="02050604050505020204" pitchFamily="18" charset="0"/>
              </a:rPr>
              <a:t>Çevre, Şehircilik ve İklim Değişikliği Bakanlığı </a:t>
            </a:r>
            <a:r>
              <a:rPr lang="tr-TR" b="1" dirty="0">
                <a:latin typeface="Bookman Old Style" panose="02050604050505020204" pitchFamily="18" charset="0"/>
              </a:rPr>
              <a:t>tarafından 12.07.2019 tarih ve  30829 sayılı Resmi Gazetede yayınlanarak yürürlüğe girmiştir. </a:t>
            </a:r>
            <a:endParaRPr lang="tr-TR" b="1" dirty="0" smtClean="0"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tr-TR" b="1" dirty="0" smtClean="0">
                <a:latin typeface="Bookman Old Style" panose="02050604050505020204" pitchFamily="18" charset="0"/>
              </a:rPr>
              <a:t>Bu </a:t>
            </a:r>
            <a:r>
              <a:rPr lang="tr-TR" b="1" dirty="0">
                <a:latin typeface="Bookman Old Style" panose="02050604050505020204" pitchFamily="18" charset="0"/>
              </a:rPr>
              <a:t>yönetmelikte belirtildiği </a:t>
            </a:r>
            <a:r>
              <a:rPr lang="tr-TR" b="1" dirty="0" smtClean="0">
                <a:latin typeface="Bookman Old Style" panose="02050604050505020204" pitchFamily="18" charset="0"/>
              </a:rPr>
              <a:t>üzere;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b="1" dirty="0" smtClean="0">
                <a:latin typeface="Bookman Old Style" panose="02050604050505020204" pitchFamily="18" charset="0"/>
              </a:rPr>
              <a:t>Yerel yönetimler başta olmak üzere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b="1" dirty="0" smtClean="0">
                <a:latin typeface="Bookman Old Style" panose="02050604050505020204" pitchFamily="18" charset="0"/>
              </a:rPr>
              <a:t>Kamu kurum ve kuruluşlar ile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b="1" dirty="0" smtClean="0">
                <a:latin typeface="Bookman Old Style" panose="02050604050505020204" pitchFamily="18" charset="0"/>
              </a:rPr>
              <a:t>Yönetmelik ekindeki uygulama takviminde yer alan işletmeler 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tr-TR" b="1" dirty="0"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tr-TR" b="1" dirty="0" smtClean="0">
                <a:latin typeface="Bookman Old Style" panose="02050604050505020204" pitchFamily="18" charset="0"/>
              </a:rPr>
              <a:t>tarafından </a:t>
            </a:r>
            <a:r>
              <a:rPr lang="tr-TR" b="1" dirty="0">
                <a:latin typeface="Bookman Old Style" panose="02050604050505020204" pitchFamily="18" charset="0"/>
              </a:rPr>
              <a:t>sıfır atık projesinin planlanarak uygulanması ve katılımının sağlanması yasal bir </a:t>
            </a:r>
            <a:r>
              <a:rPr lang="tr-TR" b="1" dirty="0" smtClean="0">
                <a:latin typeface="Bookman Old Style" panose="02050604050505020204" pitchFamily="18" charset="0"/>
              </a:rPr>
              <a:t>zorunluluktur.</a:t>
            </a:r>
            <a:endParaRPr lang="tr-TR" b="1" dirty="0">
              <a:latin typeface="Bookman Old Style" panose="02050604050505020204" pitchFamily="18" charset="0"/>
            </a:endParaRPr>
          </a:p>
          <a:p>
            <a:pPr algn="just"/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" y="0"/>
            <a:ext cx="897428" cy="88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2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990600"/>
          </a:xfrm>
        </p:spPr>
        <p:txBody>
          <a:bodyPr>
            <a:normAutofit/>
          </a:bodyPr>
          <a:lstStyle/>
          <a:p>
            <a:pPr algn="ctr"/>
            <a:r>
              <a:rPr lang="tr-TR" sz="27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SIFIR ATIK YÖNETİM SİSTEMİ </a:t>
            </a:r>
            <a:br>
              <a:rPr lang="tr-TR" sz="27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tr-TR" sz="27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UYGULAMA KILAVUZLARI</a:t>
            </a:r>
            <a:endParaRPr lang="tr-TR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1520" y="1323256"/>
            <a:ext cx="8640960" cy="5534744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tr-TR" sz="2800" b="1" dirty="0">
                <a:latin typeface="Bookman Old Style" panose="02050604050505020204" pitchFamily="18" charset="0"/>
              </a:rPr>
              <a:t>Bakanlığımızca yayınlanan sıfır atık yönetimi uygulama </a:t>
            </a:r>
            <a:r>
              <a:rPr lang="tr-TR" sz="2800" b="1" dirty="0" smtClean="0">
                <a:latin typeface="Bookman Old Style" panose="02050604050505020204" pitchFamily="18" charset="0"/>
              </a:rPr>
              <a:t>kılavuzları doğrultusunda </a:t>
            </a:r>
            <a:r>
              <a:rPr lang="tr-TR" sz="2800" b="1" dirty="0">
                <a:latin typeface="Bookman Old Style" panose="02050604050505020204" pitchFamily="18" charset="0"/>
              </a:rPr>
              <a:t>(</a:t>
            </a:r>
            <a:r>
              <a:rPr lang="tr-TR" sz="2800" b="1" dirty="0">
                <a:latin typeface="Bookman Old Style" panose="02050604050505020204" pitchFamily="18" charset="0"/>
                <a:hlinkClick r:id="rId2"/>
              </a:rPr>
              <a:t>https://sifiratik.gov.tr/sifir-atik/mevzuatlar</a:t>
            </a:r>
            <a:r>
              <a:rPr lang="tr-TR" sz="2800" b="1" dirty="0">
                <a:latin typeface="Bookman Old Style" panose="02050604050505020204" pitchFamily="18" charset="0"/>
              </a:rPr>
              <a:t>)</a:t>
            </a:r>
            <a:r>
              <a:rPr lang="tr-TR" sz="2800" b="1" dirty="0" smtClean="0">
                <a:latin typeface="Bookman Old Style" panose="02050604050505020204" pitchFamily="18" charset="0"/>
              </a:rPr>
              <a:t> Sıfır </a:t>
            </a:r>
            <a:r>
              <a:rPr lang="tr-TR" sz="2800" b="1" dirty="0">
                <a:latin typeface="Bookman Old Style" panose="02050604050505020204" pitchFamily="18" charset="0"/>
              </a:rPr>
              <a:t>Atık Yönetim Sisteminin kurulması gerekmektedir</a:t>
            </a:r>
            <a:r>
              <a:rPr lang="tr-TR" sz="2800" b="1" dirty="0" smtClean="0">
                <a:latin typeface="Bookman Old Style" panose="02050604050505020204" pitchFamily="18" charset="0"/>
              </a:rPr>
              <a:t>. </a:t>
            </a:r>
          </a:p>
          <a:p>
            <a:pPr marL="0" indent="0" algn="just">
              <a:buNone/>
            </a:pPr>
            <a:endParaRPr lang="tr-TR" sz="2800" b="1" dirty="0" smtClean="0">
              <a:latin typeface="Bookman Old Style" panose="020506040505050202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tr-TR" sz="2800" b="1" dirty="0" smtClean="0">
                <a:latin typeface="Bookman Old Style" panose="02050604050505020204" pitchFamily="18" charset="0"/>
              </a:rPr>
              <a:t>Mahalli İdareler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800" b="1" dirty="0" smtClean="0">
                <a:latin typeface="Bookman Old Style" panose="02050604050505020204" pitchFamily="18" charset="0"/>
              </a:rPr>
              <a:t>OSB </a:t>
            </a:r>
            <a:r>
              <a:rPr lang="tr-TR" sz="2800" b="1" dirty="0">
                <a:latin typeface="Bookman Old Style" panose="02050604050505020204" pitchFamily="18" charset="0"/>
              </a:rPr>
              <a:t>ve Sanayi Tesisleri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800" b="1" dirty="0" smtClean="0">
                <a:latin typeface="Bookman Old Style" panose="02050604050505020204" pitchFamily="18" charset="0"/>
              </a:rPr>
              <a:t>Havalimanı </a:t>
            </a:r>
            <a:r>
              <a:rPr lang="tr-TR" sz="2800" b="1" dirty="0">
                <a:latin typeface="Bookman Old Style" panose="02050604050505020204" pitchFamily="18" charset="0"/>
              </a:rPr>
              <a:t>ve Terminaller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800" b="1" dirty="0" smtClean="0">
                <a:latin typeface="Bookman Old Style" panose="02050604050505020204" pitchFamily="18" charset="0"/>
              </a:rPr>
              <a:t>AVM</a:t>
            </a:r>
            <a:r>
              <a:rPr lang="tr-TR" sz="2800" b="1" dirty="0">
                <a:latin typeface="Bookman Old Style" panose="02050604050505020204" pitchFamily="18" charset="0"/>
              </a:rPr>
              <a:t>, İş Merkezi, Ticari İşletme ve Plaza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800" b="1" dirty="0" smtClean="0">
                <a:latin typeface="Bookman Old Style" panose="02050604050505020204" pitchFamily="18" charset="0"/>
              </a:rPr>
              <a:t>Eğitim </a:t>
            </a:r>
            <a:r>
              <a:rPr lang="tr-TR" sz="2800" b="1" dirty="0">
                <a:latin typeface="Bookman Old Style" panose="02050604050505020204" pitchFamily="18" charset="0"/>
              </a:rPr>
              <a:t>Kurumları ve Yurtlar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800" b="1" dirty="0" smtClean="0">
                <a:latin typeface="Bookman Old Style" panose="02050604050505020204" pitchFamily="18" charset="0"/>
              </a:rPr>
              <a:t>Sağlık </a:t>
            </a:r>
            <a:r>
              <a:rPr lang="tr-TR" sz="2800" b="1" dirty="0">
                <a:latin typeface="Bookman Old Style" panose="02050604050505020204" pitchFamily="18" charset="0"/>
              </a:rPr>
              <a:t>Kuruluşları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800" b="1" dirty="0" smtClean="0">
                <a:latin typeface="Bookman Old Style" panose="02050604050505020204" pitchFamily="18" charset="0"/>
              </a:rPr>
              <a:t>Kırsal </a:t>
            </a:r>
            <a:r>
              <a:rPr lang="tr-TR" sz="2800" b="1" dirty="0">
                <a:latin typeface="Bookman Old Style" panose="02050604050505020204" pitchFamily="18" charset="0"/>
              </a:rPr>
              <a:t>Alanlar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800" b="1" dirty="0" smtClean="0">
                <a:latin typeface="Bookman Old Style" panose="02050604050505020204" pitchFamily="18" charset="0"/>
              </a:rPr>
              <a:t>Kurum </a:t>
            </a:r>
            <a:r>
              <a:rPr lang="tr-TR" sz="2800" b="1" dirty="0">
                <a:latin typeface="Bookman Old Style" panose="02050604050505020204" pitchFamily="18" charset="0"/>
              </a:rPr>
              <a:t>Kuruluşlar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800" b="1" dirty="0" smtClean="0">
                <a:latin typeface="Bookman Old Style" panose="02050604050505020204" pitchFamily="18" charset="0"/>
              </a:rPr>
              <a:t>Hane </a:t>
            </a:r>
            <a:r>
              <a:rPr lang="tr-TR" sz="2800" b="1" dirty="0">
                <a:latin typeface="Bookman Old Style" panose="02050604050505020204" pitchFamily="18" charset="0"/>
              </a:rPr>
              <a:t>ve Siteler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800" b="1" dirty="0" smtClean="0">
                <a:latin typeface="Bookman Old Style" panose="02050604050505020204" pitchFamily="18" charset="0"/>
              </a:rPr>
              <a:t>Turizm </a:t>
            </a:r>
            <a:r>
              <a:rPr lang="tr-TR" sz="2800" b="1" dirty="0">
                <a:latin typeface="Bookman Old Style" panose="02050604050505020204" pitchFamily="18" charset="0"/>
              </a:rPr>
              <a:t>Tesisleri (Otel-Restoran-Kafeterya)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sz="2800" b="1" dirty="0" smtClean="0">
                <a:latin typeface="Bookman Old Style" panose="02050604050505020204" pitchFamily="18" charset="0"/>
              </a:rPr>
              <a:t>Sıfır </a:t>
            </a:r>
            <a:r>
              <a:rPr lang="tr-TR" sz="2800" b="1" dirty="0">
                <a:latin typeface="Bookman Old Style" panose="02050604050505020204" pitchFamily="18" charset="0"/>
              </a:rPr>
              <a:t>Atık Mavi (Limanlar-Kıyı </a:t>
            </a:r>
            <a:r>
              <a:rPr lang="tr-TR" sz="2800" b="1" dirty="0" smtClean="0">
                <a:latin typeface="Bookman Old Style" panose="02050604050505020204" pitchFamily="18" charset="0"/>
              </a:rPr>
              <a:t>Tesisleri-Marinalar-Plajlar</a:t>
            </a:r>
            <a:r>
              <a:rPr lang="tr-TR" sz="2800" b="1" dirty="0">
                <a:latin typeface="Bookman Old Style" panose="02050604050505020204" pitchFamily="18" charset="0"/>
              </a:rPr>
              <a:t>)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" y="0"/>
            <a:ext cx="897428" cy="885356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492896"/>
            <a:ext cx="2448272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5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73758"/>
          </a:xfrm>
        </p:spPr>
        <p:txBody>
          <a:bodyPr>
            <a:noAutofit/>
          </a:bodyPr>
          <a:lstStyle/>
          <a:p>
            <a:pPr lvl="0" algn="ctr" fontAlgn="base">
              <a:spcAft>
                <a:spcPct val="0"/>
              </a:spcAft>
            </a:pPr>
            <a:r>
              <a:rPr lang="tr-TR" altLang="tr-TR" sz="3000" b="1" spc="0" dirty="0" smtClean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Arial" charset="0"/>
              </a:rPr>
              <a:t>SIFIR ATIK PROJESİNİN </a:t>
            </a:r>
            <a:r>
              <a:rPr lang="tr-TR" altLang="tr-TR" sz="3000" b="1" spc="0" dirty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Arial" charset="0"/>
              </a:rPr>
              <a:t>UYGULANMASI</a:t>
            </a:r>
            <a:br>
              <a:rPr lang="tr-TR" altLang="tr-TR" sz="3000" b="1" spc="0" dirty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Arial" charset="0"/>
              </a:rPr>
            </a:br>
            <a:endParaRPr lang="tr-TR" sz="3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1412776"/>
            <a:ext cx="8928992" cy="532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" y="0"/>
            <a:ext cx="897428" cy="88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32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764704"/>
            <a:ext cx="7344816" cy="5762440"/>
          </a:xfr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" y="0"/>
            <a:ext cx="897428" cy="88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364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882852"/>
            <a:ext cx="5646847" cy="2614091"/>
          </a:xfrm>
          <a:prstGeom prst="rect">
            <a:avLst/>
          </a:prstGeom>
        </p:spPr>
      </p:pic>
      <p:sp>
        <p:nvSpPr>
          <p:cNvPr id="8" name="Başlık 1"/>
          <p:cNvSpPr>
            <a:spLocks noGrp="1"/>
          </p:cNvSpPr>
          <p:nvPr>
            <p:ph type="title"/>
          </p:nvPr>
        </p:nvSpPr>
        <p:spPr>
          <a:xfrm>
            <a:off x="1331640" y="485714"/>
            <a:ext cx="6938223" cy="591344"/>
          </a:xfrm>
        </p:spPr>
        <p:txBody>
          <a:bodyPr>
            <a:normAutofit/>
          </a:bodyPr>
          <a:lstStyle/>
          <a:p>
            <a:r>
              <a:rPr lang="tr-TR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Toplama Modeli</a:t>
            </a:r>
            <a:endParaRPr lang="tr-TR" sz="32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68760"/>
            <a:ext cx="5646847" cy="2614092"/>
          </a:xfr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359" y="2237570"/>
            <a:ext cx="3210136" cy="2775606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" y="0"/>
            <a:ext cx="897428" cy="88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8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331640" y="343762"/>
            <a:ext cx="3805574" cy="795445"/>
          </a:xfrm>
        </p:spPr>
        <p:txBody>
          <a:bodyPr>
            <a:normAutofit/>
          </a:bodyPr>
          <a:lstStyle/>
          <a:p>
            <a:r>
              <a:rPr lang="tr-TR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Renk Skalası</a:t>
            </a:r>
            <a:endParaRPr lang="tr-TR" sz="32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Resim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76" y="1124744"/>
            <a:ext cx="8887977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ikdörtgen 5"/>
          <p:cNvSpPr/>
          <p:nvPr/>
        </p:nvSpPr>
        <p:spPr>
          <a:xfrm>
            <a:off x="256024" y="5303688"/>
            <a:ext cx="87877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  <a:defRPr/>
            </a:pPr>
            <a:r>
              <a:rPr lang="tr-TR" sz="2000" b="1" dirty="0">
                <a:cs typeface="Calibri" panose="020F0502020204030204" pitchFamily="34" charset="0"/>
              </a:rPr>
              <a:t>Her kurum/kuruluşta oluşan atık türlerine göre farklı planlamalar yapılabilir</a:t>
            </a:r>
            <a:r>
              <a:rPr lang="tr-TR" sz="2000" b="1" dirty="0" smtClean="0">
                <a:cs typeface="Calibri" panose="020F0502020204030204" pitchFamily="34" charset="0"/>
              </a:rPr>
              <a:t>.</a:t>
            </a:r>
          </a:p>
          <a:p>
            <a:pPr lvl="0">
              <a:defRPr/>
            </a:pPr>
            <a:endParaRPr lang="tr-TR" sz="2000" b="1" dirty="0">
              <a:cs typeface="Calibri" panose="020F050202020403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  <a:defRPr/>
            </a:pPr>
            <a:r>
              <a:rPr lang="tr-TR" sz="2000" b="1" dirty="0">
                <a:cs typeface="Calibri" panose="020F0502020204030204" pitchFamily="34" charset="0"/>
              </a:rPr>
              <a:t>Atık kumbaralarındaki bölme sayısı değişkenlik gösterebilir</a:t>
            </a:r>
            <a:r>
              <a:rPr lang="tr-TR" sz="2000" b="1" dirty="0" smtClean="0">
                <a:cs typeface="Calibri" panose="020F0502020204030204" pitchFamily="34" charset="0"/>
              </a:rPr>
              <a:t>.</a:t>
            </a:r>
            <a:endParaRPr lang="tr-TR" sz="2000" b="1" dirty="0">
              <a:cs typeface="Calibri" panose="020F0502020204030204" pitchFamily="34" charset="0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" y="0"/>
            <a:ext cx="897428" cy="88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5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85700" y="908720"/>
            <a:ext cx="8229600" cy="929562"/>
          </a:xfrm>
        </p:spPr>
        <p:txBody>
          <a:bodyPr>
            <a:noAutofit/>
          </a:bodyPr>
          <a:lstStyle/>
          <a:p>
            <a:pPr algn="ctr"/>
            <a:r>
              <a:rPr lang="tr-TR" altLang="tr-TR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PROJE KAPSAMINDAKİ ÖZEL ATIKLAR</a:t>
            </a:r>
            <a:endParaRPr lang="tr-TR" sz="32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4" name="Diyagram 3"/>
          <p:cNvGraphicFramePr/>
          <p:nvPr>
            <p:extLst>
              <p:ext uri="{D42A27DB-BD31-4B8C-83A1-F6EECF244321}">
                <p14:modId xmlns:p14="http://schemas.microsoft.com/office/powerpoint/2010/main" val="1880965235"/>
              </p:ext>
            </p:extLst>
          </p:nvPr>
        </p:nvGraphicFramePr>
        <p:xfrm>
          <a:off x="0" y="2132856"/>
          <a:ext cx="9001000" cy="4083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" y="0"/>
            <a:ext cx="897428" cy="88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6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6"/>
          <p:cNvSpPr txBox="1">
            <a:spLocks noChangeArrowheads="1"/>
          </p:cNvSpPr>
          <p:nvPr/>
        </p:nvSpPr>
        <p:spPr bwMode="auto">
          <a:xfrm>
            <a:off x="1220869" y="478413"/>
            <a:ext cx="633670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</a:pPr>
            <a:r>
              <a:rPr lang="tr-TR" altLang="tr-TR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CAM</a:t>
            </a:r>
            <a:endParaRPr lang="tr-TR" altLang="tr-TR" sz="30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323528" y="1036427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tr-TR" sz="2400" b="1" dirty="0" smtClean="0">
                <a:latin typeface="Bookman Old Style" panose="02050604050505020204" pitchFamily="18" charset="0"/>
              </a:rPr>
              <a:t>Ham </a:t>
            </a:r>
            <a:r>
              <a:rPr lang="tr-TR" sz="2400" b="1" dirty="0">
                <a:latin typeface="Bookman Old Style" panose="02050604050505020204" pitchFamily="18" charset="0"/>
              </a:rPr>
              <a:t>Maddesi </a:t>
            </a:r>
            <a:r>
              <a:rPr lang="tr-TR" sz="2400" b="1" dirty="0" smtClean="0">
                <a:latin typeface="Bookman Old Style" panose="02050604050505020204" pitchFamily="18" charset="0"/>
              </a:rPr>
              <a:t>Kumdur %100 </a:t>
            </a:r>
            <a:r>
              <a:rPr lang="tr-TR" sz="2400" b="1" dirty="0">
                <a:latin typeface="Bookman Old Style" panose="02050604050505020204" pitchFamily="18" charset="0"/>
              </a:rPr>
              <a:t>kadar geri dönüşür. </a:t>
            </a:r>
            <a:endParaRPr lang="tr-TR" sz="2400" b="1" dirty="0" smtClean="0">
              <a:latin typeface="Bookman Old Style" panose="02050604050505020204" pitchFamily="18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661" y="1604180"/>
            <a:ext cx="5947117" cy="506518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" y="0"/>
            <a:ext cx="897428" cy="885356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296" y="5107354"/>
            <a:ext cx="1917059" cy="1565571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2000"/>
                    </a14:imgEffect>
                    <a14:imgEffect>
                      <a14:brightnessContrast bright="2000" contrast="17000"/>
                    </a14:imgEffect>
                  </a14:imgLayer>
                </a14:imgProps>
              </a:ext>
            </a:extLst>
          </a:blip>
          <a:srcRect l="10041" t="10571" r="7132" b="6188"/>
          <a:stretch/>
        </p:blipFill>
        <p:spPr>
          <a:xfrm>
            <a:off x="153376" y="5301208"/>
            <a:ext cx="1492432" cy="136815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5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636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" y="0"/>
            <a:ext cx="897428" cy="885356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80728"/>
            <a:ext cx="8928992" cy="582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627784" y="688341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tr-TR" altLang="tr-TR" sz="360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</a:t>
            </a:r>
            <a:r>
              <a:rPr lang="tr-TR" altLang="tr-TR" sz="36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TIK </a:t>
            </a:r>
            <a:r>
              <a:rPr lang="tr-TR" altLang="tr-TR" sz="360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NEDİR ?</a:t>
            </a:r>
          </a:p>
        </p:txBody>
      </p:sp>
      <p:sp>
        <p:nvSpPr>
          <p:cNvPr id="3" name="Dikdörtgen 2"/>
          <p:cNvSpPr/>
          <p:nvPr/>
        </p:nvSpPr>
        <p:spPr>
          <a:xfrm>
            <a:off x="467544" y="1576528"/>
            <a:ext cx="82089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/>
            <a:r>
              <a:rPr lang="tr-TR" sz="32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İnsanların </a:t>
            </a:r>
            <a:r>
              <a:rPr lang="tr-TR" sz="3200" b="1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Faaliyetleri </a:t>
            </a:r>
            <a:r>
              <a:rPr lang="tr-TR" sz="32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Sonucunda; </a:t>
            </a:r>
          </a:p>
          <a:p>
            <a:pPr algn="just" defTabSz="685800"/>
            <a:endParaRPr lang="tr-TR" sz="3200" b="1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sz="3200" b="1" dirty="0" smtClean="0">
                <a:latin typeface="Bookman Old Style" panose="02050604050505020204" pitchFamily="18" charset="0"/>
              </a:rPr>
              <a:t>Kullanım </a:t>
            </a:r>
            <a:r>
              <a:rPr lang="tr-TR" sz="3200" b="1" dirty="0">
                <a:latin typeface="Bookman Old Style" panose="02050604050505020204" pitchFamily="18" charset="0"/>
              </a:rPr>
              <a:t>süresi </a:t>
            </a:r>
            <a:r>
              <a:rPr lang="tr-TR" sz="3200" b="1" dirty="0" smtClean="0">
                <a:latin typeface="Bookman Old Style" panose="02050604050505020204" pitchFamily="18" charset="0"/>
              </a:rPr>
              <a:t>dolmuş </a:t>
            </a:r>
            <a:endParaRPr lang="tr-TR" sz="3200" b="1" dirty="0">
              <a:latin typeface="Bookman Old Style" panose="0205060405050502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sz="3200" b="1" dirty="0">
                <a:latin typeface="Bookman Old Style" panose="02050604050505020204" pitchFamily="18" charset="0"/>
              </a:rPr>
              <a:t>Yaşadığımız ortamdan uzaklaştırılması gereken maddelere; </a:t>
            </a:r>
            <a:r>
              <a:rPr lang="tr-TR" sz="32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ATIK</a:t>
            </a:r>
            <a:r>
              <a:rPr lang="tr-TR" sz="3200" b="1" dirty="0">
                <a:latin typeface="Bookman Old Style" panose="02050604050505020204" pitchFamily="18" charset="0"/>
              </a:rPr>
              <a:t> denir.</a:t>
            </a:r>
          </a:p>
        </p:txBody>
      </p:sp>
      <p:sp>
        <p:nvSpPr>
          <p:cNvPr id="5" name="Dikdörtgen 4"/>
          <p:cNvSpPr/>
          <p:nvPr/>
        </p:nvSpPr>
        <p:spPr>
          <a:xfrm>
            <a:off x="899592" y="4926928"/>
            <a:ext cx="7128792" cy="157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800"/>
              </a:lnSpc>
              <a:defRPr/>
            </a:pPr>
            <a:r>
              <a:rPr lang="tr-TR" sz="3600" b="1" dirty="0">
                <a:solidFill>
                  <a:srgbClr val="C00000"/>
                </a:solidFill>
                <a:latin typeface="Elephant" panose="02020904090505020303" pitchFamily="18" charset="0"/>
              </a:rPr>
              <a:t>ATIKLAR ÇÖP DEĞİL</a:t>
            </a:r>
          </a:p>
          <a:p>
            <a:pPr algn="ctr">
              <a:lnSpc>
                <a:spcPts val="5800"/>
              </a:lnSpc>
              <a:defRPr/>
            </a:pPr>
            <a:r>
              <a:rPr lang="tr-TR" sz="3600" b="1" dirty="0">
                <a:solidFill>
                  <a:srgbClr val="C00000"/>
                </a:solidFill>
                <a:latin typeface="Elephant" panose="02020904090505020303" pitchFamily="18" charset="0"/>
              </a:rPr>
              <a:t>GELECEKTİR</a:t>
            </a:r>
            <a:endParaRPr lang="tr-TR" sz="3600" b="1" dirty="0">
              <a:solidFill>
                <a:srgbClr val="C00000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Elephant" panose="02020904090505020303" pitchFamily="18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" y="0"/>
            <a:ext cx="897428" cy="88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57200" y="27816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/>
            <a:r>
              <a:rPr lang="tr-TR" altLang="tr-TR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PLASTİK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7" y="1149643"/>
            <a:ext cx="4752528" cy="4132771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50" y="1628800"/>
            <a:ext cx="2028543" cy="101612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" y="0"/>
            <a:ext cx="897428" cy="885356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4506" y="1636812"/>
            <a:ext cx="2012549" cy="1008112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591" y="5373216"/>
            <a:ext cx="2377646" cy="1320621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5373216"/>
            <a:ext cx="2518899" cy="132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9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85800" y="764704"/>
            <a:ext cx="8460432" cy="136815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tr-TR" sz="2000" b="1" dirty="0">
                <a:latin typeface="Bookman Old Style" panose="02050604050505020204" pitchFamily="18" charset="0"/>
              </a:rPr>
              <a:t/>
            </a:r>
            <a:br>
              <a:rPr lang="tr-TR" sz="2000" b="1" dirty="0">
                <a:latin typeface="Bookman Old Style" panose="02050604050505020204" pitchFamily="18" charset="0"/>
              </a:rPr>
            </a:br>
            <a:r>
              <a:rPr lang="tr-TR" sz="24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Her yıl okyanuslara yaklaşık 8 milyon ton plastik giriyor. </a:t>
            </a:r>
            <a:r>
              <a:rPr lang="tr-TR" sz="24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Balıklar, balinalar</a:t>
            </a:r>
            <a:r>
              <a:rPr lang="tr-TR" sz="24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, </a:t>
            </a:r>
            <a:r>
              <a:rPr lang="tr-TR" sz="24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kaplumbağalar, </a:t>
            </a:r>
            <a:r>
              <a:rPr lang="tr-TR" sz="24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deniz </a:t>
            </a:r>
            <a:r>
              <a:rPr lang="tr-TR" sz="24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kuşları </a:t>
            </a:r>
            <a:r>
              <a:rPr lang="tr-TR" sz="24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ve diğer deniz canlıları bu plastikleri besin sanıp yiyebiliyor. </a:t>
            </a:r>
            <a:r>
              <a:rPr lang="tr-TR" sz="2000" dirty="0">
                <a:solidFill>
                  <a:schemeClr val="tx1"/>
                </a:solidFill>
                <a:latin typeface="Bookman Old Style" panose="02050604050505020204" pitchFamily="18" charset="0"/>
              </a:rPr>
              <a:t/>
            </a:r>
            <a:br>
              <a:rPr lang="tr-TR" sz="2000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endParaRPr lang="tr-TR" sz="20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490282"/>
            <a:ext cx="4176464" cy="2816250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" y="0"/>
            <a:ext cx="897428" cy="885356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2490282"/>
            <a:ext cx="4248472" cy="281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13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14" descr="image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338" y="1663418"/>
            <a:ext cx="1653962" cy="231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9" descr="image0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894" y="2132856"/>
            <a:ext cx="1368152" cy="153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417043" y="764704"/>
            <a:ext cx="7323309" cy="578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>
              <a:lnSpc>
                <a:spcPct val="150000"/>
              </a:lnSpc>
              <a:spcBef>
                <a:spcPct val="20000"/>
              </a:spcBef>
            </a:pPr>
            <a:r>
              <a:rPr lang="tr-TR" sz="28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Plastik Atıklar </a:t>
            </a:r>
            <a:r>
              <a:rPr lang="tr-TR" sz="28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Geri </a:t>
            </a:r>
            <a:r>
              <a:rPr lang="tr-TR" sz="28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D</a:t>
            </a:r>
            <a:r>
              <a:rPr lang="tr-TR" sz="28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önüştürülerek </a:t>
            </a:r>
            <a:r>
              <a:rPr lang="tr-TR" sz="28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; </a:t>
            </a:r>
            <a:endParaRPr lang="tr-TR" sz="2800" b="1" dirty="0" smtClean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marL="342900" lvl="0" indent="-342900" defTabSz="6858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tr-TR" sz="2800" b="1" dirty="0" smtClean="0">
                <a:latin typeface="Bookman Old Style" panose="02050604050505020204" pitchFamily="18" charset="0"/>
              </a:rPr>
              <a:t>Tarımda kullanılan sera,</a:t>
            </a:r>
          </a:p>
          <a:p>
            <a:pPr marL="342900" lvl="0" indent="-342900" defTabSz="6858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tr-TR" sz="2800" b="1" dirty="0" smtClean="0">
                <a:latin typeface="Bookman Old Style" panose="02050604050505020204" pitchFamily="18" charset="0"/>
              </a:rPr>
              <a:t>Plastik </a:t>
            </a:r>
            <a:r>
              <a:rPr lang="tr-TR" sz="2800" b="1" dirty="0">
                <a:latin typeface="Bookman Old Style" panose="02050604050505020204" pitchFamily="18" charset="0"/>
              </a:rPr>
              <a:t>torba, </a:t>
            </a:r>
            <a:endParaRPr lang="tr-TR" sz="2800" b="1" dirty="0" smtClean="0">
              <a:latin typeface="Bookman Old Style" panose="02050604050505020204" pitchFamily="18" charset="0"/>
            </a:endParaRPr>
          </a:p>
          <a:p>
            <a:pPr marL="342900" lvl="0" indent="-342900" defTabSz="6858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tr-TR" sz="2800" b="1" dirty="0" smtClean="0">
                <a:latin typeface="Bookman Old Style" panose="02050604050505020204" pitchFamily="18" charset="0"/>
              </a:rPr>
              <a:t>Marley</a:t>
            </a:r>
            <a:r>
              <a:rPr lang="tr-TR" sz="2800" b="1" dirty="0">
                <a:latin typeface="Bookman Old Style" panose="02050604050505020204" pitchFamily="18" charset="0"/>
              </a:rPr>
              <a:t>, </a:t>
            </a:r>
            <a:endParaRPr lang="tr-TR" sz="2800" b="1" dirty="0" smtClean="0">
              <a:latin typeface="Bookman Old Style" panose="02050604050505020204" pitchFamily="18" charset="0"/>
            </a:endParaRPr>
          </a:p>
          <a:p>
            <a:pPr marL="342900" lvl="0" indent="-342900" defTabSz="6858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tr-TR" sz="2800" b="1" dirty="0" err="1" smtClean="0">
                <a:latin typeface="Bookman Old Style" panose="02050604050505020204" pitchFamily="18" charset="0"/>
              </a:rPr>
              <a:t>Atıksu</a:t>
            </a:r>
            <a:r>
              <a:rPr lang="tr-TR" sz="2800" b="1" dirty="0" smtClean="0">
                <a:latin typeface="Bookman Old Style" panose="02050604050505020204" pitchFamily="18" charset="0"/>
              </a:rPr>
              <a:t> </a:t>
            </a:r>
            <a:r>
              <a:rPr lang="tr-TR" sz="2800" b="1" dirty="0">
                <a:latin typeface="Bookman Old Style" panose="02050604050505020204" pitchFamily="18" charset="0"/>
              </a:rPr>
              <a:t>borusu</a:t>
            </a:r>
            <a:r>
              <a:rPr lang="tr-TR" sz="2800" b="1" dirty="0" smtClean="0">
                <a:latin typeface="Bookman Old Style" panose="02050604050505020204" pitchFamily="18" charset="0"/>
              </a:rPr>
              <a:t>,</a:t>
            </a:r>
          </a:p>
          <a:p>
            <a:pPr marL="342900" lvl="0" indent="-342900" defTabSz="6858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tr-TR" sz="2800" b="1" dirty="0" smtClean="0">
                <a:latin typeface="Bookman Old Style" panose="02050604050505020204" pitchFamily="18" charset="0"/>
              </a:rPr>
              <a:t>Elyaf</a:t>
            </a:r>
            <a:r>
              <a:rPr lang="tr-TR" sz="2800" b="1" dirty="0">
                <a:latin typeface="Bookman Old Style" panose="02050604050505020204" pitchFamily="18" charset="0"/>
              </a:rPr>
              <a:t>, </a:t>
            </a:r>
            <a:endParaRPr lang="tr-TR" sz="2800" b="1" dirty="0" smtClean="0">
              <a:latin typeface="Bookman Old Style" panose="02050604050505020204" pitchFamily="18" charset="0"/>
            </a:endParaRPr>
          </a:p>
          <a:p>
            <a:pPr marL="342900" lvl="0" indent="-342900" defTabSz="6858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tr-TR" sz="2800" b="1" dirty="0" smtClean="0">
                <a:latin typeface="Bookman Old Style" panose="02050604050505020204" pitchFamily="18" charset="0"/>
              </a:rPr>
              <a:t>Dolgu </a:t>
            </a:r>
            <a:r>
              <a:rPr lang="tr-TR" sz="2800" b="1" dirty="0">
                <a:latin typeface="Bookman Old Style" panose="02050604050505020204" pitchFamily="18" charset="0"/>
              </a:rPr>
              <a:t>malzemesi olarak kullanılmaktadır</a:t>
            </a:r>
            <a:r>
              <a:rPr lang="tr-TR" sz="2800" b="1" dirty="0" smtClean="0">
                <a:latin typeface="Bookman Old Style" panose="02050604050505020204" pitchFamily="18" charset="0"/>
              </a:rPr>
              <a:t>.</a:t>
            </a:r>
            <a:endParaRPr lang="tr-TR" sz="2800" b="1" dirty="0">
              <a:latin typeface="Bookman Old Style" panose="02050604050505020204" pitchFamily="18" charset="0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" y="0"/>
            <a:ext cx="897428" cy="885356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136" y="4934436"/>
            <a:ext cx="3142164" cy="164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5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331640" y="548680"/>
            <a:ext cx="6624736" cy="792088"/>
          </a:xfrm>
        </p:spPr>
        <p:txBody>
          <a:bodyPr>
            <a:normAutofit/>
          </a:bodyPr>
          <a:lstStyle/>
          <a:p>
            <a:r>
              <a:rPr lang="tr-TR" sz="3600" dirty="0">
                <a:solidFill>
                  <a:srgbClr val="C00000"/>
                </a:solidFill>
                <a:latin typeface="Arial Black" panose="020B0A04020102020204" pitchFamily="34" charset="0"/>
              </a:rPr>
              <a:t>Plastik Geri Dönüşümü </a:t>
            </a:r>
            <a:r>
              <a:rPr lang="tr-TR" sz="3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İle;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" y="0"/>
            <a:ext cx="897428" cy="885356"/>
          </a:xfrm>
          <a:prstGeom prst="rect">
            <a:avLst/>
          </a:prstGeom>
        </p:spPr>
      </p:pic>
      <p:graphicFrame>
        <p:nvGraphicFramePr>
          <p:cNvPr id="5" name="İçerik Yer Tutucus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4287750"/>
              </p:ext>
            </p:extLst>
          </p:nvPr>
        </p:nvGraphicFramePr>
        <p:xfrm>
          <a:off x="450878" y="170080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8627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90600"/>
          </a:xfrm>
        </p:spPr>
        <p:txBody>
          <a:bodyPr>
            <a:normAutofit/>
          </a:bodyPr>
          <a:lstStyle/>
          <a:p>
            <a:pPr algn="ctr"/>
            <a:r>
              <a:rPr lang="tr-TR" altLang="tr-TR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KAĞIT</a:t>
            </a:r>
            <a:endParaRPr lang="tr-TR" sz="3200" dirty="0">
              <a:solidFill>
                <a:srgbClr val="C00000"/>
              </a:solidFill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5509878"/>
            <a:ext cx="1872207" cy="1303497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380" y="5509878"/>
            <a:ext cx="1964259" cy="1303497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" y="0"/>
            <a:ext cx="897428" cy="885356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033" y="980728"/>
            <a:ext cx="6069934" cy="4392488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514" y="5509877"/>
            <a:ext cx="2118972" cy="130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5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1" name="Rectangle 26"/>
          <p:cNvSpPr>
            <a:spLocks noGrp="1" noChangeArrowheads="1"/>
          </p:cNvSpPr>
          <p:nvPr>
            <p:ph type="title"/>
          </p:nvPr>
        </p:nvSpPr>
        <p:spPr>
          <a:xfrm>
            <a:off x="0" y="428103"/>
            <a:ext cx="9144000" cy="5526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tr-TR" altLang="tr-TR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KAĞIT</a:t>
            </a:r>
            <a:endParaRPr lang="tr-TR" altLang="tr-TR" sz="30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179512" y="980728"/>
            <a:ext cx="8784976" cy="5558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defTabSz="68580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tr-TR" sz="2400" b="1" dirty="0">
                <a:latin typeface="Bookman Old Style" panose="02050604050505020204" pitchFamily="18" charset="0"/>
              </a:rPr>
              <a:t>Kâğıt ve karton ambalajın hammaddesi </a:t>
            </a:r>
            <a:r>
              <a:rPr lang="tr-TR" sz="2400" b="1" dirty="0" smtClean="0">
                <a:latin typeface="Bookman Old Style" panose="02050604050505020204" pitchFamily="18" charset="0"/>
              </a:rPr>
              <a:t>selüloz </a:t>
            </a:r>
            <a:r>
              <a:rPr lang="tr-TR" sz="2400" b="1" dirty="0">
                <a:latin typeface="Bookman Old Style" panose="02050604050505020204" pitchFamily="18" charset="0"/>
              </a:rPr>
              <a:t>adı verilen </a:t>
            </a:r>
            <a:r>
              <a:rPr lang="tr-TR" sz="2400" b="1" dirty="0" smtClean="0">
                <a:latin typeface="Bookman Old Style" panose="02050604050505020204" pitchFamily="18" charset="0"/>
              </a:rPr>
              <a:t>bir </a:t>
            </a:r>
            <a:r>
              <a:rPr lang="tr-TR" sz="2400" b="1" dirty="0">
                <a:latin typeface="Bookman Old Style" panose="02050604050505020204" pitchFamily="18" charset="0"/>
              </a:rPr>
              <a:t>maddedir. Selüloz, özel yetiştirilen bitkilerden ve ağaçlardan elde edilmektedir</a:t>
            </a:r>
            <a:r>
              <a:rPr lang="tr-TR" sz="2400" b="1" dirty="0" smtClean="0">
                <a:latin typeface="Bookman Old Style" panose="020506040505050202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tr-TR" sz="2400" b="1" dirty="0" smtClean="0">
              <a:latin typeface="Bookman Old Style" panose="02050604050505020204" pitchFamily="18" charset="0"/>
            </a:endParaRPr>
          </a:p>
          <a:p>
            <a:pPr algn="just"/>
            <a:r>
              <a:rPr lang="tr-TR" sz="2400" b="1" u="sng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1 </a:t>
            </a:r>
            <a:r>
              <a:rPr lang="tr-TR" sz="2400" b="1" u="sng" dirty="0">
                <a:solidFill>
                  <a:srgbClr val="C00000"/>
                </a:solidFill>
                <a:latin typeface="Bookman Old Style" panose="02050604050505020204" pitchFamily="18" charset="0"/>
              </a:rPr>
              <a:t>ton kağıt/karton ambalajın geri dönüşümü </a:t>
            </a:r>
            <a:r>
              <a:rPr lang="tr-TR" sz="2400" b="1" u="sng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ile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r-TR" sz="2400" b="1" dirty="0" smtClean="0">
                <a:latin typeface="Bookman Old Style" panose="02050604050505020204" pitchFamily="18" charset="0"/>
              </a:rPr>
              <a:t>Yaklaşık 17 ağaç kurtulur,</a:t>
            </a:r>
            <a:endParaRPr lang="tr-TR" sz="2400" b="1" dirty="0">
              <a:latin typeface="Bookman Old Style" panose="02050604050505020204" pitchFamily="18" charset="0"/>
            </a:endParaRPr>
          </a:p>
          <a:p>
            <a:pPr marL="342900" indent="-342900" algn="just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tr-TR" sz="2400" b="1" dirty="0" smtClean="0">
                <a:latin typeface="Bookman Old Style" panose="02050604050505020204" pitchFamily="18" charset="0"/>
              </a:rPr>
              <a:t>12400 </a:t>
            </a:r>
            <a:r>
              <a:rPr lang="tr-TR" sz="2400" b="1" dirty="0">
                <a:latin typeface="Bookman Old Style" panose="02050604050505020204" pitchFamily="18" charset="0"/>
              </a:rPr>
              <a:t>m3 oksijen gazının üretilmeye devam etmesi</a:t>
            </a:r>
            <a:r>
              <a:rPr lang="tr-TR" sz="2400" b="1" dirty="0" smtClean="0">
                <a:latin typeface="Bookman Old Style" panose="02050604050505020204" pitchFamily="18" charset="0"/>
              </a:rPr>
              <a:t>, (</a:t>
            </a:r>
            <a:r>
              <a:rPr lang="tr-TR" sz="2400" b="1" dirty="0">
                <a:latin typeface="Bookman Old Style" panose="02050604050505020204" pitchFamily="18" charset="0"/>
              </a:rPr>
              <a:t>34 kişi</a:t>
            </a:r>
            <a:r>
              <a:rPr lang="tr-TR" sz="2400" b="1" dirty="0" smtClean="0">
                <a:latin typeface="Bookman Old Style" panose="02050604050505020204" pitchFamily="18" charset="0"/>
              </a:rPr>
              <a:t>)</a:t>
            </a:r>
          </a:p>
          <a:p>
            <a:pPr marL="342900" indent="-342900" algn="just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tr-TR" sz="2400" b="1" dirty="0" smtClean="0">
                <a:latin typeface="Bookman Old Style" panose="02050604050505020204" pitchFamily="18" charset="0"/>
              </a:rPr>
              <a:t>Hava kirliliği %74-90 oranında,</a:t>
            </a:r>
          </a:p>
          <a:p>
            <a:pPr marL="342900" indent="-342900" algn="just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tr-TR" sz="2400" b="1" dirty="0" smtClean="0">
                <a:latin typeface="Bookman Old Style" panose="02050604050505020204" pitchFamily="18" charset="0"/>
              </a:rPr>
              <a:t>Su kirliliği %35 oranında,</a:t>
            </a:r>
          </a:p>
          <a:p>
            <a:pPr marL="342900" indent="-342900" algn="just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tr-TR" sz="2400" b="1" dirty="0" smtClean="0">
                <a:latin typeface="Bookman Old Style" panose="02050604050505020204" pitchFamily="18" charset="0"/>
              </a:rPr>
              <a:t>Su kullanımı da %45 oranında azalır.</a:t>
            </a: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" y="0"/>
            <a:ext cx="897428" cy="88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31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199" y="188640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tr-TR" sz="3200" dirty="0">
                <a:solidFill>
                  <a:srgbClr val="C00000"/>
                </a:solidFill>
                <a:latin typeface="Arial Black" panose="020B0A04020102020204" pitchFamily="34" charset="0"/>
              </a:rPr>
              <a:t>METAL</a:t>
            </a:r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74" y="1811725"/>
            <a:ext cx="6444249" cy="4835798"/>
          </a:xfrm>
        </p:spPr>
      </p:pic>
      <p:sp>
        <p:nvSpPr>
          <p:cNvPr id="7" name="Dikdörtgen 6"/>
          <p:cNvSpPr/>
          <p:nvPr/>
        </p:nvSpPr>
        <p:spPr>
          <a:xfrm>
            <a:off x="179512" y="980728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latin typeface="Bookman Old Style" panose="02050604050505020204" pitchFamily="18" charset="0"/>
              </a:rPr>
              <a:t>Her çeşit metal geri dönüştürülebilir. </a:t>
            </a:r>
          </a:p>
          <a:p>
            <a:pPr algn="ctr"/>
            <a:r>
              <a:rPr lang="tr-TR" sz="2400" b="1" dirty="0">
                <a:latin typeface="Bookman Old Style" panose="02050604050505020204" pitchFamily="18" charset="0"/>
              </a:rPr>
              <a:t>(Demir, çelik, bakır…)</a:t>
            </a: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" y="0"/>
            <a:ext cx="897428" cy="88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4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753584" y="432908"/>
            <a:ext cx="69482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/>
            <a:r>
              <a:rPr lang="tr-TR" altLang="tr-TR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METAL</a:t>
            </a:r>
          </a:p>
        </p:txBody>
      </p:sp>
      <p:pic>
        <p:nvPicPr>
          <p:cNvPr id="21507" name="Picture 7" descr="image1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155749"/>
            <a:ext cx="2847710" cy="16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395536" y="1017683"/>
            <a:ext cx="849694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>
                <a:latin typeface="Bookman Old Style" panose="02050604050505020204" pitchFamily="18" charset="0"/>
              </a:rPr>
              <a:t>Sadece </a:t>
            </a:r>
            <a:r>
              <a:rPr lang="tr-TR" sz="2400" b="1" dirty="0">
                <a:latin typeface="Bookman Old Style" panose="02050604050505020204" pitchFamily="18" charset="0"/>
              </a:rPr>
              <a:t>Geri dönüşüm yoluyla üretilen her bir alüminyum kutunun üretiminde % 95 daha az enerji harcanmaktadır</a:t>
            </a:r>
            <a:r>
              <a:rPr lang="tr-TR" sz="2400" b="1" dirty="0" smtClean="0">
                <a:latin typeface="Bookman Old Style" panose="02050604050505020204" pitchFamily="18" charset="0"/>
              </a:rPr>
              <a:t>.</a:t>
            </a:r>
          </a:p>
          <a:p>
            <a:endParaRPr lang="tr-TR" sz="2400" b="1" dirty="0">
              <a:latin typeface="Bookman Old Style" panose="02050604050505020204" pitchFamily="18" charset="0"/>
            </a:endParaRPr>
          </a:p>
          <a:p>
            <a:r>
              <a:rPr lang="tr-TR" sz="2400" b="1" dirty="0">
                <a:latin typeface="Bookman Old Style" panose="02050604050505020204" pitchFamily="18" charset="0"/>
              </a:rPr>
              <a:t>Bir alüminyumun geri dönüştürülmesi 2 saat izleyeceğimiz televizyonun enerjisinden tasarruf edebilir</a:t>
            </a:r>
            <a:r>
              <a:rPr lang="tr-TR" sz="2400" b="1" dirty="0" smtClean="0">
                <a:latin typeface="Bookman Old Style" panose="02050604050505020204" pitchFamily="18" charset="0"/>
              </a:rPr>
              <a:t>.</a:t>
            </a:r>
          </a:p>
          <a:p>
            <a:endParaRPr lang="tr-TR" sz="2400" b="1" dirty="0" smtClean="0">
              <a:latin typeface="Bookman Old Style" panose="02050604050505020204" pitchFamily="18" charset="0"/>
            </a:endParaRPr>
          </a:p>
          <a:p>
            <a:r>
              <a:rPr lang="tr-TR" sz="2400" b="1" dirty="0">
                <a:latin typeface="Bookman Old Style" panose="02050604050505020204" pitchFamily="18" charset="0"/>
              </a:rPr>
              <a:t>10 adet alüminyum içecek kutusu geri kazanıldığında, 100 kW/</a:t>
            </a:r>
            <a:r>
              <a:rPr lang="tr-TR" sz="2400" b="1" dirty="0" err="1">
                <a:latin typeface="Bookman Old Style" panose="02050604050505020204" pitchFamily="18" charset="0"/>
              </a:rPr>
              <a:t>sa</a:t>
            </a:r>
            <a:r>
              <a:rPr lang="tr-TR" sz="2400" b="1" dirty="0">
                <a:latin typeface="Bookman Old Style" panose="02050604050505020204" pitchFamily="18" charset="0"/>
              </a:rPr>
              <a:t> bir lambanın 35 saatte </a:t>
            </a:r>
            <a:r>
              <a:rPr lang="tr-TR" sz="2400" b="1" dirty="0" smtClean="0">
                <a:latin typeface="Bookman Old Style" panose="02050604050505020204" pitchFamily="18" charset="0"/>
              </a:rPr>
              <a:t>harcadığı </a:t>
            </a:r>
            <a:r>
              <a:rPr lang="tr-TR" sz="2400" b="1" dirty="0">
                <a:latin typeface="Bookman Old Style" panose="02050604050505020204" pitchFamily="18" charset="0"/>
              </a:rPr>
              <a:t>elektrik enerjisi korunmuş olur.</a:t>
            </a:r>
          </a:p>
          <a:p>
            <a:endParaRPr lang="tr-TR" dirty="0"/>
          </a:p>
          <a:p>
            <a:pPr lvl="0"/>
            <a:endParaRPr lang="tr-TR" dirty="0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" y="0"/>
            <a:ext cx="897428" cy="885356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072" y="5159088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4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-2191" y="428650"/>
            <a:ext cx="90586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/>
            <a:r>
              <a:rPr lang="tr-TR" altLang="tr-TR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KOMPOZİT </a:t>
            </a:r>
          </a:p>
        </p:txBody>
      </p:sp>
      <p:sp>
        <p:nvSpPr>
          <p:cNvPr id="2" name="Dikdörtgen 1"/>
          <p:cNvSpPr/>
          <p:nvPr/>
        </p:nvSpPr>
        <p:spPr>
          <a:xfrm>
            <a:off x="107504" y="1111166"/>
            <a:ext cx="62147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latin typeface="Bookman Old Style" panose="02050604050505020204" pitchFamily="18" charset="0"/>
              </a:rPr>
              <a:t>Kağıt, Plastik, ve alüminyum film gibi farklı malzemelerin birleşiminden yapılmış, elle birbirinden ayrılması mümkün olmayan </a:t>
            </a:r>
            <a:r>
              <a:rPr lang="tr-TR" sz="2400" b="1" dirty="0" smtClean="0">
                <a:latin typeface="Bookman Old Style" panose="02050604050505020204" pitchFamily="18" charset="0"/>
              </a:rPr>
              <a:t>ambalajlara </a:t>
            </a:r>
            <a:r>
              <a:rPr lang="tr-TR" sz="2400" b="1" dirty="0" err="1">
                <a:latin typeface="Bookman Old Style" panose="02050604050505020204" pitchFamily="18" charset="0"/>
              </a:rPr>
              <a:t>kompozit</a:t>
            </a:r>
            <a:r>
              <a:rPr lang="tr-TR" sz="2400" b="1" dirty="0">
                <a:latin typeface="Bookman Old Style" panose="02050604050505020204" pitchFamily="18" charset="0"/>
              </a:rPr>
              <a:t> ambalajlar diyoruz. </a:t>
            </a:r>
            <a:endParaRPr lang="tr-TR" sz="2400" b="1" dirty="0" smtClean="0">
              <a:latin typeface="Bookman Old Style" panose="02050604050505020204" pitchFamily="18" charset="0"/>
            </a:endParaRPr>
          </a:p>
          <a:p>
            <a:r>
              <a:rPr lang="tr-TR" sz="2400" b="1" dirty="0">
                <a:latin typeface="Bookman Old Style" panose="02050604050505020204" pitchFamily="18" charset="0"/>
              </a:rPr>
              <a:t>Gıda sektöründe ve özellikle sıvı gıdaların uzun süreli muhafazası için yaygın olarak </a:t>
            </a:r>
            <a:r>
              <a:rPr lang="tr-TR" sz="2400" b="1" dirty="0" smtClean="0">
                <a:latin typeface="Bookman Old Style" panose="02050604050505020204" pitchFamily="18" charset="0"/>
              </a:rPr>
              <a:t>kullanılır.</a:t>
            </a:r>
            <a:endParaRPr lang="tr-TR" sz="2400" b="1" dirty="0">
              <a:latin typeface="Bookman Old Style" panose="02050604050505020204" pitchFamily="18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07504" y="4444550"/>
            <a:ext cx="8856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b="1" dirty="0">
                <a:latin typeface="Bookman Old Style" panose="02050604050505020204" pitchFamily="18" charset="0"/>
              </a:rPr>
              <a:t>Süt ve meyve suyu kutuları,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b="1" dirty="0">
                <a:latin typeface="Bookman Old Style" panose="02050604050505020204" pitchFamily="18" charset="0"/>
              </a:rPr>
              <a:t>Hazır çorba ambalajları,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b="1" dirty="0">
                <a:latin typeface="Bookman Old Style" panose="02050604050505020204" pitchFamily="18" charset="0"/>
              </a:rPr>
              <a:t>Toz şeklindeki hazır tatlı ve puding ambalajları,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b="1" dirty="0">
                <a:latin typeface="Bookman Old Style" panose="02050604050505020204" pitchFamily="18" charset="0"/>
              </a:rPr>
              <a:t>Parlak kahve, çay ve çikolata ambalajları vs. 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954" y="1013425"/>
            <a:ext cx="2661686" cy="195500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" y="0"/>
            <a:ext cx="897428" cy="88535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4954" y="3143162"/>
            <a:ext cx="2661459" cy="177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8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İçerik Yer Tutucusu 5"/>
          <p:cNvSpPr>
            <a:spLocks noGrp="1"/>
          </p:cNvSpPr>
          <p:nvPr>
            <p:ph idx="1"/>
          </p:nvPr>
        </p:nvSpPr>
        <p:spPr>
          <a:xfrm>
            <a:off x="450878" y="799646"/>
            <a:ext cx="8568952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tr-TR" b="1" dirty="0">
                <a:latin typeface="Bookman Old Style" panose="02050604050505020204" pitchFamily="18" charset="0"/>
              </a:rPr>
              <a:t>Geri kazanılan kağıt kısmı, </a:t>
            </a:r>
            <a:r>
              <a:rPr lang="tr-TR" b="1" dirty="0" smtClean="0">
                <a:latin typeface="Bookman Old Style" panose="02050604050505020204" pitchFamily="18" charset="0"/>
              </a:rPr>
              <a:t>bir </a:t>
            </a:r>
            <a:r>
              <a:rPr lang="tr-TR" b="1" dirty="0">
                <a:latin typeface="Bookman Old Style" panose="02050604050505020204" pitchFamily="18" charset="0"/>
              </a:rPr>
              <a:t>dizi işlemden gerilir. </a:t>
            </a:r>
            <a:r>
              <a:rPr lang="tr-TR" b="1" u="sng" dirty="0">
                <a:latin typeface="Bookman Old Style" panose="02050604050505020204" pitchFamily="18" charset="0"/>
              </a:rPr>
              <a:t>KAĞIT MENDİL, TUVALET KAĞIDI, OLUKLU MUKAVVA </a:t>
            </a:r>
            <a:r>
              <a:rPr lang="tr-TR" b="1" dirty="0">
                <a:latin typeface="Bookman Old Style" panose="02050604050505020204" pitchFamily="18" charset="0"/>
              </a:rPr>
              <a:t>gibi ürünlerin imalatında kullanılır.</a:t>
            </a:r>
          </a:p>
          <a:p>
            <a:pPr marL="0" indent="0" algn="just">
              <a:buNone/>
            </a:pPr>
            <a:r>
              <a:rPr lang="tr-TR" b="1" dirty="0" smtClean="0">
                <a:latin typeface="Bookman Old Style" panose="02050604050505020204" pitchFamily="18" charset="0"/>
              </a:rPr>
              <a:t>Öğütülmüş </a:t>
            </a:r>
            <a:r>
              <a:rPr lang="tr-TR" b="1" dirty="0" err="1">
                <a:latin typeface="Bookman Old Style" panose="02050604050505020204" pitchFamily="18" charset="0"/>
              </a:rPr>
              <a:t>kompozit</a:t>
            </a:r>
            <a:r>
              <a:rPr lang="tr-TR" b="1" dirty="0">
                <a:latin typeface="Bookman Old Style" panose="02050604050505020204" pitchFamily="18" charset="0"/>
              </a:rPr>
              <a:t> atıklar, preslerde sıkıştırılarak sunta imalatında kullanılırlar.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" y="0"/>
            <a:ext cx="897428" cy="885356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777563"/>
            <a:ext cx="5256584" cy="402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2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95536" y="980728"/>
            <a:ext cx="835292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Atıklar; </a:t>
            </a:r>
            <a:endParaRPr lang="tr-TR" sz="3600" b="1" dirty="0" smtClean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tr-TR" sz="3200" b="1" dirty="0" smtClean="0">
                <a:latin typeface="Bookman Old Style" panose="02050604050505020204" pitchFamily="18" charset="0"/>
              </a:rPr>
              <a:t>Fiziksel, Kimyasal Ve Biyokimyasal Yöntemlerle Başka Ürünlere Ve Enerjiye Çevrilerek Geri Kazanılır Şeylerdir.</a:t>
            </a:r>
            <a:r>
              <a:rPr lang="tr-TR" sz="2800" b="1" dirty="0" smtClean="0">
                <a:latin typeface="Bookman Old Style" panose="02050604050505020204" pitchFamily="18" charset="0"/>
              </a:rPr>
              <a:t> </a:t>
            </a:r>
          </a:p>
          <a:p>
            <a:pPr algn="just"/>
            <a:endParaRPr lang="tr-TR" sz="2400" b="1" dirty="0">
              <a:latin typeface="Bookman Old Style" panose="02050604050505020204" pitchFamily="18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3861048"/>
            <a:ext cx="5976664" cy="280046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" y="0"/>
            <a:ext cx="897428" cy="88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7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480541"/>
            <a:ext cx="9144000" cy="572195"/>
          </a:xfrm>
        </p:spPr>
        <p:txBody>
          <a:bodyPr>
            <a:normAutofit fontScale="90000"/>
          </a:bodyPr>
          <a:lstStyle/>
          <a:p>
            <a:pPr algn="ctr"/>
            <a:r>
              <a:rPr lang="tr-TR" sz="3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ORGANİK ATIKLAR</a:t>
            </a:r>
            <a:endParaRPr lang="tr-TR" sz="32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>
          <a:xfrm>
            <a:off x="1475714" y="1124744"/>
            <a:ext cx="6192571" cy="17183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>
            <a:normAutofit/>
          </a:bodyPr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tr-TR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Meyve </a:t>
            </a:r>
            <a:r>
              <a:rPr lang="tr-TR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ve sebze artıkları, yumurta kabukları, çay posaları, park-bahçe atıkları vb. </a:t>
            </a:r>
            <a:r>
              <a:rPr lang="tr-TR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atıklardır</a:t>
            </a:r>
            <a:r>
              <a:rPr lang="tr-TR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.</a:t>
            </a: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" y="0"/>
            <a:ext cx="897428" cy="885356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395654" y="3212976"/>
            <a:ext cx="734469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tr-TR" sz="2400" b="1" dirty="0" smtClean="0">
                <a:latin typeface="Bookman Old Style" panose="02050604050505020204" pitchFamily="18" charset="0"/>
              </a:rPr>
              <a:t>Toplanan </a:t>
            </a:r>
            <a:r>
              <a:rPr lang="tr-TR" sz="2400" b="1" dirty="0">
                <a:latin typeface="Bookman Old Style" panose="02050604050505020204" pitchFamily="18" charset="0"/>
              </a:rPr>
              <a:t>organik atıklardan ev/işyeri bahçesinde </a:t>
            </a:r>
            <a:r>
              <a:rPr lang="tr-TR" sz="2400" b="1" dirty="0" err="1" smtClean="0">
                <a:solidFill>
                  <a:srgbClr val="C00000"/>
                </a:solidFill>
                <a:latin typeface="Bookman Old Style" panose="02050604050505020204" pitchFamily="18" charset="0"/>
              </a:rPr>
              <a:t>Kompost</a:t>
            </a:r>
            <a:r>
              <a:rPr lang="tr-TR" sz="2400" b="1" dirty="0" smtClean="0">
                <a:latin typeface="Bookman Old Style" panose="02050604050505020204" pitchFamily="18" charset="0"/>
              </a:rPr>
              <a:t> </a:t>
            </a:r>
            <a:r>
              <a:rPr lang="tr-TR" sz="2400" b="1" dirty="0">
                <a:latin typeface="Bookman Old Style" panose="02050604050505020204" pitchFamily="18" charset="0"/>
              </a:rPr>
              <a:t>yapılabilir veya lisanslı geri dönüşüm tesisine gönderilmek için Belediyelere teslim edilebilir</a:t>
            </a:r>
            <a:r>
              <a:rPr lang="tr-TR" sz="2400" b="1" dirty="0" smtClean="0">
                <a:latin typeface="Bookman Old Style" panose="02050604050505020204" pitchFamily="18" charset="0"/>
              </a:rPr>
              <a:t>.</a:t>
            </a:r>
          </a:p>
          <a:p>
            <a:pPr algn="just"/>
            <a:endParaRPr lang="tr-TR" sz="2400" b="1" dirty="0">
              <a:latin typeface="Bookman Old Style" panose="020506040505050202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tr-TR" sz="2400" b="1" dirty="0" smtClean="0">
                <a:latin typeface="Bookman Old Style" panose="02050604050505020204" pitchFamily="18" charset="0"/>
              </a:rPr>
              <a:t>Organik </a:t>
            </a:r>
            <a:r>
              <a:rPr lang="tr-TR" sz="2400" b="1" dirty="0">
                <a:latin typeface="Bookman Old Style" panose="02050604050505020204" pitchFamily="18" charset="0"/>
              </a:rPr>
              <a:t>atıkların düzenli depolama alanlarında, çürütülmesiyle oluşan metan gazından elektrik enerjisi üretilir.</a:t>
            </a:r>
          </a:p>
        </p:txBody>
      </p:sp>
    </p:spTree>
    <p:extLst>
      <p:ext uri="{BB962C8B-B14F-4D97-AF65-F5344CB8AC3E}">
        <p14:creationId xmlns:p14="http://schemas.microsoft.com/office/powerpoint/2010/main" val="134371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447328"/>
          </a:xfrm>
        </p:spPr>
        <p:txBody>
          <a:bodyPr>
            <a:normAutofit fontScale="90000"/>
          </a:bodyPr>
          <a:lstStyle/>
          <a:p>
            <a:pPr algn="ctr"/>
            <a:r>
              <a:rPr lang="tr-TR" sz="36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Kompost</a:t>
            </a:r>
            <a:r>
              <a:rPr lang="tr-TR" sz="3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Nedir</a:t>
            </a:r>
            <a:endParaRPr lang="tr-TR" sz="36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291979" y="1124744"/>
            <a:ext cx="856004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tr-TR" sz="2400" b="1" dirty="0" smtClean="0">
                <a:solidFill>
                  <a:srgbClr val="242429"/>
                </a:solidFill>
                <a:latin typeface="Bookman Old Style" panose="02050604050505020204" pitchFamily="18" charset="0"/>
              </a:rPr>
              <a:t>Genelde </a:t>
            </a:r>
            <a:r>
              <a:rPr lang="tr-TR" sz="2400" b="1" dirty="0">
                <a:solidFill>
                  <a:srgbClr val="242429"/>
                </a:solidFill>
                <a:latin typeface="Bookman Old Style" panose="02050604050505020204" pitchFamily="18" charset="0"/>
              </a:rPr>
              <a:t>gözle </a:t>
            </a:r>
            <a:r>
              <a:rPr lang="tr-TR" sz="2400" b="1" dirty="0" smtClean="0">
                <a:solidFill>
                  <a:srgbClr val="242429"/>
                </a:solidFill>
                <a:latin typeface="Bookman Old Style" panose="02050604050505020204" pitchFamily="18" charset="0"/>
              </a:rPr>
              <a:t>görülmeyen mikroorganizmaların</a:t>
            </a:r>
            <a:r>
              <a:rPr lang="tr-TR" sz="2400" b="1" dirty="0">
                <a:solidFill>
                  <a:srgbClr val="242429"/>
                </a:solidFill>
                <a:latin typeface="Bookman Old Style" panose="02050604050505020204" pitchFamily="18" charset="0"/>
              </a:rPr>
              <a:t>, organik atık içerisindeki organik maddeleri biyokimyasal yollarla ayrıştırmasıdır. </a:t>
            </a:r>
            <a:endParaRPr lang="tr-TR" sz="2400" b="1" dirty="0" smtClean="0">
              <a:solidFill>
                <a:srgbClr val="242429"/>
              </a:solidFill>
              <a:latin typeface="Bookman Old Style" panose="020506040505050202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tr-TR" sz="2400" b="1" dirty="0" smtClean="0">
              <a:latin typeface="Bookman Old Style" panose="020506040505050202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tr-TR" sz="2400" b="1" dirty="0" err="1" smtClean="0">
                <a:latin typeface="Bookman Old Style" panose="02050604050505020204" pitchFamily="18" charset="0"/>
              </a:rPr>
              <a:t>Kompost</a:t>
            </a:r>
            <a:r>
              <a:rPr lang="tr-TR" sz="2400" b="1" dirty="0" smtClean="0">
                <a:latin typeface="Bookman Old Style" panose="02050604050505020204" pitchFamily="18" charset="0"/>
              </a:rPr>
              <a:t> </a:t>
            </a:r>
            <a:r>
              <a:rPr lang="tr-TR" sz="2400" b="1" dirty="0">
                <a:latin typeface="Bookman Old Style" panose="02050604050505020204" pitchFamily="18" charset="0"/>
              </a:rPr>
              <a:t>açık alanda veya makine ile elde edilebilir.</a:t>
            </a:r>
          </a:p>
          <a:p>
            <a:endParaRPr lang="tr-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92" y="4221089"/>
            <a:ext cx="3962743" cy="2452274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735" y="4221090"/>
            <a:ext cx="3962743" cy="2452574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" y="0"/>
            <a:ext cx="897428" cy="88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8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4139954" y="1124744"/>
            <a:ext cx="4783930" cy="22644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000" b="1" u="sng" dirty="0">
                <a:solidFill>
                  <a:schemeClr val="tx1"/>
                </a:solidFill>
                <a:latin typeface="+mj-lt"/>
              </a:rPr>
              <a:t>Atık piller</a:t>
            </a:r>
            <a:r>
              <a:rPr lang="tr-TR" sz="2000" dirty="0">
                <a:solidFill>
                  <a:schemeClr val="tx1"/>
                </a:solidFill>
                <a:latin typeface="+mj-lt"/>
              </a:rPr>
              <a:t>, içeriğinde bulunan ağır metaller nedeniyle çevre ve insan sağlığına zararlı etkilerde bulunabilecek atıklardandır ve ayrı toplanması gereklidir.</a:t>
            </a:r>
          </a:p>
        </p:txBody>
      </p:sp>
      <p:sp>
        <p:nvSpPr>
          <p:cNvPr id="6" name="Yuvarlatılmış Dikdörtgen 5"/>
          <p:cNvSpPr/>
          <p:nvPr/>
        </p:nvSpPr>
        <p:spPr>
          <a:xfrm>
            <a:off x="4139953" y="3861048"/>
            <a:ext cx="4783931" cy="22976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200" dirty="0">
                <a:solidFill>
                  <a:schemeClr val="tx1"/>
                </a:solidFill>
                <a:latin typeface="+mj-lt"/>
              </a:rPr>
              <a:t>A</a:t>
            </a:r>
            <a:r>
              <a:rPr lang="tr-TR" sz="2200" dirty="0" smtClean="0">
                <a:solidFill>
                  <a:schemeClr val="tx1"/>
                </a:solidFill>
                <a:latin typeface="+mj-lt"/>
              </a:rPr>
              <a:t>tık </a:t>
            </a:r>
            <a:r>
              <a:rPr lang="tr-TR" sz="2200" dirty="0">
                <a:solidFill>
                  <a:schemeClr val="tx1"/>
                </a:solidFill>
                <a:latin typeface="+mj-lt"/>
              </a:rPr>
              <a:t>piller için özel olarak tasarlanmış biriktirme ekipmanları koridorlarda personelin kolayca ulaşabileceği </a:t>
            </a:r>
            <a:r>
              <a:rPr lang="tr-TR" sz="2200" dirty="0" smtClean="0">
                <a:solidFill>
                  <a:schemeClr val="tx1"/>
                </a:solidFill>
                <a:latin typeface="+mj-lt"/>
              </a:rPr>
              <a:t>noktalara yerleştirilmelidir. </a:t>
            </a:r>
            <a:endParaRPr lang="tr-TR" sz="2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340768"/>
            <a:ext cx="3791272" cy="4518446"/>
          </a:xfrm>
          <a:prstGeom prst="rect">
            <a:avLst/>
          </a:prstGeom>
        </p:spPr>
      </p:pic>
      <p:sp>
        <p:nvSpPr>
          <p:cNvPr id="12" name="Unvan 11"/>
          <p:cNvSpPr>
            <a:spLocks noGrp="1"/>
          </p:cNvSpPr>
          <p:nvPr>
            <p:ph type="title"/>
          </p:nvPr>
        </p:nvSpPr>
        <p:spPr>
          <a:xfrm>
            <a:off x="1259632" y="316749"/>
            <a:ext cx="8229600" cy="990600"/>
          </a:xfrm>
        </p:spPr>
        <p:txBody>
          <a:bodyPr>
            <a:normAutofit/>
          </a:bodyPr>
          <a:lstStyle/>
          <a:p>
            <a:r>
              <a:rPr lang="tr-TR" sz="3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ATIK PİLLER</a:t>
            </a:r>
            <a:endParaRPr lang="tr-TR" sz="3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" y="0"/>
            <a:ext cx="897428" cy="88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41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0" y="443583"/>
            <a:ext cx="9141836" cy="990600"/>
          </a:xfrm>
        </p:spPr>
        <p:txBody>
          <a:bodyPr>
            <a:noAutofit/>
          </a:bodyPr>
          <a:lstStyle/>
          <a:p>
            <a:pPr algn="ctr"/>
            <a:r>
              <a:rPr lang="tr-TR" sz="3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ATIK ELEKTRİKLİ VE </a:t>
            </a:r>
            <a:br>
              <a:rPr lang="tr-TR" sz="3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tr-TR" sz="3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ELEKTRONİK EŞYALAR</a:t>
            </a:r>
            <a:endParaRPr lang="tr-TR" sz="32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tr-TR" sz="28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tr-TR" sz="28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tr-TR" sz="28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179512" y="1510384"/>
            <a:ext cx="5472608" cy="25989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u="sng" dirty="0">
                <a:solidFill>
                  <a:schemeClr val="tx1"/>
                </a:solidFill>
                <a:latin typeface="Bookman Old Style" panose="02050604050505020204" pitchFamily="18" charset="0"/>
              </a:rPr>
              <a:t>Atık elektrikli ve elektronik eşyalar</a:t>
            </a:r>
            <a:r>
              <a:rPr lang="tr-TR" sz="24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, içeriğinde bulunan ağır metaller nedeniyle çevre ve insan sağlığına zararlı etkilerde bulunabilecek atıklardandır ve ayrı toplanması </a:t>
            </a:r>
            <a:r>
              <a:rPr lang="tr-TR" sz="24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gereklidir.</a:t>
            </a:r>
            <a:endParaRPr lang="tr-TR" sz="32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3030677" y="4663405"/>
            <a:ext cx="5676659" cy="19600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Ayrıca içeriğinde bulunan altın, gümüş, bakır gibi değerli madenlerin geri kazanımının sağlanması açısından da önemli atıklardandır.</a:t>
            </a:r>
          </a:p>
        </p:txBody>
      </p:sp>
      <p:pic>
        <p:nvPicPr>
          <p:cNvPr id="8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607" y="1340768"/>
            <a:ext cx="3298825" cy="324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09" y="4587205"/>
            <a:ext cx="1479659" cy="2043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" y="0"/>
            <a:ext cx="897428" cy="88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Yuvarlatılmış Dikdörtgen 3"/>
          <p:cNvSpPr/>
          <p:nvPr/>
        </p:nvSpPr>
        <p:spPr>
          <a:xfrm>
            <a:off x="3635896" y="3372417"/>
            <a:ext cx="5400600" cy="32969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 smtClean="0">
                <a:solidFill>
                  <a:schemeClr val="tx1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Atık </a:t>
            </a:r>
            <a:r>
              <a:rPr lang="tr-TR" sz="2400" b="1" dirty="0">
                <a:solidFill>
                  <a:schemeClr val="tx1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elektrikli ve elektronik eşyalar ile tehlikeli özellikteki atıklar, şeffaf bir poşet içerisine konularak </a:t>
            </a:r>
            <a:r>
              <a:rPr lang="tr-TR" sz="2400" b="1" dirty="0" smtClean="0">
                <a:solidFill>
                  <a:schemeClr val="tx1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Atık </a:t>
            </a:r>
            <a:r>
              <a:rPr lang="tr-TR" sz="2400" b="1" dirty="0">
                <a:solidFill>
                  <a:schemeClr val="tx1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Geçici Depolama </a:t>
            </a:r>
            <a:r>
              <a:rPr lang="tr-TR" sz="2400" b="1" dirty="0" smtClean="0">
                <a:solidFill>
                  <a:schemeClr val="tx1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Alanında uygun </a:t>
            </a:r>
            <a:r>
              <a:rPr lang="tr-TR" sz="2400" b="1" dirty="0">
                <a:solidFill>
                  <a:schemeClr val="tx1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konteynerler içerisinde, her biri ayrı </a:t>
            </a:r>
            <a:r>
              <a:rPr lang="tr-TR" sz="2400" b="1" dirty="0" smtClean="0">
                <a:solidFill>
                  <a:schemeClr val="tx1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depolanmalıdır.</a:t>
            </a:r>
            <a:endParaRPr lang="tr-TR" sz="2400" b="1" dirty="0">
              <a:solidFill>
                <a:schemeClr val="tx1"/>
              </a:solidFill>
              <a:latin typeface="Bookman Old Style" panose="0205060405050502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107504" y="1052737"/>
            <a:ext cx="3388026" cy="48965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 smtClean="0">
                <a:solidFill>
                  <a:schemeClr val="tx1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Yanıcı</a:t>
            </a:r>
            <a:r>
              <a:rPr lang="tr-TR" sz="2400" b="1" dirty="0">
                <a:solidFill>
                  <a:schemeClr val="tx1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, yakıcı, kanserojen, patlayıcı, tahriş edici, zehirli atıklardır.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2400" b="1" dirty="0">
              <a:solidFill>
                <a:schemeClr val="tx1"/>
              </a:solidFill>
              <a:latin typeface="Bookman Old Style" panose="02050604050505020204" pitchFamily="18" charset="0"/>
              <a:cs typeface="Calibri" panose="020F050202020403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>
                <a:solidFill>
                  <a:schemeClr val="tx1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Toner-kartuşlar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 err="1">
                <a:solidFill>
                  <a:schemeClr val="tx1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kontamine</a:t>
            </a:r>
            <a:r>
              <a:rPr lang="tr-TR" sz="2400" b="1" dirty="0">
                <a:solidFill>
                  <a:schemeClr val="tx1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 ambalajlar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 err="1">
                <a:solidFill>
                  <a:schemeClr val="tx1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kontamine</a:t>
            </a:r>
            <a:r>
              <a:rPr lang="tr-TR" sz="2400" b="1" dirty="0">
                <a:solidFill>
                  <a:schemeClr val="tx1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 filtreler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400" b="1" dirty="0">
                <a:solidFill>
                  <a:schemeClr val="tx1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basınçlı kaplar vb.</a:t>
            </a:r>
          </a:p>
        </p:txBody>
      </p:sp>
      <p:pic>
        <p:nvPicPr>
          <p:cNvPr id="6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152879"/>
            <a:ext cx="2458616" cy="1466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084" y="1628800"/>
            <a:ext cx="2441578" cy="1496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455138"/>
            <a:ext cx="9141836" cy="663352"/>
          </a:xfrm>
        </p:spPr>
        <p:txBody>
          <a:bodyPr>
            <a:normAutofit/>
          </a:bodyPr>
          <a:lstStyle/>
          <a:p>
            <a:pPr algn="ctr"/>
            <a:r>
              <a:rPr lang="tr-TR" sz="32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TEHLİKELİ ATIKLAR</a:t>
            </a:r>
            <a:endParaRPr lang="tr-TR" sz="32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" y="0"/>
            <a:ext cx="897428" cy="88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6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47094" y="456697"/>
            <a:ext cx="8229600" cy="624708"/>
          </a:xfrm>
        </p:spPr>
        <p:txBody>
          <a:bodyPr>
            <a:normAutofit/>
          </a:bodyPr>
          <a:lstStyle/>
          <a:p>
            <a:pPr algn="ctr"/>
            <a:r>
              <a:rPr lang="tr-TR" sz="32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TIBBİ ATIKLAR</a:t>
            </a:r>
            <a:endParaRPr lang="tr-TR" sz="32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572" y="4844577"/>
            <a:ext cx="1718644" cy="1877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09" y="4919371"/>
            <a:ext cx="1728192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Resi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869160"/>
            <a:ext cx="1548111" cy="1828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Yuvarlatılmış Dikdörtgen 6"/>
          <p:cNvSpPr/>
          <p:nvPr/>
        </p:nvSpPr>
        <p:spPr>
          <a:xfrm>
            <a:off x="107504" y="1178078"/>
            <a:ext cx="8856984" cy="35452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24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Tıbbi atıklar miktar olarak az olmalarına rağmen, yüksek oranda risk taşıyan çok önemli bir atık grubudur. </a:t>
            </a:r>
            <a:r>
              <a:rPr lang="tr-TR" sz="24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Bu </a:t>
            </a:r>
            <a:r>
              <a:rPr lang="tr-TR" sz="24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atıklar çok miktarda tehlikeli madde içererek</a:t>
            </a:r>
            <a:r>
              <a:rPr lang="tr-TR" sz="24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, </a:t>
            </a:r>
            <a:r>
              <a:rPr lang="tr-TR" sz="24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toplum sağlığı ve çevre açısından büyük bir tehlike </a:t>
            </a:r>
            <a:r>
              <a:rPr lang="tr-TR" sz="24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oluşturmaktadırlar. </a:t>
            </a:r>
            <a:r>
              <a:rPr lang="tr-TR" sz="2400" b="1" dirty="0" smtClean="0">
                <a:solidFill>
                  <a:schemeClr val="tx1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Bu </a:t>
            </a:r>
            <a:r>
              <a:rPr lang="tr-TR" sz="2400" b="1" dirty="0">
                <a:solidFill>
                  <a:schemeClr val="tx1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nedenle hiçbir suretle diğer atıklarla karıştırılmamalı, ayrı olarak </a:t>
            </a:r>
            <a:r>
              <a:rPr lang="tr-TR" sz="2400" b="1" dirty="0" smtClean="0">
                <a:solidFill>
                  <a:schemeClr val="tx1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toplanmalı ve yönetimi </a:t>
            </a:r>
            <a:r>
              <a:rPr lang="tr-TR" sz="2400" dirty="0" smtClean="0">
                <a:solidFill>
                  <a:schemeClr val="tx1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 </a:t>
            </a:r>
            <a:r>
              <a:rPr lang="tr-TR" sz="2400" b="1" u="sng" dirty="0">
                <a:solidFill>
                  <a:srgbClr val="C00000"/>
                </a:solidFill>
                <a:latin typeface="Bookman Old Style" panose="02050604050505020204" pitchFamily="18" charset="0"/>
              </a:rPr>
              <a:t>TIBBİ ATIKLARIN KONTROLÜ </a:t>
            </a:r>
            <a:r>
              <a:rPr lang="tr-TR" sz="2400" b="1" u="sng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YÖNETMELİĞİ</a:t>
            </a:r>
            <a:r>
              <a:rPr lang="tr-TR" sz="24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’ </a:t>
            </a:r>
            <a:r>
              <a:rPr lang="tr-TR" sz="24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ne göre s</a:t>
            </a:r>
            <a:r>
              <a:rPr lang="tr-TR" sz="2400" b="1" dirty="0" smtClean="0">
                <a:solidFill>
                  <a:schemeClr val="tx1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ağlanmalıdır</a:t>
            </a:r>
            <a:r>
              <a:rPr lang="tr-TR" sz="2400" b="1" dirty="0">
                <a:solidFill>
                  <a:schemeClr val="tx1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" y="0"/>
            <a:ext cx="897428" cy="88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67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164" y="445313"/>
            <a:ext cx="9144000" cy="631745"/>
          </a:xfrm>
        </p:spPr>
        <p:txBody>
          <a:bodyPr>
            <a:normAutofit/>
          </a:bodyPr>
          <a:lstStyle/>
          <a:p>
            <a:pPr algn="ctr"/>
            <a:r>
              <a:rPr lang="tr-TR" sz="3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BİTKİSEL ATIK YAĞLAR</a:t>
            </a:r>
            <a:endParaRPr lang="tr-TR" sz="32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>
          <a:xfrm>
            <a:off x="611560" y="2564905"/>
            <a:ext cx="5328592" cy="40324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>
            <a:noAutofit/>
          </a:bodyPr>
          <a:lstStyle/>
          <a:p>
            <a:pPr marL="0" indent="0" algn="just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tr-TR" sz="2200" b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Atıksu</a:t>
            </a:r>
            <a:r>
              <a:rPr lang="tr-TR" sz="22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tr-TR" sz="22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toplama </a:t>
            </a:r>
            <a:r>
              <a:rPr lang="tr-TR" sz="22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sistemlerinin daralmasına </a:t>
            </a:r>
            <a:r>
              <a:rPr lang="tr-TR" sz="22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ve tıkanmasına; </a:t>
            </a:r>
            <a:endParaRPr lang="tr-TR" sz="2200" b="1" dirty="0" smtClean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tr-TR" sz="22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toprak </a:t>
            </a:r>
            <a:r>
              <a:rPr lang="tr-TR" sz="22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kirlenmesi ile beraber yeraltı suyu kirlenmesine sebep  olmaktadır. </a:t>
            </a:r>
            <a:endParaRPr lang="tr-TR" sz="2200" b="1" dirty="0" smtClean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tr-TR" sz="22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Bu </a:t>
            </a:r>
            <a:r>
              <a:rPr lang="tr-TR" sz="22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nedenle ayrı toplanması gerekmektedir.  </a:t>
            </a:r>
            <a:endParaRPr lang="tr-TR" sz="2200" b="1" dirty="0" smtClean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endParaRPr lang="tr-TR" sz="2200" b="1" dirty="0" smtClean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marL="0" indent="0" algn="just">
              <a:buNone/>
            </a:pPr>
            <a:r>
              <a:rPr lang="tr-TR" sz="22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Kullanılmış </a:t>
            </a:r>
            <a:r>
              <a:rPr lang="tr-TR" sz="22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bitkisel atık yağlar </a:t>
            </a:r>
            <a:r>
              <a:rPr lang="tr-TR" sz="22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evsel atık </a:t>
            </a:r>
            <a:r>
              <a:rPr lang="tr-TR" sz="22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su kirliliğinin yaklaşık %25’ini oluşturmaktadır</a:t>
            </a:r>
            <a:r>
              <a:rPr lang="tr-TR" sz="22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.</a:t>
            </a:r>
            <a:endParaRPr lang="tr-TR" sz="2200" dirty="0">
              <a:solidFill>
                <a:schemeClr val="tx1"/>
              </a:solidFill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72748">
            <a:off x="1950856" y="534341"/>
            <a:ext cx="4548950" cy="2141003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422" y="2564905"/>
            <a:ext cx="2492994" cy="4032448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" y="0"/>
            <a:ext cx="897428" cy="88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40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36711"/>
            <a:ext cx="4824536" cy="3528394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2006316"/>
            <a:ext cx="4717173" cy="4764903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" y="0"/>
            <a:ext cx="897428" cy="88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192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0" y="342522"/>
            <a:ext cx="9141836" cy="1143000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GEÇİCİ DEPOLAMA ALANI </a:t>
            </a:r>
            <a:br>
              <a:rPr lang="tr-TR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tr-TR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KURULMASI</a:t>
            </a:r>
            <a:endParaRPr lang="tr-TR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63500" y="3335397"/>
            <a:ext cx="4799720" cy="3519264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tr-TR" sz="2400" b="1" u="sng" dirty="0" smtClean="0">
                <a:latin typeface="Bookman Old Style" panose="02050604050505020204" pitchFamily="18" charset="0"/>
              </a:rPr>
              <a:t>Özellikleri</a:t>
            </a:r>
          </a:p>
          <a:p>
            <a:pPr>
              <a:buNone/>
            </a:pPr>
            <a:r>
              <a:rPr lang="tr-TR" sz="2400" b="1" dirty="0" smtClean="0">
                <a:latin typeface="Bookman Old Style" panose="02050604050505020204" pitchFamily="18" charset="0"/>
              </a:rPr>
              <a:t>Zemini beton, ızgara, kör kuyu</a:t>
            </a:r>
          </a:p>
          <a:p>
            <a:pPr>
              <a:buNone/>
            </a:pPr>
            <a:r>
              <a:rPr lang="tr-TR" sz="2400" b="1" dirty="0" smtClean="0">
                <a:latin typeface="Bookman Old Style" panose="02050604050505020204" pitchFamily="18" charset="0"/>
              </a:rPr>
              <a:t>Absorban malzeme</a:t>
            </a:r>
          </a:p>
          <a:p>
            <a:pPr>
              <a:buNone/>
            </a:pPr>
            <a:r>
              <a:rPr lang="tr-TR" sz="2400" b="1" dirty="0" smtClean="0">
                <a:latin typeface="Bookman Old Style" panose="02050604050505020204" pitchFamily="18" charset="0"/>
              </a:rPr>
              <a:t>Yangın tedbiri – Yangın tüpü</a:t>
            </a:r>
          </a:p>
          <a:p>
            <a:pPr>
              <a:buNone/>
            </a:pPr>
            <a:r>
              <a:rPr lang="tr-TR" sz="2400" b="1" dirty="0" smtClean="0">
                <a:latin typeface="Bookman Old Style" panose="02050604050505020204" pitchFamily="18" charset="0"/>
              </a:rPr>
              <a:t>Kilitli</a:t>
            </a:r>
          </a:p>
          <a:p>
            <a:pPr>
              <a:buNone/>
            </a:pPr>
            <a:r>
              <a:rPr lang="tr-TR" sz="2400" b="1" dirty="0" smtClean="0">
                <a:latin typeface="Bookman Old Style" panose="02050604050505020204" pitchFamily="18" charset="0"/>
              </a:rPr>
              <a:t>Her Atık Ayrı Ayrı</a:t>
            </a:r>
          </a:p>
          <a:p>
            <a:pPr>
              <a:buNone/>
            </a:pPr>
            <a:r>
              <a:rPr lang="tr-TR" sz="2400" b="1" dirty="0" smtClean="0">
                <a:latin typeface="Bookman Old Style" panose="02050604050505020204" pitchFamily="18" charset="0"/>
              </a:rPr>
              <a:t>Atık kodları belli olacak</a:t>
            </a:r>
          </a:p>
          <a:p>
            <a:pPr>
              <a:buNone/>
            </a:pPr>
            <a:r>
              <a:rPr lang="tr-TR" sz="2400" b="1" dirty="0" smtClean="0">
                <a:latin typeface="Bookman Old Style" panose="02050604050505020204" pitchFamily="18" charset="0"/>
              </a:rPr>
              <a:t>Saha Sorumlusu</a:t>
            </a:r>
            <a:endParaRPr lang="tr-TR" b="1" dirty="0">
              <a:latin typeface="Bookman Old Style" panose="02050604050505020204" pitchFamily="18" charset="0"/>
            </a:endParaRPr>
          </a:p>
        </p:txBody>
      </p:sp>
      <p:sp>
        <p:nvSpPr>
          <p:cNvPr id="25602" name="AutoShape 2" descr="yemek tenceresi ocak karikatür ile ilgili görsel sonucu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5604" name="AutoShape 4" descr="yemek tenceresi ocak karikatür ile ilgili görsel sonucu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9" name="Picture 2" descr="C:\Users\hulya.cakir\Desktop\Sıfır atık\sıfır atık resimler\20170613_1109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6"/>
            <a:ext cx="424847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cevre\Desktop\sıfır atık ümit 10.05.2018\IMG-20180510-WA0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61048"/>
            <a:ext cx="4248472" cy="261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Başlık 6"/>
          <p:cNvSpPr txBox="1">
            <a:spLocks/>
          </p:cNvSpPr>
          <p:nvPr/>
        </p:nvSpPr>
        <p:spPr>
          <a:xfrm>
            <a:off x="276336" y="2392724"/>
            <a:ext cx="3816424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tr-TR" sz="2200" b="1" dirty="0" smtClean="0">
                <a:latin typeface="+mj-lt"/>
              </a:rPr>
              <a:t>TEHLİKESİZ  ATIK SAHASI</a:t>
            </a:r>
            <a:endParaRPr lang="tr-TR" sz="2200" b="1" dirty="0">
              <a:latin typeface="+mj-lt"/>
            </a:endParaRPr>
          </a:p>
        </p:txBody>
      </p:sp>
      <p:sp>
        <p:nvSpPr>
          <p:cNvPr id="12" name="Başlık 6"/>
          <p:cNvSpPr txBox="1">
            <a:spLocks/>
          </p:cNvSpPr>
          <p:nvPr/>
        </p:nvSpPr>
        <p:spPr>
          <a:xfrm>
            <a:off x="276336" y="1528628"/>
            <a:ext cx="3816424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tr-TR" sz="2200" b="1" dirty="0" smtClean="0">
                <a:latin typeface="+mj-lt"/>
              </a:rPr>
              <a:t>TEHLİKELİ ATIK SAHASI</a:t>
            </a:r>
            <a:endParaRPr lang="tr-TR" sz="2200" b="1" dirty="0">
              <a:latin typeface="+mj-lt"/>
            </a:endParaRP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" y="0"/>
            <a:ext cx="897428" cy="88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4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513" y="574100"/>
            <a:ext cx="8784975" cy="682978"/>
          </a:xfrm>
        </p:spPr>
        <p:txBody>
          <a:bodyPr>
            <a:noAutofit/>
          </a:bodyPr>
          <a:lstStyle/>
          <a:p>
            <a:pPr algn="ctr"/>
            <a:r>
              <a:rPr lang="tr-TR" sz="3200" dirty="0">
                <a:solidFill>
                  <a:srgbClr val="C00000"/>
                </a:solidFill>
                <a:latin typeface="Arial Black" panose="020B0A04020102020204" pitchFamily="34" charset="0"/>
              </a:rPr>
              <a:t>GERİ DÖNÜŞÜMÜN AVANTAJLARI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96653" y="1459456"/>
            <a:ext cx="8407795" cy="4824536"/>
          </a:xfrm>
        </p:spPr>
        <p:txBody>
          <a:bodyPr>
            <a:noAutofit/>
          </a:bodyPr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tr-TR" sz="2800" b="1" dirty="0" smtClean="0">
                <a:latin typeface="Bookman Old Style" panose="02050604050505020204" pitchFamily="18" charset="0"/>
              </a:rPr>
              <a:t>Doğal </a:t>
            </a:r>
            <a:r>
              <a:rPr lang="tr-TR" sz="2800" b="1" dirty="0">
                <a:latin typeface="Bookman Old Style" panose="02050604050505020204" pitchFamily="18" charset="0"/>
              </a:rPr>
              <a:t>kaynaklarımız korunur</a:t>
            </a:r>
            <a:r>
              <a:rPr lang="tr-TR" sz="2800" b="1" dirty="0" smtClean="0">
                <a:latin typeface="Bookman Old Style" panose="02050604050505020204" pitchFamily="18" charset="0"/>
              </a:rPr>
              <a:t>,</a:t>
            </a:r>
            <a:endParaRPr lang="tr-TR" sz="2800" b="1" dirty="0">
              <a:latin typeface="Bookman Old Style" panose="02050604050505020204" pitchFamily="18" charset="0"/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tr-TR" sz="2800" b="1" dirty="0" smtClean="0">
                <a:latin typeface="Bookman Old Style" panose="02050604050505020204" pitchFamily="18" charset="0"/>
              </a:rPr>
              <a:t>Enerji </a:t>
            </a:r>
            <a:r>
              <a:rPr lang="tr-TR" sz="2800" b="1" dirty="0">
                <a:latin typeface="Bookman Old Style" panose="02050604050505020204" pitchFamily="18" charset="0"/>
              </a:rPr>
              <a:t>tasarrufu sağlanır</a:t>
            </a:r>
            <a:r>
              <a:rPr lang="tr-TR" sz="2800" b="1" dirty="0" smtClean="0">
                <a:latin typeface="Bookman Old Style" panose="02050604050505020204" pitchFamily="18" charset="0"/>
              </a:rPr>
              <a:t>,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tr-TR" sz="2800" b="1" dirty="0" smtClean="0">
                <a:latin typeface="Bookman Old Style" panose="02050604050505020204" pitchFamily="18" charset="0"/>
              </a:rPr>
              <a:t>Atık </a:t>
            </a:r>
            <a:r>
              <a:rPr lang="tr-TR" sz="2800" b="1" dirty="0">
                <a:latin typeface="Bookman Old Style" panose="02050604050505020204" pitchFamily="18" charset="0"/>
              </a:rPr>
              <a:t>miktarı azalır, </a:t>
            </a:r>
            <a:endParaRPr lang="tr-TR" sz="2800" b="1" dirty="0" smtClean="0">
              <a:latin typeface="Bookman Old Style" panose="02050604050505020204" pitchFamily="18" charset="0"/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tr-TR" sz="2800" b="1" dirty="0" smtClean="0">
                <a:latin typeface="Bookman Old Style" panose="02050604050505020204" pitchFamily="18" charset="0"/>
              </a:rPr>
              <a:t>Çöp </a:t>
            </a:r>
            <a:r>
              <a:rPr lang="tr-TR" sz="2800" b="1" dirty="0">
                <a:latin typeface="Bookman Old Style" panose="02050604050505020204" pitchFamily="18" charset="0"/>
              </a:rPr>
              <a:t>alanlarının ömrü </a:t>
            </a:r>
            <a:r>
              <a:rPr lang="tr-TR" sz="2800" b="1" dirty="0" smtClean="0">
                <a:latin typeface="Bookman Old Style" panose="02050604050505020204" pitchFamily="18" charset="0"/>
              </a:rPr>
              <a:t>uzar,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tr-TR" sz="2800" b="1" dirty="0" smtClean="0">
                <a:latin typeface="Bookman Old Style" panose="02050604050505020204" pitchFamily="18" charset="0"/>
              </a:rPr>
              <a:t>Ekonomiye </a:t>
            </a:r>
            <a:r>
              <a:rPr lang="tr-TR" sz="2800" b="1" dirty="0">
                <a:latin typeface="Bookman Old Style" panose="02050604050505020204" pitchFamily="18" charset="0"/>
              </a:rPr>
              <a:t>katkı </a:t>
            </a:r>
            <a:r>
              <a:rPr lang="tr-TR" sz="2800" b="1" dirty="0" smtClean="0">
                <a:latin typeface="Bookman Old Style" panose="02050604050505020204" pitchFamily="18" charset="0"/>
              </a:rPr>
              <a:t>sağlanır</a:t>
            </a:r>
            <a:r>
              <a:rPr lang="tr-TR" sz="2800" b="1" dirty="0">
                <a:latin typeface="Bookman Old Style" panose="02050604050505020204" pitchFamily="18" charset="0"/>
              </a:rPr>
              <a:t>,</a:t>
            </a:r>
            <a:endParaRPr lang="tr-TR" sz="2800" b="1" dirty="0" smtClean="0">
              <a:latin typeface="Bookman Old Style" panose="02050604050505020204" pitchFamily="18" charset="0"/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tr-TR" sz="2800" b="1" dirty="0">
                <a:latin typeface="Bookman Old Style" panose="02050604050505020204" pitchFamily="18" charset="0"/>
              </a:rPr>
              <a:t>Yeni bir iş kolu yaratarak istihdamı artırır ve işsizliği </a:t>
            </a:r>
            <a:r>
              <a:rPr lang="tr-TR" sz="2800" b="1" dirty="0" smtClean="0">
                <a:latin typeface="Bookman Old Style" panose="02050604050505020204" pitchFamily="18" charset="0"/>
              </a:rPr>
              <a:t>azaltır,</a:t>
            </a:r>
            <a:endParaRPr lang="tr-TR" sz="2800" b="1" dirty="0">
              <a:latin typeface="Bookman Old Style" panose="02050604050505020204" pitchFamily="18" charset="0"/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tr-TR" sz="2800" b="1" dirty="0" smtClean="0">
                <a:latin typeface="Bookman Old Style" panose="02050604050505020204" pitchFamily="18" charset="0"/>
              </a:rPr>
              <a:t>Doğaya ve diğer canlılara verilen zararlar azalır.</a:t>
            </a:r>
            <a:endParaRPr lang="tr-TR" sz="2800" b="1" dirty="0">
              <a:latin typeface="Bookman Old Style" panose="02050604050505020204" pitchFamily="18" charset="0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" y="0"/>
            <a:ext cx="897428" cy="88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2123728" y="885355"/>
            <a:ext cx="1950842" cy="704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ATIK</a:t>
            </a:r>
            <a:r>
              <a:rPr lang="tr-TR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 </a:t>
            </a:r>
            <a:endParaRPr lang="tr-TR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450878" y="1968186"/>
            <a:ext cx="81909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Geri Dönüşümü </a:t>
            </a:r>
            <a:r>
              <a:rPr lang="sv-SE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Olmayan </a:t>
            </a:r>
            <a:endParaRPr lang="tr-TR" sz="2800" b="1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sv-SE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Ürünler</a:t>
            </a:r>
            <a:r>
              <a:rPr lang="tr-TR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den Bazıları</a:t>
            </a:r>
          </a:p>
        </p:txBody>
      </p:sp>
      <p:sp>
        <p:nvSpPr>
          <p:cNvPr id="11" name="Dikdörtgen 10"/>
          <p:cNvSpPr/>
          <p:nvPr/>
        </p:nvSpPr>
        <p:spPr>
          <a:xfrm>
            <a:off x="251520" y="2922293"/>
            <a:ext cx="879577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defTabSz="685800">
              <a:buFont typeface="Arial" panose="020B0604020202020204" pitchFamily="34" charset="0"/>
              <a:buChar char="•"/>
            </a:pPr>
            <a:r>
              <a:rPr lang="tr-TR" sz="2800" b="1" dirty="0">
                <a:latin typeface="Bookman Old Style" panose="02050604050505020204" pitchFamily="18" charset="0"/>
              </a:rPr>
              <a:t>Kağıt peçeteler</a:t>
            </a:r>
            <a:r>
              <a:rPr lang="tr-TR" sz="2800" b="1" dirty="0" smtClean="0">
                <a:latin typeface="Bookman Old Style" panose="02050604050505020204" pitchFamily="18" charset="0"/>
              </a:rPr>
              <a:t>, ıslak mendil, tuvalet </a:t>
            </a:r>
            <a:r>
              <a:rPr lang="tr-TR" sz="2800" b="1" dirty="0">
                <a:latin typeface="Bookman Old Style" panose="02050604050505020204" pitchFamily="18" charset="0"/>
              </a:rPr>
              <a:t>kağıdı, her türlü hijyenik </a:t>
            </a:r>
            <a:r>
              <a:rPr lang="tr-TR" sz="2800" b="1" dirty="0" err="1">
                <a:latin typeface="Bookman Old Style" panose="02050604050505020204" pitchFamily="18" charset="0"/>
              </a:rPr>
              <a:t>ped</a:t>
            </a:r>
            <a:endParaRPr lang="tr-TR" sz="2800" b="1" dirty="0">
              <a:latin typeface="Bookman Old Style" panose="02050604050505020204" pitchFamily="18" charset="0"/>
            </a:endParaRP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tr-TR" sz="2800" b="1" dirty="0">
                <a:latin typeface="Bookman Old Style" panose="02050604050505020204" pitchFamily="18" charset="0"/>
              </a:rPr>
              <a:t>Strafor Köpük Atıklar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tr-TR" sz="2800" b="1" dirty="0">
                <a:latin typeface="Bookman Old Style" panose="02050604050505020204" pitchFamily="18" charset="0"/>
              </a:rPr>
              <a:t>Tek Kullanımlık Kağıt Bardak, Tabak vb.)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tr-TR" sz="2800" b="1" dirty="0" err="1">
                <a:latin typeface="Bookman Old Style" panose="02050604050505020204" pitchFamily="18" charset="0"/>
              </a:rPr>
              <a:t>Ciklet</a:t>
            </a:r>
            <a:r>
              <a:rPr lang="tr-TR" sz="2800" b="1" dirty="0">
                <a:latin typeface="Bookman Old Style" panose="02050604050505020204" pitchFamily="18" charset="0"/>
              </a:rPr>
              <a:t>, İzmarit, Porselen tabak, bardak vb.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tr-TR" sz="2800" b="1" dirty="0">
                <a:latin typeface="Bookman Old Style" panose="02050604050505020204" pitchFamily="18" charset="0"/>
              </a:rPr>
              <a:t>Süprüntü, Kedi ve köpek kum ve dışkıları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tr-TR" sz="2800" b="1" dirty="0">
                <a:latin typeface="Bookman Old Style" panose="02050604050505020204" pitchFamily="18" charset="0"/>
              </a:rPr>
              <a:t>Naylon poşetler ve abur cubur </a:t>
            </a:r>
            <a:r>
              <a:rPr lang="tr-TR" sz="2800" b="1" dirty="0" smtClean="0">
                <a:latin typeface="Bookman Old Style" panose="02050604050505020204" pitchFamily="18" charset="0"/>
              </a:rPr>
              <a:t>ambalajları</a:t>
            </a:r>
            <a:endParaRPr lang="tr-TR" sz="2400" b="1" dirty="0">
              <a:solidFill>
                <a:srgbClr val="444444"/>
              </a:solidFill>
              <a:latin typeface="Roboto"/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" y="0"/>
            <a:ext cx="897428" cy="885356"/>
          </a:xfrm>
          <a:prstGeom prst="rect">
            <a:avLst/>
          </a:prstGeom>
        </p:spPr>
      </p:pic>
      <p:sp>
        <p:nvSpPr>
          <p:cNvPr id="8" name="Eşit Değildir 7"/>
          <p:cNvSpPr/>
          <p:nvPr/>
        </p:nvSpPr>
        <p:spPr>
          <a:xfrm>
            <a:off x="4004937" y="983998"/>
            <a:ext cx="1008112" cy="507610"/>
          </a:xfrm>
          <a:prstGeom prst="mathNot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5276448" y="882366"/>
            <a:ext cx="14401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sz="40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ÇÖP</a:t>
            </a:r>
            <a:endParaRPr lang="tr-TR" sz="40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61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43939" y="442678"/>
            <a:ext cx="7656121" cy="734688"/>
          </a:xfrm>
        </p:spPr>
        <p:txBody>
          <a:bodyPr>
            <a:normAutofit/>
          </a:bodyPr>
          <a:lstStyle/>
          <a:p>
            <a:pPr algn="ctr"/>
            <a:r>
              <a:rPr lang="tr-TR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GERİ DÖNÜŞÜM ÖRNEKLERİ</a:t>
            </a:r>
            <a:endParaRPr lang="tr-TR" sz="32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" y="0"/>
            <a:ext cx="897428" cy="885356"/>
          </a:xfrm>
          <a:prstGeom prst="rect">
            <a:avLst/>
          </a:prstGeom>
        </p:spPr>
      </p:pic>
      <p:pic>
        <p:nvPicPr>
          <p:cNvPr id="7" name="Picture 3" descr="http://apelasyon.com/img/userfiles/images/ukslb_gg00102_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87" y="4707793"/>
            <a:ext cx="1750441" cy="156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2.bp.blogspot.com/-HmQZJQlO2fQ/VjC1N0Wp4tI/AAAAAAAAAvs/8WuOtcCEBwg/s1600/organic%2Bwaste%2Bdecompose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9926" r="7258" b="8108"/>
          <a:stretch/>
        </p:blipFill>
        <p:spPr bwMode="auto">
          <a:xfrm>
            <a:off x="302967" y="1695091"/>
            <a:ext cx="1851021" cy="16238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saricametal.com/uploads/pictures/img_13_20.01.2016_11_39_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987" y="1772816"/>
            <a:ext cx="1706086" cy="154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264" y="4707791"/>
            <a:ext cx="2129606" cy="160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787" y="1772816"/>
            <a:ext cx="1516050" cy="1546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https://www.semsiye.us/polar-mont/big/02-polar-mont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9" t="3768" r="24297" b="7006"/>
          <a:stretch/>
        </p:blipFill>
        <p:spPr bwMode="auto">
          <a:xfrm>
            <a:off x="7485791" y="4707792"/>
            <a:ext cx="1598046" cy="171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1" b="12561"/>
          <a:stretch/>
        </p:blipFill>
        <p:spPr bwMode="auto">
          <a:xfrm>
            <a:off x="5144005" y="4701340"/>
            <a:ext cx="1854650" cy="1681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6" descr="http://cdn.nasilkolay.com/static/U0V5R/atik-kagitlara-ne-oluyor_646x340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66" t="3052" r="9402"/>
          <a:stretch/>
        </p:blipFill>
        <p:spPr bwMode="auto">
          <a:xfrm>
            <a:off x="5220072" y="1772816"/>
            <a:ext cx="1667716" cy="154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Down Arrow 14"/>
          <p:cNvSpPr/>
          <p:nvPr/>
        </p:nvSpPr>
        <p:spPr>
          <a:xfrm>
            <a:off x="1018045" y="3675108"/>
            <a:ext cx="401133" cy="710869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3429327" y="3606818"/>
            <a:ext cx="401133" cy="781956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7952244" y="3642122"/>
            <a:ext cx="401133" cy="781956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5850696" y="3642122"/>
            <a:ext cx="401133" cy="781956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95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43939" y="442678"/>
            <a:ext cx="7656121" cy="734688"/>
          </a:xfrm>
        </p:spPr>
        <p:txBody>
          <a:bodyPr>
            <a:normAutofit/>
          </a:bodyPr>
          <a:lstStyle/>
          <a:p>
            <a:pPr algn="ctr"/>
            <a:r>
              <a:rPr lang="tr-TR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ATIK AZALTMA ÖRNEKLERİ</a:t>
            </a:r>
            <a:endParaRPr lang="tr-TR" sz="32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39" y="1340768"/>
            <a:ext cx="7656121" cy="4824536"/>
          </a:xfr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" y="0"/>
            <a:ext cx="897428" cy="88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13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1520" y="1196752"/>
            <a:ext cx="8686800" cy="5424264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tr-TR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Tüketimi azaltmak</a:t>
            </a:r>
          </a:p>
          <a:p>
            <a:pPr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tr-TR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Tekrar kullanılan, yenilenebilen veya geri </a:t>
            </a:r>
            <a:r>
              <a:rPr lang="tr-TR" b="1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dönüşebilen </a:t>
            </a:r>
            <a:r>
              <a:rPr lang="tr-TR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ürünlerin üretimini </a:t>
            </a:r>
            <a:r>
              <a:rPr lang="tr-TR" b="1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teşvik </a:t>
            </a:r>
            <a:r>
              <a:rPr lang="tr-TR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etmek</a:t>
            </a:r>
          </a:p>
          <a:p>
            <a:pPr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tr-TR" b="1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Geri dönüşümü artırmak </a:t>
            </a:r>
          </a:p>
          <a:p>
            <a:pPr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tr-TR" b="1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Üretim </a:t>
            </a:r>
            <a:r>
              <a:rPr lang="tr-TR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aşamasında daha az atık üreten yöntemlerin kullanılması,</a:t>
            </a:r>
          </a:p>
          <a:p>
            <a:pPr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tr-TR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Daha az atık </a:t>
            </a:r>
            <a:r>
              <a:rPr lang="tr-TR" b="1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oluşturacak </a:t>
            </a:r>
            <a:r>
              <a:rPr lang="tr-TR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ürünlerin tercih edilmesi,</a:t>
            </a:r>
            <a:endParaRPr lang="en-US" b="1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marL="72000" indent="-108000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tr-TR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Kırılan, bozulan eşyaların tamir edilip yeniden kullanılması,</a:t>
            </a:r>
          </a:p>
          <a:p>
            <a:pPr marL="72000" indent="-108000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tr-TR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Kullanılmayan </a:t>
            </a:r>
            <a:r>
              <a:rPr lang="tr-TR" b="1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eşyaların </a:t>
            </a:r>
            <a:r>
              <a:rPr lang="tr-TR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ihtiyaç sahiplerince tekrar kullanımının sağlanması,</a:t>
            </a:r>
          </a:p>
          <a:p>
            <a:pPr marL="72000" indent="-108000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tr-TR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Tek kullanımlık ürünlerin tercih edilmemesi.</a:t>
            </a:r>
            <a:endParaRPr lang="en-US" b="1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6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tr-TR" dirty="0">
              <a:latin typeface="Kristen ITC" panose="03050502040202030202" pitchFamily="66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" y="0"/>
            <a:ext cx="897428" cy="885356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1979712" y="592968"/>
            <a:ext cx="46616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NELER YAPMALIYIZ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92668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tr-TR" sz="3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ARTI UYGULAMALAR</a:t>
            </a:r>
            <a:endParaRPr lang="tr-TR" sz="3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9155" y="1268760"/>
            <a:ext cx="8507288" cy="532859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tr-TR" sz="3000" b="1" dirty="0" smtClean="0">
                <a:solidFill>
                  <a:srgbClr val="C00000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Su Yönetimi</a:t>
            </a:r>
          </a:p>
          <a:p>
            <a:pPr>
              <a:buFontTx/>
              <a:buChar char="-"/>
            </a:pPr>
            <a:r>
              <a:rPr lang="tr-TR" sz="3000" b="1" dirty="0" smtClean="0">
                <a:latin typeface="Bookman Old Style" panose="02050604050505020204" pitchFamily="18" charset="0"/>
                <a:cs typeface="Calibri" panose="020F0502020204030204" pitchFamily="34" charset="0"/>
              </a:rPr>
              <a:t>Fotoselli Musluklar</a:t>
            </a:r>
          </a:p>
          <a:p>
            <a:pPr>
              <a:buFontTx/>
              <a:buChar char="-"/>
            </a:pPr>
            <a:r>
              <a:rPr lang="tr-TR" sz="3000" b="1" dirty="0" smtClean="0">
                <a:latin typeface="Bookman Old Style" panose="02050604050505020204" pitchFamily="18" charset="0"/>
                <a:cs typeface="Calibri" panose="020F0502020204030204" pitchFamily="34" charset="0"/>
              </a:rPr>
              <a:t>Tasarruflu Musluklar</a:t>
            </a:r>
          </a:p>
          <a:p>
            <a:pPr>
              <a:buFontTx/>
              <a:buChar char="-"/>
            </a:pPr>
            <a:r>
              <a:rPr lang="tr-TR" sz="3000" b="1" dirty="0" smtClean="0">
                <a:latin typeface="Bookman Old Style" panose="02050604050505020204" pitchFamily="18" charset="0"/>
                <a:cs typeface="Calibri" panose="020F0502020204030204" pitchFamily="34" charset="0"/>
              </a:rPr>
              <a:t>Gri Su Uygulaması</a:t>
            </a:r>
          </a:p>
          <a:p>
            <a:pPr>
              <a:buFontTx/>
              <a:buChar char="-"/>
            </a:pPr>
            <a:r>
              <a:rPr lang="tr-TR" sz="3000" b="1" dirty="0">
                <a:latin typeface="Bookman Old Style" panose="02050604050505020204" pitchFamily="18" charset="0"/>
                <a:cs typeface="Calibri" panose="020F0502020204030204" pitchFamily="34" charset="0"/>
              </a:rPr>
              <a:t>Yağmur </a:t>
            </a:r>
            <a:r>
              <a:rPr lang="tr-TR" sz="3000" b="1" dirty="0" smtClean="0">
                <a:latin typeface="Bookman Old Style" panose="02050604050505020204" pitchFamily="18" charset="0"/>
                <a:cs typeface="Calibri" panose="020F0502020204030204" pitchFamily="34" charset="0"/>
              </a:rPr>
              <a:t>sularının </a:t>
            </a:r>
            <a:r>
              <a:rPr lang="tr-TR" sz="3000" b="1" dirty="0">
                <a:latin typeface="Bookman Old Style" panose="02050604050505020204" pitchFamily="18" charset="0"/>
                <a:cs typeface="Calibri" panose="020F0502020204030204" pitchFamily="34" charset="0"/>
              </a:rPr>
              <a:t>toplanarak sulamada, araç yıkamada </a:t>
            </a:r>
            <a:r>
              <a:rPr lang="tr-TR" sz="3000" b="1" dirty="0" smtClean="0">
                <a:latin typeface="Bookman Old Style" panose="02050604050505020204" pitchFamily="18" charset="0"/>
                <a:cs typeface="Calibri" panose="020F0502020204030204" pitchFamily="34" charset="0"/>
              </a:rPr>
              <a:t>kullanılması</a:t>
            </a:r>
            <a:endParaRPr lang="tr-TR" sz="3000" b="1" dirty="0">
              <a:latin typeface="Bookman Old Style" panose="02050604050505020204" pitchFamily="18" charset="0"/>
              <a:cs typeface="Calibri" panose="020F0502020204030204" pitchFamily="34" charset="0"/>
            </a:endParaRPr>
          </a:p>
          <a:p>
            <a:pPr>
              <a:buNone/>
            </a:pPr>
            <a:endParaRPr lang="tr-TR" sz="3000" b="1" dirty="0" smtClean="0">
              <a:solidFill>
                <a:srgbClr val="C00000"/>
              </a:solidFill>
              <a:latin typeface="Bookman Old Style" panose="02050604050505020204" pitchFamily="18" charset="0"/>
              <a:cs typeface="Calibri" panose="020F0502020204030204" pitchFamily="34" charset="0"/>
            </a:endParaRPr>
          </a:p>
          <a:p>
            <a:pPr>
              <a:buNone/>
            </a:pPr>
            <a:r>
              <a:rPr lang="tr-TR" sz="3000" b="1" dirty="0" smtClean="0">
                <a:solidFill>
                  <a:srgbClr val="C00000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Enerji Yönetimi </a:t>
            </a:r>
          </a:p>
          <a:p>
            <a:pPr>
              <a:buFontTx/>
              <a:buChar char="-"/>
            </a:pPr>
            <a:r>
              <a:rPr lang="tr-TR" sz="3000" b="1" dirty="0" smtClean="0">
                <a:latin typeface="Bookman Old Style" panose="02050604050505020204" pitchFamily="18" charset="0"/>
                <a:cs typeface="Calibri" panose="020F0502020204030204" pitchFamily="34" charset="0"/>
              </a:rPr>
              <a:t>Tasarruflu ampul tercihi</a:t>
            </a:r>
          </a:p>
          <a:p>
            <a:pPr>
              <a:buFontTx/>
              <a:buChar char="-"/>
            </a:pPr>
            <a:r>
              <a:rPr lang="tr-TR" sz="3000" b="1" dirty="0" smtClean="0">
                <a:latin typeface="Bookman Old Style" panose="02050604050505020204" pitchFamily="18" charset="0"/>
                <a:cs typeface="Calibri" panose="020F0502020204030204" pitchFamily="34" charset="0"/>
              </a:rPr>
              <a:t>Merdivenlerde sensörlü aydınlatma</a:t>
            </a:r>
          </a:p>
          <a:p>
            <a:pPr>
              <a:buFontTx/>
              <a:buChar char="-"/>
            </a:pPr>
            <a:r>
              <a:rPr lang="tr-TR" sz="3000" b="1" dirty="0" smtClean="0">
                <a:latin typeface="Bookman Old Style" panose="02050604050505020204" pitchFamily="18" charset="0"/>
                <a:cs typeface="Calibri" panose="020F0502020204030204" pitchFamily="34" charset="0"/>
              </a:rPr>
              <a:t>Güneş Enerjisi Panelleri</a:t>
            </a:r>
          </a:p>
          <a:p>
            <a:pPr>
              <a:buFontTx/>
              <a:buChar char="-"/>
            </a:pPr>
            <a:r>
              <a:rPr lang="tr-TR" sz="3000" b="1" dirty="0" smtClean="0">
                <a:latin typeface="Bookman Old Style" panose="02050604050505020204" pitchFamily="18" charset="0"/>
                <a:cs typeface="Calibri" panose="020F0502020204030204" pitchFamily="34" charset="0"/>
              </a:rPr>
              <a:t>Binalara yalıtım yapılması</a:t>
            </a:r>
          </a:p>
          <a:p>
            <a:pPr algn="r">
              <a:buNone/>
            </a:pPr>
            <a:endParaRPr lang="tr-TR" sz="35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buNone/>
            </a:pPr>
            <a:endParaRPr lang="tr-TR" sz="35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" y="0"/>
            <a:ext cx="897428" cy="88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2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" y="0"/>
            <a:ext cx="897428" cy="885356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0728"/>
            <a:ext cx="9141836" cy="563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83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13" y="1989028"/>
            <a:ext cx="4601766" cy="451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 1"/>
          <p:cNvGrpSpPr/>
          <p:nvPr/>
        </p:nvGrpSpPr>
        <p:grpSpPr>
          <a:xfrm>
            <a:off x="1251495" y="576369"/>
            <a:ext cx="6416849" cy="1412471"/>
            <a:chOff x="0" y="2878"/>
            <a:chExt cx="6912768" cy="888067"/>
          </a:xfrm>
          <a:solidFill>
            <a:srgbClr val="4DB3D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" name="Yukarı Ok Belirtme Çizgisi 2"/>
            <p:cNvSpPr/>
            <p:nvPr/>
          </p:nvSpPr>
          <p:spPr>
            <a:xfrm rot="10800000">
              <a:off x="0" y="2878"/>
              <a:ext cx="6912768" cy="888067"/>
            </a:xfrm>
            <a:prstGeom prst="flowChartManualInpu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contourW="19050" prstMaterial="metal">
              <a:bevelT w="88900" h="203200"/>
              <a:bevelB w="165100" h="254000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4" name="Yukarı Ok Belirtme Çizgisi 4"/>
            <p:cNvSpPr/>
            <p:nvPr/>
          </p:nvSpPr>
          <p:spPr>
            <a:xfrm>
              <a:off x="245362" y="106685"/>
              <a:ext cx="6390043" cy="490348"/>
            </a:xfrm>
            <a:prstGeom prst="flowChartManualInpu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49352" tIns="149352" rIns="149352" bIns="149352" spcCol="1270" anchor="ctr"/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tr-TR" sz="2700" b="1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ÇALIŞMA EKİBİ - SORUMLULUKLAR</a:t>
              </a:r>
            </a:p>
          </p:txBody>
        </p:sp>
      </p:grpSp>
      <p:sp>
        <p:nvSpPr>
          <p:cNvPr id="7" name="Yuvarlatılmış Dikdörtgen 6"/>
          <p:cNvSpPr/>
          <p:nvPr/>
        </p:nvSpPr>
        <p:spPr>
          <a:xfrm>
            <a:off x="5374374" y="2422023"/>
            <a:ext cx="3518105" cy="316642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 defTabSz="342900">
              <a:defRPr/>
            </a:pPr>
            <a:r>
              <a:rPr lang="tr-TR" sz="21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Sıfır atık yönetim sisteminden sorumlu olacak 1 asil, 1 yedek olmak üzere en az 2 kişi belirlenir.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" y="0"/>
            <a:ext cx="897428" cy="88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7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 1"/>
          <p:cNvGrpSpPr/>
          <p:nvPr/>
        </p:nvGrpSpPr>
        <p:grpSpPr>
          <a:xfrm>
            <a:off x="1259632" y="556821"/>
            <a:ext cx="3766278" cy="1360011"/>
            <a:chOff x="0" y="2878"/>
            <a:chExt cx="6912768" cy="888067"/>
          </a:xfrm>
          <a:solidFill>
            <a:srgbClr val="956272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" name="Yukarı Ok Belirtme Çizgisi 2"/>
            <p:cNvSpPr/>
            <p:nvPr/>
          </p:nvSpPr>
          <p:spPr>
            <a:xfrm rot="10800000">
              <a:off x="0" y="2878"/>
              <a:ext cx="6912768" cy="888067"/>
            </a:xfrm>
            <a:prstGeom prst="flowChartManualInpu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contourW="19050" prstMaterial="metal">
              <a:bevelT w="88900" h="203200"/>
              <a:bevelB w="165100" h="254000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4" name="Yukarı Ok Belirtme Çizgisi 4"/>
            <p:cNvSpPr/>
            <p:nvPr/>
          </p:nvSpPr>
          <p:spPr>
            <a:xfrm>
              <a:off x="401884" y="104663"/>
              <a:ext cx="5537647" cy="487382"/>
            </a:xfrm>
            <a:prstGeom prst="flowChartManualInpu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49352" tIns="149352" rIns="149352" bIns="149352" spcCol="1270" anchor="ctr"/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tr-TR" sz="3000" b="1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PLANLAMA</a:t>
              </a:r>
            </a:p>
          </p:txBody>
        </p:sp>
      </p:grpSp>
      <p:pic>
        <p:nvPicPr>
          <p:cNvPr id="40964" name="Resim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20888"/>
            <a:ext cx="1932530" cy="306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Yuvarlatılmış Dikdörtgen 22"/>
          <p:cNvSpPr/>
          <p:nvPr/>
        </p:nvSpPr>
        <p:spPr>
          <a:xfrm>
            <a:off x="2267744" y="3573016"/>
            <a:ext cx="6696744" cy="288086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just" defTabSz="3429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tr-TR" altLang="tr-TR" sz="2100" dirty="0" smtClean="0">
              <a:solidFill>
                <a:srgbClr val="000000"/>
              </a:solidFill>
            </a:endParaRPr>
          </a:p>
          <a:p>
            <a:pPr algn="just" defTabSz="3429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tr-TR" altLang="tr-TR" sz="2100" b="1" dirty="0" smtClean="0">
                <a:solidFill>
                  <a:srgbClr val="000000"/>
                </a:solidFill>
                <a:latin typeface="Bookman Old Style" panose="02050604050505020204" pitchFamily="18" charset="0"/>
              </a:rPr>
              <a:t>Mevcut </a:t>
            </a:r>
            <a:r>
              <a:rPr lang="tr-TR" altLang="tr-TR" sz="2100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durum doğrultusunda yapılması gerekenlere ilişkin </a:t>
            </a:r>
            <a:r>
              <a:rPr lang="tr-TR" altLang="tr-TR" sz="2100" b="1" dirty="0" smtClean="0">
                <a:solidFill>
                  <a:srgbClr val="000000"/>
                </a:solidFill>
                <a:latin typeface="Bookman Old Style" panose="02050604050505020204" pitchFamily="18" charset="0"/>
              </a:rPr>
              <a:t>kuruma </a:t>
            </a:r>
            <a:r>
              <a:rPr lang="tr-TR" altLang="tr-TR" sz="2100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özgü planlama yapılır.</a:t>
            </a:r>
          </a:p>
          <a:p>
            <a:pPr algn="just" defTabSz="3429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tr-TR" altLang="tr-TR" sz="2100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Toplama, taşıma, geçici depolama ve uygulamanın ne şekilde, ne zaman, nasıl, kimler tarafından gerçekleştirileceğine ilişkin talimatname hazırlanır.</a:t>
            </a:r>
          </a:p>
          <a:p>
            <a:pPr algn="just" defTabSz="3429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endParaRPr lang="tr-TR" altLang="tr-TR" sz="2100" dirty="0">
              <a:solidFill>
                <a:srgbClr val="000000"/>
              </a:solidFill>
            </a:endParaRPr>
          </a:p>
        </p:txBody>
      </p:sp>
      <p:pic>
        <p:nvPicPr>
          <p:cNvPr id="40966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387" y="1459977"/>
            <a:ext cx="3374083" cy="1683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" y="0"/>
            <a:ext cx="897428" cy="88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up 13"/>
          <p:cNvGrpSpPr>
            <a:grpSpLocks/>
          </p:cNvGrpSpPr>
          <p:nvPr/>
        </p:nvGrpSpPr>
        <p:grpSpPr bwMode="auto">
          <a:xfrm>
            <a:off x="5284022" y="1833539"/>
            <a:ext cx="1731286" cy="2319046"/>
            <a:chOff x="2456171" y="4335348"/>
            <a:chExt cx="2309008" cy="2320466"/>
          </a:xfrm>
        </p:grpSpPr>
        <p:pic>
          <p:nvPicPr>
            <p:cNvPr id="42001" name="Resim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6171" y="4662281"/>
              <a:ext cx="1993533" cy="1993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002" name="Metin kutusu 10"/>
            <p:cNvSpPr txBox="1">
              <a:spLocks noChangeArrowheads="1"/>
            </p:cNvSpPr>
            <p:nvPr/>
          </p:nvSpPr>
          <p:spPr bwMode="auto">
            <a:xfrm>
              <a:off x="2456171" y="4335348"/>
              <a:ext cx="2309008" cy="369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tr-TR" altLang="tr-TR" dirty="0">
                  <a:solidFill>
                    <a:srgbClr val="C00000"/>
                  </a:solidFill>
                  <a:latin typeface="Arial Black" panose="020B0A04020102020204" pitchFamily="34" charset="0"/>
                </a:rPr>
                <a:t>KUMBARA</a:t>
              </a:r>
              <a:endParaRPr lang="tr-TR" altLang="tr-TR" sz="2800" dirty="0">
                <a:solidFill>
                  <a:srgbClr val="C00000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6" name="Yuvarlatılmış Dikdörtgen 5"/>
          <p:cNvSpPr/>
          <p:nvPr/>
        </p:nvSpPr>
        <p:spPr>
          <a:xfrm>
            <a:off x="72628" y="1223614"/>
            <a:ext cx="5211394" cy="30544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tr-TR" sz="2400" b="1" dirty="0">
                <a:solidFill>
                  <a:schemeClr val="tx1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Mevcut duruma göre ihtiyaçlar ortaya çıkarılır ve uygulamaya geçilmeden önce temin edilir. </a:t>
            </a: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tr-TR" sz="2400" b="1" dirty="0">
                <a:solidFill>
                  <a:schemeClr val="tx1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Geçici Depolama Alanının kurulumu tamamlanır.</a:t>
            </a:r>
          </a:p>
        </p:txBody>
      </p:sp>
      <p:pic>
        <p:nvPicPr>
          <p:cNvPr id="41990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236" y="5465771"/>
            <a:ext cx="19526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991" name="Grup 14"/>
          <p:cNvGrpSpPr>
            <a:grpSpLocks/>
          </p:cNvGrpSpPr>
          <p:nvPr/>
        </p:nvGrpSpPr>
        <p:grpSpPr bwMode="auto">
          <a:xfrm>
            <a:off x="72628" y="4219027"/>
            <a:ext cx="1715690" cy="2378326"/>
            <a:chOff x="5342638" y="3717692"/>
            <a:chExt cx="2287566" cy="2377476"/>
          </a:xfrm>
        </p:grpSpPr>
        <p:pic>
          <p:nvPicPr>
            <p:cNvPr id="41999" name="Resim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2638" y="4379493"/>
              <a:ext cx="2287566" cy="1715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000" name="Metin kutusu 11"/>
            <p:cNvSpPr txBox="1">
              <a:spLocks noChangeArrowheads="1"/>
            </p:cNvSpPr>
            <p:nvPr/>
          </p:nvSpPr>
          <p:spPr bwMode="auto">
            <a:xfrm rot="18774971">
              <a:off x="5272006" y="4153791"/>
              <a:ext cx="1323599" cy="451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tr-TR" altLang="tr-TR" sz="1600" dirty="0">
                  <a:solidFill>
                    <a:srgbClr val="C00000"/>
                  </a:solidFill>
                  <a:latin typeface="Arial Black" panose="020B0A04020102020204" pitchFamily="34" charset="0"/>
                </a:rPr>
                <a:t>POŞET</a:t>
              </a:r>
              <a:endParaRPr lang="tr-TR" altLang="tr-TR" sz="2800" dirty="0">
                <a:solidFill>
                  <a:srgbClr val="C00000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41992" name="Metin kutusu 12"/>
          <p:cNvSpPr txBox="1">
            <a:spLocks noChangeArrowheads="1"/>
          </p:cNvSpPr>
          <p:nvPr/>
        </p:nvSpPr>
        <p:spPr bwMode="auto">
          <a:xfrm rot="1808976">
            <a:off x="7310437" y="4674545"/>
            <a:ext cx="190142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tr-TR" altLang="tr-TR" sz="1600" dirty="0">
                <a:solidFill>
                  <a:srgbClr val="C00000"/>
                </a:solidFill>
                <a:latin typeface="Arial Black" panose="020B0A04020102020204" pitchFamily="34" charset="0"/>
              </a:rPr>
              <a:t>EĞİTİM</a:t>
            </a:r>
            <a:r>
              <a:rPr lang="tr-TR" altLang="tr-TR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tr-TR" altLang="tr-TR" sz="1600" dirty="0">
                <a:solidFill>
                  <a:srgbClr val="C00000"/>
                </a:solidFill>
                <a:latin typeface="Arial Black" panose="020B0A04020102020204" pitchFamily="34" charset="0"/>
              </a:rPr>
              <a:t>MATERYALİ</a:t>
            </a:r>
            <a:endParaRPr lang="tr-TR" altLang="tr-TR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41993" name="Grup 15"/>
          <p:cNvGrpSpPr>
            <a:grpSpLocks/>
          </p:cNvGrpSpPr>
          <p:nvPr/>
        </p:nvGrpSpPr>
        <p:grpSpPr bwMode="auto">
          <a:xfrm>
            <a:off x="1992056" y="4457661"/>
            <a:ext cx="5268902" cy="2200648"/>
            <a:chOff x="2269181" y="4307039"/>
            <a:chExt cx="6539067" cy="2128573"/>
          </a:xfrm>
        </p:grpSpPr>
        <p:pic>
          <p:nvPicPr>
            <p:cNvPr id="41994" name="Resim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6050" y="4556169"/>
              <a:ext cx="1881911" cy="1597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95" name="Metin kutusu 17"/>
            <p:cNvSpPr txBox="1">
              <a:spLocks noChangeArrowheads="1"/>
            </p:cNvSpPr>
            <p:nvPr/>
          </p:nvSpPr>
          <p:spPr bwMode="auto">
            <a:xfrm rot="18774971">
              <a:off x="1919629" y="4733012"/>
              <a:ext cx="1654033" cy="954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tr-TR" altLang="tr-TR" sz="1600" dirty="0">
                  <a:solidFill>
                    <a:srgbClr val="C00000"/>
                  </a:solidFill>
                  <a:latin typeface="Arial Black" panose="020B0A04020102020204" pitchFamily="34" charset="0"/>
                </a:rPr>
                <a:t>TAŞIMA</a:t>
              </a:r>
              <a:r>
                <a:rPr lang="tr-TR" altLang="tr-TR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tr-TR" altLang="tr-TR" sz="1600" dirty="0">
                  <a:solidFill>
                    <a:srgbClr val="C00000"/>
                  </a:solidFill>
                  <a:latin typeface="Arial Black" panose="020B0A04020102020204" pitchFamily="34" charset="0"/>
                </a:rPr>
                <a:t>ARACI</a:t>
              </a:r>
              <a:endParaRPr lang="tr-TR" altLang="tr-TR" sz="2800" dirty="0">
                <a:solidFill>
                  <a:srgbClr val="C0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41996" name="Metin kutusu 18"/>
            <p:cNvSpPr txBox="1">
              <a:spLocks noChangeArrowheads="1"/>
            </p:cNvSpPr>
            <p:nvPr/>
          </p:nvSpPr>
          <p:spPr bwMode="auto">
            <a:xfrm rot="2134430">
              <a:off x="4608379" y="4750081"/>
              <a:ext cx="1982324" cy="297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tr-TR" altLang="tr-TR" sz="1400" dirty="0">
                  <a:solidFill>
                    <a:srgbClr val="C00000"/>
                  </a:solidFill>
                  <a:latin typeface="Arial Black" panose="020B0A04020102020204" pitchFamily="34" charset="0"/>
                </a:rPr>
                <a:t>KONTEYNER</a:t>
              </a:r>
              <a:endParaRPr lang="tr-TR" altLang="tr-TR" sz="2200" dirty="0">
                <a:solidFill>
                  <a:srgbClr val="C000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41997" name="Metin kutusu 19"/>
            <p:cNvSpPr txBox="1">
              <a:spLocks noChangeArrowheads="1"/>
            </p:cNvSpPr>
            <p:nvPr/>
          </p:nvSpPr>
          <p:spPr bwMode="auto">
            <a:xfrm>
              <a:off x="6398019" y="4307039"/>
              <a:ext cx="2410229" cy="744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tr-TR" altLang="tr-TR" sz="1600" dirty="0">
                  <a:solidFill>
                    <a:srgbClr val="C00000"/>
                  </a:solidFill>
                  <a:latin typeface="Arial Black" panose="020B0A04020102020204" pitchFamily="34" charset="0"/>
                </a:rPr>
                <a:t>TAKİP</a:t>
              </a:r>
              <a:r>
                <a:rPr lang="tr-TR" altLang="tr-TR" sz="28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tr-TR" altLang="tr-TR" sz="1600" dirty="0">
                  <a:solidFill>
                    <a:srgbClr val="C00000"/>
                  </a:solidFill>
                  <a:latin typeface="Arial Black" panose="020B0A04020102020204" pitchFamily="34" charset="0"/>
                </a:rPr>
                <a:t>ÇİZELGESİ</a:t>
              </a:r>
              <a:endParaRPr lang="tr-TR" altLang="tr-TR" sz="2800" dirty="0">
                <a:solidFill>
                  <a:srgbClr val="C00000"/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41998" name="Resim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0333" y="4810012"/>
              <a:ext cx="1625600" cy="162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Başlık 6"/>
          <p:cNvSpPr>
            <a:spLocks noGrp="1"/>
          </p:cNvSpPr>
          <p:nvPr>
            <p:ph type="title"/>
          </p:nvPr>
        </p:nvSpPr>
        <p:spPr>
          <a:xfrm>
            <a:off x="1689984" y="456360"/>
            <a:ext cx="5971068" cy="604472"/>
          </a:xfrm>
        </p:spPr>
        <p:txBody>
          <a:bodyPr>
            <a:noAutofit/>
          </a:bodyPr>
          <a:lstStyle/>
          <a:p>
            <a:r>
              <a:rPr lang="tr-TR" sz="24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Planlamada İhtiyaçların Belirlenmesi</a:t>
            </a:r>
            <a:endParaRPr lang="tr-TR" sz="2400" b="1" dirty="0">
              <a:solidFill>
                <a:srgbClr val="C00000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4" name="Tablo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5225949"/>
              </p:ext>
            </p:extLst>
          </p:nvPr>
        </p:nvGraphicFramePr>
        <p:xfrm>
          <a:off x="6816071" y="1223614"/>
          <a:ext cx="2304257" cy="2927339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6480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87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74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259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Atık </a:t>
                      </a:r>
                      <a:r>
                        <a:rPr lang="tr-TR" sz="16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Türü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271" marR="3827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Oluşma Sıklığı </a:t>
                      </a:r>
                      <a:r>
                        <a:rPr lang="tr-TR" sz="16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(Gün/Hafta/Ay) 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271" marR="3827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Atık</a:t>
                      </a:r>
                      <a:r>
                        <a:rPr lang="tr-TR" sz="1600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16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Miktarı </a:t>
                      </a: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(kg)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271" marR="38271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59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Kağıt-karton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271" marR="3827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271" marR="3827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tr-T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271" marR="38271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9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Plastik</a:t>
                      </a:r>
                      <a:endParaRPr lang="tr-T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271" marR="3827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271" marR="3827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271" marR="38271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24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Cam</a:t>
                      </a:r>
                      <a:endParaRPr lang="tr-T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271" marR="3827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271" marR="3827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271" marR="38271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1" name="Resim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" y="0"/>
            <a:ext cx="897428" cy="88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6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 1"/>
          <p:cNvGrpSpPr/>
          <p:nvPr/>
        </p:nvGrpSpPr>
        <p:grpSpPr>
          <a:xfrm>
            <a:off x="1547664" y="432353"/>
            <a:ext cx="5902377" cy="1412471"/>
            <a:chOff x="0" y="2878"/>
            <a:chExt cx="6912768" cy="888067"/>
          </a:xfrm>
          <a:solidFill>
            <a:srgbClr val="1AA1B7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" name="Yukarı Ok Belirtme Çizgisi 2"/>
            <p:cNvSpPr/>
            <p:nvPr/>
          </p:nvSpPr>
          <p:spPr>
            <a:xfrm rot="10800000">
              <a:off x="0" y="2878"/>
              <a:ext cx="6912768" cy="888067"/>
            </a:xfrm>
            <a:prstGeom prst="flowChartManualInpu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contourW="19050" prstMaterial="metal">
              <a:bevelT w="88900" h="203200"/>
              <a:bevelB w="165100" h="254000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4" name="Yukarı Ok Belirtme Çizgisi 4"/>
            <p:cNvSpPr/>
            <p:nvPr/>
          </p:nvSpPr>
          <p:spPr>
            <a:xfrm>
              <a:off x="131670" y="50136"/>
              <a:ext cx="6583590" cy="556322"/>
            </a:xfrm>
            <a:prstGeom prst="flowChartManualInpu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49352" tIns="149352" rIns="149352" bIns="149352" spcCol="1270" anchor="ctr"/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tr-TR" sz="3000" b="1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EĞİTİM - BİLİNÇLENDİRME</a:t>
              </a:r>
            </a:p>
          </p:txBody>
        </p:sp>
      </p:grpSp>
      <p:sp>
        <p:nvSpPr>
          <p:cNvPr id="8" name="Yuvarlatılmış Dikdörtgen 7"/>
          <p:cNvSpPr/>
          <p:nvPr/>
        </p:nvSpPr>
        <p:spPr>
          <a:xfrm>
            <a:off x="3347864" y="2420889"/>
            <a:ext cx="2952328" cy="389652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342900">
              <a:defRPr/>
            </a:pPr>
            <a:r>
              <a:rPr lang="tr-TR" sz="2100" b="1" dirty="0">
                <a:solidFill>
                  <a:prstClr val="black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Ekipmanlar temin edildikten sonra, hedef kitlelere yönelik uygulamalı </a:t>
            </a:r>
            <a:r>
              <a:rPr lang="tr-TR" sz="2100" b="1" dirty="0" smtClean="0">
                <a:solidFill>
                  <a:prstClr val="black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eğitim ve </a:t>
            </a:r>
            <a:r>
              <a:rPr lang="tr-TR" sz="2100" b="1" dirty="0">
                <a:solidFill>
                  <a:prstClr val="black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bilgilendirme yapılır.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02638"/>
            <a:ext cx="3236119" cy="3914775"/>
          </a:xfrm>
          <a:prstGeom prst="rect">
            <a:avLst/>
          </a:prstGeom>
        </p:spPr>
      </p:pic>
      <p:graphicFrame>
        <p:nvGraphicFramePr>
          <p:cNvPr id="11" name="Diyagram 10"/>
          <p:cNvGraphicFramePr/>
          <p:nvPr>
            <p:extLst>
              <p:ext uri="{D42A27DB-BD31-4B8C-83A1-F6EECF244321}">
                <p14:modId xmlns:p14="http://schemas.microsoft.com/office/powerpoint/2010/main" val="3350664102"/>
              </p:ext>
            </p:extLst>
          </p:nvPr>
        </p:nvGraphicFramePr>
        <p:xfrm>
          <a:off x="5833172" y="1994231"/>
          <a:ext cx="3635372" cy="4603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Resim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" y="0"/>
            <a:ext cx="897428" cy="88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7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 1"/>
          <p:cNvGrpSpPr/>
          <p:nvPr/>
        </p:nvGrpSpPr>
        <p:grpSpPr>
          <a:xfrm>
            <a:off x="1428330" y="902323"/>
            <a:ext cx="4182255" cy="1412471"/>
            <a:chOff x="0" y="2878"/>
            <a:chExt cx="6912768" cy="888067"/>
          </a:xfrm>
          <a:solidFill>
            <a:srgbClr val="CED50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" name="Yukarı Ok Belirtme Çizgisi 2"/>
            <p:cNvSpPr/>
            <p:nvPr/>
          </p:nvSpPr>
          <p:spPr>
            <a:xfrm rot="10800000">
              <a:off x="0" y="2878"/>
              <a:ext cx="6912768" cy="888067"/>
            </a:xfrm>
            <a:prstGeom prst="flowChartManualInpu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contourW="19050" prstMaterial="metal">
              <a:bevelT w="88900" h="203200"/>
              <a:bevelB w="165100" h="254000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4" name="Yukarı Ok Belirtme Çizgisi 4"/>
            <p:cNvSpPr/>
            <p:nvPr/>
          </p:nvSpPr>
          <p:spPr>
            <a:xfrm>
              <a:off x="315905" y="125666"/>
              <a:ext cx="6280956" cy="562781"/>
            </a:xfrm>
            <a:prstGeom prst="flowChartManualInpu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49352" tIns="149352" rIns="149352" bIns="149352" spcCol="1270" anchor="ctr"/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tr-TR" sz="3000" b="1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UYGULAMA</a:t>
              </a:r>
            </a:p>
          </p:txBody>
        </p:sp>
      </p:grpSp>
      <p:sp>
        <p:nvSpPr>
          <p:cNvPr id="6" name="Yuvarlatılmış Dikdörtgen 5"/>
          <p:cNvSpPr/>
          <p:nvPr/>
        </p:nvSpPr>
        <p:spPr>
          <a:xfrm>
            <a:off x="251520" y="2780928"/>
            <a:ext cx="5503081" cy="367240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defTabSz="3429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tr-TR" altLang="tr-TR" sz="2400" b="1" dirty="0">
                <a:latin typeface="Bookman Old Style" panose="02050604050505020204" pitchFamily="18" charset="0"/>
              </a:rPr>
              <a:t>Temin edilen biriktirme ekipmanları personellerin kolayca ulaşabileceği noktalara, uygun aralıklarla yerleştirilir. </a:t>
            </a:r>
          </a:p>
          <a:p>
            <a:pPr algn="ctr" defTabSz="3429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tr-TR" altLang="tr-TR" sz="2400" b="1" dirty="0">
                <a:latin typeface="Bookman Old Style" panose="02050604050505020204" pitchFamily="18" charset="0"/>
              </a:rPr>
              <a:t>Ekipmanlara göre tasarlanmış bilgilendirme afişleri kolay görülebilecek yerlere asılır. </a:t>
            </a:r>
          </a:p>
        </p:txBody>
      </p:sp>
      <p:pic>
        <p:nvPicPr>
          <p:cNvPr id="45061" name="Picture 3" descr="C:\Users\hasan.usalan\Desktop\ZERO WASTE\analiz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521" y="1700808"/>
            <a:ext cx="3128230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" y="0"/>
            <a:ext cx="897428" cy="88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1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İçerik Yer Tutucus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5729526"/>
              </p:ext>
            </p:extLst>
          </p:nvPr>
        </p:nvGraphicFramePr>
        <p:xfrm>
          <a:off x="251520" y="1533668"/>
          <a:ext cx="4074041" cy="3326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İçerik Yer Tutucusu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7199452"/>
              </p:ext>
            </p:extLst>
          </p:nvPr>
        </p:nvGraphicFramePr>
        <p:xfrm>
          <a:off x="3995936" y="1301280"/>
          <a:ext cx="5436096" cy="4102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7 Dikdörtgen"/>
          <p:cNvSpPr/>
          <p:nvPr/>
        </p:nvSpPr>
        <p:spPr>
          <a:xfrm>
            <a:off x="1043608" y="670539"/>
            <a:ext cx="7414641" cy="367988"/>
          </a:xfrm>
          <a:prstGeom prst="rect">
            <a:avLst/>
          </a:prstGeom>
          <a:gradFill>
            <a:gsLst>
              <a:gs pos="0">
                <a:srgbClr val="C00000"/>
              </a:gs>
              <a:gs pos="81000">
                <a:schemeClr val="accent2"/>
              </a:gs>
              <a:gs pos="100000">
                <a:srgbClr val="FFFFFF"/>
              </a:gs>
            </a:gsLst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65480" tIns="32741" rIns="65480" bIns="32741" rtlCol="0" anchor="ctr"/>
          <a:lstStyle/>
          <a:p>
            <a:pPr algn="ctr"/>
            <a:r>
              <a:rPr lang="tr-TR" sz="2308" dirty="0">
                <a:solidFill>
                  <a:schemeClr val="tx1"/>
                </a:solidFill>
                <a:latin typeface="Arial Black" panose="020B0A04020102020204" pitchFamily="34" charset="0"/>
              </a:rPr>
              <a:t>TEHLİKELİ ve TEKLİKESİZ ATIKLAR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1520" y="4957980"/>
            <a:ext cx="5112568" cy="190002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" y="0"/>
            <a:ext cx="897428" cy="88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32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Resi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949" y="1772816"/>
            <a:ext cx="2906533" cy="1299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 1"/>
          <p:cNvGrpSpPr/>
          <p:nvPr/>
        </p:nvGrpSpPr>
        <p:grpSpPr>
          <a:xfrm>
            <a:off x="1331640" y="575542"/>
            <a:ext cx="4721902" cy="1412471"/>
            <a:chOff x="0" y="2878"/>
            <a:chExt cx="6912768" cy="888067"/>
          </a:xfrm>
          <a:solidFill>
            <a:srgbClr val="4DB3D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" name="Yukarı Ok Belirtme Çizgisi 2"/>
            <p:cNvSpPr/>
            <p:nvPr/>
          </p:nvSpPr>
          <p:spPr>
            <a:xfrm rot="10800000">
              <a:off x="0" y="2878"/>
              <a:ext cx="6912768" cy="888067"/>
            </a:xfrm>
            <a:prstGeom prst="flowChartManualInput">
              <a:avLst/>
            </a:prstGeom>
            <a:grp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contourW="19050" prstMaterial="metal">
              <a:bevelT w="88900" h="203200"/>
              <a:bevelB w="165100" h="254000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4" name="Yukarı Ok Belirtme Çizgisi 4"/>
            <p:cNvSpPr/>
            <p:nvPr/>
          </p:nvSpPr>
          <p:spPr>
            <a:xfrm>
              <a:off x="245362" y="106685"/>
              <a:ext cx="6390043" cy="490348"/>
            </a:xfrm>
            <a:prstGeom prst="flowChartManualInpu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49352" tIns="149352" rIns="149352" bIns="149352" spcCol="1270" anchor="ctr"/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tr-TR" sz="2700" b="1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RAPORLAMA </a:t>
              </a:r>
              <a:r>
                <a:rPr lang="mr-IN" sz="2700" b="1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–</a:t>
              </a:r>
              <a:r>
                <a:rPr lang="tr-TR" sz="2700" b="1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 İZLEME</a:t>
              </a:r>
            </a:p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tr-TR" sz="2700" b="1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ÖNLEM </a:t>
              </a:r>
              <a:r>
                <a:rPr lang="mr-IN" sz="2700" b="1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–</a:t>
              </a:r>
              <a:r>
                <a:rPr lang="tr-TR" sz="2700" b="1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 REVİZYON</a:t>
              </a:r>
            </a:p>
          </p:txBody>
        </p:sp>
      </p:grpSp>
      <p:sp>
        <p:nvSpPr>
          <p:cNvPr id="8" name="Yuvarlatılmış Dikdörtgen 7"/>
          <p:cNvSpPr/>
          <p:nvPr/>
        </p:nvSpPr>
        <p:spPr>
          <a:xfrm>
            <a:off x="3076924" y="3244750"/>
            <a:ext cx="5987512" cy="342461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 defTabSz="342900">
              <a:buFont typeface="Arial" panose="020B0604020202020204" pitchFamily="34" charset="0"/>
              <a:buChar char="•"/>
              <a:defRPr/>
            </a:pPr>
            <a:r>
              <a:rPr lang="tr-TR" sz="2000" b="1" dirty="0" smtClean="0">
                <a:solidFill>
                  <a:prstClr val="black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Uygulamanın etkinliğinin değerlendirilmesi amacıyla izleme ekipleri uygulamayı değerlendirir.</a:t>
            </a:r>
          </a:p>
          <a:p>
            <a:pPr defTabSz="342900">
              <a:defRPr/>
            </a:pPr>
            <a:endParaRPr lang="tr-TR" sz="2000" b="1" dirty="0" smtClean="0">
              <a:solidFill>
                <a:prstClr val="black"/>
              </a:solidFill>
              <a:latin typeface="Bookman Old Style" panose="02050604050505020204" pitchFamily="18" charset="0"/>
              <a:cs typeface="Calibri" panose="020F0502020204030204" pitchFamily="34" charset="0"/>
            </a:endParaRPr>
          </a:p>
          <a:p>
            <a:pPr marL="342900" indent="-342900" defTabSz="342900">
              <a:buFont typeface="Arial" charset="0"/>
              <a:buChar char="•"/>
              <a:defRPr/>
            </a:pPr>
            <a:r>
              <a:rPr lang="tr-TR" sz="2000" b="1" dirty="0" smtClean="0">
                <a:solidFill>
                  <a:prstClr val="black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Elde edilen verilere ilişkin raporlama yapılır.</a:t>
            </a:r>
          </a:p>
          <a:p>
            <a:pPr defTabSz="342900">
              <a:defRPr/>
            </a:pPr>
            <a:endParaRPr lang="tr-TR" sz="2000" b="1" dirty="0" smtClean="0">
              <a:solidFill>
                <a:prstClr val="black"/>
              </a:solidFill>
              <a:latin typeface="Bookman Old Style" panose="02050604050505020204" pitchFamily="18" charset="0"/>
              <a:cs typeface="Calibri" panose="020F0502020204030204" pitchFamily="34" charset="0"/>
            </a:endParaRPr>
          </a:p>
          <a:p>
            <a:pPr marL="342900" indent="-342900" defTabSz="342900">
              <a:buFont typeface="Arial" charset="0"/>
              <a:buChar char="•"/>
              <a:defRPr/>
            </a:pPr>
            <a:r>
              <a:rPr lang="tr-TR" sz="2000" b="1" dirty="0" smtClean="0">
                <a:solidFill>
                  <a:prstClr val="black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Eksiklikler ve geliştirilecek taraflar tespit edilir ve önlemler alınır.</a:t>
            </a:r>
          </a:p>
        </p:txBody>
      </p:sp>
      <p:pic>
        <p:nvPicPr>
          <p:cNvPr id="46086" name="Picture 2" descr="C:\Users\hasan.usalan\Desktop\ZERO WASTE\raporlam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10135"/>
            <a:ext cx="2969419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" y="0"/>
            <a:ext cx="897428" cy="88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79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r">
              <a:buNone/>
            </a:pPr>
            <a:endParaRPr lang="tr-TR" sz="25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algn="r">
              <a:buNone/>
            </a:pPr>
            <a:endParaRPr lang="tr-TR" sz="40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026" name="Picture 2" descr="C:\Users\yilmaz.elif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" y="0"/>
            <a:ext cx="897428" cy="885356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" y="4854177"/>
            <a:ext cx="9144000" cy="200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36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907704" y="338486"/>
            <a:ext cx="5112568" cy="990600"/>
          </a:xfrm>
        </p:spPr>
        <p:txBody>
          <a:bodyPr>
            <a:normAutofit/>
          </a:bodyPr>
          <a:lstStyle/>
          <a:p>
            <a:r>
              <a:rPr lang="tr-TR" sz="2800" b="1" kern="0" spc="0" dirty="0">
                <a:solidFill>
                  <a:srgbClr val="C00000"/>
                </a:solidFill>
                <a:latin typeface="Arial Black" panose="020B0A04020102020204" pitchFamily="34" charset="0"/>
                <a:cs typeface="Calibri"/>
              </a:rPr>
              <a:t>ATIK YÖNETİMİ NEDİR?</a:t>
            </a:r>
            <a:endParaRPr lang="tr-TR" sz="4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35961" y="1484784"/>
            <a:ext cx="8568952" cy="43924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2800" b="1" dirty="0">
                <a:solidFill>
                  <a:srgbClr val="3D5D19"/>
                </a:solidFill>
                <a:latin typeface="Bookman Old Style" panose="02050604050505020204" pitchFamily="18" charset="0"/>
              </a:rPr>
              <a:t>ATIĞIN</a:t>
            </a:r>
            <a:r>
              <a:rPr lang="tr-TR" sz="2800" b="1" dirty="0" smtClean="0">
                <a:solidFill>
                  <a:srgbClr val="3D5D19"/>
                </a:solidFill>
                <a:latin typeface="Bookman Old Style" panose="02050604050505020204" pitchFamily="18" charset="0"/>
              </a:rPr>
              <a:t>;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tr-TR" sz="2800" b="1" dirty="0" smtClean="0">
                <a:latin typeface="Bookman Old Style" panose="02050604050505020204" pitchFamily="18" charset="0"/>
              </a:rPr>
              <a:t>Toplanması,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tr-TR" sz="2800" b="1" dirty="0" smtClean="0">
                <a:latin typeface="Bookman Old Style" panose="02050604050505020204" pitchFamily="18" charset="0"/>
              </a:rPr>
              <a:t>Taşınması,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tr-TR" sz="2800" b="1" dirty="0" smtClean="0">
                <a:latin typeface="Bookman Old Style" panose="02050604050505020204" pitchFamily="18" charset="0"/>
              </a:rPr>
              <a:t>Geri Kazanılması,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tr-TR" sz="2800" b="1" dirty="0" smtClean="0">
                <a:latin typeface="Bookman Old Style" panose="02050604050505020204" pitchFamily="18" charset="0"/>
              </a:rPr>
              <a:t>Bertaraf Edilmesi,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tr-TR" sz="2800" b="1" dirty="0" smtClean="0">
                <a:latin typeface="Bookman Old Style" panose="02050604050505020204" pitchFamily="18" charset="0"/>
              </a:rPr>
              <a:t>Bertaraf Sahalarının Kapatılması,</a:t>
            </a:r>
          </a:p>
          <a:p>
            <a:pPr marL="0" indent="0">
              <a:buNone/>
            </a:pPr>
            <a:endParaRPr lang="tr-TR" sz="2800" b="1" dirty="0" smtClean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tr-TR" sz="2800" b="1" dirty="0" smtClean="0">
                <a:latin typeface="Bookman Old Style" panose="02050604050505020204" pitchFamily="18" charset="0"/>
              </a:rPr>
              <a:t>işlemlerini </a:t>
            </a:r>
            <a:r>
              <a:rPr lang="tr-TR" sz="2800" b="1" dirty="0">
                <a:latin typeface="Bookman Old Style" panose="02050604050505020204" pitchFamily="18" charset="0"/>
              </a:rPr>
              <a:t>kapsayan bir </a:t>
            </a:r>
            <a:r>
              <a:rPr lang="tr-TR" sz="2800" b="1" dirty="0" smtClean="0">
                <a:latin typeface="Bookman Old Style" panose="02050604050505020204" pitchFamily="18" charset="0"/>
              </a:rPr>
              <a:t>faaliyetler </a:t>
            </a:r>
            <a:r>
              <a:rPr lang="tr-TR" sz="2800" b="1" dirty="0">
                <a:latin typeface="Bookman Old Style" panose="02050604050505020204" pitchFamily="18" charset="0"/>
              </a:rPr>
              <a:t>bütünüdür.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" y="0"/>
            <a:ext cx="897428" cy="88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9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295472" y="741710"/>
            <a:ext cx="6851104" cy="690737"/>
          </a:xfrm>
        </p:spPr>
        <p:txBody>
          <a:bodyPr>
            <a:normAutofit/>
          </a:bodyPr>
          <a:lstStyle/>
          <a:p>
            <a:r>
              <a:rPr lang="tr-TR" sz="3200" kern="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ATIK YÖNETİMİ HİYERARŞİSİ</a:t>
            </a:r>
            <a:endParaRPr lang="tr-TR" sz="32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7" name="5 Diyagram"/>
          <p:cNvGraphicFramePr/>
          <p:nvPr>
            <p:extLst>
              <p:ext uri="{D42A27DB-BD31-4B8C-83A1-F6EECF244321}">
                <p14:modId xmlns:p14="http://schemas.microsoft.com/office/powerpoint/2010/main" val="1732132310"/>
              </p:ext>
            </p:extLst>
          </p:nvPr>
        </p:nvGraphicFramePr>
        <p:xfrm>
          <a:off x="2646784" y="2152650"/>
          <a:ext cx="3581400" cy="292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9 Düz Bağlayıcı"/>
          <p:cNvCxnSpPr>
            <a:cxnSpLocks noChangeShapeType="1"/>
          </p:cNvCxnSpPr>
          <p:nvPr/>
        </p:nvCxnSpPr>
        <p:spPr bwMode="auto">
          <a:xfrm>
            <a:off x="5652120" y="3140968"/>
            <a:ext cx="2448893" cy="0"/>
          </a:xfrm>
          <a:prstGeom prst="line">
            <a:avLst/>
          </a:prstGeom>
          <a:noFill/>
          <a:ln w="190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11 Düz Bağlayıcı"/>
          <p:cNvCxnSpPr>
            <a:cxnSpLocks noChangeShapeType="1"/>
          </p:cNvCxnSpPr>
          <p:nvPr/>
        </p:nvCxnSpPr>
        <p:spPr bwMode="auto">
          <a:xfrm>
            <a:off x="5940152" y="2636912"/>
            <a:ext cx="2160861" cy="0"/>
          </a:xfrm>
          <a:prstGeom prst="line">
            <a:avLst/>
          </a:prstGeom>
          <a:noFill/>
          <a:ln w="190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12 Düz Bağlayıcı"/>
          <p:cNvCxnSpPr>
            <a:cxnSpLocks noChangeShapeType="1"/>
          </p:cNvCxnSpPr>
          <p:nvPr/>
        </p:nvCxnSpPr>
        <p:spPr bwMode="auto">
          <a:xfrm>
            <a:off x="5363467" y="3614506"/>
            <a:ext cx="2736925" cy="0"/>
          </a:xfrm>
          <a:prstGeom prst="line">
            <a:avLst/>
          </a:prstGeom>
          <a:noFill/>
          <a:ln w="190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13 Düz Bağlayıcı"/>
          <p:cNvCxnSpPr>
            <a:cxnSpLocks noChangeShapeType="1"/>
          </p:cNvCxnSpPr>
          <p:nvPr/>
        </p:nvCxnSpPr>
        <p:spPr bwMode="auto">
          <a:xfrm>
            <a:off x="5065075" y="4103706"/>
            <a:ext cx="3044558" cy="0"/>
          </a:xfrm>
          <a:prstGeom prst="line">
            <a:avLst/>
          </a:prstGeom>
          <a:noFill/>
          <a:ln w="190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14 Düz Bağlayıcı"/>
          <p:cNvCxnSpPr>
            <a:cxnSpLocks noChangeShapeType="1"/>
          </p:cNvCxnSpPr>
          <p:nvPr/>
        </p:nvCxnSpPr>
        <p:spPr bwMode="auto">
          <a:xfrm>
            <a:off x="4770268" y="4581128"/>
            <a:ext cx="3339365" cy="0"/>
          </a:xfrm>
          <a:prstGeom prst="line">
            <a:avLst/>
          </a:prstGeom>
          <a:noFill/>
          <a:ln w="190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15 Düz Bağlayıcı"/>
          <p:cNvCxnSpPr>
            <a:cxnSpLocks noChangeShapeType="1"/>
          </p:cNvCxnSpPr>
          <p:nvPr/>
        </p:nvCxnSpPr>
        <p:spPr bwMode="auto">
          <a:xfrm>
            <a:off x="4490130" y="5067428"/>
            <a:ext cx="3614882" cy="0"/>
          </a:xfrm>
          <a:prstGeom prst="line">
            <a:avLst/>
          </a:prstGeom>
          <a:noFill/>
          <a:ln w="190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27 Dikdörtgen"/>
          <p:cNvSpPr>
            <a:spLocks noChangeArrowheads="1"/>
          </p:cNvSpPr>
          <p:nvPr/>
        </p:nvSpPr>
        <p:spPr bwMode="auto">
          <a:xfrm>
            <a:off x="6872094" y="2298774"/>
            <a:ext cx="13003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spcBef>
                <a:spcPct val="20000"/>
              </a:spcBef>
            </a:pPr>
            <a:r>
              <a:rPr lang="tr-TR" sz="1600" b="1" dirty="0">
                <a:latin typeface="Elephant" panose="02020904090505020303" pitchFamily="18" charset="0"/>
              </a:rPr>
              <a:t>ÖNLEME</a:t>
            </a:r>
          </a:p>
        </p:txBody>
      </p:sp>
      <p:sp>
        <p:nvSpPr>
          <p:cNvPr id="15" name="30 Dikdörtgen"/>
          <p:cNvSpPr>
            <a:spLocks noChangeArrowheads="1"/>
          </p:cNvSpPr>
          <p:nvPr/>
        </p:nvSpPr>
        <p:spPr bwMode="auto">
          <a:xfrm>
            <a:off x="5406730" y="3276106"/>
            <a:ext cx="278159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spcBef>
                <a:spcPct val="20000"/>
              </a:spcBef>
            </a:pPr>
            <a:r>
              <a:rPr lang="tr-TR" sz="1600" b="1" dirty="0" smtClean="0">
                <a:latin typeface="Elephant" panose="02020904090505020303" pitchFamily="18" charset="0"/>
              </a:rPr>
              <a:t>YENİDEN</a:t>
            </a:r>
            <a:r>
              <a:rPr lang="tr-TR" sz="1600" b="1" dirty="0" smtClean="0">
                <a:latin typeface="+mj-lt"/>
              </a:rPr>
              <a:t> </a:t>
            </a:r>
            <a:r>
              <a:rPr lang="tr-TR" sz="1600" b="1" dirty="0">
                <a:latin typeface="Elephant" panose="02020904090505020303" pitchFamily="18" charset="0"/>
              </a:rPr>
              <a:t>KULLANIM</a:t>
            </a:r>
          </a:p>
        </p:txBody>
      </p:sp>
      <p:sp>
        <p:nvSpPr>
          <p:cNvPr id="16" name="31 Dikdörtgen"/>
          <p:cNvSpPr>
            <a:spLocks noChangeArrowheads="1"/>
          </p:cNvSpPr>
          <p:nvPr/>
        </p:nvSpPr>
        <p:spPr bwMode="auto">
          <a:xfrm>
            <a:off x="6059138" y="2802414"/>
            <a:ext cx="21371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spcBef>
                <a:spcPct val="20000"/>
              </a:spcBef>
            </a:pPr>
            <a:r>
              <a:rPr lang="tr-TR" sz="1600" b="1" dirty="0" smtClean="0">
                <a:latin typeface="Elephant" panose="02020904090505020303" pitchFamily="18" charset="0"/>
              </a:rPr>
              <a:t>MİNİMİZASYON</a:t>
            </a:r>
            <a:endParaRPr lang="tr-TR" sz="1600" b="1" dirty="0">
              <a:latin typeface="Elephant" panose="02020904090505020303" pitchFamily="18" charset="0"/>
            </a:endParaRPr>
          </a:p>
        </p:txBody>
      </p:sp>
      <p:sp>
        <p:nvSpPr>
          <p:cNvPr id="17" name="32 Dikdörtgen"/>
          <p:cNvSpPr>
            <a:spLocks noChangeArrowheads="1"/>
          </p:cNvSpPr>
          <p:nvPr/>
        </p:nvSpPr>
        <p:spPr bwMode="auto">
          <a:xfrm>
            <a:off x="6006286" y="3747812"/>
            <a:ext cx="218521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spcBef>
                <a:spcPct val="20000"/>
              </a:spcBef>
            </a:pPr>
            <a:r>
              <a:rPr lang="tr-TR" sz="1600" b="1" dirty="0">
                <a:latin typeface="Elephant" panose="02020904090505020303" pitchFamily="18" charset="0"/>
              </a:rPr>
              <a:t>GERİ</a:t>
            </a:r>
            <a:r>
              <a:rPr lang="tr-TR" sz="1600" b="1" dirty="0">
                <a:latin typeface="+mj-lt"/>
              </a:rPr>
              <a:t> </a:t>
            </a:r>
            <a:r>
              <a:rPr lang="tr-TR" sz="1600" b="1" dirty="0">
                <a:latin typeface="Elephant" panose="02020904090505020303" pitchFamily="18" charset="0"/>
              </a:rPr>
              <a:t>DÖNÜŞÜM</a:t>
            </a:r>
          </a:p>
        </p:txBody>
      </p:sp>
      <p:sp>
        <p:nvSpPr>
          <p:cNvPr id="18" name="33 Dikdörtgen"/>
          <p:cNvSpPr>
            <a:spLocks noChangeArrowheads="1"/>
          </p:cNvSpPr>
          <p:nvPr/>
        </p:nvSpPr>
        <p:spPr bwMode="auto">
          <a:xfrm>
            <a:off x="4987442" y="4242991"/>
            <a:ext cx="32278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spcBef>
                <a:spcPct val="20000"/>
              </a:spcBef>
            </a:pPr>
            <a:r>
              <a:rPr lang="tr-TR" sz="1600" b="1" dirty="0">
                <a:latin typeface="Elephant" panose="02020904090505020303" pitchFamily="18" charset="0"/>
              </a:rPr>
              <a:t>ENERJİ</a:t>
            </a:r>
            <a:r>
              <a:rPr lang="tr-TR" sz="1600" b="1" dirty="0">
                <a:latin typeface="+mj-lt"/>
              </a:rPr>
              <a:t> </a:t>
            </a:r>
            <a:r>
              <a:rPr lang="tr-TR" sz="1600" b="1" dirty="0">
                <a:latin typeface="Elephant" panose="02020904090505020303" pitchFamily="18" charset="0"/>
              </a:rPr>
              <a:t>GERİ</a:t>
            </a:r>
            <a:r>
              <a:rPr lang="tr-TR" sz="1600" b="1" dirty="0">
                <a:latin typeface="+mj-lt"/>
              </a:rPr>
              <a:t> </a:t>
            </a:r>
            <a:r>
              <a:rPr lang="tr-TR" sz="1600" b="1" dirty="0">
                <a:latin typeface="Elephant" panose="02020904090505020303" pitchFamily="18" charset="0"/>
              </a:rPr>
              <a:t>KAZANIMI</a:t>
            </a:r>
          </a:p>
        </p:txBody>
      </p:sp>
      <p:sp>
        <p:nvSpPr>
          <p:cNvPr id="19" name="34 Dikdörtgen"/>
          <p:cNvSpPr>
            <a:spLocks noChangeArrowheads="1"/>
          </p:cNvSpPr>
          <p:nvPr/>
        </p:nvSpPr>
        <p:spPr bwMode="auto">
          <a:xfrm>
            <a:off x="6666343" y="4725144"/>
            <a:ext cx="15378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spcBef>
                <a:spcPct val="20000"/>
              </a:spcBef>
            </a:pPr>
            <a:r>
              <a:rPr lang="tr-TR" sz="1600" b="1" dirty="0">
                <a:latin typeface="Elephant" panose="02020904090505020303" pitchFamily="18" charset="0"/>
              </a:rPr>
              <a:t>BERTARAF</a:t>
            </a:r>
          </a:p>
        </p:txBody>
      </p:sp>
      <p:sp>
        <p:nvSpPr>
          <p:cNvPr id="20" name="45 Yukarı Aşağı Ok"/>
          <p:cNvSpPr>
            <a:spLocks noChangeArrowheads="1"/>
          </p:cNvSpPr>
          <p:nvPr/>
        </p:nvSpPr>
        <p:spPr bwMode="auto">
          <a:xfrm>
            <a:off x="1404938" y="2209800"/>
            <a:ext cx="381000" cy="2819400"/>
          </a:xfrm>
          <a:prstGeom prst="upDownArrow">
            <a:avLst>
              <a:gd name="adj1" fmla="val 50000"/>
              <a:gd name="adj2" fmla="val 111582"/>
            </a:avLst>
          </a:prstGeom>
          <a:solidFill>
            <a:srgbClr val="92D050"/>
          </a:solidFill>
          <a:ln w="25400" algn="ctr">
            <a:solidFill>
              <a:srgbClr val="00B050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</a:pPr>
            <a:endParaRPr lang="tr-TR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1" name="46 Dikdörtgen"/>
          <p:cNvSpPr>
            <a:spLocks noChangeArrowheads="1"/>
          </p:cNvSpPr>
          <p:nvPr/>
        </p:nvSpPr>
        <p:spPr bwMode="auto">
          <a:xfrm>
            <a:off x="144421" y="1752600"/>
            <a:ext cx="29354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tr-TR" sz="2000" dirty="0">
                <a:latin typeface="Elephant" panose="02020904090505020303" pitchFamily="18" charset="0"/>
              </a:rPr>
              <a:t>En Öncelikli Seçenek</a:t>
            </a:r>
          </a:p>
        </p:txBody>
      </p:sp>
      <p:sp>
        <p:nvSpPr>
          <p:cNvPr id="22" name="47 Dikdörtgen"/>
          <p:cNvSpPr>
            <a:spLocks noChangeArrowheads="1"/>
          </p:cNvSpPr>
          <p:nvPr/>
        </p:nvSpPr>
        <p:spPr bwMode="auto">
          <a:xfrm>
            <a:off x="462968" y="5105400"/>
            <a:ext cx="22525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tr-TR" sz="2000" dirty="0">
                <a:latin typeface="Elephant" panose="02020904090505020303" pitchFamily="18" charset="0"/>
              </a:rPr>
              <a:t>En Son Seçenek</a:t>
            </a:r>
          </a:p>
        </p:txBody>
      </p:sp>
      <p:pic>
        <p:nvPicPr>
          <p:cNvPr id="23" name="Resim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" y="0"/>
            <a:ext cx="897428" cy="8853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İçerik Yer Tutucus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1989005"/>
              </p:ext>
            </p:extLst>
          </p:nvPr>
        </p:nvGraphicFramePr>
        <p:xfrm>
          <a:off x="4283968" y="1772816"/>
          <a:ext cx="5565304" cy="4782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0" name="Grup 6"/>
          <p:cNvGrpSpPr>
            <a:grpSpLocks/>
          </p:cNvGrpSpPr>
          <p:nvPr/>
        </p:nvGrpSpPr>
        <p:grpSpPr bwMode="auto">
          <a:xfrm>
            <a:off x="-684584" y="500635"/>
            <a:ext cx="8380623" cy="4656557"/>
            <a:chOff x="-920108" y="134703"/>
            <a:chExt cx="8696968" cy="4991971"/>
          </a:xfrm>
        </p:grpSpPr>
        <p:sp>
          <p:nvSpPr>
            <p:cNvPr id="11" name="Metin kutusu 3"/>
            <p:cNvSpPr txBox="1">
              <a:spLocks noChangeArrowheads="1"/>
            </p:cNvSpPr>
            <p:nvPr/>
          </p:nvSpPr>
          <p:spPr bwMode="auto">
            <a:xfrm>
              <a:off x="1620579" y="134703"/>
              <a:ext cx="6156281" cy="824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tr-TR" altLang="tr-TR" sz="4400" b="1" dirty="0" smtClean="0">
                  <a:solidFill>
                    <a:srgbClr val="C00000"/>
                  </a:solidFill>
                  <a:latin typeface="Arial Black" panose="020B0A04020102020204" pitchFamily="34" charset="0"/>
                </a:rPr>
                <a:t>NEDEN SIFIR ATIK</a:t>
              </a:r>
              <a:endParaRPr lang="tr-TR" altLang="tr-TR" sz="4400" b="1" dirty="0">
                <a:solidFill>
                  <a:srgbClr val="C00000"/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12" name="Resim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20108" y="1447883"/>
              <a:ext cx="6540072" cy="3678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Resim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" y="0"/>
            <a:ext cx="897428" cy="88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0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İçerik Yer Tutucusu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3092067"/>
              </p:ext>
            </p:extLst>
          </p:nvPr>
        </p:nvGraphicFramePr>
        <p:xfrm>
          <a:off x="420994" y="1340768"/>
          <a:ext cx="8229600" cy="5131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Metin kutusu 3"/>
          <p:cNvSpPr txBox="1">
            <a:spLocks noChangeArrowheads="1"/>
          </p:cNvSpPr>
          <p:nvPr/>
        </p:nvSpPr>
        <p:spPr bwMode="auto">
          <a:xfrm>
            <a:off x="611560" y="980728"/>
            <a:ext cx="337864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tr-TR" altLang="tr-TR" sz="5400" b="1" dirty="0" smtClean="0">
                <a:solidFill>
                  <a:srgbClr val="3D5D19"/>
                </a:solidFill>
                <a:latin typeface="Arial Black" panose="020B0A04020102020204" pitchFamily="34" charset="0"/>
              </a:rPr>
              <a:t>AMACI</a:t>
            </a:r>
            <a:endParaRPr lang="tr-TR" altLang="tr-TR" sz="5400" b="1" dirty="0">
              <a:solidFill>
                <a:srgbClr val="3D5D19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" y="0"/>
            <a:ext cx="897428" cy="88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16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tlik">
  <a:themeElements>
    <a:clrScheme name="Döküm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is Klasik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tli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8629</TotalTime>
  <Words>1465</Words>
  <Application>Microsoft Office PowerPoint</Application>
  <PresentationFormat>Ekran Gösterisi (4:3)</PresentationFormat>
  <Paragraphs>296</Paragraphs>
  <Slides>51</Slides>
  <Notes>7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11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51</vt:i4>
      </vt:variant>
    </vt:vector>
  </HeadingPairs>
  <TitlesOfParts>
    <vt:vector size="63" baseType="lpstr">
      <vt:lpstr>Algerian</vt:lpstr>
      <vt:lpstr>Arial</vt:lpstr>
      <vt:lpstr>Arial Black</vt:lpstr>
      <vt:lpstr>Bookman Old Style</vt:lpstr>
      <vt:lpstr>Calibri</vt:lpstr>
      <vt:lpstr>Elephant</vt:lpstr>
      <vt:lpstr>Kristen ITC</vt:lpstr>
      <vt:lpstr>Palatino Linotype</vt:lpstr>
      <vt:lpstr>Roboto</vt:lpstr>
      <vt:lpstr>Times New Roman</vt:lpstr>
      <vt:lpstr>Wingdings</vt:lpstr>
      <vt:lpstr>Netlik</vt:lpstr>
      <vt:lpstr> Balıkesir Çevre, Şehircilik ve İklim Değişikliği İl Müdürlüğü 2022</vt:lpstr>
      <vt:lpstr>PowerPoint Sunusu</vt:lpstr>
      <vt:lpstr>PowerPoint Sunusu</vt:lpstr>
      <vt:lpstr>PowerPoint Sunusu</vt:lpstr>
      <vt:lpstr>PowerPoint Sunusu</vt:lpstr>
      <vt:lpstr>ATIK YÖNETİMİ NEDİR?</vt:lpstr>
      <vt:lpstr>ATIK YÖNETİMİ HİYERARŞİSİ</vt:lpstr>
      <vt:lpstr>PowerPoint Sunusu</vt:lpstr>
      <vt:lpstr>PowerPoint Sunusu</vt:lpstr>
      <vt:lpstr>Lineer Ekonomi Modelinden…</vt:lpstr>
      <vt:lpstr>SIFIR ATIK PROJESİNİN UYGULANMASI</vt:lpstr>
      <vt:lpstr>SIFIR ATIK YÖNETİM SİSTEMİ  UYGULAMA KILAVUZLARI</vt:lpstr>
      <vt:lpstr>SIFIR ATIK PROJESİNİN UYGULANMASI </vt:lpstr>
      <vt:lpstr>PowerPoint Sunusu</vt:lpstr>
      <vt:lpstr>Toplama Modeli</vt:lpstr>
      <vt:lpstr>Renk Skalası</vt:lpstr>
      <vt:lpstr>PROJE KAPSAMINDAKİ ÖZEL ATIKLAR</vt:lpstr>
      <vt:lpstr>PowerPoint Sunusu</vt:lpstr>
      <vt:lpstr>PowerPoint Sunusu</vt:lpstr>
      <vt:lpstr>PLASTİK</vt:lpstr>
      <vt:lpstr> Her yıl okyanuslara yaklaşık 8 milyon ton plastik giriyor. Balıklar, balinalar, kaplumbağalar, deniz kuşları ve diğer deniz canlıları bu plastikleri besin sanıp yiyebiliyor.  </vt:lpstr>
      <vt:lpstr>PowerPoint Sunusu</vt:lpstr>
      <vt:lpstr>Plastik Geri Dönüşümü İle;</vt:lpstr>
      <vt:lpstr>KAĞIT</vt:lpstr>
      <vt:lpstr>KAĞIT</vt:lpstr>
      <vt:lpstr>METAL</vt:lpstr>
      <vt:lpstr>PowerPoint Sunusu</vt:lpstr>
      <vt:lpstr>PowerPoint Sunusu</vt:lpstr>
      <vt:lpstr>PowerPoint Sunusu</vt:lpstr>
      <vt:lpstr>ORGANİK ATIKLAR</vt:lpstr>
      <vt:lpstr>Kompost Nedir</vt:lpstr>
      <vt:lpstr>ATIK PİLLER</vt:lpstr>
      <vt:lpstr>ATIK ELEKTRİKLİ VE  ELEKTRONİK EŞYALAR</vt:lpstr>
      <vt:lpstr>TEHLİKELİ ATIKLAR</vt:lpstr>
      <vt:lpstr>TIBBİ ATIKLAR</vt:lpstr>
      <vt:lpstr>BİTKİSEL ATIK YAĞLAR</vt:lpstr>
      <vt:lpstr>PowerPoint Sunusu</vt:lpstr>
      <vt:lpstr>GEÇİCİ DEPOLAMA ALANI  KURULMASI</vt:lpstr>
      <vt:lpstr>GERİ DÖNÜŞÜMÜN AVANTAJLARI</vt:lpstr>
      <vt:lpstr>GERİ DÖNÜŞÜM ÖRNEKLERİ</vt:lpstr>
      <vt:lpstr>ATIK AZALTMA ÖRNEKLERİ</vt:lpstr>
      <vt:lpstr>PowerPoint Sunusu</vt:lpstr>
      <vt:lpstr>ARTI UYGULAMALAR</vt:lpstr>
      <vt:lpstr>PowerPoint Sunusu</vt:lpstr>
      <vt:lpstr>PowerPoint Sunusu</vt:lpstr>
      <vt:lpstr>PowerPoint Sunusu</vt:lpstr>
      <vt:lpstr>Planlamada İhtiyaçların Belirlenmesi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morina</dc:creator>
  <cp:lastModifiedBy>Volkan TURAL</cp:lastModifiedBy>
  <cp:revision>330</cp:revision>
  <dcterms:created xsi:type="dcterms:W3CDTF">2017-12-18T18:48:06Z</dcterms:created>
  <dcterms:modified xsi:type="dcterms:W3CDTF">2022-02-17T14:04:19Z</dcterms:modified>
</cp:coreProperties>
</file>