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7" r:id="rId1"/>
  </p:sldMasterIdLst>
  <p:notesMasterIdLst>
    <p:notesMasterId r:id="rId28"/>
  </p:notesMasterIdLst>
  <p:sldIdLst>
    <p:sldId id="257" r:id="rId2"/>
    <p:sldId id="401" r:id="rId3"/>
    <p:sldId id="429" r:id="rId4"/>
    <p:sldId id="430" r:id="rId5"/>
    <p:sldId id="431" r:id="rId6"/>
    <p:sldId id="436" r:id="rId7"/>
    <p:sldId id="408" r:id="rId8"/>
    <p:sldId id="407" r:id="rId9"/>
    <p:sldId id="406" r:id="rId10"/>
    <p:sldId id="405" r:id="rId11"/>
    <p:sldId id="427" r:id="rId12"/>
    <p:sldId id="432" r:id="rId13"/>
    <p:sldId id="403" r:id="rId14"/>
    <p:sldId id="422" r:id="rId15"/>
    <p:sldId id="423" r:id="rId16"/>
    <p:sldId id="424" r:id="rId17"/>
    <p:sldId id="425" r:id="rId18"/>
    <p:sldId id="426" r:id="rId19"/>
    <p:sldId id="410" r:id="rId20"/>
    <p:sldId id="416" r:id="rId21"/>
    <p:sldId id="415" r:id="rId22"/>
    <p:sldId id="414" r:id="rId23"/>
    <p:sldId id="419" r:id="rId24"/>
    <p:sldId id="418" r:id="rId25"/>
    <p:sldId id="417" r:id="rId26"/>
    <p:sldId id="437" r:id="rId27"/>
  </p:sldIdLst>
  <p:sldSz cx="9144000" cy="6858000" type="screen4x3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69A26"/>
    <a:srgbClr val="0DA33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7311" autoAdjust="0"/>
  </p:normalViewPr>
  <p:slideViewPr>
    <p:cSldViewPr>
      <p:cViewPr>
        <p:scale>
          <a:sx n="100" d="100"/>
          <a:sy n="100" d="100"/>
        </p:scale>
        <p:origin x="1032" y="33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FC5111A-51B5-4C31-80DC-B2FF60F46B71}" type="doc">
      <dgm:prSet loTypeId="urn:microsoft.com/office/officeart/2009/3/layout/RandomtoResultProcess" loCatId="process" qsTypeId="urn:microsoft.com/office/officeart/2005/8/quickstyle/3d5" qsCatId="3D" csTypeId="urn:microsoft.com/office/officeart/2005/8/colors/colorful3" csCatId="colorful" phldr="1"/>
      <dgm:spPr/>
    </dgm:pt>
    <dgm:pt modelId="{4C6461D6-212A-4A49-859F-9D5AD08BD819}">
      <dgm:prSet phldrT="[Metin]" custT="1"/>
      <dgm:spPr/>
      <dgm:t>
        <a:bodyPr>
          <a:scene3d>
            <a:camera prst="orthographicFront"/>
            <a:lightRig rig="flat" dir="tl">
              <a:rot lat="0" lon="0" rev="6600000"/>
            </a:lightRig>
          </a:scene3d>
          <a:sp3d extrusionH="25400" contourW="8890">
            <a:bevelT w="38100" h="31750"/>
            <a:contourClr>
              <a:schemeClr val="accent2">
                <a:shade val="75000"/>
              </a:schemeClr>
            </a:contourClr>
          </a:sp3d>
        </a:bodyPr>
        <a:lstStyle/>
        <a:p>
          <a:endParaRPr lang="tr-TR" sz="5400" b="1" cap="none" spc="0" dirty="0">
            <a:ln w="11430"/>
            <a:effectLst>
              <a:outerShdw blurRad="50800" dist="39000" dir="5460000" algn="tl">
                <a:srgbClr val="000000">
                  <a:alpha val="38000"/>
                </a:srgbClr>
              </a:outerShdw>
            </a:effectLst>
          </a:endParaRPr>
        </a:p>
      </dgm:t>
    </dgm:pt>
    <dgm:pt modelId="{53351D36-F56B-4704-9F1D-4E3169BD2801}" type="parTrans" cxnId="{3DDC0217-1D69-40C3-B5E8-0A05CA78BCF8}">
      <dgm:prSet/>
      <dgm:spPr/>
      <dgm:t>
        <a:bodyPr/>
        <a:lstStyle/>
        <a:p>
          <a:endParaRPr lang="tr-TR"/>
        </a:p>
      </dgm:t>
    </dgm:pt>
    <dgm:pt modelId="{60144A8E-DFB0-4C4F-BB57-79FC2270D3C4}" type="sibTrans" cxnId="{3DDC0217-1D69-40C3-B5E8-0A05CA78BCF8}">
      <dgm:prSet/>
      <dgm:spPr/>
      <dgm:t>
        <a:bodyPr/>
        <a:lstStyle/>
        <a:p>
          <a:endParaRPr lang="tr-TR"/>
        </a:p>
      </dgm:t>
    </dgm:pt>
    <dgm:pt modelId="{20C99FFD-65E9-4E54-9025-4A9D77E471C0}">
      <dgm:prSet phldrT="[Metin]" custT="1"/>
      <dgm:spPr/>
      <dgm:t>
        <a:bodyPr/>
        <a:lstStyle/>
        <a:p>
          <a:r>
            <a:rPr lang="tr-TR" sz="4400" dirty="0" smtClean="0">
              <a:latin typeface="Arial Black" panose="020B0A04020102020204" pitchFamily="34" charset="0"/>
            </a:rPr>
            <a:t>Veri Girişi</a:t>
          </a:r>
          <a:endParaRPr lang="tr-TR" sz="4400" dirty="0">
            <a:latin typeface="Arial Black" panose="020B0A04020102020204" pitchFamily="34" charset="0"/>
          </a:endParaRPr>
        </a:p>
      </dgm:t>
    </dgm:pt>
    <dgm:pt modelId="{FE66039C-709F-46C7-B88A-5156A05BBC35}" type="parTrans" cxnId="{6D78544D-2EB0-4ACB-82F5-CD8612FA043F}">
      <dgm:prSet/>
      <dgm:spPr/>
      <dgm:t>
        <a:bodyPr/>
        <a:lstStyle/>
        <a:p>
          <a:endParaRPr lang="tr-TR"/>
        </a:p>
      </dgm:t>
    </dgm:pt>
    <dgm:pt modelId="{4A0CDCA8-0EBF-422A-93BF-F27C2476E280}" type="sibTrans" cxnId="{6D78544D-2EB0-4ACB-82F5-CD8612FA043F}">
      <dgm:prSet/>
      <dgm:spPr/>
      <dgm:t>
        <a:bodyPr/>
        <a:lstStyle/>
        <a:p>
          <a:endParaRPr lang="tr-TR"/>
        </a:p>
      </dgm:t>
    </dgm:pt>
    <dgm:pt modelId="{BB31E8A9-B6DC-4159-BB25-62FE56763FB6}" type="pres">
      <dgm:prSet presAssocID="{1FC5111A-51B5-4C31-80DC-B2FF60F46B71}" presName="Name0" presStyleCnt="0">
        <dgm:presLayoutVars>
          <dgm:dir/>
          <dgm:animOne val="branch"/>
          <dgm:animLvl val="lvl"/>
        </dgm:presLayoutVars>
      </dgm:prSet>
      <dgm:spPr/>
    </dgm:pt>
    <dgm:pt modelId="{5364C14B-7C62-4E9B-A897-8AA994488697}" type="pres">
      <dgm:prSet presAssocID="{4C6461D6-212A-4A49-859F-9D5AD08BD819}" presName="chaos" presStyleCnt="0"/>
      <dgm:spPr/>
    </dgm:pt>
    <dgm:pt modelId="{FDBF08D4-2F5C-4446-AB42-F12FF5E5951D}" type="pres">
      <dgm:prSet presAssocID="{4C6461D6-212A-4A49-859F-9D5AD08BD819}" presName="parTx1" presStyleLbl="revTx" presStyleIdx="0" presStyleCnt="1"/>
      <dgm:spPr/>
      <dgm:t>
        <a:bodyPr/>
        <a:lstStyle/>
        <a:p>
          <a:endParaRPr lang="tr-TR"/>
        </a:p>
      </dgm:t>
    </dgm:pt>
    <dgm:pt modelId="{213FB206-23CF-4E71-8CBC-95AECD6C7967}" type="pres">
      <dgm:prSet presAssocID="{4C6461D6-212A-4A49-859F-9D5AD08BD819}" presName="c1" presStyleLbl="node1" presStyleIdx="0" presStyleCnt="19"/>
      <dgm:spPr/>
    </dgm:pt>
    <dgm:pt modelId="{1F269EA2-E8A8-4C05-A8B1-B22FF04C98BF}" type="pres">
      <dgm:prSet presAssocID="{4C6461D6-212A-4A49-859F-9D5AD08BD819}" presName="c2" presStyleLbl="node1" presStyleIdx="1" presStyleCnt="19"/>
      <dgm:spPr/>
    </dgm:pt>
    <dgm:pt modelId="{7599E0CA-FA49-4E44-8B9D-FE0CD6FF6D7D}" type="pres">
      <dgm:prSet presAssocID="{4C6461D6-212A-4A49-859F-9D5AD08BD819}" presName="c3" presStyleLbl="node1" presStyleIdx="2" presStyleCnt="19"/>
      <dgm:spPr/>
    </dgm:pt>
    <dgm:pt modelId="{77B69095-0002-431B-812A-E422E4C968E8}" type="pres">
      <dgm:prSet presAssocID="{4C6461D6-212A-4A49-859F-9D5AD08BD819}" presName="c4" presStyleLbl="node1" presStyleIdx="3" presStyleCnt="19"/>
      <dgm:spPr/>
    </dgm:pt>
    <dgm:pt modelId="{B8A8AED6-A96F-46DA-8DB9-85CBC4901F5B}" type="pres">
      <dgm:prSet presAssocID="{4C6461D6-212A-4A49-859F-9D5AD08BD819}" presName="c5" presStyleLbl="node1" presStyleIdx="4" presStyleCnt="19"/>
      <dgm:spPr/>
    </dgm:pt>
    <dgm:pt modelId="{D41E6F8C-ED6D-4524-A94A-0F12453F448C}" type="pres">
      <dgm:prSet presAssocID="{4C6461D6-212A-4A49-859F-9D5AD08BD819}" presName="c6" presStyleLbl="node1" presStyleIdx="5" presStyleCnt="19"/>
      <dgm:spPr/>
    </dgm:pt>
    <dgm:pt modelId="{9326854F-0ECE-46D1-9D80-A27C889A745A}" type="pres">
      <dgm:prSet presAssocID="{4C6461D6-212A-4A49-859F-9D5AD08BD819}" presName="c7" presStyleLbl="node1" presStyleIdx="6" presStyleCnt="19"/>
      <dgm:spPr/>
    </dgm:pt>
    <dgm:pt modelId="{FFBFCB2B-1481-4A6F-A6B1-2CB0F487B730}" type="pres">
      <dgm:prSet presAssocID="{4C6461D6-212A-4A49-859F-9D5AD08BD819}" presName="c8" presStyleLbl="node1" presStyleIdx="7" presStyleCnt="19"/>
      <dgm:spPr/>
    </dgm:pt>
    <dgm:pt modelId="{63334E39-3CF7-466A-8C57-F8DFA9E46960}" type="pres">
      <dgm:prSet presAssocID="{4C6461D6-212A-4A49-859F-9D5AD08BD819}" presName="c9" presStyleLbl="node1" presStyleIdx="8" presStyleCnt="19"/>
      <dgm:spPr/>
    </dgm:pt>
    <dgm:pt modelId="{68DC6792-73AB-4B91-B16D-BB7403007831}" type="pres">
      <dgm:prSet presAssocID="{4C6461D6-212A-4A49-859F-9D5AD08BD819}" presName="c10" presStyleLbl="node1" presStyleIdx="9" presStyleCnt="19"/>
      <dgm:spPr/>
    </dgm:pt>
    <dgm:pt modelId="{085DEF91-521C-4037-A2CB-57335171B68D}" type="pres">
      <dgm:prSet presAssocID="{4C6461D6-212A-4A49-859F-9D5AD08BD819}" presName="c11" presStyleLbl="node1" presStyleIdx="10" presStyleCnt="19"/>
      <dgm:spPr/>
    </dgm:pt>
    <dgm:pt modelId="{28958DF0-5784-438D-B4D9-60E303083F3B}" type="pres">
      <dgm:prSet presAssocID="{4C6461D6-212A-4A49-859F-9D5AD08BD819}" presName="c12" presStyleLbl="node1" presStyleIdx="11" presStyleCnt="19"/>
      <dgm:spPr/>
    </dgm:pt>
    <dgm:pt modelId="{95FA9163-1830-419F-9CA8-5BC0C8A9DAB7}" type="pres">
      <dgm:prSet presAssocID="{4C6461D6-212A-4A49-859F-9D5AD08BD819}" presName="c13" presStyleLbl="node1" presStyleIdx="12" presStyleCnt="19"/>
      <dgm:spPr/>
    </dgm:pt>
    <dgm:pt modelId="{BB6E8C77-041E-4FFD-8E05-48275A20A199}" type="pres">
      <dgm:prSet presAssocID="{4C6461D6-212A-4A49-859F-9D5AD08BD819}" presName="c14" presStyleLbl="node1" presStyleIdx="13" presStyleCnt="19"/>
      <dgm:spPr/>
    </dgm:pt>
    <dgm:pt modelId="{C28394D6-7EEE-4409-9E53-2FEF436F750C}" type="pres">
      <dgm:prSet presAssocID="{4C6461D6-212A-4A49-859F-9D5AD08BD819}" presName="c15" presStyleLbl="node1" presStyleIdx="14" presStyleCnt="19"/>
      <dgm:spPr/>
    </dgm:pt>
    <dgm:pt modelId="{D522A08C-6454-4FAE-9F11-0722E25089D0}" type="pres">
      <dgm:prSet presAssocID="{4C6461D6-212A-4A49-859F-9D5AD08BD819}" presName="c16" presStyleLbl="node1" presStyleIdx="15" presStyleCnt="19"/>
      <dgm:spPr/>
    </dgm:pt>
    <dgm:pt modelId="{B17B5EC5-CB20-4170-A7D6-89E9544B71B6}" type="pres">
      <dgm:prSet presAssocID="{4C6461D6-212A-4A49-859F-9D5AD08BD819}" presName="c17" presStyleLbl="node1" presStyleIdx="16" presStyleCnt="19"/>
      <dgm:spPr/>
    </dgm:pt>
    <dgm:pt modelId="{20F3DDE1-EE62-4C3E-A09F-6F61A71BD551}" type="pres">
      <dgm:prSet presAssocID="{4C6461D6-212A-4A49-859F-9D5AD08BD819}" presName="c18" presStyleLbl="node1" presStyleIdx="17" presStyleCnt="19"/>
      <dgm:spPr/>
    </dgm:pt>
    <dgm:pt modelId="{E82A7C60-B252-439C-BE86-3D9BE1CB8216}" type="pres">
      <dgm:prSet presAssocID="{60144A8E-DFB0-4C4F-BB57-79FC2270D3C4}" presName="chevronComposite1" presStyleCnt="0"/>
      <dgm:spPr/>
    </dgm:pt>
    <dgm:pt modelId="{0E006B08-A3A1-4FF1-8E14-33D8092258C0}" type="pres">
      <dgm:prSet presAssocID="{60144A8E-DFB0-4C4F-BB57-79FC2270D3C4}" presName="chevron1" presStyleLbl="sibTrans2D1" presStyleIdx="0" presStyleCnt="2"/>
      <dgm:spPr/>
    </dgm:pt>
    <dgm:pt modelId="{62C9B843-B356-4419-8387-E492017C8B9A}" type="pres">
      <dgm:prSet presAssocID="{60144A8E-DFB0-4C4F-BB57-79FC2270D3C4}" presName="spChevron1" presStyleCnt="0"/>
      <dgm:spPr/>
    </dgm:pt>
    <dgm:pt modelId="{A0E9FA6D-ABC7-43FB-9C1A-FC9E0184ED37}" type="pres">
      <dgm:prSet presAssocID="{60144A8E-DFB0-4C4F-BB57-79FC2270D3C4}" presName="overlap" presStyleCnt="0"/>
      <dgm:spPr/>
    </dgm:pt>
    <dgm:pt modelId="{2F2EF251-372C-4AA8-A16F-1836297FF40D}" type="pres">
      <dgm:prSet presAssocID="{60144A8E-DFB0-4C4F-BB57-79FC2270D3C4}" presName="chevronComposite2" presStyleCnt="0"/>
      <dgm:spPr/>
    </dgm:pt>
    <dgm:pt modelId="{DC836342-DC10-4C53-A9E5-847E2B2993A6}" type="pres">
      <dgm:prSet presAssocID="{60144A8E-DFB0-4C4F-BB57-79FC2270D3C4}" presName="chevron2" presStyleLbl="sibTrans2D1" presStyleIdx="1" presStyleCnt="2"/>
      <dgm:spPr/>
    </dgm:pt>
    <dgm:pt modelId="{B0C731A9-EE53-4396-B3DF-8918BF244CB4}" type="pres">
      <dgm:prSet presAssocID="{60144A8E-DFB0-4C4F-BB57-79FC2270D3C4}" presName="spChevron2" presStyleCnt="0"/>
      <dgm:spPr/>
    </dgm:pt>
    <dgm:pt modelId="{69945BBF-22F8-458C-839E-E48A70AAA22B}" type="pres">
      <dgm:prSet presAssocID="{20C99FFD-65E9-4E54-9025-4A9D77E471C0}" presName="last" presStyleCnt="0"/>
      <dgm:spPr/>
    </dgm:pt>
    <dgm:pt modelId="{4C731933-B58D-4508-8E26-C34C20092DAD}" type="pres">
      <dgm:prSet presAssocID="{20C99FFD-65E9-4E54-9025-4A9D77E471C0}" presName="circleTx" presStyleLbl="node1" presStyleIdx="18" presStyleCnt="19" custScaleX="259906" custScaleY="233710"/>
      <dgm:spPr/>
      <dgm:t>
        <a:bodyPr/>
        <a:lstStyle/>
        <a:p>
          <a:endParaRPr lang="tr-TR"/>
        </a:p>
      </dgm:t>
    </dgm:pt>
    <dgm:pt modelId="{44D4C6F4-6724-4F51-8029-6939A1C89DAD}" type="pres">
      <dgm:prSet presAssocID="{20C99FFD-65E9-4E54-9025-4A9D77E471C0}" presName="spN" presStyleCnt="0"/>
      <dgm:spPr/>
    </dgm:pt>
  </dgm:ptLst>
  <dgm:cxnLst>
    <dgm:cxn modelId="{170172E1-947A-4F92-9D55-C3B3DF3096DD}" type="presOf" srcId="{20C99FFD-65E9-4E54-9025-4A9D77E471C0}" destId="{4C731933-B58D-4508-8E26-C34C20092DAD}" srcOrd="0" destOrd="0" presId="urn:microsoft.com/office/officeart/2009/3/layout/RandomtoResultProcess"/>
    <dgm:cxn modelId="{59E1FDEB-AC56-4D6D-ADD3-62F906B1D8CF}" type="presOf" srcId="{4C6461D6-212A-4A49-859F-9D5AD08BD819}" destId="{FDBF08D4-2F5C-4446-AB42-F12FF5E5951D}" srcOrd="0" destOrd="0" presId="urn:microsoft.com/office/officeart/2009/3/layout/RandomtoResultProcess"/>
    <dgm:cxn modelId="{3DDC0217-1D69-40C3-B5E8-0A05CA78BCF8}" srcId="{1FC5111A-51B5-4C31-80DC-B2FF60F46B71}" destId="{4C6461D6-212A-4A49-859F-9D5AD08BD819}" srcOrd="0" destOrd="0" parTransId="{53351D36-F56B-4704-9F1D-4E3169BD2801}" sibTransId="{60144A8E-DFB0-4C4F-BB57-79FC2270D3C4}"/>
    <dgm:cxn modelId="{6D78544D-2EB0-4ACB-82F5-CD8612FA043F}" srcId="{1FC5111A-51B5-4C31-80DC-B2FF60F46B71}" destId="{20C99FFD-65E9-4E54-9025-4A9D77E471C0}" srcOrd="1" destOrd="0" parTransId="{FE66039C-709F-46C7-B88A-5156A05BBC35}" sibTransId="{4A0CDCA8-0EBF-422A-93BF-F27C2476E280}"/>
    <dgm:cxn modelId="{E73A54F5-F885-400C-A10D-73B0FC7F642A}" type="presOf" srcId="{1FC5111A-51B5-4C31-80DC-B2FF60F46B71}" destId="{BB31E8A9-B6DC-4159-BB25-62FE56763FB6}" srcOrd="0" destOrd="0" presId="urn:microsoft.com/office/officeart/2009/3/layout/RandomtoResultProcess"/>
    <dgm:cxn modelId="{4804C835-A18A-469C-A698-BA4809C0F7A1}" type="presParOf" srcId="{BB31E8A9-B6DC-4159-BB25-62FE56763FB6}" destId="{5364C14B-7C62-4E9B-A897-8AA994488697}" srcOrd="0" destOrd="0" presId="urn:microsoft.com/office/officeart/2009/3/layout/RandomtoResultProcess"/>
    <dgm:cxn modelId="{542E86EF-5EC0-4142-9D57-33A5192E93AC}" type="presParOf" srcId="{5364C14B-7C62-4E9B-A897-8AA994488697}" destId="{FDBF08D4-2F5C-4446-AB42-F12FF5E5951D}" srcOrd="0" destOrd="0" presId="urn:microsoft.com/office/officeart/2009/3/layout/RandomtoResultProcess"/>
    <dgm:cxn modelId="{465A0C91-C62E-4C7E-B938-08B480C016DD}" type="presParOf" srcId="{5364C14B-7C62-4E9B-A897-8AA994488697}" destId="{213FB206-23CF-4E71-8CBC-95AECD6C7967}" srcOrd="1" destOrd="0" presId="urn:microsoft.com/office/officeart/2009/3/layout/RandomtoResultProcess"/>
    <dgm:cxn modelId="{B9E5CC04-B1AB-4E18-8D19-8D1AB49B8ECE}" type="presParOf" srcId="{5364C14B-7C62-4E9B-A897-8AA994488697}" destId="{1F269EA2-E8A8-4C05-A8B1-B22FF04C98BF}" srcOrd="2" destOrd="0" presId="urn:microsoft.com/office/officeart/2009/3/layout/RandomtoResultProcess"/>
    <dgm:cxn modelId="{7E9895B2-A02B-43AD-9876-C306FE301416}" type="presParOf" srcId="{5364C14B-7C62-4E9B-A897-8AA994488697}" destId="{7599E0CA-FA49-4E44-8B9D-FE0CD6FF6D7D}" srcOrd="3" destOrd="0" presId="urn:microsoft.com/office/officeart/2009/3/layout/RandomtoResultProcess"/>
    <dgm:cxn modelId="{D7764785-7164-400C-8117-90BB6EB3D113}" type="presParOf" srcId="{5364C14B-7C62-4E9B-A897-8AA994488697}" destId="{77B69095-0002-431B-812A-E422E4C968E8}" srcOrd="4" destOrd="0" presId="urn:microsoft.com/office/officeart/2009/3/layout/RandomtoResultProcess"/>
    <dgm:cxn modelId="{F8B58396-D27E-49B1-B9C4-8F505117AF2E}" type="presParOf" srcId="{5364C14B-7C62-4E9B-A897-8AA994488697}" destId="{B8A8AED6-A96F-46DA-8DB9-85CBC4901F5B}" srcOrd="5" destOrd="0" presId="urn:microsoft.com/office/officeart/2009/3/layout/RandomtoResultProcess"/>
    <dgm:cxn modelId="{4AA07444-B310-4217-BBA7-A234B46880F5}" type="presParOf" srcId="{5364C14B-7C62-4E9B-A897-8AA994488697}" destId="{D41E6F8C-ED6D-4524-A94A-0F12453F448C}" srcOrd="6" destOrd="0" presId="urn:microsoft.com/office/officeart/2009/3/layout/RandomtoResultProcess"/>
    <dgm:cxn modelId="{2237A868-066E-4999-87A7-2E61C9835D55}" type="presParOf" srcId="{5364C14B-7C62-4E9B-A897-8AA994488697}" destId="{9326854F-0ECE-46D1-9D80-A27C889A745A}" srcOrd="7" destOrd="0" presId="urn:microsoft.com/office/officeart/2009/3/layout/RandomtoResultProcess"/>
    <dgm:cxn modelId="{DAAAA815-DED6-4DB3-8E43-5BD4D7025806}" type="presParOf" srcId="{5364C14B-7C62-4E9B-A897-8AA994488697}" destId="{FFBFCB2B-1481-4A6F-A6B1-2CB0F487B730}" srcOrd="8" destOrd="0" presId="urn:microsoft.com/office/officeart/2009/3/layout/RandomtoResultProcess"/>
    <dgm:cxn modelId="{80EB5706-4616-4DB7-B011-C4EF1C0C02FF}" type="presParOf" srcId="{5364C14B-7C62-4E9B-A897-8AA994488697}" destId="{63334E39-3CF7-466A-8C57-F8DFA9E46960}" srcOrd="9" destOrd="0" presId="urn:microsoft.com/office/officeart/2009/3/layout/RandomtoResultProcess"/>
    <dgm:cxn modelId="{F7475128-6B46-4528-A0DF-180F2F0D0FDE}" type="presParOf" srcId="{5364C14B-7C62-4E9B-A897-8AA994488697}" destId="{68DC6792-73AB-4B91-B16D-BB7403007831}" srcOrd="10" destOrd="0" presId="urn:microsoft.com/office/officeart/2009/3/layout/RandomtoResultProcess"/>
    <dgm:cxn modelId="{B901D55B-2F8A-4DB1-B204-D3A17EB2EFEF}" type="presParOf" srcId="{5364C14B-7C62-4E9B-A897-8AA994488697}" destId="{085DEF91-521C-4037-A2CB-57335171B68D}" srcOrd="11" destOrd="0" presId="urn:microsoft.com/office/officeart/2009/3/layout/RandomtoResultProcess"/>
    <dgm:cxn modelId="{B82BA359-9549-4E7D-BF7F-D05450D1F563}" type="presParOf" srcId="{5364C14B-7C62-4E9B-A897-8AA994488697}" destId="{28958DF0-5784-438D-B4D9-60E303083F3B}" srcOrd="12" destOrd="0" presId="urn:microsoft.com/office/officeart/2009/3/layout/RandomtoResultProcess"/>
    <dgm:cxn modelId="{B6B5DD1B-8836-4B3D-A96B-900B2E50D108}" type="presParOf" srcId="{5364C14B-7C62-4E9B-A897-8AA994488697}" destId="{95FA9163-1830-419F-9CA8-5BC0C8A9DAB7}" srcOrd="13" destOrd="0" presId="urn:microsoft.com/office/officeart/2009/3/layout/RandomtoResultProcess"/>
    <dgm:cxn modelId="{98017AB4-BACA-4EC7-B43D-8A8E76310ED2}" type="presParOf" srcId="{5364C14B-7C62-4E9B-A897-8AA994488697}" destId="{BB6E8C77-041E-4FFD-8E05-48275A20A199}" srcOrd="14" destOrd="0" presId="urn:microsoft.com/office/officeart/2009/3/layout/RandomtoResultProcess"/>
    <dgm:cxn modelId="{9683EF02-FE58-4498-8CD3-37F792F0484F}" type="presParOf" srcId="{5364C14B-7C62-4E9B-A897-8AA994488697}" destId="{C28394D6-7EEE-4409-9E53-2FEF436F750C}" srcOrd="15" destOrd="0" presId="urn:microsoft.com/office/officeart/2009/3/layout/RandomtoResultProcess"/>
    <dgm:cxn modelId="{53CACF26-8D04-4AC2-B46C-C79EF4A89101}" type="presParOf" srcId="{5364C14B-7C62-4E9B-A897-8AA994488697}" destId="{D522A08C-6454-4FAE-9F11-0722E25089D0}" srcOrd="16" destOrd="0" presId="urn:microsoft.com/office/officeart/2009/3/layout/RandomtoResultProcess"/>
    <dgm:cxn modelId="{588570FF-ECD8-402D-9617-11D652BE14E7}" type="presParOf" srcId="{5364C14B-7C62-4E9B-A897-8AA994488697}" destId="{B17B5EC5-CB20-4170-A7D6-89E9544B71B6}" srcOrd="17" destOrd="0" presId="urn:microsoft.com/office/officeart/2009/3/layout/RandomtoResultProcess"/>
    <dgm:cxn modelId="{4481AFC3-98E1-4310-90B1-30D734850A67}" type="presParOf" srcId="{5364C14B-7C62-4E9B-A897-8AA994488697}" destId="{20F3DDE1-EE62-4C3E-A09F-6F61A71BD551}" srcOrd="18" destOrd="0" presId="urn:microsoft.com/office/officeart/2009/3/layout/RandomtoResultProcess"/>
    <dgm:cxn modelId="{CE5995CD-7F19-4AD0-BB36-CC8B0763E7FD}" type="presParOf" srcId="{BB31E8A9-B6DC-4159-BB25-62FE56763FB6}" destId="{E82A7C60-B252-439C-BE86-3D9BE1CB8216}" srcOrd="1" destOrd="0" presId="urn:microsoft.com/office/officeart/2009/3/layout/RandomtoResultProcess"/>
    <dgm:cxn modelId="{683D13D2-01E2-410F-B6D2-EAF8A6B94F66}" type="presParOf" srcId="{E82A7C60-B252-439C-BE86-3D9BE1CB8216}" destId="{0E006B08-A3A1-4FF1-8E14-33D8092258C0}" srcOrd="0" destOrd="0" presId="urn:microsoft.com/office/officeart/2009/3/layout/RandomtoResultProcess"/>
    <dgm:cxn modelId="{C13D507F-4A1B-4C98-9B1B-2B70654F07AF}" type="presParOf" srcId="{E82A7C60-B252-439C-BE86-3D9BE1CB8216}" destId="{62C9B843-B356-4419-8387-E492017C8B9A}" srcOrd="1" destOrd="0" presId="urn:microsoft.com/office/officeart/2009/3/layout/RandomtoResultProcess"/>
    <dgm:cxn modelId="{B6DFB919-64B3-4D57-B391-BB4C77F639BB}" type="presParOf" srcId="{BB31E8A9-B6DC-4159-BB25-62FE56763FB6}" destId="{A0E9FA6D-ABC7-43FB-9C1A-FC9E0184ED37}" srcOrd="2" destOrd="0" presId="urn:microsoft.com/office/officeart/2009/3/layout/RandomtoResultProcess"/>
    <dgm:cxn modelId="{C295B767-9A3B-4194-A92A-DBFEBCD2F9D4}" type="presParOf" srcId="{BB31E8A9-B6DC-4159-BB25-62FE56763FB6}" destId="{2F2EF251-372C-4AA8-A16F-1836297FF40D}" srcOrd="3" destOrd="0" presId="urn:microsoft.com/office/officeart/2009/3/layout/RandomtoResultProcess"/>
    <dgm:cxn modelId="{CDAE36AF-8209-4040-93B5-1518F00B790A}" type="presParOf" srcId="{2F2EF251-372C-4AA8-A16F-1836297FF40D}" destId="{DC836342-DC10-4C53-A9E5-847E2B2993A6}" srcOrd="0" destOrd="0" presId="urn:microsoft.com/office/officeart/2009/3/layout/RandomtoResultProcess"/>
    <dgm:cxn modelId="{98E8B765-7D5F-4BFA-BDFE-C3EA0C82110B}" type="presParOf" srcId="{2F2EF251-372C-4AA8-A16F-1836297FF40D}" destId="{B0C731A9-EE53-4396-B3DF-8918BF244CB4}" srcOrd="1" destOrd="0" presId="urn:microsoft.com/office/officeart/2009/3/layout/RandomtoResultProcess"/>
    <dgm:cxn modelId="{D1FF8EEB-604A-49DF-9E3A-4902F9C9A1E5}" type="presParOf" srcId="{BB31E8A9-B6DC-4159-BB25-62FE56763FB6}" destId="{69945BBF-22F8-458C-839E-E48A70AAA22B}" srcOrd="4" destOrd="0" presId="urn:microsoft.com/office/officeart/2009/3/layout/RandomtoResultProcess"/>
    <dgm:cxn modelId="{58F56065-FAAB-48BA-8E1C-F3BAB79A6813}" type="presParOf" srcId="{69945BBF-22F8-458C-839E-E48A70AAA22B}" destId="{4C731933-B58D-4508-8E26-C34C20092DAD}" srcOrd="0" destOrd="0" presId="urn:microsoft.com/office/officeart/2009/3/layout/RandomtoResultProcess"/>
    <dgm:cxn modelId="{43790DC0-7173-4A79-9F41-6E1D1C9F2A6A}" type="presParOf" srcId="{69945BBF-22F8-458C-839E-E48A70AAA22B}" destId="{44D4C6F4-6724-4F51-8029-6939A1C89DAD}" srcOrd="1" destOrd="0" presId="urn:microsoft.com/office/officeart/2009/3/layout/RandomtoResult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DBF08D4-2F5C-4446-AB42-F12FF5E5951D}">
      <dsp:nvSpPr>
        <dsp:cNvPr id="0" name=""/>
        <dsp:cNvSpPr/>
      </dsp:nvSpPr>
      <dsp:spPr>
        <a:xfrm>
          <a:off x="124032" y="1358883"/>
          <a:ext cx="1820093" cy="59980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  <a:scene3d>
            <a:camera prst="orthographicFront"/>
            <a:lightRig rig="flat" dir="tl">
              <a:rot lat="0" lon="0" rev="6600000"/>
            </a:lightRig>
          </a:scene3d>
          <a:sp3d extrusionH="25400" contourW="8890">
            <a:bevelT w="38100" h="31750"/>
            <a:contourClr>
              <a:schemeClr val="accent2">
                <a:shade val="75000"/>
              </a:schemeClr>
            </a:contourClr>
          </a:sp3d>
        </a:bodyPr>
        <a:lstStyle/>
        <a:p>
          <a:pPr lvl="0" algn="ctr" defTabSz="2400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tr-TR" sz="5400" b="1" kern="1200" cap="none" spc="0" dirty="0">
            <a:ln w="11430"/>
            <a:effectLst>
              <a:outerShdw blurRad="50800" dist="39000" dir="5460000" algn="tl">
                <a:srgbClr val="000000">
                  <a:alpha val="38000"/>
                </a:srgbClr>
              </a:outerShdw>
            </a:effectLst>
          </a:endParaRPr>
        </a:p>
      </dsp:txBody>
      <dsp:txXfrm>
        <a:off x="124032" y="1358883"/>
        <a:ext cx="1820093" cy="599803"/>
      </dsp:txXfrm>
    </dsp:sp>
    <dsp:sp modelId="{213FB206-23CF-4E71-8CBC-95AECD6C7967}">
      <dsp:nvSpPr>
        <dsp:cNvPr id="0" name=""/>
        <dsp:cNvSpPr/>
      </dsp:nvSpPr>
      <dsp:spPr>
        <a:xfrm>
          <a:off x="121964" y="1176460"/>
          <a:ext cx="144780" cy="144780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F269EA2-E8A8-4C05-A8B1-B22FF04C98BF}">
      <dsp:nvSpPr>
        <dsp:cNvPr id="0" name=""/>
        <dsp:cNvSpPr/>
      </dsp:nvSpPr>
      <dsp:spPr>
        <a:xfrm>
          <a:off x="223310" y="973767"/>
          <a:ext cx="144780" cy="144780"/>
        </a:xfrm>
        <a:prstGeom prst="ellipse">
          <a:avLst/>
        </a:prstGeom>
        <a:solidFill>
          <a:schemeClr val="accent3">
            <a:hueOff val="150589"/>
            <a:satOff val="5556"/>
            <a:lumOff val="-817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599E0CA-FA49-4E44-8B9D-FE0CD6FF6D7D}">
      <dsp:nvSpPr>
        <dsp:cNvPr id="0" name=""/>
        <dsp:cNvSpPr/>
      </dsp:nvSpPr>
      <dsp:spPr>
        <a:xfrm>
          <a:off x="466540" y="1014306"/>
          <a:ext cx="227511" cy="227511"/>
        </a:xfrm>
        <a:prstGeom prst="ellipse">
          <a:avLst/>
        </a:prstGeom>
        <a:solidFill>
          <a:schemeClr val="accent3">
            <a:hueOff val="301178"/>
            <a:satOff val="11111"/>
            <a:lumOff val="-1634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7B69095-0002-431B-812A-E422E4C968E8}">
      <dsp:nvSpPr>
        <dsp:cNvPr id="0" name=""/>
        <dsp:cNvSpPr/>
      </dsp:nvSpPr>
      <dsp:spPr>
        <a:xfrm>
          <a:off x="669233" y="791344"/>
          <a:ext cx="144780" cy="144780"/>
        </a:xfrm>
        <a:prstGeom prst="ellipse">
          <a:avLst/>
        </a:prstGeom>
        <a:solidFill>
          <a:schemeClr val="accent3">
            <a:hueOff val="451767"/>
            <a:satOff val="16667"/>
            <a:lumOff val="-2451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8A8AED6-A96F-46DA-8DB9-85CBC4901F5B}">
      <dsp:nvSpPr>
        <dsp:cNvPr id="0" name=""/>
        <dsp:cNvSpPr/>
      </dsp:nvSpPr>
      <dsp:spPr>
        <a:xfrm>
          <a:off x="932733" y="710267"/>
          <a:ext cx="144780" cy="144780"/>
        </a:xfrm>
        <a:prstGeom prst="ellipse">
          <a:avLst/>
        </a:prstGeom>
        <a:solidFill>
          <a:schemeClr val="accent3">
            <a:hueOff val="602355"/>
            <a:satOff val="22222"/>
            <a:lumOff val="-3268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41E6F8C-ED6D-4524-A94A-0F12453F448C}">
      <dsp:nvSpPr>
        <dsp:cNvPr id="0" name=""/>
        <dsp:cNvSpPr/>
      </dsp:nvSpPr>
      <dsp:spPr>
        <a:xfrm>
          <a:off x="1257040" y="852152"/>
          <a:ext cx="144780" cy="144780"/>
        </a:xfrm>
        <a:prstGeom prst="ellipse">
          <a:avLst/>
        </a:prstGeom>
        <a:solidFill>
          <a:schemeClr val="accent3">
            <a:hueOff val="752944"/>
            <a:satOff val="27778"/>
            <a:lumOff val="-4085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326854F-0ECE-46D1-9D80-A27C889A745A}">
      <dsp:nvSpPr>
        <dsp:cNvPr id="0" name=""/>
        <dsp:cNvSpPr/>
      </dsp:nvSpPr>
      <dsp:spPr>
        <a:xfrm>
          <a:off x="1459732" y="953498"/>
          <a:ext cx="227511" cy="227511"/>
        </a:xfrm>
        <a:prstGeom prst="ellipse">
          <a:avLst/>
        </a:prstGeom>
        <a:solidFill>
          <a:schemeClr val="accent3">
            <a:hueOff val="903533"/>
            <a:satOff val="33333"/>
            <a:lumOff val="-4902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FBFCB2B-1481-4A6F-A6B1-2CB0F487B730}">
      <dsp:nvSpPr>
        <dsp:cNvPr id="0" name=""/>
        <dsp:cNvSpPr/>
      </dsp:nvSpPr>
      <dsp:spPr>
        <a:xfrm>
          <a:off x="1743502" y="1176460"/>
          <a:ext cx="144780" cy="144780"/>
        </a:xfrm>
        <a:prstGeom prst="ellipse">
          <a:avLst/>
        </a:prstGeom>
        <a:solidFill>
          <a:schemeClr val="accent3">
            <a:hueOff val="1054122"/>
            <a:satOff val="38889"/>
            <a:lumOff val="-5719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3334E39-3CF7-466A-8C57-F8DFA9E46960}">
      <dsp:nvSpPr>
        <dsp:cNvPr id="0" name=""/>
        <dsp:cNvSpPr/>
      </dsp:nvSpPr>
      <dsp:spPr>
        <a:xfrm>
          <a:off x="1865117" y="1399421"/>
          <a:ext cx="144780" cy="144780"/>
        </a:xfrm>
        <a:prstGeom prst="ellipse">
          <a:avLst/>
        </a:prstGeom>
        <a:solidFill>
          <a:schemeClr val="accent3">
            <a:hueOff val="1204711"/>
            <a:satOff val="44444"/>
            <a:lumOff val="-6536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8DC6792-73AB-4B91-B16D-BB7403007831}">
      <dsp:nvSpPr>
        <dsp:cNvPr id="0" name=""/>
        <dsp:cNvSpPr/>
      </dsp:nvSpPr>
      <dsp:spPr>
        <a:xfrm>
          <a:off x="811117" y="973767"/>
          <a:ext cx="372291" cy="372291"/>
        </a:xfrm>
        <a:prstGeom prst="ellipse">
          <a:avLst/>
        </a:prstGeom>
        <a:solidFill>
          <a:schemeClr val="accent3">
            <a:hueOff val="1355300"/>
            <a:satOff val="50000"/>
            <a:lumOff val="-7353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85DEF91-521C-4037-A2CB-57335171B68D}">
      <dsp:nvSpPr>
        <dsp:cNvPr id="0" name=""/>
        <dsp:cNvSpPr/>
      </dsp:nvSpPr>
      <dsp:spPr>
        <a:xfrm>
          <a:off x="20617" y="1743998"/>
          <a:ext cx="144780" cy="144780"/>
        </a:xfrm>
        <a:prstGeom prst="ellipse">
          <a:avLst/>
        </a:prstGeom>
        <a:solidFill>
          <a:schemeClr val="accent3">
            <a:hueOff val="1505888"/>
            <a:satOff val="55556"/>
            <a:lumOff val="-817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8958DF0-5784-438D-B4D9-60E303083F3B}">
      <dsp:nvSpPr>
        <dsp:cNvPr id="0" name=""/>
        <dsp:cNvSpPr/>
      </dsp:nvSpPr>
      <dsp:spPr>
        <a:xfrm>
          <a:off x="142233" y="1926421"/>
          <a:ext cx="227511" cy="227511"/>
        </a:xfrm>
        <a:prstGeom prst="ellipse">
          <a:avLst/>
        </a:prstGeom>
        <a:solidFill>
          <a:schemeClr val="accent3">
            <a:hueOff val="1656477"/>
            <a:satOff val="61111"/>
            <a:lumOff val="-8987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5FA9163-1830-419F-9CA8-5BC0C8A9DAB7}">
      <dsp:nvSpPr>
        <dsp:cNvPr id="0" name=""/>
        <dsp:cNvSpPr/>
      </dsp:nvSpPr>
      <dsp:spPr>
        <a:xfrm>
          <a:off x="446271" y="2088575"/>
          <a:ext cx="330926" cy="330926"/>
        </a:xfrm>
        <a:prstGeom prst="ellipse">
          <a:avLst/>
        </a:prstGeom>
        <a:solidFill>
          <a:schemeClr val="accent3">
            <a:hueOff val="1807066"/>
            <a:satOff val="66667"/>
            <a:lumOff val="-9804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B6E8C77-041E-4FFD-8E05-48275A20A199}">
      <dsp:nvSpPr>
        <dsp:cNvPr id="0" name=""/>
        <dsp:cNvSpPr/>
      </dsp:nvSpPr>
      <dsp:spPr>
        <a:xfrm>
          <a:off x="871925" y="2352075"/>
          <a:ext cx="144780" cy="144780"/>
        </a:xfrm>
        <a:prstGeom prst="ellipse">
          <a:avLst/>
        </a:prstGeom>
        <a:solidFill>
          <a:schemeClr val="accent3">
            <a:hueOff val="1957655"/>
            <a:satOff val="72222"/>
            <a:lumOff val="-10621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28394D6-7EEE-4409-9E53-2FEF436F750C}">
      <dsp:nvSpPr>
        <dsp:cNvPr id="0" name=""/>
        <dsp:cNvSpPr/>
      </dsp:nvSpPr>
      <dsp:spPr>
        <a:xfrm>
          <a:off x="953002" y="2088575"/>
          <a:ext cx="227511" cy="227511"/>
        </a:xfrm>
        <a:prstGeom prst="ellipse">
          <a:avLst/>
        </a:prstGeom>
        <a:solidFill>
          <a:schemeClr val="accent3">
            <a:hueOff val="2108244"/>
            <a:satOff val="77778"/>
            <a:lumOff val="-11438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522A08C-6454-4FAE-9F11-0722E25089D0}">
      <dsp:nvSpPr>
        <dsp:cNvPr id="0" name=""/>
        <dsp:cNvSpPr/>
      </dsp:nvSpPr>
      <dsp:spPr>
        <a:xfrm>
          <a:off x="1155694" y="2372344"/>
          <a:ext cx="144780" cy="144780"/>
        </a:xfrm>
        <a:prstGeom prst="ellipse">
          <a:avLst/>
        </a:prstGeom>
        <a:solidFill>
          <a:schemeClr val="accent3">
            <a:hueOff val="2258833"/>
            <a:satOff val="83333"/>
            <a:lumOff val="-12255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17B5EC5-CB20-4170-A7D6-89E9544B71B6}">
      <dsp:nvSpPr>
        <dsp:cNvPr id="0" name=""/>
        <dsp:cNvSpPr/>
      </dsp:nvSpPr>
      <dsp:spPr>
        <a:xfrm>
          <a:off x="1338117" y="2048036"/>
          <a:ext cx="330926" cy="330926"/>
        </a:xfrm>
        <a:prstGeom prst="ellipse">
          <a:avLst/>
        </a:prstGeom>
        <a:solidFill>
          <a:schemeClr val="accent3">
            <a:hueOff val="2409421"/>
            <a:satOff val="88889"/>
            <a:lumOff val="-13072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0F3DDE1-EE62-4C3E-A09F-6F61A71BD551}">
      <dsp:nvSpPr>
        <dsp:cNvPr id="0" name=""/>
        <dsp:cNvSpPr/>
      </dsp:nvSpPr>
      <dsp:spPr>
        <a:xfrm>
          <a:off x="1784040" y="1966959"/>
          <a:ext cx="227511" cy="227511"/>
        </a:xfrm>
        <a:prstGeom prst="ellipse">
          <a:avLst/>
        </a:prstGeom>
        <a:solidFill>
          <a:schemeClr val="accent3">
            <a:hueOff val="2560010"/>
            <a:satOff val="94444"/>
            <a:lumOff val="-13889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E006B08-A3A1-4FF1-8E14-33D8092258C0}">
      <dsp:nvSpPr>
        <dsp:cNvPr id="0" name=""/>
        <dsp:cNvSpPr/>
      </dsp:nvSpPr>
      <dsp:spPr>
        <a:xfrm>
          <a:off x="2011552" y="1013969"/>
          <a:ext cx="668169" cy="1275608"/>
        </a:xfrm>
        <a:prstGeom prst="chevron">
          <a:avLst>
            <a:gd name="adj" fmla="val 6231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  <a:sp3d z="-52400" extrusionH="1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C836342-DC10-4C53-A9E5-847E2B2993A6}">
      <dsp:nvSpPr>
        <dsp:cNvPr id="0" name=""/>
        <dsp:cNvSpPr/>
      </dsp:nvSpPr>
      <dsp:spPr>
        <a:xfrm>
          <a:off x="2558236" y="1013969"/>
          <a:ext cx="668169" cy="1275608"/>
        </a:xfrm>
        <a:prstGeom prst="chevron">
          <a:avLst>
            <a:gd name="adj" fmla="val 62310"/>
          </a:avLst>
        </a:prstGeom>
        <a:solidFill>
          <a:schemeClr val="accent3">
            <a:hueOff val="2710599"/>
            <a:satOff val="100000"/>
            <a:lumOff val="-14706"/>
            <a:alphaOff val="0"/>
          </a:schemeClr>
        </a:solidFill>
        <a:ln>
          <a:noFill/>
        </a:ln>
        <a:effectLst/>
        <a:sp3d z="-52400" extrusionH="1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C731933-B58D-4508-8E26-C34C20092DAD}">
      <dsp:nvSpPr>
        <dsp:cNvPr id="0" name=""/>
        <dsp:cNvSpPr/>
      </dsp:nvSpPr>
      <dsp:spPr>
        <a:xfrm>
          <a:off x="3226406" y="710267"/>
          <a:ext cx="4025784" cy="3620024"/>
        </a:xfrm>
        <a:prstGeom prst="ellipse">
          <a:avLst/>
        </a:prstGeom>
        <a:solidFill>
          <a:schemeClr val="accent3">
            <a:hueOff val="2710599"/>
            <a:satOff val="100000"/>
            <a:lumOff val="-14706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4400" kern="1200" dirty="0" smtClean="0">
              <a:latin typeface="Arial Black" panose="020B0A04020102020204" pitchFamily="34" charset="0"/>
            </a:rPr>
            <a:t>Veri Girişi</a:t>
          </a:r>
          <a:endParaRPr lang="tr-TR" sz="4400" kern="1200" dirty="0">
            <a:latin typeface="Arial Black" panose="020B0A04020102020204" pitchFamily="34" charset="0"/>
          </a:endParaRPr>
        </a:p>
      </dsp:txBody>
      <dsp:txXfrm>
        <a:off x="3815968" y="1240407"/>
        <a:ext cx="2846660" cy="255974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9/3/layout/RandomtoResultProcess">
  <dgm:title val=""/>
  <dgm:desc val=""/>
  <dgm:catLst>
    <dgm:cat type="process" pri="1275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41" srcId="1" destId="11" srcOrd="0" destOrd="0"/>
        <dgm:cxn modelId="5" srcId="0" destId="2" srcOrd="0" destOrd="0"/>
        <dgm:cxn modelId="51" srcId="2" destId="21" srcOrd="0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clrData>
  <dgm:layoutNode name="Name0">
    <dgm:varLst>
      <dgm:dir/>
      <dgm:animOne val="branch"/>
      <dgm:animLvl val="lvl"/>
    </dgm:varLst>
    <dgm:choose name="Name1">
      <dgm:if name="Name2" func="var" arg="dir" op="equ" val="norm">
        <dgm:alg type="lin">
          <dgm:param type="fallback" val="2D"/>
          <dgm:param type="nodeVertAlign" val="t"/>
        </dgm:alg>
      </dgm:if>
      <dgm:else name="Name3">
        <dgm:alg type="lin">
          <dgm:param type="fallback" val="2D"/>
          <dgm:param type="nodeVertAlign" val="t"/>
          <dgm:param type="linDir" val="fromR"/>
        </dgm:alg>
      </dgm:else>
    </dgm:choose>
    <dgm:shape xmlns:r="http://schemas.openxmlformats.org/officeDocument/2006/relationships" r:blip="">
      <dgm:adjLst/>
    </dgm:shape>
    <dgm:constrLst>
      <dgm:constr type="userH" refType="h" fact="2"/>
      <dgm:constr type="w" for="ch" forName="chaos" refType="userH" fact="0.681"/>
      <dgm:constr type="h" for="ch" forName="chaos" refType="userH"/>
      <dgm:constr type="w" for="ch" forName="middle" refType="userH" fact="0.6"/>
      <dgm:constr type="h" for="ch" forName="middle" refType="userH"/>
      <dgm:constr type="w" for="ch" forName="last" refType="userH" fact="0.6"/>
      <dgm:constr type="h" for="ch" forName="last" refType="userH"/>
      <dgm:constr type="w" for="ch" forName="chevronComposite1" refType="userH" fact="0.22"/>
      <dgm:constr type="h" for="ch" forName="chevronComposite1" refType="userH" fact="0.52"/>
      <dgm:constr type="w" for="ch" forName="chevronComposite2" refType="userH" fact="0.22"/>
      <dgm:constr type="h" for="ch" forName="chevronComposite2" refType="userH" fact="0.52"/>
      <dgm:constr type="w" for="ch" forName="overlap" refType="userH" fact="-0.04"/>
      <dgm:constr type="h" for="ch" forName="overlap" refType="userH" fact="0.06"/>
      <dgm:constr type="primFontSz" for="des" forName="parTx1" op="equ" val="65"/>
      <dgm:constr type="primFontSz" for="des" forName="parTxMid" refType="primFontSz" refFor="des" refForName="parTx1" op="equ"/>
      <dgm:constr type="primFontSz" for="des" forName="circleTx" refType="primFontSz" refFor="des" refForName="parTx1" op="equ"/>
      <dgm:constr type="primFontSz" for="des" forName="desTx1" op="equ" val="65"/>
      <dgm:constr type="primFontSz" for="des" forName="desTxMid" refType="primFontSz" refFor="des" refForName="desTx1" op="equ"/>
      <dgm:constr type="primFontSz" for="des" forName="desTxN" refType="primFontSz" refFor="des" refForName="desTx1" op="equ"/>
    </dgm:constrLst>
    <dgm:forEach name="Name4" axis="ch" ptType="node">
      <dgm:choose name="Name5">
        <dgm:if name="Name6" axis="self" ptType="node" func="pos" op="equ" val="1">
          <dgm:layoutNode name="chaos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ctrX" for="ch" forName="parTx1" refType="w" fact="0.5"/>
              <dgm:constr type="t" for="ch" forName="parTx1" refType="w" fact="0.32"/>
              <dgm:constr type="w" for="ch" forName="parTx1" refType="w" fact="0.88"/>
              <dgm:constr type="h" for="ch" forName="parTx1" refType="w" fact="0.29"/>
              <dgm:constr type="ctrX" for="ch" forName="desTx1" refType="w" fact="0.5"/>
              <dgm:constr type="b" for="ch" forName="desTx1" refType="h"/>
              <dgm:constr type="w" for="ch" forName="desTx1" refType="w" fact="0.88"/>
              <dgm:constr type="h" for="ch" forName="desTx1" refType="h" fact="0.37"/>
              <dgm:constr type="l" for="ch" forName="c1" refType="w" fact="0.05"/>
              <dgm:constr type="t" for="ch" forName="c1" refType="w" fact="0.23"/>
              <dgm:constr type="w" for="ch" forName="c1" refType="w" fact="0.07"/>
              <dgm:constr type="h" for="ch" forName="c1" refType="w" refFor="ch" refForName="c1"/>
              <dgm:constr type="l" for="ch" forName="c2" refType="w" fact="0.1"/>
              <dgm:constr type="t" for="ch" forName="c2" refType="w" fact="0.13"/>
              <dgm:constr type="w" for="ch" forName="c2" refType="w" fact="0.07"/>
              <dgm:constr type="h" for="ch" forName="c2" refType="w" refFor="ch" refForName="c2"/>
              <dgm:constr type="l" for="ch" forName="c3" refType="w" fact="0.22"/>
              <dgm:constr type="t" for="ch" forName="c3" refType="w" fact="0.15"/>
              <dgm:constr type="w" for="ch" forName="c3" refType="w" fact="0.11"/>
              <dgm:constr type="h" for="ch" forName="c3" refType="w" refFor="ch" refForName="c3"/>
              <dgm:constr type="l" for="ch" forName="c4" refType="w" fact="0.32"/>
              <dgm:constr type="t" for="ch" forName="c4" refType="w" fact="0.04"/>
              <dgm:constr type="w" for="ch" forName="c4" refType="w" fact="0.07"/>
              <dgm:constr type="h" for="ch" forName="c4" refType="w" refFor="ch" refForName="c4"/>
              <dgm:constr type="l" for="ch" forName="c5" refType="w" fact="0.45"/>
              <dgm:constr type="t" for="ch" forName="c5" refType="w" fact="0"/>
              <dgm:constr type="w" for="ch" forName="c5" refType="w" fact="0.07"/>
              <dgm:constr type="h" for="ch" forName="c5" refType="w" refFor="ch" refForName="c5"/>
              <dgm:constr type="l" for="ch" forName="c6" refType="w" fact="0.61"/>
              <dgm:constr type="t" for="ch" forName="c6" refType="w" fact="0.07"/>
              <dgm:constr type="w" for="ch" forName="c6" refType="w" fact="0.07"/>
              <dgm:constr type="h" for="ch" forName="c6" refType="w" refFor="ch" refForName="c6"/>
              <dgm:constr type="l" for="ch" forName="c7" refType="w" fact="0.71"/>
              <dgm:constr type="t" for="ch" forName="c7" refType="w" fact="0.12"/>
              <dgm:constr type="w" for="ch" forName="c7" refType="w" fact="0.11"/>
              <dgm:constr type="h" for="ch" forName="c7" refType="w" refFor="ch" refForName="c7"/>
              <dgm:constr type="l" for="ch" forName="c8" refType="w" fact="0.85"/>
              <dgm:constr type="t" for="ch" forName="c8" refType="w" fact="0.23"/>
              <dgm:constr type="w" for="ch" forName="c8" refType="w" fact="0.07"/>
              <dgm:constr type="h" for="ch" forName="c8" refType="w" refFor="ch" refForName="c8"/>
              <dgm:constr type="l" for="ch" forName="c9" refType="w" fact="0.91"/>
              <dgm:constr type="t" for="ch" forName="c9" refType="w" fact="0.34"/>
              <dgm:constr type="w" for="ch" forName="c9" refType="w" fact="0.07"/>
              <dgm:constr type="h" for="ch" forName="c9" refType="w" refFor="ch" refForName="c9"/>
              <dgm:constr type="l" for="ch" forName="c10" refType="w" fact="0.39"/>
              <dgm:constr type="t" for="ch" forName="c10" refType="w" fact="0.13"/>
              <dgm:constr type="w" for="ch" forName="c10" refType="w" fact="0.18"/>
              <dgm:constr type="h" for="ch" forName="c10" refType="w" refFor="ch" refForName="c10"/>
              <dgm:constr type="l" for="ch" forName="c11" refType="w" fact="0"/>
              <dgm:constr type="t" for="ch" forName="c11" refType="w" fact="0.51"/>
              <dgm:constr type="w" for="ch" forName="c11" refType="w" fact="0.07"/>
              <dgm:constr type="h" for="ch" forName="c11" refType="w" refFor="ch" refForName="c11"/>
              <dgm:constr type="l" for="ch" forName="c12" refType="w" fact="0.06"/>
              <dgm:constr type="t" for="ch" forName="c12" refType="w" fact="0.6"/>
              <dgm:constr type="w" for="ch" forName="c12" refType="w" fact="0.11"/>
              <dgm:constr type="h" for="ch" forName="c12" refType="w" refFor="ch" refForName="c12"/>
              <dgm:constr type="l" for="ch" forName="c13" refType="w" fact="0.21"/>
              <dgm:constr type="t" for="ch" forName="c13" refType="w" fact="0.68"/>
              <dgm:constr type="w" for="ch" forName="c13" refType="w" fact="0.16"/>
              <dgm:constr type="h" for="ch" forName="c13" refType="w" refFor="ch" refForName="c13"/>
              <dgm:constr type="l" for="ch" forName="c14" refType="w" fact="0.42"/>
              <dgm:constr type="t" for="ch" forName="c14" refType="w" fact="0.81"/>
              <dgm:constr type="w" for="ch" forName="c14" refType="w" fact="0.07"/>
              <dgm:constr type="h" for="ch" forName="c14" refType="w" refFor="ch" refForName="c14"/>
              <dgm:constr type="l" for="ch" forName="c15" refType="w" fact="0.46"/>
              <dgm:constr type="t" for="ch" forName="c15" refType="w" fact="0.68"/>
              <dgm:constr type="w" for="ch" forName="c15" refType="w" fact="0.11"/>
              <dgm:constr type="h" for="ch" forName="c15" refType="w" refFor="ch" refForName="c15"/>
              <dgm:constr type="l" for="ch" forName="c16" refType="w" fact="0.56"/>
              <dgm:constr type="t" for="ch" forName="c16" refType="w" fact="0.82"/>
              <dgm:constr type="w" for="ch" forName="c16" refType="w" fact="0.07"/>
              <dgm:constr type="h" for="ch" forName="c16" refType="w" refFor="ch" refForName="c16"/>
              <dgm:constr type="l" for="ch" forName="c17" refType="w" fact="0.65"/>
              <dgm:constr type="t" for="ch" forName="c17" refType="w" fact="0.66"/>
              <dgm:constr type="w" for="ch" forName="c17" refType="w" fact="0.16"/>
              <dgm:constr type="h" for="ch" forName="c17" refType="w" refFor="ch" refForName="c17"/>
              <dgm:constr type="l" for="ch" forName="c18" refType="w" fact="0.87"/>
              <dgm:constr type="t" for="ch" forName="c18" refType="w" fact="0.62"/>
              <dgm:constr type="w" for="ch" forName="c18" refType="w" fact="0.11"/>
              <dgm:constr type="h" for="ch" forName="c18" refType="w" refFor="ch" refForName="c18"/>
            </dgm:constrLst>
            <dgm:layoutNode name="parTx1" styleLbl="revTx">
              <dgm:alg type="tx"/>
              <dgm:shape xmlns:r="http://schemas.openxmlformats.org/officeDocument/2006/relationships" type="rect" r:blip="">
                <dgm:adjLst/>
              </dgm:shape>
              <dgm:presOf axis="self" ptType="node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choose name="Name7">
              <dgm:if name="Name8" axis="ch" ptType="node" func="cnt" op="gte" val="1">
                <dgm:layoutNode name="desTx1" styleLbl="revTx">
                  <dgm:varLst>
                    <dgm:bulletEnabled val="1"/>
                  </dgm:varLst>
                  <dgm:choose name="Name9">
                    <dgm:if name="Name10" axis="ch" ptType="node" func="cnt" op="equ" val="1">
                      <dgm:alg type="tx">
                        <dgm:param type="shpTxLTRAlignCh" val="l"/>
                      </dgm:alg>
                    </dgm:if>
                    <dgm:else name="Name11">
                      <dgm:alg type="tx">
                        <dgm:param type="shpTxLTRAlignCh" val="l"/>
                        <dgm:param type="stBulletLvl" val="1"/>
                      </dgm:alg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" ptType="node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</dgm:if>
              <dgm:else name="Name12"/>
            </dgm:choose>
            <dgm:layoutNode name="c1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2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3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4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5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6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7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8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9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0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1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2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3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4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5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6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7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8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layoutNode>
        </dgm:if>
        <dgm:if name="Name13" axis="self" ptType="node" func="revPos" op="equ" val="1">
          <dgm:layoutNode name="last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ctrX" for="ch" forName="circleTx" refType="w" fact="0.5"/>
              <dgm:constr type="t" for="ch" forName="circleTx" refType="w" fact="0.117"/>
              <dgm:constr type="w" for="ch" forName="circleTx" refType="h" refFor="ch" refForName="circleTx"/>
              <dgm:constr type="h" for="ch" forName="circleTx" refType="w" fact="0.85"/>
              <dgm:constr type="l" for="ch" forName="desTxN"/>
              <dgm:constr type="b" for="ch" forName="desTxN" refType="h"/>
              <dgm:constr type="w" for="ch" forName="desTxN" refType="w"/>
              <dgm:constr type="h" for="ch" forName="desTxN" refType="h" fact="0.37"/>
              <dgm:constr type="ctrX" for="ch" forName="spN" refType="w" fact="0.5"/>
              <dgm:constr type="t" for="ch" forName="spN"/>
              <dgm:constr type="w" for="ch" forName="spN" refType="w" fact="0.93"/>
              <dgm:constr type="h" for="ch" forName="spN" refType="h" fact="0.01"/>
            </dgm:constrLst>
            <dgm:layoutNode name="circleTx" styleLbl="node1">
              <dgm:alg type="tx"/>
              <dgm:shape xmlns:r="http://schemas.openxmlformats.org/officeDocument/2006/relationships" type="ellipse" r:blip="">
                <dgm:adjLst/>
              </dgm:shape>
              <dgm:presOf axis="self" ptType="node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  <dgm:choose name="Name14">
              <dgm:if name="Name15" axis="ch" ptType="node" func="cnt" op="gte" val="1">
                <dgm:layoutNode name="desTxN" styleLbl="revTx">
                  <dgm:varLst>
                    <dgm:bulletEnabled val="1"/>
                  </dgm:varLst>
                  <dgm:choose name="Name16">
                    <dgm:if name="Name17" axis="ch" ptType="node" func="cnt" op="equ" val="1">
                      <dgm:alg type="tx">
                        <dgm:param type="shpTxLTRAlignCh" val="l"/>
                      </dgm:alg>
                    </dgm:if>
                    <dgm:else name="Name18">
                      <dgm:alg type="tx">
                        <dgm:param type="shpTxLTRAlignCh" val="l"/>
                        <dgm:param type="stBulletLvl" val="1"/>
                      </dgm:alg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" ptType="node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</dgm:if>
              <dgm:else name="Name19"/>
            </dgm:choose>
            <dgm:layoutNode name="spN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layoutNode>
        </dgm:if>
        <dgm:else name="Name20">
          <dgm:layoutNode name="middl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l" for="ch" forName="parTxMid"/>
              <dgm:constr type="t" for="ch" forName="parTxMid" refType="w" fact="0.167"/>
              <dgm:constr type="w" for="ch" forName="parTxMid" refType="w"/>
              <dgm:constr type="h" for="ch" forName="parTxMid" refType="w" fact="0.7"/>
              <dgm:constr type="l" for="ch" forName="desTxMid"/>
              <dgm:constr type="b" for="ch" forName="desTxMid" refType="h"/>
              <dgm:constr type="w" for="ch" forName="desTxMid" refType="w"/>
              <dgm:constr type="h" for="ch" forName="desTxMid" refType="h" fact="0.37"/>
              <dgm:constr type="ctrX" for="ch" forName="spMid" refType="w" fact="0.5"/>
              <dgm:constr type="t" for="ch" forName="spMid"/>
              <dgm:constr type="w" for="ch" forName="spMid" refType="w" fact="0.01"/>
              <dgm:constr type="h" for="ch" forName="spMid" refType="h" fact="0.01"/>
            </dgm:constrLst>
            <dgm:layoutNode name="parTxMid" styleLbl="revTx">
              <dgm:alg type="tx"/>
              <dgm:shape xmlns:r="http://schemas.openxmlformats.org/officeDocument/2006/relationships" type="rect" r:blip="">
                <dgm:adjLst/>
              </dgm:shape>
              <dgm:presOf axis="self" ptType="node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choose name="Name21">
              <dgm:if name="Name22" axis="ch" ptType="node" func="cnt" op="gte" val="1">
                <dgm:layoutNode name="desTxMid" styleLbl="revTx">
                  <dgm:varLst>
                    <dgm:bulletEnabled val="1"/>
                  </dgm:varLst>
                  <dgm:choose name="Name23">
                    <dgm:if name="Name24" axis="ch" ptType="node" func="cnt" op="equ" val="1">
                      <dgm:alg type="tx">
                        <dgm:param type="shpTxLTRAlignCh" val="l"/>
                      </dgm:alg>
                    </dgm:if>
                    <dgm:else name="Name25">
                      <dgm:alg type="tx">
                        <dgm:param type="shpTxLTRAlignCh" val="l"/>
                        <dgm:param type="stBulletLvl" val="1"/>
                      </dgm:alg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" ptType="node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</dgm:if>
              <dgm:else name="Name26"/>
            </dgm:choose>
            <dgm:layoutNode name="spMid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layoutNode>
        </dgm:else>
      </dgm:choose>
      <dgm:forEach name="Name27" axis="followSib" ptType="sibTrans" cnt="1">
        <dgm:layoutNode name="chevronComposite1" styleLbl="alignImgPlace1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l" for="ch" forName="chevron1"/>
            <dgm:constr type="t" for="ch" forName="chevron1" refType="h" fact="0.1923"/>
            <dgm:constr type="w" for="ch" forName="chevron1" refType="w"/>
            <dgm:constr type="b" for="ch" forName="chevron1" refType="h"/>
            <dgm:constr type="l" for="ch" forName="spChevron1"/>
            <dgm:constr type="t" for="ch" forName="spChevron1"/>
            <dgm:constr type="w" for="ch" forName="spChevron1" refType="w" fact="0.01"/>
            <dgm:constr type="h" for="ch" forName="spChevron1" refType="h" fact="0.01"/>
          </dgm:constrLst>
          <dgm:layoutNode name="chevron1">
            <dgm:alg type="sp"/>
            <dgm:choose name="Name28">
              <dgm:if name="Name29" func="var" arg="dir" op="equ" val="norm">
                <dgm:shape xmlns:r="http://schemas.openxmlformats.org/officeDocument/2006/relationships" type="chevron" r:blip="">
                  <dgm:adjLst>
                    <dgm:adj idx="1" val="0.6231"/>
                  </dgm:adjLst>
                </dgm:shape>
              </dgm:if>
              <dgm:else name="Name30">
                <dgm:shape xmlns:r="http://schemas.openxmlformats.org/officeDocument/2006/relationships" rot="180" type="chevron" r:blip="">
                  <dgm:adjLst>
                    <dgm:adj idx="1" val="0.6231"/>
                  </dgm:adjLst>
                </dgm:shape>
              </dgm:else>
            </dgm:choose>
            <dgm:presOf/>
          </dgm:layoutNode>
          <dgm:layoutNode name="spChevron1">
            <dgm:alg type="sp"/>
            <dgm:shape xmlns:r="http://schemas.openxmlformats.org/officeDocument/2006/relationships" r:blip="">
              <dgm:adjLst/>
            </dgm:shape>
            <dgm:presOf/>
          </dgm:layoutNode>
        </dgm:layoutNode>
        <dgm:choose name="Name31">
          <dgm:if name="Name32" axis="root ch" ptType="all node" func="cnt" op="equ" val="2">
            <dgm:layoutNode name="overlap">
              <dgm:alg type="sp"/>
              <dgm:shape xmlns:r="http://schemas.openxmlformats.org/officeDocument/2006/relationships" r:blip="">
                <dgm:adjLst/>
              </dgm:shape>
              <dgm:presOf/>
            </dgm:layoutNode>
            <dgm:layoutNode name="chevronComposite2" styleLbl="alignImgPlace1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l" for="ch" forName="chevron2"/>
                <dgm:constr type="t" for="ch" forName="chevron2" refType="h" fact="0.1923"/>
                <dgm:constr type="w" for="ch" forName="chevron2" refType="w"/>
                <dgm:constr type="b" for="ch" forName="chevron2" refType="h"/>
                <dgm:constr type="l" for="ch" forName="spChevron2"/>
                <dgm:constr type="t" for="ch" forName="spChevron2"/>
                <dgm:constr type="w" for="ch" forName="spChevron2" refType="w" fact="0.01"/>
                <dgm:constr type="h" for="ch" forName="spChevron2" refType="h" fact="0.01"/>
              </dgm:constrLst>
              <dgm:layoutNode name="chevron2">
                <dgm:alg type="sp"/>
                <dgm:choose name="Name33">
                  <dgm:if name="Name34" func="var" arg="dir" op="equ" val="norm">
                    <dgm:shape xmlns:r="http://schemas.openxmlformats.org/officeDocument/2006/relationships" type="chevron" r:blip="">
                      <dgm:adjLst>
                        <dgm:adj idx="1" val="0.6231"/>
                      </dgm:adjLst>
                    </dgm:shape>
                  </dgm:if>
                  <dgm:else name="Name35">
                    <dgm:shape xmlns:r="http://schemas.openxmlformats.org/officeDocument/2006/relationships" rot="180" type="chevron" r:blip="">
                      <dgm:adjLst>
                        <dgm:adj idx="1" val="0.6231"/>
                      </dgm:adjLst>
                    </dgm:shape>
                  </dgm:else>
                </dgm:choose>
                <dgm:presOf/>
              </dgm:layoutNode>
              <dgm:layoutNode name="spChevron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</dgm:layoutNode>
          </dgm:if>
          <dgm:else name="Name36"/>
        </dgm:choos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5">
  <dgm:title val=""/>
  <dgm:desc val=""/>
  <dgm:catLst>
    <dgm:cat type="3D" pri="11500"/>
  </dgm:catLst>
  <dgm:scene3d>
    <a:camera prst="isometricOffAxis2Left" zoom="95000"/>
    <a:lightRig rig="flat" dir="t"/>
  </dgm:scene3d>
  <dgm:styleLbl name="node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715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381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52400" extrusionH="1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38100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3810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400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150"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63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4005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40050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4005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15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8A0CD31-4CBD-4706-8C60-AEAA3E407557}" type="datetimeFigureOut">
              <a:rPr lang="en-US" smtClean="0"/>
              <a:t>2/15/2022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C2BD146-5B7E-468F-9C5F-A8153D8056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7493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tr-TR" smtClean="0"/>
              <a:t>Asıl alt başlık stilini düzenlemek için tıklayın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5FBD03-598E-46A9-87B2-218A3809EEFA}" type="datetime1">
              <a:rPr lang="tr-TR" smtClean="0">
                <a:solidFill>
                  <a:prstClr val="black">
                    <a:tint val="75000"/>
                  </a:prstClr>
                </a:solidFill>
              </a:rPr>
              <a:t>15.02.2022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>
                <a:solidFill>
                  <a:prstClr val="black">
                    <a:tint val="75000"/>
                  </a:prstClr>
                </a:solidFill>
              </a:rPr>
              <a:t>Hülya Çakır-Sıfır Atık Envanter ve Eğitim Şube Müdürü</a:t>
            </a:r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64846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C0184F-ED69-4AF1-830A-AA936EAC8748}" type="datetime1">
              <a:rPr lang="tr-TR" smtClean="0">
                <a:solidFill>
                  <a:prstClr val="black">
                    <a:tint val="75000"/>
                  </a:prstClr>
                </a:solidFill>
              </a:rPr>
              <a:t>15.02.2022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>
                <a:solidFill>
                  <a:prstClr val="black">
                    <a:tint val="75000"/>
                  </a:prstClr>
                </a:solidFill>
              </a:rPr>
              <a:t>Hülya Çakır-Sıfır Atık Envanter ve Eğitim Şube Müdürü</a:t>
            </a:r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6389446"/>
      </p:ext>
    </p:extLst>
  </p:cSld>
  <p:clrMapOvr>
    <a:masterClrMapping/>
  </p:clrMapOvr>
  <p:timing>
    <p:tnLst>
      <p:par>
        <p:cTn id="1" dur="indefinite" restart="never" nodeType="tmRoot"/>
      </p:par>
    </p:tnLst>
  </p:timing>
  <p:hf sldNum="0" hd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40EE3A-7E0E-4C96-BC35-97001EEEEBF7}" type="datetime1">
              <a:rPr lang="tr-TR" smtClean="0">
                <a:solidFill>
                  <a:prstClr val="black">
                    <a:tint val="75000"/>
                  </a:prstClr>
                </a:solidFill>
              </a:rPr>
              <a:t>15.02.2022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>
                <a:solidFill>
                  <a:prstClr val="black">
                    <a:tint val="75000"/>
                  </a:prstClr>
                </a:solidFill>
              </a:rPr>
              <a:t>Hülya Çakır-Sıfır Atık Envanter ve Eğitim Şube Müdürü</a:t>
            </a:r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67459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B09A38-6370-437F-AAB7-669B234E75F1}" type="datetime1">
              <a:rPr lang="tr-TR" smtClean="0">
                <a:solidFill>
                  <a:prstClr val="black">
                    <a:tint val="75000"/>
                  </a:prstClr>
                </a:solidFill>
              </a:rPr>
              <a:t>15.02.2022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>
                <a:solidFill>
                  <a:prstClr val="black">
                    <a:tint val="75000"/>
                  </a:prstClr>
                </a:solidFill>
              </a:rPr>
              <a:t>Hülya Çakır-Sıfır Atık Envanter ve Eğitim Şube Müdürü</a:t>
            </a:r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35461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06728A-B757-4ED4-9410-8390C83264B0}" type="datetime1">
              <a:rPr lang="tr-TR" smtClean="0">
                <a:solidFill>
                  <a:prstClr val="black">
                    <a:tint val="75000"/>
                  </a:prstClr>
                </a:solidFill>
              </a:rPr>
              <a:t>15.02.2022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>
                <a:solidFill>
                  <a:prstClr val="black">
                    <a:tint val="75000"/>
                  </a:prstClr>
                </a:solidFill>
              </a:rPr>
              <a:t>Hülya Çakır-Sıfır Atık Envanter ve Eğitim Şube Müdürü</a:t>
            </a:r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81176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3144A4-FA83-48E4-85D4-66CE606B812D}" type="datetime1">
              <a:rPr lang="tr-TR" smtClean="0">
                <a:solidFill>
                  <a:prstClr val="black">
                    <a:tint val="75000"/>
                  </a:prstClr>
                </a:solidFill>
              </a:rPr>
              <a:t>15.02.2022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>
                <a:solidFill>
                  <a:prstClr val="black">
                    <a:tint val="75000"/>
                  </a:prstClr>
                </a:solidFill>
              </a:rPr>
              <a:t>Hülya Çakır-Sıfır Atık Envanter ve Eğitim Şube Müdürü</a:t>
            </a:r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49550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Metin Yer Tutucusu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6" name="İçerik Yer Tutucusu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Veri Yer Tutucus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EE7100-0A5C-4C1C-8B71-9FEE50CB3BA5}" type="datetime1">
              <a:rPr lang="tr-TR" smtClean="0">
                <a:solidFill>
                  <a:prstClr val="black">
                    <a:tint val="75000"/>
                  </a:prstClr>
                </a:solidFill>
              </a:rPr>
              <a:t>15.02.2022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Altbilgi Yer Tutucusu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>
                <a:solidFill>
                  <a:prstClr val="black">
                    <a:tint val="75000"/>
                  </a:prstClr>
                </a:solidFill>
              </a:rPr>
              <a:t>Hülya Çakır-Sıfır Atık Envanter ve Eğitim Şube Müdürü</a:t>
            </a:r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ayt Numarası Yer Tutucus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08453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590617-6FA6-4B59-9F2C-FBB41FAEA458}" type="datetime1">
              <a:rPr lang="tr-TR" smtClean="0">
                <a:solidFill>
                  <a:prstClr val="black">
                    <a:tint val="75000"/>
                  </a:prstClr>
                </a:solidFill>
              </a:rPr>
              <a:t>15.02.2022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>
                <a:solidFill>
                  <a:prstClr val="black">
                    <a:tint val="75000"/>
                  </a:prstClr>
                </a:solidFill>
              </a:rPr>
              <a:t>Hülya Çakır-Sıfır Atık Envanter ve Eğitim Şube Müdürü</a:t>
            </a:r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79320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BC4C0E-08AD-419E-8063-554CCD82A8DA}" type="datetime1">
              <a:rPr lang="tr-TR" smtClean="0">
                <a:solidFill>
                  <a:prstClr val="black">
                    <a:tint val="75000"/>
                  </a:prstClr>
                </a:solidFill>
              </a:rPr>
              <a:t>15.02.2022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>
                <a:solidFill>
                  <a:prstClr val="black">
                    <a:tint val="75000"/>
                  </a:prstClr>
                </a:solidFill>
              </a:rPr>
              <a:t>Hülya Çakır-Sıfır Atık Envanter ve Eğitim Şube Müdürü</a:t>
            </a:r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83903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5385C7-B833-4CFC-BAE5-635B9C294E0A}" type="datetime1">
              <a:rPr lang="tr-TR" smtClean="0">
                <a:solidFill>
                  <a:prstClr val="black">
                    <a:tint val="75000"/>
                  </a:prstClr>
                </a:solidFill>
              </a:rPr>
              <a:t>15.02.2022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>
                <a:solidFill>
                  <a:prstClr val="black">
                    <a:tint val="75000"/>
                  </a:prstClr>
                </a:solidFill>
              </a:rPr>
              <a:t>Hülya Çakır-Sıfır Atık Envanter ve Eğitim Şube Müdürü</a:t>
            </a:r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93722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Resim Yer Tutucusu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874BE7-D0A7-444B-BC13-1E0496E669CC}" type="datetime1">
              <a:rPr lang="tr-TR" smtClean="0">
                <a:solidFill>
                  <a:prstClr val="black">
                    <a:tint val="75000"/>
                  </a:prstClr>
                </a:solidFill>
              </a:rPr>
              <a:t>15.02.2022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>
                <a:solidFill>
                  <a:prstClr val="black">
                    <a:tint val="75000"/>
                  </a:prstClr>
                </a:solidFill>
              </a:rPr>
              <a:t>Hülya Çakır-Sıfır Atık Envanter ve Eğitim Şube Müdürü</a:t>
            </a:r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57023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Yer Tutucusu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C0184F-ED69-4AF1-830A-AA936EAC8748}" type="datetime1">
              <a:rPr lang="tr-TR" smtClean="0">
                <a:solidFill>
                  <a:prstClr val="black">
                    <a:tint val="75000"/>
                  </a:prstClr>
                </a:solidFill>
              </a:rPr>
              <a:t>15.02.2022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tr-TR" smtClean="0">
                <a:solidFill>
                  <a:prstClr val="black">
                    <a:tint val="75000"/>
                  </a:prstClr>
                </a:solidFill>
              </a:rPr>
              <a:t>Hülya Çakır-Sıfır Atık Envanter ve Eğitim Şube Müdürü</a:t>
            </a:r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02176B-0E47-46AC-8F43-DAB4B8A37D06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Resim 6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89861" y="-37050"/>
            <a:ext cx="2126116" cy="13778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203987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8" r:id="rId1"/>
    <p:sldLayoutId id="2147483709" r:id="rId2"/>
    <p:sldLayoutId id="2147483710" r:id="rId3"/>
    <p:sldLayoutId id="2147483711" r:id="rId4"/>
    <p:sldLayoutId id="2147483712" r:id="rId5"/>
    <p:sldLayoutId id="2147483713" r:id="rId6"/>
    <p:sldLayoutId id="2147483714" r:id="rId7"/>
    <p:sldLayoutId id="2147483715" r:id="rId8"/>
    <p:sldLayoutId id="2147483716" r:id="rId9"/>
    <p:sldLayoutId id="2147483717" r:id="rId10"/>
    <p:sldLayoutId id="2147483718" r:id="rId11"/>
  </p:sldLayoutIdLst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  <p:hf sldNum="0" hd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3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ecbs.cevre.gov.tr/" TargetMode="Externa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etin kutusu 5"/>
          <p:cNvSpPr txBox="1">
            <a:spLocks noChangeArrowheads="1"/>
          </p:cNvSpPr>
          <p:nvPr/>
        </p:nvSpPr>
        <p:spPr bwMode="auto">
          <a:xfrm>
            <a:off x="489692" y="304800"/>
            <a:ext cx="8280920" cy="21236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9pPr>
          </a:lstStyle>
          <a:p>
            <a:pPr algn="ctr" defTabSz="4572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tr-TR" altLang="tr-TR" sz="6600" b="1" kern="0" dirty="0" smtClean="0">
                <a:ln w="9000" cmpd="sng">
                  <a:solidFill>
                    <a:srgbClr val="8064A2">
                      <a:shade val="50000"/>
                      <a:satMod val="120000"/>
                    </a:srgbClr>
                  </a:solidFill>
                  <a:prstDash val="solid"/>
                </a:ln>
                <a:gradFill>
                  <a:gsLst>
                    <a:gs pos="0">
                      <a:srgbClr val="8064A2">
                        <a:shade val="20000"/>
                        <a:satMod val="245000"/>
                      </a:srgbClr>
                    </a:gs>
                    <a:gs pos="43000">
                      <a:srgbClr val="8064A2">
                        <a:satMod val="255000"/>
                      </a:srgbClr>
                    </a:gs>
                    <a:gs pos="48000">
                      <a:srgbClr val="8064A2">
                        <a:shade val="85000"/>
                        <a:satMod val="255000"/>
                      </a:srgbClr>
                    </a:gs>
                    <a:gs pos="100000">
                      <a:srgbClr val="8064A2">
                        <a:shade val="20000"/>
                        <a:satMod val="245000"/>
                      </a:srgb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Sıfır Atık </a:t>
            </a:r>
          </a:p>
          <a:p>
            <a:pPr algn="ctr" defTabSz="4572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tr-TR" altLang="tr-TR" sz="6600" b="1" kern="0" dirty="0" smtClean="0">
                <a:ln w="9000" cmpd="sng">
                  <a:solidFill>
                    <a:srgbClr val="8064A2">
                      <a:shade val="50000"/>
                      <a:satMod val="120000"/>
                    </a:srgbClr>
                  </a:solidFill>
                  <a:prstDash val="solid"/>
                </a:ln>
                <a:gradFill>
                  <a:gsLst>
                    <a:gs pos="0">
                      <a:srgbClr val="8064A2">
                        <a:shade val="20000"/>
                        <a:satMod val="245000"/>
                      </a:srgbClr>
                    </a:gs>
                    <a:gs pos="43000">
                      <a:srgbClr val="8064A2">
                        <a:satMod val="255000"/>
                      </a:srgbClr>
                    </a:gs>
                    <a:gs pos="48000">
                      <a:srgbClr val="8064A2">
                        <a:shade val="85000"/>
                        <a:satMod val="255000"/>
                      </a:srgbClr>
                    </a:gs>
                    <a:gs pos="100000">
                      <a:srgbClr val="8064A2">
                        <a:shade val="20000"/>
                        <a:satMod val="245000"/>
                      </a:srgb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Bilgi Sistemi</a:t>
            </a:r>
          </a:p>
        </p:txBody>
      </p:sp>
      <p:sp>
        <p:nvSpPr>
          <p:cNvPr id="3" name="AutoShape 2" descr="gÄ±da atÄ±ÄÄ± ile ilgili gÃ¶rsel sonucu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2587840"/>
            <a:ext cx="6212304" cy="294854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Dikdörtgen 4"/>
          <p:cNvSpPr/>
          <p:nvPr/>
        </p:nvSpPr>
        <p:spPr>
          <a:xfrm>
            <a:off x="1524000" y="5657671"/>
            <a:ext cx="621230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r-TR" sz="1600" b="1" dirty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tr-TR" sz="1600" b="1" dirty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tr-TR" sz="1600" b="1" kern="0" dirty="0">
                <a:ln w="9000" cmpd="sng">
                  <a:solidFill>
                    <a:srgbClr val="8064A2">
                      <a:shade val="50000"/>
                      <a:satMod val="120000"/>
                    </a:srgbClr>
                  </a:solidFill>
                  <a:prstDash val="solid"/>
                </a:ln>
                <a:gradFill>
                  <a:gsLst>
                    <a:gs pos="0">
                      <a:srgbClr val="8064A2">
                        <a:shade val="20000"/>
                        <a:satMod val="245000"/>
                      </a:srgbClr>
                    </a:gs>
                    <a:gs pos="43000">
                      <a:srgbClr val="8064A2">
                        <a:satMod val="255000"/>
                      </a:srgbClr>
                    </a:gs>
                    <a:gs pos="48000">
                      <a:srgbClr val="8064A2">
                        <a:shade val="85000"/>
                        <a:satMod val="255000"/>
                      </a:srgbClr>
                    </a:gs>
                    <a:gs pos="100000">
                      <a:srgbClr val="8064A2">
                        <a:shade val="20000"/>
                        <a:satMod val="245000"/>
                      </a:srgb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Calibri" charset="0"/>
              </a:rPr>
              <a:t>Balıkesir Çevre, Şehircilik ve İklim Değişikliği İl Müdürlüğü</a:t>
            </a:r>
            <a:br>
              <a:rPr lang="tr-TR" sz="1600" b="1" kern="0" dirty="0">
                <a:ln w="9000" cmpd="sng">
                  <a:solidFill>
                    <a:srgbClr val="8064A2">
                      <a:shade val="50000"/>
                      <a:satMod val="120000"/>
                    </a:srgbClr>
                  </a:solidFill>
                  <a:prstDash val="solid"/>
                </a:ln>
                <a:gradFill>
                  <a:gsLst>
                    <a:gs pos="0">
                      <a:srgbClr val="8064A2">
                        <a:shade val="20000"/>
                        <a:satMod val="245000"/>
                      </a:srgbClr>
                    </a:gs>
                    <a:gs pos="43000">
                      <a:srgbClr val="8064A2">
                        <a:satMod val="255000"/>
                      </a:srgbClr>
                    </a:gs>
                    <a:gs pos="48000">
                      <a:srgbClr val="8064A2">
                        <a:shade val="85000"/>
                        <a:satMod val="255000"/>
                      </a:srgbClr>
                    </a:gs>
                    <a:gs pos="100000">
                      <a:srgbClr val="8064A2">
                        <a:shade val="20000"/>
                        <a:satMod val="245000"/>
                      </a:srgb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Calibri" charset="0"/>
              </a:rPr>
            </a:br>
            <a:r>
              <a:rPr lang="tr-TR" sz="1600" b="1" kern="0" dirty="0">
                <a:ln w="9000" cmpd="sng">
                  <a:solidFill>
                    <a:srgbClr val="8064A2">
                      <a:shade val="50000"/>
                      <a:satMod val="120000"/>
                    </a:srgbClr>
                  </a:solidFill>
                  <a:prstDash val="solid"/>
                </a:ln>
                <a:gradFill>
                  <a:gsLst>
                    <a:gs pos="0">
                      <a:srgbClr val="8064A2">
                        <a:shade val="20000"/>
                        <a:satMod val="245000"/>
                      </a:srgbClr>
                    </a:gs>
                    <a:gs pos="43000">
                      <a:srgbClr val="8064A2">
                        <a:satMod val="255000"/>
                      </a:srgbClr>
                    </a:gs>
                    <a:gs pos="48000">
                      <a:srgbClr val="8064A2">
                        <a:shade val="85000"/>
                        <a:satMod val="255000"/>
                      </a:srgbClr>
                    </a:gs>
                    <a:gs pos="100000">
                      <a:srgbClr val="8064A2">
                        <a:shade val="20000"/>
                        <a:satMod val="245000"/>
                      </a:srgb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Calibri" charset="0"/>
              </a:rPr>
              <a:t>2022</a:t>
            </a:r>
          </a:p>
        </p:txBody>
      </p:sp>
      <p:pic>
        <p:nvPicPr>
          <p:cNvPr id="7" name="Resim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4" y="0"/>
            <a:ext cx="897428" cy="8853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27772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Resim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76912"/>
            <a:ext cx="9144000" cy="5681088"/>
          </a:xfrm>
          <a:prstGeom prst="rect">
            <a:avLst/>
          </a:prstGeom>
        </p:spPr>
      </p:pic>
      <p:pic>
        <p:nvPicPr>
          <p:cNvPr id="4" name="Resim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4" y="0"/>
            <a:ext cx="897428" cy="8853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12836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28928"/>
            <a:ext cx="9144000" cy="5429071"/>
          </a:xfrm>
          <a:prstGeom prst="rect">
            <a:avLst/>
          </a:prstGeom>
        </p:spPr>
      </p:pic>
      <p:sp>
        <p:nvSpPr>
          <p:cNvPr id="3" name="Dikdörtgen 2"/>
          <p:cNvSpPr/>
          <p:nvPr/>
        </p:nvSpPr>
        <p:spPr>
          <a:xfrm>
            <a:off x="1676400" y="228600"/>
            <a:ext cx="5867400" cy="1138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r-TR" sz="28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Hizmet Binası Kurum Bilgileri</a:t>
            </a:r>
          </a:p>
          <a:p>
            <a:pPr algn="ctr"/>
            <a:r>
              <a:rPr lang="tr-TR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(Kurum Türü, Bina, Yerleşke, Personel Sayısı,</a:t>
            </a:r>
          </a:p>
          <a:p>
            <a:pPr algn="ctr"/>
            <a:r>
              <a:rPr lang="tr-TR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Kat Sayısı, Yemekhane, Yeşil Alan)</a:t>
            </a:r>
            <a:endParaRPr lang="tr-TR" sz="2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4" y="0"/>
            <a:ext cx="897428" cy="8853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89962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1"/>
          <p:cNvSpPr>
            <a:spLocks noChangeArrowheads="1"/>
          </p:cNvSpPr>
          <p:nvPr/>
        </p:nvSpPr>
        <p:spPr bwMode="auto">
          <a:xfrm>
            <a:off x="1549004" y="1752600"/>
            <a:ext cx="4751784" cy="1676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908050" indent="-436563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304925" indent="-395288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93863" indent="-3873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93913" indent="-398463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51113" indent="-39846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3008313" indent="-39846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65513" indent="-39846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922713" indent="-39846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buClr>
                <a:srgbClr val="ED7D31"/>
              </a:buClr>
              <a:buFont typeface="Arial" panose="020B0604020202020204" pitchFamily="34" charset="0"/>
              <a:buNone/>
            </a:pPr>
            <a:endParaRPr lang="tr-TR" altLang="tr-TR" sz="2000">
              <a:solidFill>
                <a:prstClr val="black"/>
              </a:solidFill>
              <a:latin typeface="Verdana" panose="020B060403050404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2" name="Diyagram 1"/>
          <p:cNvGraphicFramePr/>
          <p:nvPr>
            <p:extLst>
              <p:ext uri="{D42A27DB-BD31-4B8C-83A1-F6EECF244321}">
                <p14:modId xmlns:p14="http://schemas.microsoft.com/office/powerpoint/2010/main" val="213903201"/>
              </p:ext>
            </p:extLst>
          </p:nvPr>
        </p:nvGraphicFramePr>
        <p:xfrm>
          <a:off x="899592" y="980728"/>
          <a:ext cx="7272808" cy="50405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" name="Resim 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4" y="0"/>
            <a:ext cx="897428" cy="8853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117417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19200"/>
            <a:ext cx="9144000" cy="5638800"/>
          </a:xfrm>
          <a:prstGeom prst="rect">
            <a:avLst/>
          </a:prstGeom>
        </p:spPr>
      </p:pic>
      <p:sp>
        <p:nvSpPr>
          <p:cNvPr id="3" name="Dikdörtgen 2"/>
          <p:cNvSpPr/>
          <p:nvPr/>
        </p:nvSpPr>
        <p:spPr>
          <a:xfrm>
            <a:off x="1524000" y="304800"/>
            <a:ext cx="56388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r-TR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Hizmet Binası Faaliyet Bilgileri </a:t>
            </a:r>
          </a:p>
          <a:p>
            <a:pPr algn="ctr"/>
            <a:r>
              <a:rPr lang="tr-TR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(Yeni Faaliyet, Faaliyet Türleri)</a:t>
            </a:r>
            <a:endParaRPr lang="tr-TR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4" y="0"/>
            <a:ext cx="897428" cy="8853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78190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71600"/>
            <a:ext cx="9144000" cy="5486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Başlık 1"/>
          <p:cNvSpPr txBox="1">
            <a:spLocks/>
          </p:cNvSpPr>
          <p:nvPr/>
        </p:nvSpPr>
        <p:spPr>
          <a:xfrm>
            <a:off x="990600" y="274639"/>
            <a:ext cx="7086600" cy="11430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tr-TR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Verilen Eğitim Bilgileri</a:t>
            </a:r>
            <a:endParaRPr lang="tr-TR" sz="2800" b="1" dirty="0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tr-TR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(Hedef kitle, tarih, katılımcı sayısı)</a:t>
            </a:r>
            <a:endParaRPr lang="tr-TR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4" name="Straight Arrow Connector 3"/>
          <p:cNvCxnSpPr/>
          <p:nvPr/>
        </p:nvCxnSpPr>
        <p:spPr>
          <a:xfrm>
            <a:off x="5181600" y="1417639"/>
            <a:ext cx="990600" cy="1554161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Oval 9"/>
          <p:cNvSpPr/>
          <p:nvPr/>
        </p:nvSpPr>
        <p:spPr>
          <a:xfrm>
            <a:off x="1524000" y="5410200"/>
            <a:ext cx="990600" cy="3048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5000625" y="5105400"/>
            <a:ext cx="1219200" cy="2286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5048250" y="5410200"/>
            <a:ext cx="1219200" cy="2286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Resim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4" y="0"/>
            <a:ext cx="897428" cy="8853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36263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24000"/>
            <a:ext cx="9144000" cy="533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Başlık 1"/>
          <p:cNvSpPr txBox="1">
            <a:spLocks/>
          </p:cNvSpPr>
          <p:nvPr/>
        </p:nvSpPr>
        <p:spPr>
          <a:xfrm>
            <a:off x="914400" y="381000"/>
            <a:ext cx="6858000" cy="11430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tr-TR" sz="28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Hizmet Binası Geçici Atık Depolama </a:t>
            </a:r>
            <a:r>
              <a:rPr lang="tr-TR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Alanı</a:t>
            </a:r>
            <a:endParaRPr lang="tr-TR" sz="2800" b="1" dirty="0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tr-TR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(Konteyner, atık türü, resim)</a:t>
            </a:r>
            <a:endParaRPr lang="tr-TR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4" name="Straight Arrow Connector 3"/>
          <p:cNvCxnSpPr/>
          <p:nvPr/>
        </p:nvCxnSpPr>
        <p:spPr>
          <a:xfrm>
            <a:off x="5029200" y="1600200"/>
            <a:ext cx="1143000" cy="175260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Oval 9"/>
          <p:cNvSpPr/>
          <p:nvPr/>
        </p:nvSpPr>
        <p:spPr>
          <a:xfrm>
            <a:off x="6400800" y="5181600"/>
            <a:ext cx="990600" cy="381000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pic>
        <p:nvPicPr>
          <p:cNvPr id="12" name="Resim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4" y="0"/>
            <a:ext cx="897428" cy="8853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31568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76400"/>
            <a:ext cx="91440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3" name="Straight Arrow Connector 2"/>
          <p:cNvCxnSpPr/>
          <p:nvPr/>
        </p:nvCxnSpPr>
        <p:spPr>
          <a:xfrm>
            <a:off x="5029200" y="1676400"/>
            <a:ext cx="1143000" cy="190500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Başlık 1"/>
          <p:cNvSpPr txBox="1">
            <a:spLocks/>
          </p:cNvSpPr>
          <p:nvPr/>
        </p:nvSpPr>
        <p:spPr>
          <a:xfrm>
            <a:off x="228600" y="274638"/>
            <a:ext cx="8534400" cy="1325561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tr-TR" sz="3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Kompost</a:t>
            </a:r>
          </a:p>
          <a:p>
            <a:r>
              <a:rPr lang="tr-TR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(yöntem,besleme miktarı, kapasite, elde edilen kompost, </a:t>
            </a:r>
          </a:p>
          <a:p>
            <a:r>
              <a:rPr lang="tr-TR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kompostun elde edildiği tarih esas alınarak girilir )</a:t>
            </a:r>
            <a:endParaRPr lang="tr-TR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Resim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4" y="0"/>
            <a:ext cx="897428" cy="8853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01515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24000"/>
            <a:ext cx="9144000" cy="533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3" name="Straight Arrow Connector 2"/>
          <p:cNvCxnSpPr/>
          <p:nvPr/>
        </p:nvCxnSpPr>
        <p:spPr>
          <a:xfrm>
            <a:off x="5105400" y="1524000"/>
            <a:ext cx="1066800" cy="137160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Başlık 1"/>
          <p:cNvSpPr txBox="1">
            <a:spLocks/>
          </p:cNvSpPr>
          <p:nvPr/>
        </p:nvSpPr>
        <p:spPr>
          <a:xfrm>
            <a:off x="228600" y="274639"/>
            <a:ext cx="8229600" cy="11430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tr-TR" sz="3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Toplanan Atık</a:t>
            </a:r>
          </a:p>
          <a:p>
            <a:r>
              <a:rPr lang="tr-TR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(Atık Türü, miktarı, Teslimi)</a:t>
            </a:r>
            <a:endParaRPr lang="tr-TR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Dikdörtgen 4"/>
          <p:cNvSpPr/>
          <p:nvPr/>
        </p:nvSpPr>
        <p:spPr>
          <a:xfrm>
            <a:off x="5257800" y="4800600"/>
            <a:ext cx="3048000" cy="304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pic>
        <p:nvPicPr>
          <p:cNvPr id="11" name="Resim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4" y="0"/>
            <a:ext cx="897428" cy="8853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87262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76398"/>
            <a:ext cx="9144000" cy="51816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3" name="Straight Arrow Connector 2"/>
          <p:cNvCxnSpPr/>
          <p:nvPr/>
        </p:nvCxnSpPr>
        <p:spPr>
          <a:xfrm>
            <a:off x="4953000" y="1752600"/>
            <a:ext cx="1066800" cy="160020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Başlık 1"/>
          <p:cNvSpPr txBox="1">
            <a:spLocks/>
          </p:cNvSpPr>
          <p:nvPr/>
        </p:nvSpPr>
        <p:spPr>
          <a:xfrm>
            <a:off x="990600" y="274638"/>
            <a:ext cx="6934200" cy="1401761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tr-TR" sz="3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Yerleştirilen Ekipman</a:t>
            </a:r>
          </a:p>
          <a:p>
            <a:r>
              <a:rPr lang="tr-TR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(Kumbara, Konteyner, Bölme Sayısı, </a:t>
            </a:r>
          </a:p>
          <a:p>
            <a:r>
              <a:rPr lang="tr-TR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Atık Türü, Adet, Resim)</a:t>
            </a:r>
            <a:endParaRPr lang="tr-TR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Dikdörtgen 7"/>
          <p:cNvSpPr/>
          <p:nvPr/>
        </p:nvSpPr>
        <p:spPr>
          <a:xfrm>
            <a:off x="3048000" y="5353050"/>
            <a:ext cx="10668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1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İç Mekan</a:t>
            </a:r>
            <a:endParaRPr lang="tr-TR" sz="1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Oval 8"/>
          <p:cNvSpPr/>
          <p:nvPr/>
        </p:nvSpPr>
        <p:spPr>
          <a:xfrm>
            <a:off x="2514600" y="5353050"/>
            <a:ext cx="609600" cy="133350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1" name="Oval 10"/>
          <p:cNvSpPr/>
          <p:nvPr/>
        </p:nvSpPr>
        <p:spPr>
          <a:xfrm>
            <a:off x="5105400" y="4876799"/>
            <a:ext cx="838200" cy="228599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pic>
        <p:nvPicPr>
          <p:cNvPr id="12" name="Resim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4" y="0"/>
            <a:ext cx="897428" cy="8853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82990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90600"/>
            <a:ext cx="9144000" cy="5867400"/>
          </a:xfrm>
          <a:prstGeom prst="rect">
            <a:avLst/>
          </a:prstGeom>
        </p:spPr>
      </p:pic>
      <p:pic>
        <p:nvPicPr>
          <p:cNvPr id="3" name="Resim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4" y="0"/>
            <a:ext cx="897428" cy="8853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61865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Resim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90600"/>
            <a:ext cx="9144000" cy="5715000"/>
          </a:xfrm>
          <a:prstGeom prst="rect">
            <a:avLst/>
          </a:prstGeom>
        </p:spPr>
      </p:pic>
      <p:pic>
        <p:nvPicPr>
          <p:cNvPr id="11" name="Resim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4" y="0"/>
            <a:ext cx="897428" cy="8853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37749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43000"/>
            <a:ext cx="9144000" cy="5715000"/>
          </a:xfrm>
          <a:prstGeom prst="rect">
            <a:avLst/>
          </a:prstGeom>
        </p:spPr>
      </p:pic>
      <p:pic>
        <p:nvPicPr>
          <p:cNvPr id="3" name="Resim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4" y="0"/>
            <a:ext cx="897428" cy="8853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96848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38" y="1219200"/>
            <a:ext cx="9144000" cy="5530204"/>
          </a:xfrm>
          <a:prstGeom prst="rect">
            <a:avLst/>
          </a:prstGeom>
        </p:spPr>
      </p:pic>
      <p:pic>
        <p:nvPicPr>
          <p:cNvPr id="3" name="Resim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4" y="0"/>
            <a:ext cx="897428" cy="8853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16260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90600"/>
            <a:ext cx="9144000" cy="5867400"/>
          </a:xfrm>
          <a:prstGeom prst="rect">
            <a:avLst/>
          </a:prstGeom>
        </p:spPr>
      </p:pic>
      <p:pic>
        <p:nvPicPr>
          <p:cNvPr id="3" name="Resim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4" y="0"/>
            <a:ext cx="897428" cy="8853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07019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66800"/>
            <a:ext cx="9144000" cy="5791200"/>
          </a:xfrm>
          <a:prstGeom prst="rect">
            <a:avLst/>
          </a:prstGeom>
        </p:spPr>
      </p:pic>
      <p:pic>
        <p:nvPicPr>
          <p:cNvPr id="3" name="Resim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4" y="0"/>
            <a:ext cx="897428" cy="8853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3515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43000"/>
            <a:ext cx="9144000" cy="5715000"/>
          </a:xfrm>
          <a:prstGeom prst="rect">
            <a:avLst/>
          </a:prstGeom>
        </p:spPr>
      </p:pic>
      <p:pic>
        <p:nvPicPr>
          <p:cNvPr id="3" name="Resim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4" y="0"/>
            <a:ext cx="897428" cy="8853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15082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66800"/>
            <a:ext cx="9144000" cy="5791200"/>
          </a:xfrm>
          <a:prstGeom prst="rect">
            <a:avLst/>
          </a:prstGeom>
        </p:spPr>
      </p:pic>
      <p:pic>
        <p:nvPicPr>
          <p:cNvPr id="3" name="Resim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4" y="0"/>
            <a:ext cx="897428" cy="8853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89749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yilmaz.elif\Desktop\Resim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1066800"/>
            <a:ext cx="6781801" cy="5029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Resim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4" y="0"/>
            <a:ext cx="897428" cy="8853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23511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etin kutusu 5"/>
          <p:cNvSpPr txBox="1">
            <a:spLocks noChangeArrowheads="1"/>
          </p:cNvSpPr>
          <p:nvPr/>
        </p:nvSpPr>
        <p:spPr bwMode="auto">
          <a:xfrm>
            <a:off x="460375" y="404664"/>
            <a:ext cx="8280920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9pPr>
          </a:lstStyle>
          <a:p>
            <a:pPr algn="ctr" defTabSz="4572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tr-TR" altLang="tr-TR" sz="4800" b="1" kern="0" dirty="0" smtClean="0">
                <a:ln w="9000" cmpd="sng">
                  <a:solidFill>
                    <a:srgbClr val="8064A2">
                      <a:shade val="50000"/>
                      <a:satMod val="120000"/>
                    </a:srgbClr>
                  </a:solidFill>
                  <a:prstDash val="solid"/>
                </a:ln>
                <a:gradFill>
                  <a:gsLst>
                    <a:gs pos="0">
                      <a:srgbClr val="8064A2">
                        <a:shade val="20000"/>
                        <a:satMod val="245000"/>
                      </a:srgbClr>
                    </a:gs>
                    <a:gs pos="43000">
                      <a:srgbClr val="8064A2">
                        <a:satMod val="255000"/>
                      </a:srgbClr>
                    </a:gs>
                    <a:gs pos="48000">
                      <a:srgbClr val="8064A2">
                        <a:shade val="85000"/>
                        <a:satMod val="255000"/>
                      </a:srgbClr>
                    </a:gs>
                    <a:gs pos="100000">
                      <a:srgbClr val="8064A2">
                        <a:shade val="20000"/>
                        <a:satMod val="245000"/>
                      </a:srgb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Sıfır Atık </a:t>
            </a:r>
          </a:p>
          <a:p>
            <a:pPr algn="ctr" defTabSz="4572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tr-TR" altLang="tr-TR" sz="4800" b="1" kern="0" dirty="0" smtClean="0">
                <a:ln w="9000" cmpd="sng">
                  <a:solidFill>
                    <a:srgbClr val="8064A2">
                      <a:shade val="50000"/>
                      <a:satMod val="120000"/>
                    </a:srgbClr>
                  </a:solidFill>
                  <a:prstDash val="solid"/>
                </a:ln>
                <a:gradFill>
                  <a:gsLst>
                    <a:gs pos="0">
                      <a:srgbClr val="8064A2">
                        <a:shade val="20000"/>
                        <a:satMod val="245000"/>
                      </a:srgbClr>
                    </a:gs>
                    <a:gs pos="43000">
                      <a:srgbClr val="8064A2">
                        <a:satMod val="255000"/>
                      </a:srgbClr>
                    </a:gs>
                    <a:gs pos="48000">
                      <a:srgbClr val="8064A2">
                        <a:shade val="85000"/>
                        <a:satMod val="255000"/>
                      </a:srgbClr>
                    </a:gs>
                    <a:gs pos="100000">
                      <a:srgbClr val="8064A2">
                        <a:shade val="20000"/>
                        <a:satMod val="245000"/>
                      </a:srgb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Bilgi Sistemi Erişim Adresi</a:t>
            </a:r>
          </a:p>
        </p:txBody>
      </p:sp>
      <p:sp>
        <p:nvSpPr>
          <p:cNvPr id="3" name="AutoShape 2" descr="gÄ±da atÄ±ÄÄ± ile ilgili gÃ¶rsel sonucu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2650" y="2932018"/>
            <a:ext cx="3957700" cy="308277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Dikdörtgen 1"/>
          <p:cNvSpPr/>
          <p:nvPr/>
        </p:nvSpPr>
        <p:spPr>
          <a:xfrm>
            <a:off x="1981200" y="2133600"/>
            <a:ext cx="54006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r-TR" sz="3600" b="1" u="sng" dirty="0">
                <a:hlinkClick r:id="rId3"/>
              </a:rPr>
              <a:t>https://</a:t>
            </a:r>
            <a:r>
              <a:rPr lang="tr-TR" sz="3600" b="1" u="sng" dirty="0" smtClean="0">
                <a:hlinkClick r:id="rId3"/>
              </a:rPr>
              <a:t>ecbs.cevre.gov.tr</a:t>
            </a:r>
            <a:endParaRPr lang="tr-TR" sz="3600" b="1" dirty="0"/>
          </a:p>
        </p:txBody>
      </p:sp>
      <p:pic>
        <p:nvPicPr>
          <p:cNvPr id="6" name="Resim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4" y="0"/>
            <a:ext cx="897428" cy="8853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01807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1143000" y="593631"/>
            <a:ext cx="6686550" cy="625474"/>
          </a:xfrm>
        </p:spPr>
        <p:txBody>
          <a:bodyPr>
            <a:normAutofit/>
          </a:bodyPr>
          <a:lstStyle/>
          <a:p>
            <a:r>
              <a:rPr lang="tr-TR" sz="28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GİRİŞ EKRANI</a:t>
            </a:r>
            <a:endParaRPr lang="tr-TR" sz="28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6" name="Group 321"/>
          <p:cNvGrpSpPr>
            <a:grpSpLocks/>
          </p:cNvGrpSpPr>
          <p:nvPr/>
        </p:nvGrpSpPr>
        <p:grpSpPr bwMode="auto">
          <a:xfrm>
            <a:off x="533400" y="1676400"/>
            <a:ext cx="8004175" cy="4668520"/>
            <a:chOff x="10" y="0"/>
            <a:chExt cx="12605" cy="7352"/>
          </a:xfrm>
        </p:grpSpPr>
        <p:pic>
          <p:nvPicPr>
            <p:cNvPr id="7" name="Picture 325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78" y="0"/>
              <a:ext cx="7637" cy="73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" name="Picture 324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18" y="892"/>
              <a:ext cx="3368" cy="17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" name="AutoShape 323"/>
            <p:cNvSpPr>
              <a:spLocks/>
            </p:cNvSpPr>
            <p:nvPr/>
          </p:nvSpPr>
          <p:spPr bwMode="auto">
            <a:xfrm>
              <a:off x="3762" y="976"/>
              <a:ext cx="2939" cy="1480"/>
            </a:xfrm>
            <a:custGeom>
              <a:avLst/>
              <a:gdLst>
                <a:gd name="T0" fmla="+- 0 6430 3762"/>
                <a:gd name="T1" fmla="*/ T0 w 2939"/>
                <a:gd name="T2" fmla="+- 0 2418 977"/>
                <a:gd name="T3" fmla="*/ 2418 h 1480"/>
                <a:gd name="T4" fmla="+- 0 6451 3762"/>
                <a:gd name="T5" fmla="*/ T4 w 2939"/>
                <a:gd name="T6" fmla="+- 0 2455 977"/>
                <a:gd name="T7" fmla="*/ 2455 h 1480"/>
                <a:gd name="T8" fmla="+- 0 6640 3762"/>
                <a:gd name="T9" fmla="*/ T8 w 2939"/>
                <a:gd name="T10" fmla="+- 0 2354 977"/>
                <a:gd name="T11" fmla="*/ 2354 h 1480"/>
                <a:gd name="T12" fmla="+- 0 6581 3762"/>
                <a:gd name="T13" fmla="*/ T12 w 2939"/>
                <a:gd name="T14" fmla="+- 0 2323 977"/>
                <a:gd name="T15" fmla="*/ 2323 h 1480"/>
                <a:gd name="T16" fmla="+- 0 6640 3762"/>
                <a:gd name="T17" fmla="*/ T16 w 2939"/>
                <a:gd name="T18" fmla="+- 0 2354 977"/>
                <a:gd name="T19" fmla="*/ 2354 h 1480"/>
                <a:gd name="T20" fmla="+- 0 6467 3762"/>
                <a:gd name="T21" fmla="*/ T20 w 2939"/>
                <a:gd name="T22" fmla="+- 0 2187 977"/>
                <a:gd name="T23" fmla="*/ 2187 h 1480"/>
                <a:gd name="T24" fmla="+- 0 6433 3762"/>
                <a:gd name="T25" fmla="*/ T24 w 2939"/>
                <a:gd name="T26" fmla="+- 0 2212 977"/>
                <a:gd name="T27" fmla="*/ 2212 h 1480"/>
                <a:gd name="T28" fmla="+- 0 6524 3762"/>
                <a:gd name="T29" fmla="*/ T28 w 2939"/>
                <a:gd name="T30" fmla="+- 0 2289 977"/>
                <a:gd name="T31" fmla="*/ 2289 h 1480"/>
                <a:gd name="T32" fmla="+- 0 6640 3762"/>
                <a:gd name="T33" fmla="*/ T32 w 2939"/>
                <a:gd name="T34" fmla="+- 0 2354 977"/>
                <a:gd name="T35" fmla="*/ 2354 h 1480"/>
                <a:gd name="T36" fmla="+- 0 6467 3762"/>
                <a:gd name="T37" fmla="*/ T36 w 2939"/>
                <a:gd name="T38" fmla="+- 0 2187 977"/>
                <a:gd name="T39" fmla="*/ 2187 h 1480"/>
                <a:gd name="T40" fmla="+- 0 6626 3762"/>
                <a:gd name="T41" fmla="*/ T40 w 2939"/>
                <a:gd name="T42" fmla="+- 0 2298 977"/>
                <a:gd name="T43" fmla="*/ 2298 h 1480"/>
                <a:gd name="T44" fmla="+- 0 6640 3762"/>
                <a:gd name="T45" fmla="*/ T44 w 2939"/>
                <a:gd name="T46" fmla="+- 0 2350 977"/>
                <a:gd name="T47" fmla="*/ 2350 h 1480"/>
                <a:gd name="T48" fmla="+- 0 3831 3762"/>
                <a:gd name="T49" fmla="*/ T48 w 2939"/>
                <a:gd name="T50" fmla="+- 0 1038 977"/>
                <a:gd name="T51" fmla="*/ 1038 h 1480"/>
                <a:gd name="T52" fmla="+- 0 4100 3762"/>
                <a:gd name="T53" fmla="*/ T52 w 2939"/>
                <a:gd name="T54" fmla="+- 0 1060 977"/>
                <a:gd name="T55" fmla="*/ 1060 h 1480"/>
                <a:gd name="T56" fmla="+- 0 4359 3762"/>
                <a:gd name="T57" fmla="*/ T56 w 2939"/>
                <a:gd name="T58" fmla="+- 0 1107 977"/>
                <a:gd name="T59" fmla="*/ 1107 h 1480"/>
                <a:gd name="T60" fmla="+- 0 4599 3762"/>
                <a:gd name="T61" fmla="*/ T60 w 2939"/>
                <a:gd name="T62" fmla="+- 0 1176 977"/>
                <a:gd name="T63" fmla="*/ 1176 h 1480"/>
                <a:gd name="T64" fmla="+- 0 4810 3762"/>
                <a:gd name="T65" fmla="*/ T64 w 2939"/>
                <a:gd name="T66" fmla="+- 0 1264 977"/>
                <a:gd name="T67" fmla="*/ 1264 h 1480"/>
                <a:gd name="T68" fmla="+- 0 4984 3762"/>
                <a:gd name="T69" fmla="*/ T68 w 2939"/>
                <a:gd name="T70" fmla="+- 0 1365 977"/>
                <a:gd name="T71" fmla="*/ 1365 h 1480"/>
                <a:gd name="T72" fmla="+- 0 5112 3762"/>
                <a:gd name="T73" fmla="*/ T72 w 2939"/>
                <a:gd name="T74" fmla="+- 0 1474 977"/>
                <a:gd name="T75" fmla="*/ 1474 h 1480"/>
                <a:gd name="T76" fmla="+- 0 5164 3762"/>
                <a:gd name="T77" fmla="*/ T76 w 2939"/>
                <a:gd name="T78" fmla="+- 0 1544 977"/>
                <a:gd name="T79" fmla="*/ 1544 h 1480"/>
                <a:gd name="T80" fmla="+- 0 5190 3762"/>
                <a:gd name="T81" fmla="*/ T80 w 2939"/>
                <a:gd name="T82" fmla="+- 0 1599 977"/>
                <a:gd name="T83" fmla="*/ 1599 h 1480"/>
                <a:gd name="T84" fmla="+- 0 5201 3762"/>
                <a:gd name="T85" fmla="*/ T84 w 2939"/>
                <a:gd name="T86" fmla="+- 0 1653 977"/>
                <a:gd name="T87" fmla="*/ 1653 h 1480"/>
                <a:gd name="T88" fmla="+- 0 5207 3762"/>
                <a:gd name="T89" fmla="*/ T88 w 2939"/>
                <a:gd name="T90" fmla="+- 0 1718 977"/>
                <a:gd name="T91" fmla="*/ 1718 h 1480"/>
                <a:gd name="T92" fmla="+- 0 5229 3762"/>
                <a:gd name="T93" fmla="*/ T92 w 2939"/>
                <a:gd name="T94" fmla="+- 0 1786 977"/>
                <a:gd name="T95" fmla="*/ 1786 h 1480"/>
                <a:gd name="T96" fmla="+- 0 5268 3762"/>
                <a:gd name="T97" fmla="*/ T96 w 2939"/>
                <a:gd name="T98" fmla="+- 0 1851 977"/>
                <a:gd name="T99" fmla="*/ 1851 h 1480"/>
                <a:gd name="T100" fmla="+- 0 5369 3762"/>
                <a:gd name="T101" fmla="*/ T100 w 2939"/>
                <a:gd name="T102" fmla="+- 0 1959 977"/>
                <a:gd name="T103" fmla="*/ 1959 h 1480"/>
                <a:gd name="T104" fmla="+- 0 5530 3762"/>
                <a:gd name="T105" fmla="*/ T104 w 2939"/>
                <a:gd name="T106" fmla="+- 0 2071 977"/>
                <a:gd name="T107" fmla="*/ 2071 h 1480"/>
                <a:gd name="T108" fmla="+- 0 5731 3762"/>
                <a:gd name="T109" fmla="*/ T108 w 2939"/>
                <a:gd name="T110" fmla="+- 0 2169 977"/>
                <a:gd name="T111" fmla="*/ 2169 h 1480"/>
                <a:gd name="T112" fmla="+- 0 5964 3762"/>
                <a:gd name="T113" fmla="*/ T112 w 2939"/>
                <a:gd name="T114" fmla="+- 0 2250 977"/>
                <a:gd name="T115" fmla="*/ 2250 h 1480"/>
                <a:gd name="T116" fmla="+- 0 6220 3762"/>
                <a:gd name="T117" fmla="*/ T116 w 2939"/>
                <a:gd name="T118" fmla="+- 0 2311 977"/>
                <a:gd name="T119" fmla="*/ 2311 h 1480"/>
                <a:gd name="T120" fmla="+- 0 6491 3762"/>
                <a:gd name="T121" fmla="*/ T120 w 2939"/>
                <a:gd name="T122" fmla="+- 0 2347 977"/>
                <a:gd name="T123" fmla="*/ 2347 h 1480"/>
                <a:gd name="T124" fmla="+- 0 6497 3762"/>
                <a:gd name="T125" fmla="*/ T124 w 2939"/>
                <a:gd name="T126" fmla="+- 0 2287 977"/>
                <a:gd name="T127" fmla="*/ 2287 h 1480"/>
                <a:gd name="T128" fmla="+- 0 6232 3762"/>
                <a:gd name="T129" fmla="*/ T128 w 2939"/>
                <a:gd name="T130" fmla="+- 0 2252 977"/>
                <a:gd name="T131" fmla="*/ 2252 h 1480"/>
                <a:gd name="T132" fmla="+- 0 5981 3762"/>
                <a:gd name="T133" fmla="*/ T132 w 2939"/>
                <a:gd name="T134" fmla="+- 0 2193 977"/>
                <a:gd name="T135" fmla="*/ 2193 h 1480"/>
                <a:gd name="T136" fmla="+- 0 5755 3762"/>
                <a:gd name="T137" fmla="*/ T136 w 2939"/>
                <a:gd name="T138" fmla="+- 0 2114 977"/>
                <a:gd name="T139" fmla="*/ 2114 h 1480"/>
                <a:gd name="T140" fmla="+- 0 5561 3762"/>
                <a:gd name="T141" fmla="*/ T140 w 2939"/>
                <a:gd name="T142" fmla="+- 0 2020 977"/>
                <a:gd name="T143" fmla="*/ 2020 h 1480"/>
                <a:gd name="T144" fmla="+- 0 5410 3762"/>
                <a:gd name="T145" fmla="*/ T144 w 2939"/>
                <a:gd name="T146" fmla="+- 0 1915 977"/>
                <a:gd name="T147" fmla="*/ 1915 h 1480"/>
                <a:gd name="T148" fmla="+- 0 5318 3762"/>
                <a:gd name="T149" fmla="*/ T148 w 2939"/>
                <a:gd name="T150" fmla="+- 0 1817 977"/>
                <a:gd name="T151" fmla="*/ 1817 h 1480"/>
                <a:gd name="T152" fmla="+- 0 5284 3762"/>
                <a:gd name="T153" fmla="*/ T152 w 2939"/>
                <a:gd name="T154" fmla="+- 0 1762 977"/>
                <a:gd name="T155" fmla="*/ 1762 h 1480"/>
                <a:gd name="T156" fmla="+- 0 5266 3762"/>
                <a:gd name="T157" fmla="*/ T156 w 2939"/>
                <a:gd name="T158" fmla="+- 0 1707 977"/>
                <a:gd name="T159" fmla="*/ 1707 h 1480"/>
                <a:gd name="T160" fmla="+- 0 5261 3762"/>
                <a:gd name="T161" fmla="*/ T160 w 2939"/>
                <a:gd name="T162" fmla="+- 0 1648 977"/>
                <a:gd name="T163" fmla="*/ 1648 h 1480"/>
                <a:gd name="T164" fmla="+- 0 5246 3762"/>
                <a:gd name="T165" fmla="*/ T164 w 2939"/>
                <a:gd name="T166" fmla="+- 0 1578 977"/>
                <a:gd name="T167" fmla="*/ 1578 h 1480"/>
                <a:gd name="T168" fmla="+- 0 5215 3762"/>
                <a:gd name="T169" fmla="*/ T168 w 2939"/>
                <a:gd name="T170" fmla="+- 0 1512 977"/>
                <a:gd name="T171" fmla="*/ 1512 h 1480"/>
                <a:gd name="T172" fmla="+- 0 5155 3762"/>
                <a:gd name="T173" fmla="*/ T172 w 2939"/>
                <a:gd name="T174" fmla="+- 0 1432 977"/>
                <a:gd name="T175" fmla="*/ 1432 h 1480"/>
                <a:gd name="T176" fmla="+- 0 5017 3762"/>
                <a:gd name="T177" fmla="*/ T176 w 2939"/>
                <a:gd name="T178" fmla="+- 0 1314 977"/>
                <a:gd name="T179" fmla="*/ 1314 h 1480"/>
                <a:gd name="T180" fmla="+- 0 4836 3762"/>
                <a:gd name="T181" fmla="*/ T180 w 2939"/>
                <a:gd name="T182" fmla="+- 0 1209 977"/>
                <a:gd name="T183" fmla="*/ 1209 h 1480"/>
                <a:gd name="T184" fmla="+- 0 4618 3762"/>
                <a:gd name="T185" fmla="*/ T184 w 2939"/>
                <a:gd name="T186" fmla="+- 0 1119 977"/>
                <a:gd name="T187" fmla="*/ 1119 h 1480"/>
                <a:gd name="T188" fmla="+- 0 4372 3762"/>
                <a:gd name="T189" fmla="*/ T188 w 2939"/>
                <a:gd name="T190" fmla="+- 0 1048 977"/>
                <a:gd name="T191" fmla="*/ 1048 h 1480"/>
                <a:gd name="T192" fmla="+- 0 4108 3762"/>
                <a:gd name="T193" fmla="*/ T192 w 2939"/>
                <a:gd name="T194" fmla="+- 0 1000 977"/>
                <a:gd name="T195" fmla="*/ 1000 h 1480"/>
                <a:gd name="T196" fmla="+- 0 3832 3762"/>
                <a:gd name="T197" fmla="*/ T196 w 2939"/>
                <a:gd name="T198" fmla="+- 0 978 977"/>
                <a:gd name="T199" fmla="*/ 978 h 1480"/>
                <a:gd name="T200" fmla="+- 0 6626 3762"/>
                <a:gd name="T201" fmla="*/ T200 w 2939"/>
                <a:gd name="T202" fmla="+- 0 2298 977"/>
                <a:gd name="T203" fmla="*/ 2298 h 1480"/>
                <a:gd name="T204" fmla="+- 0 6565 3762"/>
                <a:gd name="T205" fmla="*/ T204 w 2939"/>
                <a:gd name="T206" fmla="+- 0 2291 977"/>
                <a:gd name="T207" fmla="*/ 2291 h 1480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  <a:cxn ang="0">
                  <a:pos x="T85" y="T87"/>
                </a:cxn>
                <a:cxn ang="0">
                  <a:pos x="T89" y="T91"/>
                </a:cxn>
                <a:cxn ang="0">
                  <a:pos x="T93" y="T95"/>
                </a:cxn>
                <a:cxn ang="0">
                  <a:pos x="T97" y="T99"/>
                </a:cxn>
                <a:cxn ang="0">
                  <a:pos x="T101" y="T103"/>
                </a:cxn>
                <a:cxn ang="0">
                  <a:pos x="T105" y="T107"/>
                </a:cxn>
                <a:cxn ang="0">
                  <a:pos x="T109" y="T111"/>
                </a:cxn>
                <a:cxn ang="0">
                  <a:pos x="T113" y="T115"/>
                </a:cxn>
                <a:cxn ang="0">
                  <a:pos x="T117" y="T119"/>
                </a:cxn>
                <a:cxn ang="0">
                  <a:pos x="T121" y="T123"/>
                </a:cxn>
                <a:cxn ang="0">
                  <a:pos x="T125" y="T127"/>
                </a:cxn>
                <a:cxn ang="0">
                  <a:pos x="T129" y="T131"/>
                </a:cxn>
                <a:cxn ang="0">
                  <a:pos x="T133" y="T135"/>
                </a:cxn>
                <a:cxn ang="0">
                  <a:pos x="T137" y="T139"/>
                </a:cxn>
                <a:cxn ang="0">
                  <a:pos x="T141" y="T143"/>
                </a:cxn>
                <a:cxn ang="0">
                  <a:pos x="T145" y="T147"/>
                </a:cxn>
                <a:cxn ang="0">
                  <a:pos x="T149" y="T151"/>
                </a:cxn>
                <a:cxn ang="0">
                  <a:pos x="T153" y="T155"/>
                </a:cxn>
                <a:cxn ang="0">
                  <a:pos x="T157" y="T159"/>
                </a:cxn>
                <a:cxn ang="0">
                  <a:pos x="T161" y="T163"/>
                </a:cxn>
                <a:cxn ang="0">
                  <a:pos x="T165" y="T167"/>
                </a:cxn>
                <a:cxn ang="0">
                  <a:pos x="T169" y="T171"/>
                </a:cxn>
                <a:cxn ang="0">
                  <a:pos x="T173" y="T175"/>
                </a:cxn>
                <a:cxn ang="0">
                  <a:pos x="T177" y="T179"/>
                </a:cxn>
                <a:cxn ang="0">
                  <a:pos x="T181" y="T183"/>
                </a:cxn>
                <a:cxn ang="0">
                  <a:pos x="T185" y="T187"/>
                </a:cxn>
                <a:cxn ang="0">
                  <a:pos x="T189" y="T191"/>
                </a:cxn>
                <a:cxn ang="0">
                  <a:pos x="T193" y="T195"/>
                </a:cxn>
                <a:cxn ang="0">
                  <a:pos x="T197" y="T199"/>
                </a:cxn>
                <a:cxn ang="0">
                  <a:pos x="T201" y="T203"/>
                </a:cxn>
                <a:cxn ang="0">
                  <a:pos x="T205" y="T207"/>
                </a:cxn>
              </a:cxnLst>
              <a:rect l="0" t="0" r="r" b="b"/>
              <a:pathLst>
                <a:path w="2939" h="1480">
                  <a:moveTo>
                    <a:pt x="2773" y="1372"/>
                  </a:moveTo>
                  <a:lnTo>
                    <a:pt x="2683" y="1423"/>
                  </a:lnTo>
                  <a:lnTo>
                    <a:pt x="2674" y="1431"/>
                  </a:lnTo>
                  <a:lnTo>
                    <a:pt x="2668" y="1441"/>
                  </a:lnTo>
                  <a:lnTo>
                    <a:pt x="2667" y="1453"/>
                  </a:lnTo>
                  <a:lnTo>
                    <a:pt x="2671" y="1464"/>
                  </a:lnTo>
                  <a:lnTo>
                    <a:pt x="2679" y="1473"/>
                  </a:lnTo>
                  <a:lnTo>
                    <a:pt x="2689" y="1478"/>
                  </a:lnTo>
                  <a:lnTo>
                    <a:pt x="2701" y="1479"/>
                  </a:lnTo>
                  <a:lnTo>
                    <a:pt x="2712" y="1476"/>
                  </a:lnTo>
                  <a:lnTo>
                    <a:pt x="2887" y="1377"/>
                  </a:lnTo>
                  <a:lnTo>
                    <a:pt x="2878" y="1377"/>
                  </a:lnTo>
                  <a:lnTo>
                    <a:pt x="2868" y="1377"/>
                  </a:lnTo>
                  <a:lnTo>
                    <a:pt x="2799" y="1374"/>
                  </a:lnTo>
                  <a:lnTo>
                    <a:pt x="2773" y="1372"/>
                  </a:lnTo>
                  <a:close/>
                  <a:moveTo>
                    <a:pt x="2819" y="1346"/>
                  </a:moveTo>
                  <a:lnTo>
                    <a:pt x="2773" y="1372"/>
                  </a:lnTo>
                  <a:lnTo>
                    <a:pt x="2799" y="1374"/>
                  </a:lnTo>
                  <a:lnTo>
                    <a:pt x="2868" y="1377"/>
                  </a:lnTo>
                  <a:lnTo>
                    <a:pt x="2878" y="1377"/>
                  </a:lnTo>
                  <a:lnTo>
                    <a:pt x="2878" y="1373"/>
                  </a:lnTo>
                  <a:lnTo>
                    <a:pt x="2863" y="1373"/>
                  </a:lnTo>
                  <a:lnTo>
                    <a:pt x="2819" y="1346"/>
                  </a:lnTo>
                  <a:close/>
                  <a:moveTo>
                    <a:pt x="2705" y="1210"/>
                  </a:moveTo>
                  <a:lnTo>
                    <a:pt x="2693" y="1210"/>
                  </a:lnTo>
                  <a:lnTo>
                    <a:pt x="2683" y="1215"/>
                  </a:lnTo>
                  <a:lnTo>
                    <a:pt x="2675" y="1224"/>
                  </a:lnTo>
                  <a:lnTo>
                    <a:pt x="2671" y="1235"/>
                  </a:lnTo>
                  <a:lnTo>
                    <a:pt x="2671" y="1247"/>
                  </a:lnTo>
                  <a:lnTo>
                    <a:pt x="2676" y="1257"/>
                  </a:lnTo>
                  <a:lnTo>
                    <a:pt x="2685" y="1265"/>
                  </a:lnTo>
                  <a:lnTo>
                    <a:pt x="2762" y="1312"/>
                  </a:lnTo>
                  <a:lnTo>
                    <a:pt x="2803" y="1314"/>
                  </a:lnTo>
                  <a:lnTo>
                    <a:pt x="2871" y="1317"/>
                  </a:lnTo>
                  <a:lnTo>
                    <a:pt x="2879" y="1317"/>
                  </a:lnTo>
                  <a:lnTo>
                    <a:pt x="2878" y="1377"/>
                  </a:lnTo>
                  <a:lnTo>
                    <a:pt x="2887" y="1377"/>
                  </a:lnTo>
                  <a:lnTo>
                    <a:pt x="2938" y="1348"/>
                  </a:lnTo>
                  <a:lnTo>
                    <a:pt x="2716" y="1214"/>
                  </a:lnTo>
                  <a:lnTo>
                    <a:pt x="2705" y="1210"/>
                  </a:lnTo>
                  <a:close/>
                  <a:moveTo>
                    <a:pt x="2864" y="1321"/>
                  </a:moveTo>
                  <a:lnTo>
                    <a:pt x="2819" y="1346"/>
                  </a:lnTo>
                  <a:lnTo>
                    <a:pt x="2863" y="1373"/>
                  </a:lnTo>
                  <a:lnTo>
                    <a:pt x="2864" y="1321"/>
                  </a:lnTo>
                  <a:close/>
                  <a:moveTo>
                    <a:pt x="2879" y="1321"/>
                  </a:moveTo>
                  <a:lnTo>
                    <a:pt x="2864" y="1321"/>
                  </a:lnTo>
                  <a:lnTo>
                    <a:pt x="2863" y="1373"/>
                  </a:lnTo>
                  <a:lnTo>
                    <a:pt x="2878" y="1373"/>
                  </a:lnTo>
                  <a:lnTo>
                    <a:pt x="2879" y="1321"/>
                  </a:lnTo>
                  <a:close/>
                  <a:moveTo>
                    <a:pt x="1" y="0"/>
                  </a:moveTo>
                  <a:lnTo>
                    <a:pt x="0" y="60"/>
                  </a:lnTo>
                  <a:lnTo>
                    <a:pt x="69" y="61"/>
                  </a:lnTo>
                  <a:lnTo>
                    <a:pt x="137" y="64"/>
                  </a:lnTo>
                  <a:lnTo>
                    <a:pt x="205" y="68"/>
                  </a:lnTo>
                  <a:lnTo>
                    <a:pt x="272" y="75"/>
                  </a:lnTo>
                  <a:lnTo>
                    <a:pt x="338" y="83"/>
                  </a:lnTo>
                  <a:lnTo>
                    <a:pt x="405" y="92"/>
                  </a:lnTo>
                  <a:lnTo>
                    <a:pt x="470" y="103"/>
                  </a:lnTo>
                  <a:lnTo>
                    <a:pt x="534" y="116"/>
                  </a:lnTo>
                  <a:lnTo>
                    <a:pt x="597" y="130"/>
                  </a:lnTo>
                  <a:lnTo>
                    <a:pt x="660" y="145"/>
                  </a:lnTo>
                  <a:lnTo>
                    <a:pt x="720" y="162"/>
                  </a:lnTo>
                  <a:lnTo>
                    <a:pt x="779" y="180"/>
                  </a:lnTo>
                  <a:lnTo>
                    <a:pt x="837" y="199"/>
                  </a:lnTo>
                  <a:lnTo>
                    <a:pt x="893" y="220"/>
                  </a:lnTo>
                  <a:lnTo>
                    <a:pt x="947" y="241"/>
                  </a:lnTo>
                  <a:lnTo>
                    <a:pt x="998" y="263"/>
                  </a:lnTo>
                  <a:lnTo>
                    <a:pt x="1048" y="287"/>
                  </a:lnTo>
                  <a:lnTo>
                    <a:pt x="1096" y="311"/>
                  </a:lnTo>
                  <a:lnTo>
                    <a:pt x="1140" y="336"/>
                  </a:lnTo>
                  <a:lnTo>
                    <a:pt x="1183" y="361"/>
                  </a:lnTo>
                  <a:lnTo>
                    <a:pt x="1222" y="388"/>
                  </a:lnTo>
                  <a:lnTo>
                    <a:pt x="1259" y="414"/>
                  </a:lnTo>
                  <a:lnTo>
                    <a:pt x="1293" y="442"/>
                  </a:lnTo>
                  <a:lnTo>
                    <a:pt x="1323" y="469"/>
                  </a:lnTo>
                  <a:lnTo>
                    <a:pt x="1350" y="497"/>
                  </a:lnTo>
                  <a:lnTo>
                    <a:pt x="1374" y="525"/>
                  </a:lnTo>
                  <a:lnTo>
                    <a:pt x="1384" y="539"/>
                  </a:lnTo>
                  <a:lnTo>
                    <a:pt x="1394" y="553"/>
                  </a:lnTo>
                  <a:lnTo>
                    <a:pt x="1402" y="567"/>
                  </a:lnTo>
                  <a:lnTo>
                    <a:pt x="1410" y="581"/>
                  </a:lnTo>
                  <a:lnTo>
                    <a:pt x="1417" y="595"/>
                  </a:lnTo>
                  <a:lnTo>
                    <a:pt x="1423" y="609"/>
                  </a:lnTo>
                  <a:lnTo>
                    <a:pt x="1428" y="622"/>
                  </a:lnTo>
                  <a:lnTo>
                    <a:pt x="1432" y="636"/>
                  </a:lnTo>
                  <a:lnTo>
                    <a:pt x="1435" y="650"/>
                  </a:lnTo>
                  <a:lnTo>
                    <a:pt x="1438" y="663"/>
                  </a:lnTo>
                  <a:lnTo>
                    <a:pt x="1439" y="676"/>
                  </a:lnTo>
                  <a:lnTo>
                    <a:pt x="1439" y="690"/>
                  </a:lnTo>
                  <a:lnTo>
                    <a:pt x="1440" y="706"/>
                  </a:lnTo>
                  <a:lnTo>
                    <a:pt x="1442" y="723"/>
                  </a:lnTo>
                  <a:lnTo>
                    <a:pt x="1445" y="741"/>
                  </a:lnTo>
                  <a:lnTo>
                    <a:pt x="1449" y="758"/>
                  </a:lnTo>
                  <a:lnTo>
                    <a:pt x="1454" y="775"/>
                  </a:lnTo>
                  <a:lnTo>
                    <a:pt x="1460" y="792"/>
                  </a:lnTo>
                  <a:lnTo>
                    <a:pt x="1467" y="809"/>
                  </a:lnTo>
                  <a:lnTo>
                    <a:pt x="1476" y="825"/>
                  </a:lnTo>
                  <a:lnTo>
                    <a:pt x="1485" y="842"/>
                  </a:lnTo>
                  <a:lnTo>
                    <a:pt x="1495" y="858"/>
                  </a:lnTo>
                  <a:lnTo>
                    <a:pt x="1506" y="874"/>
                  </a:lnTo>
                  <a:lnTo>
                    <a:pt x="1518" y="890"/>
                  </a:lnTo>
                  <a:lnTo>
                    <a:pt x="1544" y="921"/>
                  </a:lnTo>
                  <a:lnTo>
                    <a:pt x="1574" y="952"/>
                  </a:lnTo>
                  <a:lnTo>
                    <a:pt x="1607" y="982"/>
                  </a:lnTo>
                  <a:lnTo>
                    <a:pt x="1643" y="1011"/>
                  </a:lnTo>
                  <a:lnTo>
                    <a:pt x="1682" y="1040"/>
                  </a:lnTo>
                  <a:lnTo>
                    <a:pt x="1724" y="1067"/>
                  </a:lnTo>
                  <a:lnTo>
                    <a:pt x="1768" y="1094"/>
                  </a:lnTo>
                  <a:lnTo>
                    <a:pt x="1815" y="1120"/>
                  </a:lnTo>
                  <a:lnTo>
                    <a:pt x="1864" y="1145"/>
                  </a:lnTo>
                  <a:lnTo>
                    <a:pt x="1916" y="1169"/>
                  </a:lnTo>
                  <a:lnTo>
                    <a:pt x="1969" y="1192"/>
                  </a:lnTo>
                  <a:lnTo>
                    <a:pt x="2025" y="1214"/>
                  </a:lnTo>
                  <a:lnTo>
                    <a:pt x="2082" y="1235"/>
                  </a:lnTo>
                  <a:lnTo>
                    <a:pt x="2141" y="1255"/>
                  </a:lnTo>
                  <a:lnTo>
                    <a:pt x="2202" y="1273"/>
                  </a:lnTo>
                  <a:lnTo>
                    <a:pt x="2264" y="1291"/>
                  </a:lnTo>
                  <a:lnTo>
                    <a:pt x="2328" y="1306"/>
                  </a:lnTo>
                  <a:lnTo>
                    <a:pt x="2392" y="1321"/>
                  </a:lnTo>
                  <a:lnTo>
                    <a:pt x="2458" y="1334"/>
                  </a:lnTo>
                  <a:lnTo>
                    <a:pt x="2525" y="1345"/>
                  </a:lnTo>
                  <a:lnTo>
                    <a:pt x="2593" y="1355"/>
                  </a:lnTo>
                  <a:lnTo>
                    <a:pt x="2661" y="1363"/>
                  </a:lnTo>
                  <a:lnTo>
                    <a:pt x="2729" y="1370"/>
                  </a:lnTo>
                  <a:lnTo>
                    <a:pt x="2773" y="1372"/>
                  </a:lnTo>
                  <a:lnTo>
                    <a:pt x="2819" y="1346"/>
                  </a:lnTo>
                  <a:lnTo>
                    <a:pt x="2762" y="1312"/>
                  </a:lnTo>
                  <a:lnTo>
                    <a:pt x="2735" y="1310"/>
                  </a:lnTo>
                  <a:lnTo>
                    <a:pt x="2668" y="1304"/>
                  </a:lnTo>
                  <a:lnTo>
                    <a:pt x="2601" y="1296"/>
                  </a:lnTo>
                  <a:lnTo>
                    <a:pt x="2535" y="1286"/>
                  </a:lnTo>
                  <a:lnTo>
                    <a:pt x="2470" y="1275"/>
                  </a:lnTo>
                  <a:lnTo>
                    <a:pt x="2405" y="1262"/>
                  </a:lnTo>
                  <a:lnTo>
                    <a:pt x="2342" y="1248"/>
                  </a:lnTo>
                  <a:lnTo>
                    <a:pt x="2280" y="1233"/>
                  </a:lnTo>
                  <a:lnTo>
                    <a:pt x="2219" y="1216"/>
                  </a:lnTo>
                  <a:lnTo>
                    <a:pt x="2160" y="1198"/>
                  </a:lnTo>
                  <a:lnTo>
                    <a:pt x="2103" y="1179"/>
                  </a:lnTo>
                  <a:lnTo>
                    <a:pt x="2047" y="1159"/>
                  </a:lnTo>
                  <a:lnTo>
                    <a:pt x="1993" y="1137"/>
                  </a:lnTo>
                  <a:lnTo>
                    <a:pt x="1941" y="1115"/>
                  </a:lnTo>
                  <a:lnTo>
                    <a:pt x="1891" y="1092"/>
                  </a:lnTo>
                  <a:lnTo>
                    <a:pt x="1844" y="1068"/>
                  </a:lnTo>
                  <a:lnTo>
                    <a:pt x="1799" y="1043"/>
                  </a:lnTo>
                  <a:lnTo>
                    <a:pt x="1757" y="1017"/>
                  </a:lnTo>
                  <a:lnTo>
                    <a:pt x="1718" y="991"/>
                  </a:lnTo>
                  <a:lnTo>
                    <a:pt x="1681" y="965"/>
                  </a:lnTo>
                  <a:lnTo>
                    <a:pt x="1648" y="938"/>
                  </a:lnTo>
                  <a:lnTo>
                    <a:pt x="1617" y="910"/>
                  </a:lnTo>
                  <a:lnTo>
                    <a:pt x="1590" y="882"/>
                  </a:lnTo>
                  <a:lnTo>
                    <a:pt x="1566" y="854"/>
                  </a:lnTo>
                  <a:lnTo>
                    <a:pt x="1556" y="840"/>
                  </a:lnTo>
                  <a:lnTo>
                    <a:pt x="1546" y="826"/>
                  </a:lnTo>
                  <a:lnTo>
                    <a:pt x="1537" y="812"/>
                  </a:lnTo>
                  <a:lnTo>
                    <a:pt x="1529" y="799"/>
                  </a:lnTo>
                  <a:lnTo>
                    <a:pt x="1522" y="785"/>
                  </a:lnTo>
                  <a:lnTo>
                    <a:pt x="1516" y="771"/>
                  </a:lnTo>
                  <a:lnTo>
                    <a:pt x="1511" y="758"/>
                  </a:lnTo>
                  <a:lnTo>
                    <a:pt x="1507" y="744"/>
                  </a:lnTo>
                  <a:lnTo>
                    <a:pt x="1504" y="730"/>
                  </a:lnTo>
                  <a:lnTo>
                    <a:pt x="1501" y="717"/>
                  </a:lnTo>
                  <a:lnTo>
                    <a:pt x="1500" y="703"/>
                  </a:lnTo>
                  <a:lnTo>
                    <a:pt x="1499" y="688"/>
                  </a:lnTo>
                  <a:lnTo>
                    <a:pt x="1499" y="671"/>
                  </a:lnTo>
                  <a:lnTo>
                    <a:pt x="1497" y="653"/>
                  </a:lnTo>
                  <a:lnTo>
                    <a:pt x="1494" y="636"/>
                  </a:lnTo>
                  <a:lnTo>
                    <a:pt x="1490" y="619"/>
                  </a:lnTo>
                  <a:lnTo>
                    <a:pt x="1484" y="601"/>
                  </a:lnTo>
                  <a:lnTo>
                    <a:pt x="1478" y="585"/>
                  </a:lnTo>
                  <a:lnTo>
                    <a:pt x="1471" y="568"/>
                  </a:lnTo>
                  <a:lnTo>
                    <a:pt x="1463" y="551"/>
                  </a:lnTo>
                  <a:lnTo>
                    <a:pt x="1453" y="535"/>
                  </a:lnTo>
                  <a:lnTo>
                    <a:pt x="1443" y="519"/>
                  </a:lnTo>
                  <a:lnTo>
                    <a:pt x="1432" y="503"/>
                  </a:lnTo>
                  <a:lnTo>
                    <a:pt x="1420" y="486"/>
                  </a:lnTo>
                  <a:lnTo>
                    <a:pt x="1393" y="455"/>
                  </a:lnTo>
                  <a:lnTo>
                    <a:pt x="1363" y="425"/>
                  </a:lnTo>
                  <a:lnTo>
                    <a:pt x="1330" y="395"/>
                  </a:lnTo>
                  <a:lnTo>
                    <a:pt x="1294" y="366"/>
                  </a:lnTo>
                  <a:lnTo>
                    <a:pt x="1255" y="337"/>
                  </a:lnTo>
                  <a:lnTo>
                    <a:pt x="1214" y="310"/>
                  </a:lnTo>
                  <a:lnTo>
                    <a:pt x="1170" y="283"/>
                  </a:lnTo>
                  <a:lnTo>
                    <a:pt x="1123" y="257"/>
                  </a:lnTo>
                  <a:lnTo>
                    <a:pt x="1074" y="232"/>
                  </a:lnTo>
                  <a:lnTo>
                    <a:pt x="1022" y="208"/>
                  </a:lnTo>
                  <a:lnTo>
                    <a:pt x="969" y="185"/>
                  </a:lnTo>
                  <a:lnTo>
                    <a:pt x="913" y="163"/>
                  </a:lnTo>
                  <a:lnTo>
                    <a:pt x="856" y="142"/>
                  </a:lnTo>
                  <a:lnTo>
                    <a:pt x="797" y="123"/>
                  </a:lnTo>
                  <a:lnTo>
                    <a:pt x="736" y="104"/>
                  </a:lnTo>
                  <a:lnTo>
                    <a:pt x="674" y="87"/>
                  </a:lnTo>
                  <a:lnTo>
                    <a:pt x="610" y="71"/>
                  </a:lnTo>
                  <a:lnTo>
                    <a:pt x="546" y="57"/>
                  </a:lnTo>
                  <a:lnTo>
                    <a:pt x="480" y="44"/>
                  </a:lnTo>
                  <a:lnTo>
                    <a:pt x="413" y="33"/>
                  </a:lnTo>
                  <a:lnTo>
                    <a:pt x="346" y="23"/>
                  </a:lnTo>
                  <a:lnTo>
                    <a:pt x="277" y="15"/>
                  </a:lnTo>
                  <a:lnTo>
                    <a:pt x="209" y="8"/>
                  </a:lnTo>
                  <a:lnTo>
                    <a:pt x="139" y="4"/>
                  </a:lnTo>
                  <a:lnTo>
                    <a:pt x="70" y="1"/>
                  </a:lnTo>
                  <a:lnTo>
                    <a:pt x="1" y="0"/>
                  </a:lnTo>
                  <a:close/>
                  <a:moveTo>
                    <a:pt x="2762" y="1312"/>
                  </a:moveTo>
                  <a:lnTo>
                    <a:pt x="2819" y="1346"/>
                  </a:lnTo>
                  <a:lnTo>
                    <a:pt x="2864" y="1321"/>
                  </a:lnTo>
                  <a:lnTo>
                    <a:pt x="2879" y="1321"/>
                  </a:lnTo>
                  <a:lnTo>
                    <a:pt x="2879" y="1317"/>
                  </a:lnTo>
                  <a:lnTo>
                    <a:pt x="2871" y="1317"/>
                  </a:lnTo>
                  <a:lnTo>
                    <a:pt x="2803" y="1314"/>
                  </a:lnTo>
                  <a:lnTo>
                    <a:pt x="2762" y="1312"/>
                  </a:lnTo>
                  <a:close/>
                </a:path>
              </a:pathLst>
            </a:custGeom>
            <a:solidFill>
              <a:srgbClr val="4471C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tr-TR"/>
            </a:p>
          </p:txBody>
        </p:sp>
        <p:sp>
          <p:nvSpPr>
            <p:cNvPr id="10" name="Text Box 322"/>
            <p:cNvSpPr txBox="1">
              <a:spLocks noChangeArrowheads="1"/>
            </p:cNvSpPr>
            <p:nvPr/>
          </p:nvSpPr>
          <p:spPr bwMode="auto">
            <a:xfrm>
              <a:off x="10" y="375"/>
              <a:ext cx="3773" cy="2576"/>
            </a:xfrm>
            <a:prstGeom prst="rect">
              <a:avLst/>
            </a:prstGeom>
            <a:noFill/>
            <a:ln w="12700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0" vert="horz" wrap="square" lIns="0" tIns="0" rIns="0" bIns="0" anchor="t" anchorCtr="0" upright="1">
              <a:noAutofit/>
            </a:bodyPr>
            <a:lstStyle/>
            <a:p>
              <a:pPr marL="83820" marR="183515">
                <a:lnSpc>
                  <a:spcPct val="103000"/>
                </a:lnSpc>
                <a:spcBef>
                  <a:spcPts val="395"/>
                </a:spcBef>
                <a:spcAft>
                  <a:spcPts val="0"/>
                </a:spcAft>
              </a:pPr>
              <a:r>
                <a:rPr lang="tr-TR" sz="2000" spc="-6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VATANDAŞLIK </a:t>
              </a:r>
              <a:r>
                <a:rPr lang="tr-TR" sz="200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GİRİŞİNDEN</a:t>
              </a:r>
              <a:endParaRPr lang="tr-TR" sz="1100"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  <a:p>
              <a:pPr marL="83820" marR="183515">
                <a:lnSpc>
                  <a:spcPct val="103000"/>
                </a:lnSpc>
                <a:spcBef>
                  <a:spcPts val="20"/>
                </a:spcBef>
                <a:spcAft>
                  <a:spcPts val="0"/>
                </a:spcAft>
              </a:pPr>
              <a:r>
                <a:rPr lang="tr-TR" sz="200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E-DEVLET ŞİFRESİ İLE GİRİŞ YAPILMALIDIR.</a:t>
              </a:r>
              <a:endParaRPr lang="tr-TR" sz="1100"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</p:grpSp>
      <p:pic>
        <p:nvPicPr>
          <p:cNvPr id="11" name="Resim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4" y="0"/>
            <a:ext cx="897428" cy="8853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08941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uvarlatılmış Dikdörtgen 1"/>
          <p:cNvSpPr/>
          <p:nvPr/>
        </p:nvSpPr>
        <p:spPr>
          <a:xfrm>
            <a:off x="304800" y="1295400"/>
            <a:ext cx="8686800" cy="5410200"/>
          </a:xfrm>
          <a:prstGeom prst="roundRect">
            <a:avLst/>
          </a:prstGeom>
          <a:ln w="57150"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tr-TR" sz="2200" b="1" i="0" u="none" strike="noStrike" baseline="0" dirty="0" smtClean="0">
                <a:latin typeface="Wingdings" panose="05000000000000000000" pitchFamily="2" charset="2"/>
              </a:rPr>
              <a:t> </a:t>
            </a:r>
            <a:r>
              <a:rPr lang="tr-TR" sz="2200" b="1" i="0" u="none" strike="noStrike" baseline="0" dirty="0" smtClean="0">
                <a:latin typeface="Times New Roman" panose="02020603050405020304" pitchFamily="18" charset="0"/>
              </a:rPr>
              <a:t>Yazılım Uygulamasına Kurum/Kuruluş Yetkilisi tarafından </a:t>
            </a:r>
          </a:p>
          <a:p>
            <a:r>
              <a:rPr lang="tr-TR" sz="2200" b="1" i="0" u="none" strike="noStrike" baseline="0" dirty="0" smtClean="0">
                <a:latin typeface="Times New Roman" panose="02020603050405020304" pitchFamily="18" charset="0"/>
              </a:rPr>
              <a:t>https://ecbs.cevre.gov.tr/ sitesi üzerinden </a:t>
            </a:r>
            <a:r>
              <a:rPr lang="tr-TR" sz="2200" b="1" i="0" u="none" strike="noStrike" baseline="0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firma ve tesis </a:t>
            </a:r>
            <a:r>
              <a:rPr lang="tr-TR" sz="2200" b="1" i="0" u="none" strike="noStrike" baseline="0" dirty="0" smtClean="0">
                <a:latin typeface="Times New Roman" panose="02020603050405020304" pitchFamily="18" charset="0"/>
              </a:rPr>
              <a:t>kaydı gerçekleştirilecektir. </a:t>
            </a:r>
          </a:p>
          <a:p>
            <a:r>
              <a:rPr lang="tr-TR" sz="2200" b="1" i="0" u="none" strike="noStrike" baseline="0" dirty="0" smtClean="0">
                <a:latin typeface="Wingdings" panose="05000000000000000000" pitchFamily="2" charset="2"/>
              </a:rPr>
              <a:t> </a:t>
            </a:r>
            <a:r>
              <a:rPr lang="tr-TR" sz="2200" b="1" i="0" u="none" strike="noStrike" baseline="0" dirty="0" smtClean="0">
                <a:latin typeface="Times New Roman" panose="02020603050405020304" pitchFamily="18" charset="0"/>
              </a:rPr>
              <a:t>Vatandaş girişi ekranından </a:t>
            </a:r>
            <a:r>
              <a:rPr lang="tr-TR" sz="2200" b="1" i="0" u="none" strike="noStrike" baseline="0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e-devlet şifre </a:t>
            </a:r>
            <a:r>
              <a:rPr lang="tr-TR" sz="2200" b="1" i="0" u="none" strike="noStrike" baseline="0" dirty="0" smtClean="0">
                <a:latin typeface="Times New Roman" panose="02020603050405020304" pitchFamily="18" charset="0"/>
              </a:rPr>
              <a:t>ile giriş yapılmalıdır. </a:t>
            </a:r>
          </a:p>
          <a:p>
            <a:r>
              <a:rPr lang="tr-TR" sz="2200" b="1" i="0" u="none" strike="noStrike" baseline="0" dirty="0" smtClean="0">
                <a:latin typeface="Wingdings" panose="05000000000000000000" pitchFamily="2" charset="2"/>
              </a:rPr>
              <a:t> </a:t>
            </a:r>
            <a:r>
              <a:rPr lang="tr-TR" sz="2200" b="1" i="0" u="none" strike="noStrike" baseline="0" dirty="0" smtClean="0">
                <a:latin typeface="Times New Roman" panose="02020603050405020304" pitchFamily="18" charset="0"/>
              </a:rPr>
              <a:t>E-devlet şifresi ile girişlerin </a:t>
            </a:r>
            <a:r>
              <a:rPr lang="tr-TR" sz="2200" b="1" i="0" u="none" strike="noStrike" baseline="0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kurum/kuruluş amiri </a:t>
            </a:r>
            <a:r>
              <a:rPr lang="tr-TR" sz="2200" b="1" i="0" u="none" strike="noStrike" baseline="0" dirty="0" smtClean="0">
                <a:latin typeface="Times New Roman" panose="02020603050405020304" pitchFamily="18" charset="0"/>
              </a:rPr>
              <a:t>tarafından yapılmalıdır. Gerektiği takdirde diğer kullanıcılara yetki verebilir. </a:t>
            </a:r>
          </a:p>
          <a:p>
            <a:r>
              <a:rPr lang="tr-TR" sz="2200" b="1" i="0" u="none" strike="noStrike" baseline="0" dirty="0" smtClean="0">
                <a:latin typeface="Wingdings" panose="05000000000000000000" pitchFamily="2" charset="2"/>
              </a:rPr>
              <a:t> </a:t>
            </a:r>
            <a:r>
              <a:rPr lang="tr-TR" sz="2200" b="1" i="0" u="none" strike="noStrike" baseline="0" dirty="0" smtClean="0">
                <a:latin typeface="Times New Roman" panose="02020603050405020304" pitchFamily="18" charset="0"/>
              </a:rPr>
              <a:t>Aynı adreste birden fazla kurum olması durumunda ALO 181 arayarak </a:t>
            </a:r>
            <a:r>
              <a:rPr lang="tr-TR" sz="2200" b="1" i="0" u="none" strike="noStrike" baseline="0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Ulusal Adres Veri Tabanı kodunu </a:t>
            </a:r>
            <a:r>
              <a:rPr lang="tr-TR" sz="2200" b="1" i="0" u="none" strike="noStrike" baseline="0" dirty="0" smtClean="0">
                <a:latin typeface="Times New Roman" panose="02020603050405020304" pitchFamily="18" charset="0"/>
              </a:rPr>
              <a:t>çoklu kullanım için açılması talebinde bulunulur. </a:t>
            </a:r>
          </a:p>
          <a:p>
            <a:r>
              <a:rPr lang="tr-TR" sz="2200" b="1" i="0" u="none" strike="noStrike" baseline="0" dirty="0" smtClean="0">
                <a:latin typeface="Wingdings" panose="05000000000000000000" pitchFamily="2" charset="2"/>
              </a:rPr>
              <a:t> </a:t>
            </a:r>
            <a:r>
              <a:rPr lang="tr-TR" sz="2200" b="1" i="0" u="none" strike="noStrike" baseline="0" dirty="0" smtClean="0">
                <a:latin typeface="Times New Roman" panose="02020603050405020304" pitchFamily="18" charset="0"/>
              </a:rPr>
              <a:t>Sistemden oluşturulan </a:t>
            </a:r>
            <a:r>
              <a:rPr lang="tr-TR" sz="2200" b="1" i="0" u="none" strike="noStrike" baseline="0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form</a:t>
            </a:r>
            <a:r>
              <a:rPr lang="tr-TR" sz="2200" b="1" i="0" u="none" strike="noStrike" baseline="0" dirty="0" smtClean="0">
                <a:latin typeface="Times New Roman" panose="02020603050405020304" pitchFamily="18" charset="0"/>
              </a:rPr>
              <a:t> doldurulduktan sonra il müdürlüğüne iletilir. </a:t>
            </a:r>
          </a:p>
          <a:p>
            <a:r>
              <a:rPr lang="tr-TR" sz="2200" b="1" i="0" u="none" strike="noStrike" baseline="0" dirty="0" smtClean="0">
                <a:latin typeface="Wingdings" panose="05000000000000000000" pitchFamily="2" charset="2"/>
              </a:rPr>
              <a:t> </a:t>
            </a:r>
            <a:r>
              <a:rPr lang="tr-TR" sz="2200" b="1" i="0" u="none" strike="noStrike" baseline="0" dirty="0" smtClean="0">
                <a:latin typeface="Times New Roman" panose="02020603050405020304" pitchFamily="18" charset="0"/>
              </a:rPr>
              <a:t>İl müdürlüğünce </a:t>
            </a:r>
            <a:r>
              <a:rPr lang="tr-TR" sz="2200" b="1" i="0" u="none" strike="noStrike" baseline="0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onaylandıktan</a:t>
            </a:r>
            <a:r>
              <a:rPr lang="tr-TR" sz="2200" b="1" i="0" u="none" strike="noStrike" baseline="0" dirty="0" smtClean="0">
                <a:latin typeface="Times New Roman" panose="02020603050405020304" pitchFamily="18" charset="0"/>
              </a:rPr>
              <a:t> sonra EÇBS giriş yapılıp Sıfır Atık Bilgi Sistemi Uygulaması </a:t>
            </a:r>
            <a:r>
              <a:rPr lang="tr-TR" sz="2200" b="1" i="0" u="none" strike="noStrike" baseline="0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«TESİS» </a:t>
            </a:r>
            <a:r>
              <a:rPr lang="tr-TR" sz="2200" b="1" i="0" u="none" strike="noStrike" baseline="0" dirty="0" err="1" smtClean="0">
                <a:latin typeface="Times New Roman" panose="02020603050405020304" pitchFamily="18" charset="0"/>
              </a:rPr>
              <a:t>arayüzünden</a:t>
            </a:r>
            <a:r>
              <a:rPr lang="tr-TR" sz="2200" b="1" i="0" u="none" strike="noStrike" baseline="0" dirty="0" smtClean="0">
                <a:latin typeface="Times New Roman" panose="02020603050405020304" pitchFamily="18" charset="0"/>
              </a:rPr>
              <a:t> eklenir. </a:t>
            </a:r>
            <a:endParaRPr lang="tr-TR" sz="2000" b="1" dirty="0">
              <a:solidFill>
                <a:srgbClr val="0070C0"/>
              </a:solidFill>
            </a:endParaRPr>
          </a:p>
        </p:txBody>
      </p:sp>
      <p:sp>
        <p:nvSpPr>
          <p:cNvPr id="6" name="Dikdörtgen 5"/>
          <p:cNvSpPr/>
          <p:nvPr/>
        </p:nvSpPr>
        <p:spPr>
          <a:xfrm>
            <a:off x="2095500" y="381000"/>
            <a:ext cx="49530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tr-TR" sz="2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SIFIR ATIK BİLGİ SİSTEMİ GİRİŞ AŞAMALARI </a:t>
            </a:r>
            <a:endParaRPr lang="tr-TR" sz="2400" dirty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4" y="0"/>
            <a:ext cx="897428" cy="8853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32545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si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90600"/>
            <a:ext cx="9144000" cy="5867400"/>
          </a:xfrm>
          <a:prstGeom prst="rect">
            <a:avLst/>
          </a:prstGeom>
        </p:spPr>
      </p:pic>
      <p:sp>
        <p:nvSpPr>
          <p:cNvPr id="2" name="Dikdörtgen 1"/>
          <p:cNvSpPr/>
          <p:nvPr/>
        </p:nvSpPr>
        <p:spPr>
          <a:xfrm>
            <a:off x="1157506" y="228600"/>
            <a:ext cx="646249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r-TR" sz="2800" b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Entegre Çevre Bilgi Sistemi </a:t>
            </a:r>
          </a:p>
          <a:p>
            <a:pPr algn="ctr"/>
            <a:r>
              <a:rPr lang="tr-TR" sz="2800" b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Kayıt Kılavuzu </a:t>
            </a:r>
            <a:endParaRPr lang="tr-TR" sz="2800" b="1" dirty="0">
              <a:solidFill>
                <a:srgbClr val="FF0000"/>
              </a:solidFill>
            </a:endParaRPr>
          </a:p>
        </p:txBody>
      </p:sp>
      <p:pic>
        <p:nvPicPr>
          <p:cNvPr id="5" name="Resim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4" y="0"/>
            <a:ext cx="897428" cy="8853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0283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Resim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19200"/>
            <a:ext cx="9144000" cy="5638800"/>
          </a:xfrm>
          <a:prstGeom prst="rect">
            <a:avLst/>
          </a:prstGeom>
        </p:spPr>
      </p:pic>
      <p:sp>
        <p:nvSpPr>
          <p:cNvPr id="4" name="Dikdörtgen 3"/>
          <p:cNvSpPr/>
          <p:nvPr/>
        </p:nvSpPr>
        <p:spPr>
          <a:xfrm>
            <a:off x="7401661" y="4190999"/>
            <a:ext cx="1428712" cy="646331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rgbClr val="0070C0"/>
            </a:solidFill>
          </a:ln>
        </p:spPr>
        <p:txBody>
          <a:bodyPr wrap="square">
            <a:spAutoFit/>
          </a:bodyPr>
          <a:lstStyle/>
          <a:p>
            <a:r>
              <a:rPr lang="tr-TR" dirty="0">
                <a:solidFill>
                  <a:srgbClr val="002060"/>
                </a:solidFill>
                <a:latin typeface="Times New Roman" panose="02020603050405020304" pitchFamily="18" charset="0"/>
              </a:rPr>
              <a:t>Detaya giriş yapmalısınız. </a:t>
            </a:r>
          </a:p>
        </p:txBody>
      </p:sp>
      <p:cxnSp>
        <p:nvCxnSpPr>
          <p:cNvPr id="5" name="Dirsek Bağlayıcısı 4"/>
          <p:cNvCxnSpPr/>
          <p:nvPr/>
        </p:nvCxnSpPr>
        <p:spPr>
          <a:xfrm rot="5400000">
            <a:off x="7996587" y="3585813"/>
            <a:ext cx="761999" cy="448374"/>
          </a:xfrm>
          <a:prstGeom prst="bentConnector3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Resim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4" y="0"/>
            <a:ext cx="897428" cy="8853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32481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38" y="1143000"/>
            <a:ext cx="9144000" cy="5715000"/>
          </a:xfrm>
          <a:prstGeom prst="rect">
            <a:avLst/>
          </a:prstGeom>
        </p:spPr>
      </p:pic>
      <p:sp>
        <p:nvSpPr>
          <p:cNvPr id="3" name="Dikdörtgen 2"/>
          <p:cNvSpPr/>
          <p:nvPr/>
        </p:nvSpPr>
        <p:spPr>
          <a:xfrm>
            <a:off x="1066800" y="4907531"/>
            <a:ext cx="5334000" cy="1200329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rgbClr val="0070C0"/>
            </a:solidFill>
          </a:ln>
        </p:spPr>
        <p:txBody>
          <a:bodyPr wrap="square">
            <a:spAutoFit/>
          </a:bodyPr>
          <a:lstStyle/>
          <a:p>
            <a:r>
              <a:rPr lang="tr-TR" dirty="0" smtClean="0">
                <a:solidFill>
                  <a:srgbClr val="002060"/>
                </a:solidFill>
                <a:latin typeface="Times New Roman" panose="02020603050405020304" pitchFamily="18" charset="0"/>
              </a:rPr>
              <a:t>Sıfır atık bilgi sistemi uygulamasına EÇBS üzerinden </a:t>
            </a:r>
            <a:r>
              <a:rPr lang="tr-TR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«</a:t>
            </a:r>
            <a:r>
              <a:rPr lang="tr-TR" b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tesis</a:t>
            </a:r>
            <a:r>
              <a:rPr lang="tr-TR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» </a:t>
            </a:r>
            <a:r>
              <a:rPr lang="tr-TR" dirty="0" smtClean="0">
                <a:solidFill>
                  <a:srgbClr val="002060"/>
                </a:solidFill>
                <a:latin typeface="Times New Roman" panose="02020603050405020304" pitchFamily="18" charset="0"/>
              </a:rPr>
              <a:t>bazlı olarak erişim sağlanmaktadır. </a:t>
            </a:r>
          </a:p>
          <a:p>
            <a:r>
              <a:rPr lang="tr-TR" dirty="0" smtClean="0">
                <a:solidFill>
                  <a:srgbClr val="002060"/>
                </a:solidFill>
                <a:latin typeface="Times New Roman" panose="02020603050405020304" pitchFamily="18" charset="0"/>
              </a:rPr>
              <a:t>Faaliyetler girişlerini </a:t>
            </a:r>
            <a:r>
              <a:rPr lang="tr-TR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«</a:t>
            </a:r>
            <a:r>
              <a:rPr lang="tr-TR" b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TESİS</a:t>
            </a:r>
            <a:r>
              <a:rPr lang="tr-TR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» </a:t>
            </a:r>
            <a:r>
              <a:rPr lang="tr-TR" dirty="0" smtClean="0">
                <a:solidFill>
                  <a:srgbClr val="002060"/>
                </a:solidFill>
                <a:latin typeface="Times New Roman" panose="02020603050405020304" pitchFamily="18" charset="0"/>
              </a:rPr>
              <a:t>kaydı üzerinden yapılacaktadır. </a:t>
            </a:r>
            <a:endParaRPr lang="tr-TR" dirty="0">
              <a:solidFill>
                <a:srgbClr val="002060"/>
              </a:solidFill>
            </a:endParaRPr>
          </a:p>
        </p:txBody>
      </p:sp>
      <p:cxnSp>
        <p:nvCxnSpPr>
          <p:cNvPr id="7" name="Dirsek Bağlayıcısı 6"/>
          <p:cNvCxnSpPr/>
          <p:nvPr/>
        </p:nvCxnSpPr>
        <p:spPr>
          <a:xfrm rot="16200000" flipH="1">
            <a:off x="750229" y="2907371"/>
            <a:ext cx="2004742" cy="1981200"/>
          </a:xfrm>
          <a:prstGeom prst="bentConnector3">
            <a:avLst>
              <a:gd name="adj1" fmla="val 50000"/>
            </a:avLst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Dikdörtgen 14"/>
          <p:cNvSpPr/>
          <p:nvPr/>
        </p:nvSpPr>
        <p:spPr>
          <a:xfrm>
            <a:off x="7639088" y="4114800"/>
            <a:ext cx="1428712" cy="646331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rgbClr val="0070C0"/>
            </a:solidFill>
          </a:ln>
        </p:spPr>
        <p:txBody>
          <a:bodyPr wrap="square">
            <a:spAutoFit/>
          </a:bodyPr>
          <a:lstStyle/>
          <a:p>
            <a:r>
              <a:rPr lang="tr-TR" dirty="0">
                <a:solidFill>
                  <a:srgbClr val="002060"/>
                </a:solidFill>
                <a:latin typeface="Times New Roman" panose="02020603050405020304" pitchFamily="18" charset="0"/>
              </a:rPr>
              <a:t>Detaya giriş yapmalısınız. </a:t>
            </a:r>
          </a:p>
        </p:txBody>
      </p:sp>
      <p:cxnSp>
        <p:nvCxnSpPr>
          <p:cNvPr id="19" name="Dirsek Bağlayıcısı 18"/>
          <p:cNvCxnSpPr/>
          <p:nvPr/>
        </p:nvCxnSpPr>
        <p:spPr>
          <a:xfrm rot="5400000">
            <a:off x="8310214" y="3585814"/>
            <a:ext cx="609599" cy="448372"/>
          </a:xfrm>
          <a:prstGeom prst="bentConnector3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5" name="Resim 2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4" y="0"/>
            <a:ext cx="897428" cy="8853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96326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Resim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66800"/>
            <a:ext cx="9144000" cy="5791200"/>
          </a:xfrm>
          <a:prstGeom prst="rect">
            <a:avLst/>
          </a:prstGeom>
        </p:spPr>
      </p:pic>
      <p:sp>
        <p:nvSpPr>
          <p:cNvPr id="4" name="Dikdörtgen 3"/>
          <p:cNvSpPr/>
          <p:nvPr/>
        </p:nvSpPr>
        <p:spPr>
          <a:xfrm>
            <a:off x="2667000" y="2438400"/>
            <a:ext cx="3962400" cy="1200329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rgbClr val="C00000"/>
            </a:solidFill>
          </a:ln>
        </p:spPr>
        <p:txBody>
          <a:bodyPr wrap="square">
            <a:spAutoFit/>
          </a:bodyPr>
          <a:lstStyle/>
          <a:p>
            <a:r>
              <a:rPr lang="tr-TR" dirty="0" smtClean="0">
                <a:solidFill>
                  <a:srgbClr val="000000"/>
                </a:solidFill>
                <a:latin typeface="Wingdings" panose="05000000000000000000" pitchFamily="2" charset="2"/>
              </a:rPr>
              <a:t></a:t>
            </a:r>
            <a:r>
              <a:rPr lang="tr-TR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Uygulama listesine giriş yapın</a:t>
            </a:r>
            <a:r>
              <a:rPr lang="tr-TR" dirty="0">
                <a:solidFill>
                  <a:srgbClr val="000000"/>
                </a:solidFill>
                <a:latin typeface="Times New Roman" panose="02020603050405020304" pitchFamily="18" charset="0"/>
              </a:rPr>
              <a:t>,</a:t>
            </a:r>
          </a:p>
          <a:p>
            <a:r>
              <a:rPr lang="tr-TR" dirty="0">
                <a:solidFill>
                  <a:srgbClr val="000000"/>
                </a:solidFill>
                <a:latin typeface="Wingdings" panose="05000000000000000000" pitchFamily="2" charset="2"/>
              </a:rPr>
              <a:t></a:t>
            </a:r>
            <a:r>
              <a:rPr lang="tr-TR" dirty="0">
                <a:solidFill>
                  <a:srgbClr val="000000"/>
                </a:solidFill>
                <a:latin typeface="Times New Roman" panose="02020603050405020304" pitchFamily="18" charset="0"/>
              </a:rPr>
              <a:t>Sıfır Atık </a:t>
            </a:r>
            <a:r>
              <a:rPr lang="tr-TR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Bilgi Sistemini </a:t>
            </a:r>
            <a:r>
              <a:rPr lang="tr-TR" dirty="0">
                <a:solidFill>
                  <a:srgbClr val="000000"/>
                </a:solidFill>
                <a:latin typeface="Times New Roman" panose="02020603050405020304" pitchFamily="18" charset="0"/>
              </a:rPr>
              <a:t>Ekleyin,</a:t>
            </a:r>
          </a:p>
          <a:p>
            <a:r>
              <a:rPr lang="tr-TR" dirty="0">
                <a:solidFill>
                  <a:srgbClr val="000000"/>
                </a:solidFill>
                <a:latin typeface="Wingdings" panose="05000000000000000000" pitchFamily="2" charset="2"/>
              </a:rPr>
              <a:t></a:t>
            </a:r>
            <a:r>
              <a:rPr lang="tr-TR" dirty="0">
                <a:solidFill>
                  <a:srgbClr val="000000"/>
                </a:solidFill>
                <a:latin typeface="Times New Roman" panose="02020603050405020304" pitchFamily="18" charset="0"/>
              </a:rPr>
              <a:t>Uygulamaya </a:t>
            </a:r>
            <a:r>
              <a:rPr lang="tr-TR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Git butonuna </a:t>
            </a:r>
            <a:r>
              <a:rPr lang="tr-TR" dirty="0">
                <a:solidFill>
                  <a:srgbClr val="000000"/>
                </a:solidFill>
                <a:latin typeface="Times New Roman" panose="02020603050405020304" pitchFamily="18" charset="0"/>
              </a:rPr>
              <a:t>tıklayın,</a:t>
            </a:r>
          </a:p>
          <a:p>
            <a:r>
              <a:rPr lang="tr-TR" dirty="0">
                <a:solidFill>
                  <a:srgbClr val="000000"/>
                </a:solidFill>
                <a:latin typeface="Wingdings" panose="05000000000000000000" pitchFamily="2" charset="2"/>
              </a:rPr>
              <a:t></a:t>
            </a:r>
            <a:r>
              <a:rPr lang="tr-TR" dirty="0">
                <a:solidFill>
                  <a:srgbClr val="000000"/>
                </a:solidFill>
                <a:latin typeface="Times New Roman" panose="02020603050405020304" pitchFamily="18" charset="0"/>
              </a:rPr>
              <a:t>Sıfır Atık </a:t>
            </a:r>
            <a:r>
              <a:rPr lang="tr-TR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Bilgi Sistemine giriş </a:t>
            </a:r>
            <a:r>
              <a:rPr lang="tr-TR" dirty="0">
                <a:solidFill>
                  <a:srgbClr val="000000"/>
                </a:solidFill>
                <a:latin typeface="Times New Roman" panose="02020603050405020304" pitchFamily="18" charset="0"/>
              </a:rPr>
              <a:t>yaptınız!</a:t>
            </a:r>
            <a:endParaRPr lang="tr-TR" dirty="0"/>
          </a:p>
        </p:txBody>
      </p:sp>
      <p:cxnSp>
        <p:nvCxnSpPr>
          <p:cNvPr id="6" name="Dirsek Bağlayıcısı 5"/>
          <p:cNvCxnSpPr/>
          <p:nvPr/>
        </p:nvCxnSpPr>
        <p:spPr>
          <a:xfrm rot="16200000" flipH="1">
            <a:off x="2324100" y="1828800"/>
            <a:ext cx="685800" cy="533400"/>
          </a:xfrm>
          <a:prstGeom prst="bentConnector3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Düz Ok Bağlayıcısı 8"/>
          <p:cNvCxnSpPr/>
          <p:nvPr/>
        </p:nvCxnSpPr>
        <p:spPr>
          <a:xfrm flipH="1">
            <a:off x="2057400" y="5486400"/>
            <a:ext cx="609600" cy="60960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Düz Ok Bağlayıcısı 10"/>
          <p:cNvCxnSpPr/>
          <p:nvPr/>
        </p:nvCxnSpPr>
        <p:spPr>
          <a:xfrm>
            <a:off x="7391400" y="6324600"/>
            <a:ext cx="838200" cy="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Resim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4" y="0"/>
            <a:ext cx="897428" cy="8853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93189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4504</TotalTime>
  <Words>313</Words>
  <Application>Microsoft Office PowerPoint</Application>
  <PresentationFormat>Ekran Gösterisi (4:3)</PresentationFormat>
  <Paragraphs>46</Paragraphs>
  <Slides>26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7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26</vt:i4>
      </vt:variant>
    </vt:vector>
  </HeadingPairs>
  <TitlesOfParts>
    <vt:vector size="34" baseType="lpstr">
      <vt:lpstr>Arial</vt:lpstr>
      <vt:lpstr>Arial Black</vt:lpstr>
      <vt:lpstr>Calibri</vt:lpstr>
      <vt:lpstr>Calibri Light</vt:lpstr>
      <vt:lpstr>Times New Roman</vt:lpstr>
      <vt:lpstr>Verdana</vt:lpstr>
      <vt:lpstr>Wingdings</vt:lpstr>
      <vt:lpstr>Office Teması</vt:lpstr>
      <vt:lpstr>PowerPoint Sunusu</vt:lpstr>
      <vt:lpstr>PowerPoint Sunusu</vt:lpstr>
      <vt:lpstr>PowerPoint Sunusu</vt:lpstr>
      <vt:lpstr>GİRİŞ EKRANI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Volkan TURAL</cp:lastModifiedBy>
  <cp:revision>176</cp:revision>
  <dcterms:created xsi:type="dcterms:W3CDTF">2006-08-16T00:00:00Z</dcterms:created>
  <dcterms:modified xsi:type="dcterms:W3CDTF">2022-02-17T07:51:02Z</dcterms:modified>
</cp:coreProperties>
</file>