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1" r:id="rId2"/>
    <p:sldMasterId id="2147483694" r:id="rId3"/>
    <p:sldMasterId id="2147483706" r:id="rId4"/>
    <p:sldMasterId id="2147483733" r:id="rId5"/>
  </p:sldMasterIdLst>
  <p:notesMasterIdLst>
    <p:notesMasterId r:id="rId45"/>
  </p:notesMasterIdLst>
  <p:sldIdLst>
    <p:sldId id="383" r:id="rId6"/>
    <p:sldId id="389" r:id="rId7"/>
    <p:sldId id="390" r:id="rId8"/>
    <p:sldId id="458" r:id="rId9"/>
    <p:sldId id="392" r:id="rId10"/>
    <p:sldId id="437" r:id="rId11"/>
    <p:sldId id="466" r:id="rId12"/>
    <p:sldId id="467" r:id="rId13"/>
    <p:sldId id="438" r:id="rId14"/>
    <p:sldId id="439" r:id="rId15"/>
    <p:sldId id="440" r:id="rId16"/>
    <p:sldId id="463" r:id="rId17"/>
    <p:sldId id="465" r:id="rId18"/>
    <p:sldId id="442" r:id="rId19"/>
    <p:sldId id="443" r:id="rId20"/>
    <p:sldId id="444" r:id="rId21"/>
    <p:sldId id="445" r:id="rId22"/>
    <p:sldId id="446" r:id="rId23"/>
    <p:sldId id="447" r:id="rId24"/>
    <p:sldId id="448" r:id="rId25"/>
    <p:sldId id="449" r:id="rId26"/>
    <p:sldId id="450" r:id="rId27"/>
    <p:sldId id="451" r:id="rId28"/>
    <p:sldId id="452" r:id="rId29"/>
    <p:sldId id="453" r:id="rId30"/>
    <p:sldId id="454" r:id="rId31"/>
    <p:sldId id="455" r:id="rId32"/>
    <p:sldId id="403" r:id="rId33"/>
    <p:sldId id="404" r:id="rId34"/>
    <p:sldId id="405" r:id="rId35"/>
    <p:sldId id="406" r:id="rId36"/>
    <p:sldId id="407" r:id="rId37"/>
    <p:sldId id="408" r:id="rId38"/>
    <p:sldId id="411" r:id="rId39"/>
    <p:sldId id="412" r:id="rId40"/>
    <p:sldId id="420" r:id="rId41"/>
    <p:sldId id="421" r:id="rId42"/>
    <p:sldId id="422" r:id="rId43"/>
    <p:sldId id="423" r:id="rId44"/>
  </p:sldIdLst>
  <p:sldSz cx="9144000" cy="5143500" type="screen16x9"/>
  <p:notesSz cx="6858000" cy="9144000"/>
  <p:embeddedFontLst>
    <p:embeddedFont>
      <p:font typeface="黑体" panose="020B0604020202020204" charset="-122"/>
      <p:regular r:id="rId46"/>
    </p:embeddedFont>
    <p:embeddedFont>
      <p:font typeface="Vademecum" panose="020B0604020202020204" charset="-94"/>
      <p:regular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SimSun" panose="02010600030101010101" pitchFamily="2" charset="-122"/>
      <p:regular r:id="rId50"/>
    </p:embeddedFont>
    <p:embeddedFont>
      <p:font typeface="Mistral" panose="03090702030407020403" pitchFamily="66" charset="0"/>
      <p:regular r:id="rId51"/>
    </p:embeddedFont>
    <p:embeddedFont>
      <p:font typeface="Constantia" panose="02030602050306030303" pitchFamily="18" charset="0"/>
      <p:regular r:id="rId52"/>
      <p:bold r:id="rId53"/>
      <p:italic r:id="rId54"/>
      <p:boldItalic r:id="rId55"/>
    </p:embeddedFont>
    <p:embeddedFont>
      <p:font typeface="Forte" panose="03060902040502070203" pitchFamily="66" charset="0"/>
      <p:regular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Kristen ITC" panose="03050502040202030202" pitchFamily="66" charset="0"/>
      <p:regular r:id="rId61"/>
    </p:embeddedFont>
    <p:embeddedFont>
      <p:font typeface="Snap ITC" panose="04040A07060A02020202" pitchFamily="82" charset="0"/>
      <p:regular r:id="rId62"/>
    </p:embeddedFont>
    <p:embeddedFont>
      <p:font typeface="Ravie" panose="04040805050809020602" pitchFamily="82" charset="0"/>
      <p:regular r:id="rId63"/>
    </p:embeddedFont>
    <p:embeddedFont>
      <p:font typeface="Viner Hand ITC" panose="03070502030502020203" pitchFamily="66" charset="0"/>
      <p:regular r:id="rId64"/>
    </p:embeddedFont>
    <p:embeddedFont>
      <p:font typeface="Wingdings 2" panose="05020102010507070707" pitchFamily="18" charset="2"/>
      <p:regular r:id="rId65"/>
    </p:embeddedFont>
  </p:embeddedFontLst>
  <p:custDataLst>
    <p:tags r:id="rId6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04EC"/>
    <a:srgbClr val="FFFFFF"/>
    <a:srgbClr val="DDDDDD"/>
    <a:srgbClr val="B2B2B2"/>
    <a:srgbClr val="EBAC07"/>
    <a:srgbClr val="00FFFF"/>
    <a:srgbClr val="C0C0C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Tema Uygulanmış Stil 2 - Vurgu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ema Uygulanmış Stil 2 - Vurgu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Açık Stil 3 - Vurgu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7" autoAdjust="0"/>
    <p:restoredTop sz="92532" autoAdjust="0"/>
  </p:normalViewPr>
  <p:slideViewPr>
    <p:cSldViewPr>
      <p:cViewPr varScale="1">
        <p:scale>
          <a:sx n="111" d="100"/>
          <a:sy n="111" d="100"/>
        </p:scale>
        <p:origin x="34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tableStyles" Target="tableStyles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AE3816-0CDD-4724-B8E6-6C339D0C1ACC}" type="doc">
      <dgm:prSet loTypeId="urn:microsoft.com/office/officeart/2008/layout/VerticalCurved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6CF33890-07A7-48D6-83C1-6B582D251DA0}">
      <dgm:prSet phldrT="[Metin]" custT="1"/>
      <dgm:spPr/>
      <dgm:t>
        <a:bodyPr/>
        <a:lstStyle/>
        <a:p>
          <a:pPr algn="ctr"/>
          <a:r>
            <a:rPr lang="tr-TR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SUNUM İÇERİĞİ</a:t>
          </a:r>
          <a:endParaRPr lang="tr-TR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6299D2-24D6-4C63-AAD9-30BD586BB082}" type="parTrans" cxnId="{6C3CC14F-286C-4A24-A99C-79A3992E3F53}">
      <dgm:prSet/>
      <dgm:spPr/>
      <dgm:t>
        <a:bodyPr/>
        <a:lstStyle/>
        <a:p>
          <a:endParaRPr lang="tr-TR"/>
        </a:p>
      </dgm:t>
    </dgm:pt>
    <dgm:pt modelId="{62FE560F-4B33-4EE7-9E3A-54B57BA113A6}" type="sibTrans" cxnId="{6C3CC14F-286C-4A24-A99C-79A3992E3F53}">
      <dgm:prSet/>
      <dgm:spPr/>
      <dgm:t>
        <a:bodyPr/>
        <a:lstStyle/>
        <a:p>
          <a:endParaRPr lang="tr-TR"/>
        </a:p>
      </dgm:t>
    </dgm:pt>
    <dgm:pt modelId="{AE729B19-1097-4724-875F-30C9A2943F19}">
      <dgm:prSet phldrT="[Metin]" custT="1"/>
      <dgm:spPr/>
      <dgm:t>
        <a:bodyPr/>
        <a:lstStyle/>
        <a:p>
          <a:r>
            <a:rPr lang="tr-TR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SIFIR ATIK SİSTEM KURULUMU</a:t>
          </a:r>
          <a:endParaRPr lang="tr-TR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954C5C-98B1-426C-A81F-100E58121C38}" type="parTrans" cxnId="{E6A7B082-5284-4368-9442-F78BB4302E91}">
      <dgm:prSet/>
      <dgm:spPr/>
      <dgm:t>
        <a:bodyPr/>
        <a:lstStyle/>
        <a:p>
          <a:endParaRPr lang="en-US"/>
        </a:p>
      </dgm:t>
    </dgm:pt>
    <dgm:pt modelId="{7E83DE56-D4AD-4E07-962F-74BB651091B4}" type="sibTrans" cxnId="{E6A7B082-5284-4368-9442-F78BB4302E91}">
      <dgm:prSet/>
      <dgm:spPr/>
      <dgm:t>
        <a:bodyPr/>
        <a:lstStyle/>
        <a:p>
          <a:endParaRPr lang="en-US"/>
        </a:p>
      </dgm:t>
    </dgm:pt>
    <dgm:pt modelId="{A7BAAFAC-8B2B-4E02-A5EB-1FD1BFD06916}">
      <dgm:prSet phldrT="[Metin]" custT="1"/>
      <dgm:spPr/>
      <dgm:t>
        <a:bodyPr/>
        <a:lstStyle/>
        <a:p>
          <a:r>
            <a:rPr lang="tr-TR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GENEL BİLGİLER</a:t>
          </a:r>
          <a:endParaRPr lang="tr-TR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8FEB5F-5EB5-4DF0-ABB9-552FCAD7FF8A}" type="parTrans" cxnId="{CC61CB22-90F4-49C6-A83A-B95F585EA506}">
      <dgm:prSet/>
      <dgm:spPr/>
      <dgm:t>
        <a:bodyPr/>
        <a:lstStyle/>
        <a:p>
          <a:endParaRPr lang="en-US"/>
        </a:p>
      </dgm:t>
    </dgm:pt>
    <dgm:pt modelId="{EE08EE10-F98B-4B7A-B1EF-E7F742DF242A}" type="sibTrans" cxnId="{CC61CB22-90F4-49C6-A83A-B95F585EA506}">
      <dgm:prSet/>
      <dgm:spPr/>
      <dgm:t>
        <a:bodyPr/>
        <a:lstStyle/>
        <a:p>
          <a:endParaRPr lang="en-US"/>
        </a:p>
      </dgm:t>
    </dgm:pt>
    <dgm:pt modelId="{B540200C-9088-4F93-AC35-0809CE6DF686}">
      <dgm:prSet phldrT="[Metin]" custT="1"/>
      <dgm:spPr/>
      <dgm:t>
        <a:bodyPr/>
        <a:lstStyle/>
        <a:p>
          <a:r>
            <a:rPr lang="tr-TR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BAKANLIĞIMIZDAKİ UYGULAMA</a:t>
          </a:r>
          <a:endParaRPr lang="tr-TR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5C4C27-64AE-4548-AC4E-D685FC5AB224}" type="parTrans" cxnId="{EF8259EA-C646-4C4F-8B90-29EFC9FFB776}">
      <dgm:prSet/>
      <dgm:spPr/>
      <dgm:t>
        <a:bodyPr/>
        <a:lstStyle/>
        <a:p>
          <a:endParaRPr lang="en-US"/>
        </a:p>
      </dgm:t>
    </dgm:pt>
    <dgm:pt modelId="{83EB39D0-A3B9-4EA5-9102-4D3953EA3C81}" type="sibTrans" cxnId="{EF8259EA-C646-4C4F-8B90-29EFC9FFB776}">
      <dgm:prSet/>
      <dgm:spPr/>
      <dgm:t>
        <a:bodyPr/>
        <a:lstStyle/>
        <a:p>
          <a:endParaRPr lang="en-US"/>
        </a:p>
      </dgm:t>
    </dgm:pt>
    <dgm:pt modelId="{1504C3A8-4C56-43C7-B32F-6DE2CEF4869D}">
      <dgm:prSet phldrT="[Metin]" custT="1"/>
      <dgm:spPr/>
      <dgm:t>
        <a:bodyPr/>
        <a:lstStyle/>
        <a:p>
          <a:r>
            <a:rPr lang="tr-TR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ATIK VE SIFIR ATIK NEDİR?</a:t>
          </a:r>
          <a:endParaRPr lang="tr-TR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58419C-34BF-4B60-A14D-A5F979287B5B}" type="parTrans" cxnId="{22B8FBF1-B13D-4195-A3B9-1CC441B8BA73}">
      <dgm:prSet/>
      <dgm:spPr/>
      <dgm:t>
        <a:bodyPr/>
        <a:lstStyle/>
        <a:p>
          <a:endParaRPr lang="en-US"/>
        </a:p>
      </dgm:t>
    </dgm:pt>
    <dgm:pt modelId="{FBD8272F-2F99-4D93-9696-7268CFE2D0A6}" type="sibTrans" cxnId="{22B8FBF1-B13D-4195-A3B9-1CC441B8BA73}">
      <dgm:prSet/>
      <dgm:spPr/>
      <dgm:t>
        <a:bodyPr/>
        <a:lstStyle/>
        <a:p>
          <a:endParaRPr lang="en-US"/>
        </a:p>
      </dgm:t>
    </dgm:pt>
    <dgm:pt modelId="{476501FF-BF75-47CC-9C99-A337FBAD0342}">
      <dgm:prSet phldrT="[Metin]" custT="1"/>
      <dgm:spPr/>
      <dgm:t>
        <a:bodyPr/>
        <a:lstStyle/>
        <a:p>
          <a:r>
            <a:rPr lang="tr-TR" sz="28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SIFIR ATIK ÜLKE UYGULAMARI</a:t>
          </a:r>
          <a:endParaRPr lang="tr-TR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64DB41-079B-427A-BA93-E31FFA6FF5DC}" type="parTrans" cxnId="{18B7D918-7D25-4BF7-B506-6150A68F6E98}">
      <dgm:prSet/>
      <dgm:spPr/>
      <dgm:t>
        <a:bodyPr/>
        <a:lstStyle/>
        <a:p>
          <a:endParaRPr lang="en-US"/>
        </a:p>
      </dgm:t>
    </dgm:pt>
    <dgm:pt modelId="{C3B62DFC-62BE-40F7-957A-929E86C7DF2A}" type="sibTrans" cxnId="{18B7D918-7D25-4BF7-B506-6150A68F6E98}">
      <dgm:prSet/>
      <dgm:spPr/>
      <dgm:t>
        <a:bodyPr/>
        <a:lstStyle/>
        <a:p>
          <a:endParaRPr lang="en-US"/>
        </a:p>
      </dgm:t>
    </dgm:pt>
    <dgm:pt modelId="{7E1B5B99-FBA8-48B8-A592-109085766148}" type="pres">
      <dgm:prSet presAssocID="{0BAE3816-0CDD-4724-B8E6-6C339D0C1AC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FE4F9BB-CF92-467A-91D4-183DA5D4C53E}" type="pres">
      <dgm:prSet presAssocID="{0BAE3816-0CDD-4724-B8E6-6C339D0C1ACC}" presName="Name1" presStyleCnt="0"/>
      <dgm:spPr/>
      <dgm:t>
        <a:bodyPr/>
        <a:lstStyle/>
        <a:p>
          <a:endParaRPr lang="en-US"/>
        </a:p>
      </dgm:t>
    </dgm:pt>
    <dgm:pt modelId="{DB06FDCD-7088-4A38-9083-127C29C4FC89}" type="pres">
      <dgm:prSet presAssocID="{0BAE3816-0CDD-4724-B8E6-6C339D0C1ACC}" presName="cycle" presStyleCnt="0"/>
      <dgm:spPr/>
      <dgm:t>
        <a:bodyPr/>
        <a:lstStyle/>
        <a:p>
          <a:endParaRPr lang="en-US"/>
        </a:p>
      </dgm:t>
    </dgm:pt>
    <dgm:pt modelId="{7D6B9082-CACB-4F06-B79C-7AE18CFC517C}" type="pres">
      <dgm:prSet presAssocID="{0BAE3816-0CDD-4724-B8E6-6C339D0C1ACC}" presName="srcNode" presStyleLbl="node1" presStyleIdx="0" presStyleCnt="6"/>
      <dgm:spPr/>
      <dgm:t>
        <a:bodyPr/>
        <a:lstStyle/>
        <a:p>
          <a:endParaRPr lang="en-US"/>
        </a:p>
      </dgm:t>
    </dgm:pt>
    <dgm:pt modelId="{F7845074-4F8E-45C7-92EA-1626484D4BCB}" type="pres">
      <dgm:prSet presAssocID="{0BAE3816-0CDD-4724-B8E6-6C339D0C1ACC}" presName="conn" presStyleLbl="parChTrans1D2" presStyleIdx="0" presStyleCnt="1"/>
      <dgm:spPr/>
      <dgm:t>
        <a:bodyPr/>
        <a:lstStyle/>
        <a:p>
          <a:endParaRPr lang="en-US"/>
        </a:p>
      </dgm:t>
    </dgm:pt>
    <dgm:pt modelId="{F95B549E-7956-47CC-9FBA-7D9FD44BFAC9}" type="pres">
      <dgm:prSet presAssocID="{0BAE3816-0CDD-4724-B8E6-6C339D0C1ACC}" presName="extraNode" presStyleLbl="node1" presStyleIdx="0" presStyleCnt="6"/>
      <dgm:spPr/>
      <dgm:t>
        <a:bodyPr/>
        <a:lstStyle/>
        <a:p>
          <a:endParaRPr lang="en-US"/>
        </a:p>
      </dgm:t>
    </dgm:pt>
    <dgm:pt modelId="{A0DCCAC9-8649-4A77-86D6-DE877029D60D}" type="pres">
      <dgm:prSet presAssocID="{0BAE3816-0CDD-4724-B8E6-6C339D0C1ACC}" presName="dstNode" presStyleLbl="node1" presStyleIdx="0" presStyleCnt="6"/>
      <dgm:spPr/>
      <dgm:t>
        <a:bodyPr/>
        <a:lstStyle/>
        <a:p>
          <a:endParaRPr lang="en-US"/>
        </a:p>
      </dgm:t>
    </dgm:pt>
    <dgm:pt modelId="{469E580F-9783-49A3-924B-FDC28A144450}" type="pres">
      <dgm:prSet presAssocID="{6CF33890-07A7-48D6-83C1-6B582D251DA0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E90B74-DC3F-42A8-8EF6-979D87FC7273}" type="pres">
      <dgm:prSet presAssocID="{6CF33890-07A7-48D6-83C1-6B582D251DA0}" presName="accent_1" presStyleCnt="0"/>
      <dgm:spPr/>
      <dgm:t>
        <a:bodyPr/>
        <a:lstStyle/>
        <a:p>
          <a:endParaRPr lang="en-US"/>
        </a:p>
      </dgm:t>
    </dgm:pt>
    <dgm:pt modelId="{CCB9D053-09EE-4817-9C51-5F77AF1343A4}" type="pres">
      <dgm:prSet presAssocID="{6CF33890-07A7-48D6-83C1-6B582D251DA0}" presName="accentRepeatNode" presStyleLbl="solidFgAcc1" presStyleIdx="0" presStyleCnt="6"/>
      <dgm:spPr/>
      <dgm:t>
        <a:bodyPr/>
        <a:lstStyle/>
        <a:p>
          <a:endParaRPr lang="en-US"/>
        </a:p>
      </dgm:t>
    </dgm:pt>
    <dgm:pt modelId="{A18F5C74-1FDE-4342-BD16-C9D325DD87E2}" type="pres">
      <dgm:prSet presAssocID="{A7BAAFAC-8B2B-4E02-A5EB-1FD1BFD06916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B40028-FD15-40C4-88CA-B2E3A3AF0443}" type="pres">
      <dgm:prSet presAssocID="{A7BAAFAC-8B2B-4E02-A5EB-1FD1BFD06916}" presName="accent_2" presStyleCnt="0"/>
      <dgm:spPr/>
      <dgm:t>
        <a:bodyPr/>
        <a:lstStyle/>
        <a:p>
          <a:endParaRPr lang="en-US"/>
        </a:p>
      </dgm:t>
    </dgm:pt>
    <dgm:pt modelId="{AD44B819-9070-4E52-9F6B-FE28A16282AC}" type="pres">
      <dgm:prSet presAssocID="{A7BAAFAC-8B2B-4E02-A5EB-1FD1BFD06916}" presName="accentRepeatNode" presStyleLbl="solidFgAcc1" presStyleIdx="1" presStyleCnt="6"/>
      <dgm:spPr/>
      <dgm:t>
        <a:bodyPr/>
        <a:lstStyle/>
        <a:p>
          <a:endParaRPr lang="en-US"/>
        </a:p>
      </dgm:t>
    </dgm:pt>
    <dgm:pt modelId="{1E6D1DE5-1E01-499D-B167-77A54EDA26E3}" type="pres">
      <dgm:prSet presAssocID="{476501FF-BF75-47CC-9C99-A337FBAD0342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D68A82-8608-485C-9268-6AAD95B82062}" type="pres">
      <dgm:prSet presAssocID="{476501FF-BF75-47CC-9C99-A337FBAD0342}" presName="accent_3" presStyleCnt="0"/>
      <dgm:spPr/>
    </dgm:pt>
    <dgm:pt modelId="{CF576E0A-886B-430C-9E27-79FF6D83066C}" type="pres">
      <dgm:prSet presAssocID="{476501FF-BF75-47CC-9C99-A337FBAD0342}" presName="accentRepeatNode" presStyleLbl="solidFgAcc1" presStyleIdx="2" presStyleCnt="6"/>
      <dgm:spPr/>
    </dgm:pt>
    <dgm:pt modelId="{48D40F07-40F8-46DA-815E-ED78005C3ADA}" type="pres">
      <dgm:prSet presAssocID="{1504C3A8-4C56-43C7-B32F-6DE2CEF4869D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40AF22-F23E-4349-8E86-5ECB6BAB8AAF}" type="pres">
      <dgm:prSet presAssocID="{1504C3A8-4C56-43C7-B32F-6DE2CEF4869D}" presName="accent_4" presStyleCnt="0"/>
      <dgm:spPr/>
    </dgm:pt>
    <dgm:pt modelId="{AA5B2DEE-9A78-4498-9AA2-9C77007F69FD}" type="pres">
      <dgm:prSet presAssocID="{1504C3A8-4C56-43C7-B32F-6DE2CEF4869D}" presName="accentRepeatNode" presStyleLbl="solidFgAcc1" presStyleIdx="3" presStyleCnt="6"/>
      <dgm:spPr/>
    </dgm:pt>
    <dgm:pt modelId="{183FC71C-A173-4EB4-A2FE-C1BCDCA29B09}" type="pres">
      <dgm:prSet presAssocID="{B540200C-9088-4F93-AC35-0809CE6DF686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900A5A-09A5-40FD-A032-4FE81FB17B01}" type="pres">
      <dgm:prSet presAssocID="{B540200C-9088-4F93-AC35-0809CE6DF686}" presName="accent_5" presStyleCnt="0"/>
      <dgm:spPr/>
    </dgm:pt>
    <dgm:pt modelId="{1B4A3A32-F28C-4156-8157-F902D1ADA2C9}" type="pres">
      <dgm:prSet presAssocID="{B540200C-9088-4F93-AC35-0809CE6DF686}" presName="accentRepeatNode" presStyleLbl="solidFgAcc1" presStyleIdx="4" presStyleCnt="6"/>
      <dgm:spPr/>
      <dgm:t>
        <a:bodyPr/>
        <a:lstStyle/>
        <a:p>
          <a:endParaRPr lang="en-US"/>
        </a:p>
      </dgm:t>
    </dgm:pt>
    <dgm:pt modelId="{DEBE59EE-1420-4F88-B693-4C70696A77C6}" type="pres">
      <dgm:prSet presAssocID="{AE729B19-1097-4724-875F-30C9A2943F19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299BB1-A855-4D51-98A1-50FAAE10B4EA}" type="pres">
      <dgm:prSet presAssocID="{AE729B19-1097-4724-875F-30C9A2943F19}" presName="accent_6" presStyleCnt="0"/>
      <dgm:spPr/>
      <dgm:t>
        <a:bodyPr/>
        <a:lstStyle/>
        <a:p>
          <a:endParaRPr lang="en-US"/>
        </a:p>
      </dgm:t>
    </dgm:pt>
    <dgm:pt modelId="{42610642-15A3-4E32-AACC-62F0C1E51A25}" type="pres">
      <dgm:prSet presAssocID="{AE729B19-1097-4724-875F-30C9A2943F19}" presName="accentRepeatNode" presStyleLbl="solidFgAcc1" presStyleIdx="5" presStyleCnt="6"/>
      <dgm:spPr/>
      <dgm:t>
        <a:bodyPr/>
        <a:lstStyle/>
        <a:p>
          <a:endParaRPr lang="en-US"/>
        </a:p>
      </dgm:t>
    </dgm:pt>
  </dgm:ptLst>
  <dgm:cxnLst>
    <dgm:cxn modelId="{89B86CE9-585C-40A1-8C1E-3D713BDE64BF}" type="presOf" srcId="{0BAE3816-0CDD-4724-B8E6-6C339D0C1ACC}" destId="{7E1B5B99-FBA8-48B8-A592-109085766148}" srcOrd="0" destOrd="0" presId="urn:microsoft.com/office/officeart/2008/layout/VerticalCurvedList"/>
    <dgm:cxn modelId="{18B7D918-7D25-4BF7-B506-6150A68F6E98}" srcId="{0BAE3816-0CDD-4724-B8E6-6C339D0C1ACC}" destId="{476501FF-BF75-47CC-9C99-A337FBAD0342}" srcOrd="2" destOrd="0" parTransId="{8F64DB41-079B-427A-BA93-E31FFA6FF5DC}" sibTransId="{C3B62DFC-62BE-40F7-957A-929E86C7DF2A}"/>
    <dgm:cxn modelId="{D8009100-781B-442A-96F2-68DFF69D6C93}" type="presOf" srcId="{AE729B19-1097-4724-875F-30C9A2943F19}" destId="{DEBE59EE-1420-4F88-B693-4C70696A77C6}" srcOrd="0" destOrd="0" presId="urn:microsoft.com/office/officeart/2008/layout/VerticalCurvedList"/>
    <dgm:cxn modelId="{BF55BD44-9844-4300-A220-3D3064ED6EDF}" type="presOf" srcId="{A7BAAFAC-8B2B-4E02-A5EB-1FD1BFD06916}" destId="{A18F5C74-1FDE-4342-BD16-C9D325DD87E2}" srcOrd="0" destOrd="0" presId="urn:microsoft.com/office/officeart/2008/layout/VerticalCurvedList"/>
    <dgm:cxn modelId="{C8774B52-BD5C-452D-8B99-97D229294ED4}" type="presOf" srcId="{6CF33890-07A7-48D6-83C1-6B582D251DA0}" destId="{469E580F-9783-49A3-924B-FDC28A144450}" srcOrd="0" destOrd="0" presId="urn:microsoft.com/office/officeart/2008/layout/VerticalCurvedList"/>
    <dgm:cxn modelId="{C69CFC92-7100-4446-9841-4BBEE7825669}" type="presOf" srcId="{B540200C-9088-4F93-AC35-0809CE6DF686}" destId="{183FC71C-A173-4EB4-A2FE-C1BCDCA29B09}" srcOrd="0" destOrd="0" presId="urn:microsoft.com/office/officeart/2008/layout/VerticalCurvedList"/>
    <dgm:cxn modelId="{6C3CC14F-286C-4A24-A99C-79A3992E3F53}" srcId="{0BAE3816-0CDD-4724-B8E6-6C339D0C1ACC}" destId="{6CF33890-07A7-48D6-83C1-6B582D251DA0}" srcOrd="0" destOrd="0" parTransId="{7D6299D2-24D6-4C63-AAD9-30BD586BB082}" sibTransId="{62FE560F-4B33-4EE7-9E3A-54B57BA113A6}"/>
    <dgm:cxn modelId="{CC61CB22-90F4-49C6-A83A-B95F585EA506}" srcId="{0BAE3816-0CDD-4724-B8E6-6C339D0C1ACC}" destId="{A7BAAFAC-8B2B-4E02-A5EB-1FD1BFD06916}" srcOrd="1" destOrd="0" parTransId="{A28FEB5F-5EB5-4DF0-ABB9-552FCAD7FF8A}" sibTransId="{EE08EE10-F98B-4B7A-B1EF-E7F742DF242A}"/>
    <dgm:cxn modelId="{E6A7B082-5284-4368-9442-F78BB4302E91}" srcId="{0BAE3816-0CDD-4724-B8E6-6C339D0C1ACC}" destId="{AE729B19-1097-4724-875F-30C9A2943F19}" srcOrd="5" destOrd="0" parTransId="{E0954C5C-98B1-426C-A81F-100E58121C38}" sibTransId="{7E83DE56-D4AD-4E07-962F-74BB651091B4}"/>
    <dgm:cxn modelId="{3D9285C4-4A48-42EA-A112-85C1DBDE89C2}" type="presOf" srcId="{62FE560F-4B33-4EE7-9E3A-54B57BA113A6}" destId="{F7845074-4F8E-45C7-92EA-1626484D4BCB}" srcOrd="0" destOrd="0" presId="urn:microsoft.com/office/officeart/2008/layout/VerticalCurvedList"/>
    <dgm:cxn modelId="{22B8FBF1-B13D-4195-A3B9-1CC441B8BA73}" srcId="{0BAE3816-0CDD-4724-B8E6-6C339D0C1ACC}" destId="{1504C3A8-4C56-43C7-B32F-6DE2CEF4869D}" srcOrd="3" destOrd="0" parTransId="{E258419C-34BF-4B60-A14D-A5F979287B5B}" sibTransId="{FBD8272F-2F99-4D93-9696-7268CFE2D0A6}"/>
    <dgm:cxn modelId="{5D2BE1C4-9618-4924-BAC0-B31260E06BD2}" type="presOf" srcId="{476501FF-BF75-47CC-9C99-A337FBAD0342}" destId="{1E6D1DE5-1E01-499D-B167-77A54EDA26E3}" srcOrd="0" destOrd="0" presId="urn:microsoft.com/office/officeart/2008/layout/VerticalCurvedList"/>
    <dgm:cxn modelId="{0079E8EA-69BA-4BF5-A3F8-5B52792CA818}" type="presOf" srcId="{1504C3A8-4C56-43C7-B32F-6DE2CEF4869D}" destId="{48D40F07-40F8-46DA-815E-ED78005C3ADA}" srcOrd="0" destOrd="0" presId="urn:microsoft.com/office/officeart/2008/layout/VerticalCurvedList"/>
    <dgm:cxn modelId="{EF8259EA-C646-4C4F-8B90-29EFC9FFB776}" srcId="{0BAE3816-0CDD-4724-B8E6-6C339D0C1ACC}" destId="{B540200C-9088-4F93-AC35-0809CE6DF686}" srcOrd="4" destOrd="0" parTransId="{C95C4C27-64AE-4548-AC4E-D685FC5AB224}" sibTransId="{83EB39D0-A3B9-4EA5-9102-4D3953EA3C81}"/>
    <dgm:cxn modelId="{C6DA1AEF-BD8F-4EBD-AA77-A55C17E63072}" type="presParOf" srcId="{7E1B5B99-FBA8-48B8-A592-109085766148}" destId="{9FE4F9BB-CF92-467A-91D4-183DA5D4C53E}" srcOrd="0" destOrd="0" presId="urn:microsoft.com/office/officeart/2008/layout/VerticalCurvedList"/>
    <dgm:cxn modelId="{C2BD23DC-3D6C-426F-962A-9EF65CA9ADCD}" type="presParOf" srcId="{9FE4F9BB-CF92-467A-91D4-183DA5D4C53E}" destId="{DB06FDCD-7088-4A38-9083-127C29C4FC89}" srcOrd="0" destOrd="0" presId="urn:microsoft.com/office/officeart/2008/layout/VerticalCurvedList"/>
    <dgm:cxn modelId="{07D25CE6-4DD1-46C0-A4BD-52A677516F29}" type="presParOf" srcId="{DB06FDCD-7088-4A38-9083-127C29C4FC89}" destId="{7D6B9082-CACB-4F06-B79C-7AE18CFC517C}" srcOrd="0" destOrd="0" presId="urn:microsoft.com/office/officeart/2008/layout/VerticalCurvedList"/>
    <dgm:cxn modelId="{1953617D-6BBC-429E-B617-55FAE6D718F4}" type="presParOf" srcId="{DB06FDCD-7088-4A38-9083-127C29C4FC89}" destId="{F7845074-4F8E-45C7-92EA-1626484D4BCB}" srcOrd="1" destOrd="0" presId="urn:microsoft.com/office/officeart/2008/layout/VerticalCurvedList"/>
    <dgm:cxn modelId="{1F254675-CB81-4DF7-94D8-DB60DF21903C}" type="presParOf" srcId="{DB06FDCD-7088-4A38-9083-127C29C4FC89}" destId="{F95B549E-7956-47CC-9FBA-7D9FD44BFAC9}" srcOrd="2" destOrd="0" presId="urn:microsoft.com/office/officeart/2008/layout/VerticalCurvedList"/>
    <dgm:cxn modelId="{5DFE54BD-06CF-4381-9329-41F3651C9E22}" type="presParOf" srcId="{DB06FDCD-7088-4A38-9083-127C29C4FC89}" destId="{A0DCCAC9-8649-4A77-86D6-DE877029D60D}" srcOrd="3" destOrd="0" presId="urn:microsoft.com/office/officeart/2008/layout/VerticalCurvedList"/>
    <dgm:cxn modelId="{DBBE0C07-FE28-4A96-9BF6-BAFFE57B242C}" type="presParOf" srcId="{9FE4F9BB-CF92-467A-91D4-183DA5D4C53E}" destId="{469E580F-9783-49A3-924B-FDC28A144450}" srcOrd="1" destOrd="0" presId="urn:microsoft.com/office/officeart/2008/layout/VerticalCurvedList"/>
    <dgm:cxn modelId="{F9CE441E-4E2E-4FA7-BDF9-C6ACEB7574B8}" type="presParOf" srcId="{9FE4F9BB-CF92-467A-91D4-183DA5D4C53E}" destId="{BDE90B74-DC3F-42A8-8EF6-979D87FC7273}" srcOrd="2" destOrd="0" presId="urn:microsoft.com/office/officeart/2008/layout/VerticalCurvedList"/>
    <dgm:cxn modelId="{69BE78A8-D2EC-48D1-B7BA-58F834EE5017}" type="presParOf" srcId="{BDE90B74-DC3F-42A8-8EF6-979D87FC7273}" destId="{CCB9D053-09EE-4817-9C51-5F77AF1343A4}" srcOrd="0" destOrd="0" presId="urn:microsoft.com/office/officeart/2008/layout/VerticalCurvedList"/>
    <dgm:cxn modelId="{5066CAD5-8114-4CC5-9525-444DB3252378}" type="presParOf" srcId="{9FE4F9BB-CF92-467A-91D4-183DA5D4C53E}" destId="{A18F5C74-1FDE-4342-BD16-C9D325DD87E2}" srcOrd="3" destOrd="0" presId="urn:microsoft.com/office/officeart/2008/layout/VerticalCurvedList"/>
    <dgm:cxn modelId="{6FC24D9F-C55E-4525-B17D-3B427AC4DA42}" type="presParOf" srcId="{9FE4F9BB-CF92-467A-91D4-183DA5D4C53E}" destId="{B1B40028-FD15-40C4-88CA-B2E3A3AF0443}" srcOrd="4" destOrd="0" presId="urn:microsoft.com/office/officeart/2008/layout/VerticalCurvedList"/>
    <dgm:cxn modelId="{E6285D1A-62CA-4719-8F0F-C3C001A2253B}" type="presParOf" srcId="{B1B40028-FD15-40C4-88CA-B2E3A3AF0443}" destId="{AD44B819-9070-4E52-9F6B-FE28A16282AC}" srcOrd="0" destOrd="0" presId="urn:microsoft.com/office/officeart/2008/layout/VerticalCurvedList"/>
    <dgm:cxn modelId="{7B166E7C-2B8A-4879-A62B-E63E8705F571}" type="presParOf" srcId="{9FE4F9BB-CF92-467A-91D4-183DA5D4C53E}" destId="{1E6D1DE5-1E01-499D-B167-77A54EDA26E3}" srcOrd="5" destOrd="0" presId="urn:microsoft.com/office/officeart/2008/layout/VerticalCurvedList"/>
    <dgm:cxn modelId="{35F0819E-9A3F-4938-AE0B-2078BBE5F2A8}" type="presParOf" srcId="{9FE4F9BB-CF92-467A-91D4-183DA5D4C53E}" destId="{42D68A82-8608-485C-9268-6AAD95B82062}" srcOrd="6" destOrd="0" presId="urn:microsoft.com/office/officeart/2008/layout/VerticalCurvedList"/>
    <dgm:cxn modelId="{56ACF436-618B-4137-A290-466466E147B8}" type="presParOf" srcId="{42D68A82-8608-485C-9268-6AAD95B82062}" destId="{CF576E0A-886B-430C-9E27-79FF6D83066C}" srcOrd="0" destOrd="0" presId="urn:microsoft.com/office/officeart/2008/layout/VerticalCurvedList"/>
    <dgm:cxn modelId="{F284F1DD-0B43-490E-A4E5-DA6BC4C6CF36}" type="presParOf" srcId="{9FE4F9BB-CF92-467A-91D4-183DA5D4C53E}" destId="{48D40F07-40F8-46DA-815E-ED78005C3ADA}" srcOrd="7" destOrd="0" presId="urn:microsoft.com/office/officeart/2008/layout/VerticalCurvedList"/>
    <dgm:cxn modelId="{CB8117D3-5397-4E7E-B82B-8D98D6A78465}" type="presParOf" srcId="{9FE4F9BB-CF92-467A-91D4-183DA5D4C53E}" destId="{5E40AF22-F23E-4349-8E86-5ECB6BAB8AAF}" srcOrd="8" destOrd="0" presId="urn:microsoft.com/office/officeart/2008/layout/VerticalCurvedList"/>
    <dgm:cxn modelId="{70730F30-4624-4626-A09B-70527745E1D9}" type="presParOf" srcId="{5E40AF22-F23E-4349-8E86-5ECB6BAB8AAF}" destId="{AA5B2DEE-9A78-4498-9AA2-9C77007F69FD}" srcOrd="0" destOrd="0" presId="urn:microsoft.com/office/officeart/2008/layout/VerticalCurvedList"/>
    <dgm:cxn modelId="{B41E3D1C-753E-46BE-96D3-DAFB3BAE36E4}" type="presParOf" srcId="{9FE4F9BB-CF92-467A-91D4-183DA5D4C53E}" destId="{183FC71C-A173-4EB4-A2FE-C1BCDCA29B09}" srcOrd="9" destOrd="0" presId="urn:microsoft.com/office/officeart/2008/layout/VerticalCurvedList"/>
    <dgm:cxn modelId="{21D8672F-F48A-4B81-B261-345AC6C269B9}" type="presParOf" srcId="{9FE4F9BB-CF92-467A-91D4-183DA5D4C53E}" destId="{08900A5A-09A5-40FD-A032-4FE81FB17B01}" srcOrd="10" destOrd="0" presId="urn:microsoft.com/office/officeart/2008/layout/VerticalCurvedList"/>
    <dgm:cxn modelId="{4C94E994-BD32-4471-B9C6-BDC40AC26D1F}" type="presParOf" srcId="{08900A5A-09A5-40FD-A032-4FE81FB17B01}" destId="{1B4A3A32-F28C-4156-8157-F902D1ADA2C9}" srcOrd="0" destOrd="0" presId="urn:microsoft.com/office/officeart/2008/layout/VerticalCurvedList"/>
    <dgm:cxn modelId="{FDB2292E-0E0B-4DD9-91A7-303F36AB9D1F}" type="presParOf" srcId="{9FE4F9BB-CF92-467A-91D4-183DA5D4C53E}" destId="{DEBE59EE-1420-4F88-B693-4C70696A77C6}" srcOrd="11" destOrd="0" presId="urn:microsoft.com/office/officeart/2008/layout/VerticalCurvedList"/>
    <dgm:cxn modelId="{E3448D66-DB93-4B1A-AA0C-EDFF28D0641C}" type="presParOf" srcId="{9FE4F9BB-CF92-467A-91D4-183DA5D4C53E}" destId="{F6299BB1-A855-4D51-98A1-50FAAE10B4EA}" srcOrd="12" destOrd="0" presId="urn:microsoft.com/office/officeart/2008/layout/VerticalCurvedList"/>
    <dgm:cxn modelId="{580294F9-9612-441C-AAA8-AD5183997561}" type="presParOf" srcId="{F6299BB1-A855-4D51-98A1-50FAAE10B4EA}" destId="{42610642-15A3-4E32-AACC-62F0C1E51A2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E79D62-EC59-48F9-BAD4-188BA3C6F62E}" type="doc">
      <dgm:prSet loTypeId="urn:microsoft.com/office/officeart/2005/8/layout/balance1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DFE3755-213D-454B-832F-477F9E7A4A98}">
      <dgm:prSet phldrT="[Metin]"/>
      <dgm:spPr/>
      <dgm:t>
        <a:bodyPr/>
        <a:lstStyle/>
        <a:p>
          <a:r>
            <a:rPr lang="tr-TR" b="1" dirty="0" smtClean="0"/>
            <a:t>1995</a:t>
          </a:r>
          <a:endParaRPr lang="en-US" b="1" dirty="0"/>
        </a:p>
      </dgm:t>
    </dgm:pt>
    <dgm:pt modelId="{864101CF-3D45-4736-BB28-A5D1E3021AE3}" type="parTrans" cxnId="{FC8309B7-E5CC-4B09-92DB-B2E9F28999F7}">
      <dgm:prSet/>
      <dgm:spPr/>
      <dgm:t>
        <a:bodyPr/>
        <a:lstStyle/>
        <a:p>
          <a:endParaRPr lang="en-US"/>
        </a:p>
      </dgm:t>
    </dgm:pt>
    <dgm:pt modelId="{EC69906F-B9E5-4F1C-BE28-993CF1C652FE}" type="sibTrans" cxnId="{FC8309B7-E5CC-4B09-92DB-B2E9F28999F7}">
      <dgm:prSet/>
      <dgm:spPr/>
      <dgm:t>
        <a:bodyPr/>
        <a:lstStyle/>
        <a:p>
          <a:endParaRPr lang="en-US"/>
        </a:p>
      </dgm:t>
    </dgm:pt>
    <dgm:pt modelId="{D4DC3697-FD8C-4AA2-B5FB-00765CE0A536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60 MİLYON</a:t>
          </a:r>
          <a:endParaRPr lang="en-US" b="1" dirty="0">
            <a:solidFill>
              <a:schemeClr val="tx1"/>
            </a:solidFill>
          </a:endParaRPr>
        </a:p>
      </dgm:t>
    </dgm:pt>
    <dgm:pt modelId="{D8D34A8B-BC9E-4848-8932-514CD2C3769D}" type="parTrans" cxnId="{82BC11BB-08D2-474E-A3DC-BE444ADCA8A8}">
      <dgm:prSet/>
      <dgm:spPr/>
      <dgm:t>
        <a:bodyPr/>
        <a:lstStyle/>
        <a:p>
          <a:endParaRPr lang="en-US"/>
        </a:p>
      </dgm:t>
    </dgm:pt>
    <dgm:pt modelId="{5BCE1C47-D538-4AF4-A825-B5CD23758436}" type="sibTrans" cxnId="{82BC11BB-08D2-474E-A3DC-BE444ADCA8A8}">
      <dgm:prSet/>
      <dgm:spPr/>
      <dgm:t>
        <a:bodyPr/>
        <a:lstStyle/>
        <a:p>
          <a:endParaRPr lang="en-US"/>
        </a:p>
      </dgm:t>
    </dgm:pt>
    <dgm:pt modelId="{43FE066B-7F7E-4CBF-BC5F-FEF2479DD95E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500 MİLYON TON</a:t>
          </a:r>
          <a:endParaRPr lang="en-US" b="1" dirty="0">
            <a:solidFill>
              <a:schemeClr val="tx1"/>
            </a:solidFill>
          </a:endParaRPr>
        </a:p>
      </dgm:t>
    </dgm:pt>
    <dgm:pt modelId="{4C14186D-3A1C-480A-BA60-56C725D1549F}" type="parTrans" cxnId="{C56C4917-0CBF-4E96-9DF1-DCD35A64308E}">
      <dgm:prSet/>
      <dgm:spPr/>
      <dgm:t>
        <a:bodyPr/>
        <a:lstStyle/>
        <a:p>
          <a:endParaRPr lang="en-US"/>
        </a:p>
      </dgm:t>
    </dgm:pt>
    <dgm:pt modelId="{785D0081-3EE9-4A51-A2AC-8AC699045CB7}" type="sibTrans" cxnId="{C56C4917-0CBF-4E96-9DF1-DCD35A64308E}">
      <dgm:prSet/>
      <dgm:spPr/>
      <dgm:t>
        <a:bodyPr/>
        <a:lstStyle/>
        <a:p>
          <a:endParaRPr lang="en-US"/>
        </a:p>
      </dgm:t>
    </dgm:pt>
    <dgm:pt modelId="{60C8BD01-637C-457A-B424-0C02ABD1E5F2}">
      <dgm:prSet phldrT="[Metin]"/>
      <dgm:spPr/>
      <dgm:t>
        <a:bodyPr/>
        <a:lstStyle/>
        <a:p>
          <a:r>
            <a:rPr lang="tr-TR" b="1" dirty="0" smtClean="0"/>
            <a:t>2017</a:t>
          </a:r>
          <a:endParaRPr lang="en-US" b="1" dirty="0"/>
        </a:p>
      </dgm:t>
    </dgm:pt>
    <dgm:pt modelId="{50F23AF4-F6C4-405E-96A4-7C12D3745321}" type="parTrans" cxnId="{DD79AFFC-F04E-4A55-B02A-3FE2AEEE5B9E}">
      <dgm:prSet/>
      <dgm:spPr/>
      <dgm:t>
        <a:bodyPr/>
        <a:lstStyle/>
        <a:p>
          <a:endParaRPr lang="en-US"/>
        </a:p>
      </dgm:t>
    </dgm:pt>
    <dgm:pt modelId="{08D2BE37-1269-4A8D-AF5F-44DE6360D370}" type="sibTrans" cxnId="{DD79AFFC-F04E-4A55-B02A-3FE2AEEE5B9E}">
      <dgm:prSet/>
      <dgm:spPr/>
      <dgm:t>
        <a:bodyPr/>
        <a:lstStyle/>
        <a:p>
          <a:endParaRPr lang="en-US"/>
        </a:p>
      </dgm:t>
    </dgm:pt>
    <dgm:pt modelId="{D14D3EEF-43AC-4AFE-B8CB-5082AD073A2A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80 MİLYON</a:t>
          </a:r>
          <a:endParaRPr lang="en-US" b="1" dirty="0">
            <a:solidFill>
              <a:schemeClr val="tx1"/>
            </a:solidFill>
          </a:endParaRPr>
        </a:p>
      </dgm:t>
    </dgm:pt>
    <dgm:pt modelId="{61F2F47B-4292-4997-BEF4-20F16725C6CD}" type="parTrans" cxnId="{5D0DEC94-C1A2-4DF4-AE2A-813FF747EE3A}">
      <dgm:prSet/>
      <dgm:spPr/>
      <dgm:t>
        <a:bodyPr/>
        <a:lstStyle/>
        <a:p>
          <a:endParaRPr lang="en-US"/>
        </a:p>
      </dgm:t>
    </dgm:pt>
    <dgm:pt modelId="{5F376D12-EE19-4460-B62A-1487EE204312}" type="sibTrans" cxnId="{5D0DEC94-C1A2-4DF4-AE2A-813FF747EE3A}">
      <dgm:prSet/>
      <dgm:spPr/>
      <dgm:t>
        <a:bodyPr/>
        <a:lstStyle/>
        <a:p>
          <a:endParaRPr lang="en-US"/>
        </a:p>
      </dgm:t>
    </dgm:pt>
    <dgm:pt modelId="{58439FA1-97B2-434D-A0CC-C5291C019136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4000 </a:t>
          </a:r>
          <a:r>
            <a:rPr lang="tr-TR" b="1" dirty="0" err="1" smtClean="0">
              <a:solidFill>
                <a:schemeClr val="tx1"/>
              </a:solidFill>
            </a:rPr>
            <a:t>Btep</a:t>
          </a:r>
          <a:r>
            <a:rPr lang="tr-TR" b="1" dirty="0" smtClean="0">
              <a:solidFill>
                <a:schemeClr val="tx1"/>
              </a:solidFill>
            </a:rPr>
            <a:t>*</a:t>
          </a:r>
          <a:endParaRPr lang="en-US" b="1" dirty="0">
            <a:solidFill>
              <a:schemeClr val="tx1"/>
            </a:solidFill>
          </a:endParaRPr>
        </a:p>
      </dgm:t>
    </dgm:pt>
    <dgm:pt modelId="{1182A828-B666-46B7-B83C-FE9F19FC8492}" type="parTrans" cxnId="{976D94A0-DB6A-4C4B-BECA-EE820516AB1C}">
      <dgm:prSet/>
      <dgm:spPr/>
      <dgm:t>
        <a:bodyPr/>
        <a:lstStyle/>
        <a:p>
          <a:endParaRPr lang="en-US"/>
        </a:p>
      </dgm:t>
    </dgm:pt>
    <dgm:pt modelId="{6AEC558E-2D48-4F9E-9481-2625581013AC}" type="sibTrans" cxnId="{976D94A0-DB6A-4C4B-BECA-EE820516AB1C}">
      <dgm:prSet/>
      <dgm:spPr/>
      <dgm:t>
        <a:bodyPr/>
        <a:lstStyle/>
        <a:p>
          <a:endParaRPr lang="en-US"/>
        </a:p>
      </dgm:t>
    </dgm:pt>
    <dgm:pt modelId="{D19CEDA0-3D83-42E2-BB9B-3E238A352E75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31 MİLYON TON</a:t>
          </a:r>
          <a:endParaRPr lang="en-US" b="1" dirty="0">
            <a:solidFill>
              <a:schemeClr val="tx1"/>
            </a:solidFill>
          </a:endParaRPr>
        </a:p>
      </dgm:t>
    </dgm:pt>
    <dgm:pt modelId="{8FDFBAAC-BA40-45FE-B0A9-B0F6255F731D}" type="parTrans" cxnId="{38595DEF-C26F-46B6-A521-89F937538275}">
      <dgm:prSet/>
      <dgm:spPr/>
      <dgm:t>
        <a:bodyPr/>
        <a:lstStyle/>
        <a:p>
          <a:endParaRPr lang="en-US"/>
        </a:p>
      </dgm:t>
    </dgm:pt>
    <dgm:pt modelId="{D8B02B92-84C3-438B-A3DA-284ED624C8CB}" type="sibTrans" cxnId="{38595DEF-C26F-46B6-A521-89F937538275}">
      <dgm:prSet/>
      <dgm:spPr/>
      <dgm:t>
        <a:bodyPr/>
        <a:lstStyle/>
        <a:p>
          <a:endParaRPr lang="en-US"/>
        </a:p>
      </dgm:t>
    </dgm:pt>
    <dgm:pt modelId="{E5357B80-2761-481C-BF38-EFF232A5A0C6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2000 </a:t>
          </a:r>
          <a:r>
            <a:rPr lang="tr-TR" b="1" dirty="0" err="1" smtClean="0">
              <a:solidFill>
                <a:schemeClr val="tx1"/>
              </a:solidFill>
            </a:rPr>
            <a:t>Btep</a:t>
          </a:r>
          <a:r>
            <a:rPr lang="tr-TR" b="1" dirty="0" smtClean="0">
              <a:solidFill>
                <a:schemeClr val="tx1"/>
              </a:solidFill>
            </a:rPr>
            <a:t>*</a:t>
          </a:r>
          <a:endParaRPr lang="en-US" b="1" dirty="0">
            <a:solidFill>
              <a:schemeClr val="tx1"/>
            </a:solidFill>
          </a:endParaRPr>
        </a:p>
      </dgm:t>
    </dgm:pt>
    <dgm:pt modelId="{EC508D54-90F6-4927-B769-29E0EE81D6AE}" type="parTrans" cxnId="{CCBE617C-A065-42C0-A720-719E36DA7216}">
      <dgm:prSet/>
      <dgm:spPr/>
      <dgm:t>
        <a:bodyPr/>
        <a:lstStyle/>
        <a:p>
          <a:endParaRPr lang="en-US"/>
        </a:p>
      </dgm:t>
    </dgm:pt>
    <dgm:pt modelId="{36DC9DF8-CD6B-4577-9C90-9D0173CEFD55}" type="sibTrans" cxnId="{CCBE617C-A065-42C0-A720-719E36DA7216}">
      <dgm:prSet/>
      <dgm:spPr/>
      <dgm:t>
        <a:bodyPr/>
        <a:lstStyle/>
        <a:p>
          <a:endParaRPr lang="en-US"/>
        </a:p>
      </dgm:t>
    </dgm:pt>
    <dgm:pt modelId="{6D1F1A43-DA23-4918-9B87-2675A7A3E0AD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17 MİLYON TON</a:t>
          </a:r>
          <a:endParaRPr lang="en-US" b="1" dirty="0">
            <a:solidFill>
              <a:schemeClr val="tx1"/>
            </a:solidFill>
          </a:endParaRPr>
        </a:p>
      </dgm:t>
    </dgm:pt>
    <dgm:pt modelId="{EC22580D-B0F5-4F61-8E36-4BD6FA5F23FE}" type="parTrans" cxnId="{7EA7CFF1-A650-4DCC-A53D-EB1C9E1B36EA}">
      <dgm:prSet/>
      <dgm:spPr/>
      <dgm:t>
        <a:bodyPr/>
        <a:lstStyle/>
        <a:p>
          <a:endParaRPr lang="en-US"/>
        </a:p>
      </dgm:t>
    </dgm:pt>
    <dgm:pt modelId="{3E72C4B2-2F6F-43B3-8208-747A89E3627B}" type="sibTrans" cxnId="{7EA7CFF1-A650-4DCC-A53D-EB1C9E1B36EA}">
      <dgm:prSet/>
      <dgm:spPr/>
      <dgm:t>
        <a:bodyPr/>
        <a:lstStyle/>
        <a:p>
          <a:endParaRPr lang="en-US"/>
        </a:p>
      </dgm:t>
    </dgm:pt>
    <dgm:pt modelId="{1A1A6463-A991-4CBF-92E9-AC1B1D9BA909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900 MİLYON TON</a:t>
          </a:r>
          <a:endParaRPr lang="en-US" b="1" dirty="0">
            <a:solidFill>
              <a:schemeClr val="tx1"/>
            </a:solidFill>
          </a:endParaRPr>
        </a:p>
      </dgm:t>
    </dgm:pt>
    <dgm:pt modelId="{A6F6F5ED-751A-4147-9E7B-D7A4B70E73E1}" type="parTrans" cxnId="{617734CD-7BA2-4EBB-A7FC-97E7A27E38A9}">
      <dgm:prSet/>
      <dgm:spPr/>
      <dgm:t>
        <a:bodyPr/>
        <a:lstStyle/>
        <a:p>
          <a:endParaRPr lang="en-US"/>
        </a:p>
      </dgm:t>
    </dgm:pt>
    <dgm:pt modelId="{61F26C56-EE6E-40F9-8341-AC36B01525D4}" type="sibTrans" cxnId="{617734CD-7BA2-4EBB-A7FC-97E7A27E38A9}">
      <dgm:prSet/>
      <dgm:spPr/>
      <dgm:t>
        <a:bodyPr/>
        <a:lstStyle/>
        <a:p>
          <a:endParaRPr lang="en-US"/>
        </a:p>
      </dgm:t>
    </dgm:pt>
    <dgm:pt modelId="{D9F7E844-FF53-4C21-A80E-C0FF47AE8B73}" type="pres">
      <dgm:prSet presAssocID="{A0E79D62-EC59-48F9-BAD4-188BA3C6F62E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D712F2-2FA4-42C4-BAF9-09A45AC21C07}" type="pres">
      <dgm:prSet presAssocID="{A0E79D62-EC59-48F9-BAD4-188BA3C6F62E}" presName="dummyMaxCanvas" presStyleCnt="0"/>
      <dgm:spPr/>
    </dgm:pt>
    <dgm:pt modelId="{722E0A22-9682-4BC4-9A44-E4C4C946DBC4}" type="pres">
      <dgm:prSet presAssocID="{A0E79D62-EC59-48F9-BAD4-188BA3C6F62E}" presName="parentComposite" presStyleCnt="0"/>
      <dgm:spPr/>
    </dgm:pt>
    <dgm:pt modelId="{56878F82-40BA-47E0-A7A9-76C784E782E5}" type="pres">
      <dgm:prSet presAssocID="{A0E79D62-EC59-48F9-BAD4-188BA3C6F62E}" presName="parent1" presStyleLbl="alignAccFollowNode1" presStyleIdx="0" presStyleCnt="4" custAng="26859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341A5F8A-17C2-4513-938A-E32A3D032AE6}" type="pres">
      <dgm:prSet presAssocID="{A0E79D62-EC59-48F9-BAD4-188BA3C6F62E}" presName="parent2" presStyleLbl="alignAccFollowNode1" presStyleIdx="1" presStyleCnt="4" custAng="441860" custLinFactNeighborX="14559" custLinFactNeighborY="20501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E0B8F5F1-4318-4FFF-B90D-8F383A5B3DB3}" type="pres">
      <dgm:prSet presAssocID="{A0E79D62-EC59-48F9-BAD4-188BA3C6F62E}" presName="childrenComposite" presStyleCnt="0"/>
      <dgm:spPr/>
    </dgm:pt>
    <dgm:pt modelId="{67B4780F-82B0-419E-9932-4A627A3EBFD6}" type="pres">
      <dgm:prSet presAssocID="{A0E79D62-EC59-48F9-BAD4-188BA3C6F62E}" presName="dummyMaxCanvas_ChildArea" presStyleCnt="0"/>
      <dgm:spPr/>
    </dgm:pt>
    <dgm:pt modelId="{5F3FA738-FAB3-4ADD-BCF8-1D8379B5B9B9}" type="pres">
      <dgm:prSet presAssocID="{A0E79D62-EC59-48F9-BAD4-188BA3C6F62E}" presName="fulcrum" presStyleLbl="alignAccFollowNode1" presStyleIdx="2" presStyleCnt="4"/>
      <dgm:spPr/>
    </dgm:pt>
    <dgm:pt modelId="{37ECDEA3-9E3A-4123-A70F-A012B4F12A57}" type="pres">
      <dgm:prSet presAssocID="{A0E79D62-EC59-48F9-BAD4-188BA3C6F62E}" presName="balance_44" presStyleLbl="alignAccFollowNode1" presStyleIdx="3" presStyleCnt="4" custAng="354458">
        <dgm:presLayoutVars>
          <dgm:bulletEnabled val="1"/>
        </dgm:presLayoutVars>
      </dgm:prSet>
      <dgm:spPr/>
    </dgm:pt>
    <dgm:pt modelId="{1D30D88C-BAC3-4A50-A4A6-DD7584116900}" type="pres">
      <dgm:prSet presAssocID="{A0E79D62-EC59-48F9-BAD4-188BA3C6F62E}" presName="right_44_1" presStyleLbl="node1" presStyleIdx="0" presStyleCnt="8" custAng="277870" custLinFactY="-106153" custLinFactNeighborX="7748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29A556-A33A-4BA4-ABFB-08B66B538184}" type="pres">
      <dgm:prSet presAssocID="{A0E79D62-EC59-48F9-BAD4-188BA3C6F62E}" presName="right_44_2" presStyleLbl="node1" presStyleIdx="1" presStyleCnt="8" custAng="261026" custLinFactNeighborX="7748" custLinFactNeighborY="-882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FB9E42-618A-4583-80B1-3E44BBDDA33E}" type="pres">
      <dgm:prSet presAssocID="{A0E79D62-EC59-48F9-BAD4-188BA3C6F62E}" presName="right_44_3" presStyleLbl="node1" presStyleIdx="2" presStyleCnt="8" custAng="253503" custLinFactY="22928" custLinFactNeighborX="5617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383E75-8142-4201-8784-C201F63D68CA}" type="pres">
      <dgm:prSet presAssocID="{A0E79D62-EC59-48F9-BAD4-188BA3C6F62E}" presName="right_44_4" presStyleLbl="node1" presStyleIdx="3" presStyleCnt="8" custAng="375942" custLinFactY="143342" custLinFactNeighborX="1666" custLinFactNeighborY="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1197A8-2D7B-4520-95CA-1EE5507F2739}" type="pres">
      <dgm:prSet presAssocID="{A0E79D62-EC59-48F9-BAD4-188BA3C6F62E}" presName="left_44_1" presStyleLbl="node1" presStyleIdx="4" presStyleCnt="8" custAng="165451" custLinFactY="-151684" custLinFactNeighborX="2080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845E53-5C44-49B6-BE5D-16156C82F001}" type="pres">
      <dgm:prSet presAssocID="{A0E79D62-EC59-48F9-BAD4-188BA3C6F62E}" presName="left_44_2" presStyleLbl="node1" presStyleIdx="5" presStyleCnt="8" custAng="249481" custLinFactY="-31923" custLinFactNeighborX="208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B20F95-5646-41B7-A9E0-88920C20916D}" type="pres">
      <dgm:prSet presAssocID="{A0E79D62-EC59-48F9-BAD4-188BA3C6F62E}" presName="left_44_3" presStyleLbl="node1" presStyleIdx="6" presStyleCnt="8" custAng="184813" custLinFactNeighborX="2080" custLinFactNeighborY="883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AB2A77-6B99-412B-8CB5-FAEBE78787D9}" type="pres">
      <dgm:prSet presAssocID="{A0E79D62-EC59-48F9-BAD4-188BA3C6F62E}" presName="left_44_4" presStyleLbl="node1" presStyleIdx="7" presStyleCnt="8" custAng="289156" custLinFactY="107231" custLinFactNeighborX="4311" custLinFactNeighborY="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A7CFF1-A650-4DCC-A53D-EB1C9E1B36EA}" srcId="{2DFE3755-213D-454B-832F-477F9E7A4A98}" destId="{6D1F1A43-DA23-4918-9B87-2675A7A3E0AD}" srcOrd="3" destOrd="0" parTransId="{EC22580D-B0F5-4F61-8E36-4BD6FA5F23FE}" sibTransId="{3E72C4B2-2F6F-43B3-8208-747A89E3627B}"/>
    <dgm:cxn modelId="{CCBE617C-A065-42C0-A720-719E36DA7216}" srcId="{2DFE3755-213D-454B-832F-477F9E7A4A98}" destId="{E5357B80-2761-481C-BF38-EFF232A5A0C6}" srcOrd="2" destOrd="0" parTransId="{EC508D54-90F6-4927-B769-29E0EE81D6AE}" sibTransId="{36DC9DF8-CD6B-4577-9C90-9D0173CEFD55}"/>
    <dgm:cxn modelId="{38595DEF-C26F-46B6-A521-89F937538275}" srcId="{60C8BD01-637C-457A-B424-0C02ABD1E5F2}" destId="{D19CEDA0-3D83-42E2-BB9B-3E238A352E75}" srcOrd="3" destOrd="0" parTransId="{8FDFBAAC-BA40-45FE-B0A9-B0F6255F731D}" sibTransId="{D8B02B92-84C3-438B-A3DA-284ED624C8CB}"/>
    <dgm:cxn modelId="{A4E5AAB5-81A1-47C9-B4FE-A68AA53FF103}" type="presOf" srcId="{D4DC3697-FD8C-4AA2-B5FB-00765CE0A536}" destId="{5B1197A8-2D7B-4520-95CA-1EE5507F2739}" srcOrd="0" destOrd="0" presId="urn:microsoft.com/office/officeart/2005/8/layout/balance1"/>
    <dgm:cxn modelId="{1BE267FD-B95C-4CC0-8C8F-84CAB5A48217}" type="presOf" srcId="{43FE066B-7F7E-4CBF-BC5F-FEF2479DD95E}" destId="{C5845E53-5C44-49B6-BE5D-16156C82F001}" srcOrd="0" destOrd="0" presId="urn:microsoft.com/office/officeart/2005/8/layout/balance1"/>
    <dgm:cxn modelId="{FC8309B7-E5CC-4B09-92DB-B2E9F28999F7}" srcId="{A0E79D62-EC59-48F9-BAD4-188BA3C6F62E}" destId="{2DFE3755-213D-454B-832F-477F9E7A4A98}" srcOrd="0" destOrd="0" parTransId="{864101CF-3D45-4736-BB28-A5D1E3021AE3}" sibTransId="{EC69906F-B9E5-4F1C-BE28-993CF1C652FE}"/>
    <dgm:cxn modelId="{361E46FB-D299-4639-9DDC-640357278F1D}" type="presOf" srcId="{60C8BD01-637C-457A-B424-0C02ABD1E5F2}" destId="{341A5F8A-17C2-4513-938A-E32A3D032AE6}" srcOrd="0" destOrd="0" presId="urn:microsoft.com/office/officeart/2005/8/layout/balance1"/>
    <dgm:cxn modelId="{617734CD-7BA2-4EBB-A7FC-97E7A27E38A9}" srcId="{60C8BD01-637C-457A-B424-0C02ABD1E5F2}" destId="{1A1A6463-A991-4CBF-92E9-AC1B1D9BA909}" srcOrd="1" destOrd="0" parTransId="{A6F6F5ED-751A-4147-9E7B-D7A4B70E73E1}" sibTransId="{61F26C56-EE6E-40F9-8341-AC36B01525D4}"/>
    <dgm:cxn modelId="{5D0DEC94-C1A2-4DF4-AE2A-813FF747EE3A}" srcId="{60C8BD01-637C-457A-B424-0C02ABD1E5F2}" destId="{D14D3EEF-43AC-4AFE-B8CB-5082AD073A2A}" srcOrd="0" destOrd="0" parTransId="{61F2F47B-4292-4997-BEF4-20F16725C6CD}" sibTransId="{5F376D12-EE19-4460-B62A-1487EE204312}"/>
    <dgm:cxn modelId="{C98DC77F-C389-43FD-8362-9DA1D5EE8EB9}" type="presOf" srcId="{6D1F1A43-DA23-4918-9B87-2675A7A3E0AD}" destId="{A9AB2A77-6B99-412B-8CB5-FAEBE78787D9}" srcOrd="0" destOrd="0" presId="urn:microsoft.com/office/officeart/2005/8/layout/balance1"/>
    <dgm:cxn modelId="{C56C4917-0CBF-4E96-9DF1-DCD35A64308E}" srcId="{2DFE3755-213D-454B-832F-477F9E7A4A98}" destId="{43FE066B-7F7E-4CBF-BC5F-FEF2479DD95E}" srcOrd="1" destOrd="0" parTransId="{4C14186D-3A1C-480A-BA60-56C725D1549F}" sibTransId="{785D0081-3EE9-4A51-A2AC-8AC699045CB7}"/>
    <dgm:cxn modelId="{072D71A8-0C22-49FB-8E1D-CBB2D24CEB60}" type="presOf" srcId="{A0E79D62-EC59-48F9-BAD4-188BA3C6F62E}" destId="{D9F7E844-FF53-4C21-A80E-C0FF47AE8B73}" srcOrd="0" destOrd="0" presId="urn:microsoft.com/office/officeart/2005/8/layout/balance1"/>
    <dgm:cxn modelId="{C7DC1AE7-A7E5-4B17-B786-4B6E98D11D3E}" type="presOf" srcId="{2DFE3755-213D-454B-832F-477F9E7A4A98}" destId="{56878F82-40BA-47E0-A7A9-76C784E782E5}" srcOrd="0" destOrd="0" presId="urn:microsoft.com/office/officeart/2005/8/layout/balance1"/>
    <dgm:cxn modelId="{F7D01C17-88C7-407B-9EDC-B4F4FA982BE6}" type="presOf" srcId="{D19CEDA0-3D83-42E2-BB9B-3E238A352E75}" destId="{45383E75-8142-4201-8784-C201F63D68CA}" srcOrd="0" destOrd="0" presId="urn:microsoft.com/office/officeart/2005/8/layout/balance1"/>
    <dgm:cxn modelId="{1AA6C565-B0B1-4162-8D8C-86863123FBF4}" type="presOf" srcId="{D14D3EEF-43AC-4AFE-B8CB-5082AD073A2A}" destId="{1D30D88C-BAC3-4A50-A4A6-DD7584116900}" srcOrd="0" destOrd="0" presId="urn:microsoft.com/office/officeart/2005/8/layout/balance1"/>
    <dgm:cxn modelId="{DD79AFFC-F04E-4A55-B02A-3FE2AEEE5B9E}" srcId="{A0E79D62-EC59-48F9-BAD4-188BA3C6F62E}" destId="{60C8BD01-637C-457A-B424-0C02ABD1E5F2}" srcOrd="1" destOrd="0" parTransId="{50F23AF4-F6C4-405E-96A4-7C12D3745321}" sibTransId="{08D2BE37-1269-4A8D-AF5F-44DE6360D370}"/>
    <dgm:cxn modelId="{82BC11BB-08D2-474E-A3DC-BE444ADCA8A8}" srcId="{2DFE3755-213D-454B-832F-477F9E7A4A98}" destId="{D4DC3697-FD8C-4AA2-B5FB-00765CE0A536}" srcOrd="0" destOrd="0" parTransId="{D8D34A8B-BC9E-4848-8932-514CD2C3769D}" sibTransId="{5BCE1C47-D538-4AF4-A825-B5CD23758436}"/>
    <dgm:cxn modelId="{976D94A0-DB6A-4C4B-BECA-EE820516AB1C}" srcId="{60C8BD01-637C-457A-B424-0C02ABD1E5F2}" destId="{58439FA1-97B2-434D-A0CC-C5291C019136}" srcOrd="2" destOrd="0" parTransId="{1182A828-B666-46B7-B83C-FE9F19FC8492}" sibTransId="{6AEC558E-2D48-4F9E-9481-2625581013AC}"/>
    <dgm:cxn modelId="{600152EE-702D-4123-B9DE-E953A5985A85}" type="presOf" srcId="{1A1A6463-A991-4CBF-92E9-AC1B1D9BA909}" destId="{0229A556-A33A-4BA4-ABFB-08B66B538184}" srcOrd="0" destOrd="0" presId="urn:microsoft.com/office/officeart/2005/8/layout/balance1"/>
    <dgm:cxn modelId="{719A477F-A20D-4766-96C7-4E43B42639C7}" type="presOf" srcId="{E5357B80-2761-481C-BF38-EFF232A5A0C6}" destId="{28B20F95-5646-41B7-A9E0-88920C20916D}" srcOrd="0" destOrd="0" presId="urn:microsoft.com/office/officeart/2005/8/layout/balance1"/>
    <dgm:cxn modelId="{8B9113E0-F7AA-4275-B313-9477C1BBF77C}" type="presOf" srcId="{58439FA1-97B2-434D-A0CC-C5291C019136}" destId="{5CFB9E42-618A-4583-80B1-3E44BBDDA33E}" srcOrd="0" destOrd="0" presId="urn:microsoft.com/office/officeart/2005/8/layout/balance1"/>
    <dgm:cxn modelId="{9F7AFEE2-3CCA-4FF6-972D-D02482E7300D}" type="presParOf" srcId="{D9F7E844-FF53-4C21-A80E-C0FF47AE8B73}" destId="{E3D712F2-2FA4-42C4-BAF9-09A45AC21C07}" srcOrd="0" destOrd="0" presId="urn:microsoft.com/office/officeart/2005/8/layout/balance1"/>
    <dgm:cxn modelId="{9F8B9847-C805-4906-8634-007979DCF4D9}" type="presParOf" srcId="{D9F7E844-FF53-4C21-A80E-C0FF47AE8B73}" destId="{722E0A22-9682-4BC4-9A44-E4C4C946DBC4}" srcOrd="1" destOrd="0" presId="urn:microsoft.com/office/officeart/2005/8/layout/balance1"/>
    <dgm:cxn modelId="{C5DD4778-074B-4421-BA96-7C264BDC4203}" type="presParOf" srcId="{722E0A22-9682-4BC4-9A44-E4C4C946DBC4}" destId="{56878F82-40BA-47E0-A7A9-76C784E782E5}" srcOrd="0" destOrd="0" presId="urn:microsoft.com/office/officeart/2005/8/layout/balance1"/>
    <dgm:cxn modelId="{260F9F1B-8526-409C-A81D-4DB945DE2828}" type="presParOf" srcId="{722E0A22-9682-4BC4-9A44-E4C4C946DBC4}" destId="{341A5F8A-17C2-4513-938A-E32A3D032AE6}" srcOrd="1" destOrd="0" presId="urn:microsoft.com/office/officeart/2005/8/layout/balance1"/>
    <dgm:cxn modelId="{B205A996-0F95-4132-9657-2CEE64C214A9}" type="presParOf" srcId="{D9F7E844-FF53-4C21-A80E-C0FF47AE8B73}" destId="{E0B8F5F1-4318-4FFF-B90D-8F383A5B3DB3}" srcOrd="2" destOrd="0" presId="urn:microsoft.com/office/officeart/2005/8/layout/balance1"/>
    <dgm:cxn modelId="{43023053-A8F5-402C-AED7-73538499261C}" type="presParOf" srcId="{E0B8F5F1-4318-4FFF-B90D-8F383A5B3DB3}" destId="{67B4780F-82B0-419E-9932-4A627A3EBFD6}" srcOrd="0" destOrd="0" presId="urn:microsoft.com/office/officeart/2005/8/layout/balance1"/>
    <dgm:cxn modelId="{06089E61-5239-4F21-8938-60C500F3188B}" type="presParOf" srcId="{E0B8F5F1-4318-4FFF-B90D-8F383A5B3DB3}" destId="{5F3FA738-FAB3-4ADD-BCF8-1D8379B5B9B9}" srcOrd="1" destOrd="0" presId="urn:microsoft.com/office/officeart/2005/8/layout/balance1"/>
    <dgm:cxn modelId="{9303F3B8-66C8-4BD0-B343-6770C8BCF84A}" type="presParOf" srcId="{E0B8F5F1-4318-4FFF-B90D-8F383A5B3DB3}" destId="{37ECDEA3-9E3A-4123-A70F-A012B4F12A57}" srcOrd="2" destOrd="0" presId="urn:microsoft.com/office/officeart/2005/8/layout/balance1"/>
    <dgm:cxn modelId="{BDEE301D-C003-4930-96FB-56F2FECB01AE}" type="presParOf" srcId="{E0B8F5F1-4318-4FFF-B90D-8F383A5B3DB3}" destId="{1D30D88C-BAC3-4A50-A4A6-DD7584116900}" srcOrd="3" destOrd="0" presId="urn:microsoft.com/office/officeart/2005/8/layout/balance1"/>
    <dgm:cxn modelId="{4BDBB2DE-BDAA-4C32-97CE-B0D2CF76B03D}" type="presParOf" srcId="{E0B8F5F1-4318-4FFF-B90D-8F383A5B3DB3}" destId="{0229A556-A33A-4BA4-ABFB-08B66B538184}" srcOrd="4" destOrd="0" presId="urn:microsoft.com/office/officeart/2005/8/layout/balance1"/>
    <dgm:cxn modelId="{219BFFC4-E28E-4F97-A257-6AA211C40257}" type="presParOf" srcId="{E0B8F5F1-4318-4FFF-B90D-8F383A5B3DB3}" destId="{5CFB9E42-618A-4583-80B1-3E44BBDDA33E}" srcOrd="5" destOrd="0" presId="urn:microsoft.com/office/officeart/2005/8/layout/balance1"/>
    <dgm:cxn modelId="{647E7885-205B-420C-BFC2-2BA6525752D0}" type="presParOf" srcId="{E0B8F5F1-4318-4FFF-B90D-8F383A5B3DB3}" destId="{45383E75-8142-4201-8784-C201F63D68CA}" srcOrd="6" destOrd="0" presId="urn:microsoft.com/office/officeart/2005/8/layout/balance1"/>
    <dgm:cxn modelId="{A634F1A1-21DB-485A-93AD-086151238D48}" type="presParOf" srcId="{E0B8F5F1-4318-4FFF-B90D-8F383A5B3DB3}" destId="{5B1197A8-2D7B-4520-95CA-1EE5507F2739}" srcOrd="7" destOrd="0" presId="urn:microsoft.com/office/officeart/2005/8/layout/balance1"/>
    <dgm:cxn modelId="{2ABA511E-2A59-4AEA-8AF1-6345FED114B0}" type="presParOf" srcId="{E0B8F5F1-4318-4FFF-B90D-8F383A5B3DB3}" destId="{C5845E53-5C44-49B6-BE5D-16156C82F001}" srcOrd="8" destOrd="0" presId="urn:microsoft.com/office/officeart/2005/8/layout/balance1"/>
    <dgm:cxn modelId="{C4630488-42CF-478D-B171-5EDBB1448604}" type="presParOf" srcId="{E0B8F5F1-4318-4FFF-B90D-8F383A5B3DB3}" destId="{28B20F95-5646-41B7-A9E0-88920C20916D}" srcOrd="9" destOrd="0" presId="urn:microsoft.com/office/officeart/2005/8/layout/balance1"/>
    <dgm:cxn modelId="{11B9D2ED-F4D5-46C5-B6C4-C14ACF38D751}" type="presParOf" srcId="{E0B8F5F1-4318-4FFF-B90D-8F383A5B3DB3}" destId="{A9AB2A77-6B99-412B-8CB5-FAEBE78787D9}" srcOrd="10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09C2B4-BE12-4EE3-9986-22797FFC3010}" type="doc">
      <dgm:prSet loTypeId="urn:microsoft.com/office/officeart/2005/8/layout/target3" loCatId="list" qsTypeId="urn:microsoft.com/office/officeart/2005/8/quickstyle/3d2" qsCatId="3D" csTypeId="urn:microsoft.com/office/officeart/2005/8/colors/colorful2" csCatId="colorful" phldr="1"/>
      <dgm:spPr/>
    </dgm:pt>
    <dgm:pt modelId="{6C0869C7-3512-49E6-A60F-9543D7B33CDD}">
      <dgm:prSet phldrT="[Metin]" custT="1"/>
      <dgm:spPr/>
      <dgm:t>
        <a:bodyPr/>
        <a:lstStyle/>
        <a:p>
          <a:r>
            <a:rPr lang="tr-TR" sz="3200" dirty="0" smtClean="0"/>
            <a:t>ÖNLEME</a:t>
          </a:r>
          <a:endParaRPr lang="tr-TR" sz="3200" dirty="0"/>
        </a:p>
      </dgm:t>
    </dgm:pt>
    <dgm:pt modelId="{E50E9BC1-F445-48ED-AF40-6A7A74CBAE92}" type="parTrans" cxnId="{D52AC7D2-CCF8-44DE-A6B2-17E3CB1DDE15}">
      <dgm:prSet/>
      <dgm:spPr/>
      <dgm:t>
        <a:bodyPr/>
        <a:lstStyle/>
        <a:p>
          <a:endParaRPr lang="tr-TR" sz="3200"/>
        </a:p>
      </dgm:t>
    </dgm:pt>
    <dgm:pt modelId="{21F77EF2-E98A-46D5-A65E-D30E8D50A2DD}" type="sibTrans" cxnId="{D52AC7D2-CCF8-44DE-A6B2-17E3CB1DDE15}">
      <dgm:prSet/>
      <dgm:spPr/>
      <dgm:t>
        <a:bodyPr/>
        <a:lstStyle/>
        <a:p>
          <a:endParaRPr lang="tr-TR" sz="3200"/>
        </a:p>
      </dgm:t>
    </dgm:pt>
    <dgm:pt modelId="{D58C2949-5A18-4DF4-9AE4-A42609BFC517}">
      <dgm:prSet phldrT="[Metin]" custT="1"/>
      <dgm:spPr/>
      <dgm:t>
        <a:bodyPr/>
        <a:lstStyle/>
        <a:p>
          <a:r>
            <a:rPr lang="tr-TR" sz="3200" dirty="0" smtClean="0"/>
            <a:t>AZALTMA</a:t>
          </a:r>
          <a:endParaRPr lang="tr-TR" sz="3200" dirty="0"/>
        </a:p>
      </dgm:t>
    </dgm:pt>
    <dgm:pt modelId="{125BBE90-4AF9-4D29-8F88-40BEAEFB980F}" type="parTrans" cxnId="{B376C702-452C-407B-A4CF-8C4B661D5818}">
      <dgm:prSet/>
      <dgm:spPr/>
      <dgm:t>
        <a:bodyPr/>
        <a:lstStyle/>
        <a:p>
          <a:endParaRPr lang="tr-TR" sz="3200"/>
        </a:p>
      </dgm:t>
    </dgm:pt>
    <dgm:pt modelId="{475F8F82-9938-4780-8676-FF397C099EE2}" type="sibTrans" cxnId="{B376C702-452C-407B-A4CF-8C4B661D5818}">
      <dgm:prSet/>
      <dgm:spPr/>
      <dgm:t>
        <a:bodyPr/>
        <a:lstStyle/>
        <a:p>
          <a:endParaRPr lang="tr-TR" sz="3200"/>
        </a:p>
      </dgm:t>
    </dgm:pt>
    <dgm:pt modelId="{60056E3E-4243-45AA-97C5-1EAB323482D6}">
      <dgm:prSet phldrT="[Metin]" custT="1"/>
      <dgm:spPr/>
      <dgm:t>
        <a:bodyPr/>
        <a:lstStyle/>
        <a:p>
          <a:r>
            <a:rPr lang="tr-TR" sz="3200" dirty="0" smtClean="0"/>
            <a:t>TEKRAR KULLANIM</a:t>
          </a:r>
          <a:endParaRPr lang="tr-TR" sz="3200" dirty="0"/>
        </a:p>
      </dgm:t>
    </dgm:pt>
    <dgm:pt modelId="{7B1BED35-4E80-44E1-AB54-B5E1C3C14E9F}" type="parTrans" cxnId="{6765D8EB-F3A2-4815-B92B-0C57131BC79C}">
      <dgm:prSet/>
      <dgm:spPr/>
      <dgm:t>
        <a:bodyPr/>
        <a:lstStyle/>
        <a:p>
          <a:endParaRPr lang="tr-TR" sz="3200"/>
        </a:p>
      </dgm:t>
    </dgm:pt>
    <dgm:pt modelId="{F66D65A7-67B7-4883-A786-DDDCE96FB6D3}" type="sibTrans" cxnId="{6765D8EB-F3A2-4815-B92B-0C57131BC79C}">
      <dgm:prSet/>
      <dgm:spPr/>
      <dgm:t>
        <a:bodyPr/>
        <a:lstStyle/>
        <a:p>
          <a:endParaRPr lang="tr-TR" sz="3200"/>
        </a:p>
      </dgm:t>
    </dgm:pt>
    <dgm:pt modelId="{8171C5BE-1549-4E22-82D7-9D9A286DA620}">
      <dgm:prSet custT="1"/>
      <dgm:spPr/>
      <dgm:t>
        <a:bodyPr/>
        <a:lstStyle/>
        <a:p>
          <a:r>
            <a:rPr lang="tr-TR" sz="3200" dirty="0" smtClean="0"/>
            <a:t>GERİ DÖNÜŞÜM</a:t>
          </a:r>
          <a:endParaRPr lang="tr-TR" sz="3200" dirty="0"/>
        </a:p>
      </dgm:t>
    </dgm:pt>
    <dgm:pt modelId="{8885DF88-A43F-4B22-A3C1-3D93B93538A2}" type="parTrans" cxnId="{EB8C67D9-6390-4269-A844-D793F556AE68}">
      <dgm:prSet/>
      <dgm:spPr/>
      <dgm:t>
        <a:bodyPr/>
        <a:lstStyle/>
        <a:p>
          <a:endParaRPr lang="tr-TR" sz="3200"/>
        </a:p>
      </dgm:t>
    </dgm:pt>
    <dgm:pt modelId="{F73C6B06-57B0-4E2C-853D-FA21913672EB}" type="sibTrans" cxnId="{EB8C67D9-6390-4269-A844-D793F556AE68}">
      <dgm:prSet/>
      <dgm:spPr/>
      <dgm:t>
        <a:bodyPr/>
        <a:lstStyle/>
        <a:p>
          <a:endParaRPr lang="tr-TR" sz="3200"/>
        </a:p>
      </dgm:t>
    </dgm:pt>
    <dgm:pt modelId="{F3EBCA1C-586D-417B-A282-24917F7EB61E}">
      <dgm:prSet custT="1"/>
      <dgm:spPr/>
      <dgm:t>
        <a:bodyPr/>
        <a:lstStyle/>
        <a:p>
          <a:r>
            <a:rPr lang="tr-TR" sz="3200" dirty="0" smtClean="0"/>
            <a:t>ENERJİ KAZANIM</a:t>
          </a:r>
          <a:endParaRPr lang="tr-TR" sz="3200" dirty="0"/>
        </a:p>
      </dgm:t>
    </dgm:pt>
    <dgm:pt modelId="{E04E1109-94AB-4D61-9211-E1CC66FEB734}" type="parTrans" cxnId="{21C63AB5-07B3-44F7-9E1A-2B5752644C32}">
      <dgm:prSet/>
      <dgm:spPr/>
      <dgm:t>
        <a:bodyPr/>
        <a:lstStyle/>
        <a:p>
          <a:endParaRPr lang="tr-TR" sz="3200"/>
        </a:p>
      </dgm:t>
    </dgm:pt>
    <dgm:pt modelId="{DEBF269E-4DBC-403D-B0C8-C3F3AE6D3B20}" type="sibTrans" cxnId="{21C63AB5-07B3-44F7-9E1A-2B5752644C32}">
      <dgm:prSet/>
      <dgm:spPr/>
      <dgm:t>
        <a:bodyPr/>
        <a:lstStyle/>
        <a:p>
          <a:endParaRPr lang="tr-TR" sz="3200"/>
        </a:p>
      </dgm:t>
    </dgm:pt>
    <dgm:pt modelId="{2645E5A8-5EAB-46CD-ABF0-C16C61FCF322}">
      <dgm:prSet custT="1"/>
      <dgm:spPr/>
      <dgm:t>
        <a:bodyPr/>
        <a:lstStyle/>
        <a:p>
          <a:r>
            <a:rPr lang="tr-TR" sz="3200" smtClean="0"/>
            <a:t>BERTARAF</a:t>
          </a:r>
          <a:endParaRPr lang="tr-TR" sz="3200" dirty="0"/>
        </a:p>
      </dgm:t>
    </dgm:pt>
    <dgm:pt modelId="{EDBA21FF-FE66-4CB9-9BC1-FB7CFEAB3FED}" type="parTrans" cxnId="{096BC73E-8B25-4F58-9ACC-25A36142F5D1}">
      <dgm:prSet/>
      <dgm:spPr/>
      <dgm:t>
        <a:bodyPr/>
        <a:lstStyle/>
        <a:p>
          <a:endParaRPr lang="tr-TR" sz="3200"/>
        </a:p>
      </dgm:t>
    </dgm:pt>
    <dgm:pt modelId="{88702B3F-2955-4A2A-9156-E43EC46E8D4B}" type="sibTrans" cxnId="{096BC73E-8B25-4F58-9ACC-25A36142F5D1}">
      <dgm:prSet/>
      <dgm:spPr/>
      <dgm:t>
        <a:bodyPr/>
        <a:lstStyle/>
        <a:p>
          <a:endParaRPr lang="tr-TR" sz="3200"/>
        </a:p>
      </dgm:t>
    </dgm:pt>
    <dgm:pt modelId="{1A9E730C-C35C-44B8-81B5-56165825F3A5}" type="pres">
      <dgm:prSet presAssocID="{2F09C2B4-BE12-4EE3-9986-22797FFC3010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7287DC3-2D97-4251-83DD-0A263EF128A2}" type="pres">
      <dgm:prSet presAssocID="{6C0869C7-3512-49E6-A60F-9543D7B33CDD}" presName="circle1" presStyleLbl="node1" presStyleIdx="0" presStyleCnt="6"/>
      <dgm:spPr/>
    </dgm:pt>
    <dgm:pt modelId="{9CB01295-010F-4F26-8C52-5CAC7909E2B5}" type="pres">
      <dgm:prSet presAssocID="{6C0869C7-3512-49E6-A60F-9543D7B33CDD}" presName="space" presStyleCnt="0"/>
      <dgm:spPr/>
    </dgm:pt>
    <dgm:pt modelId="{AEB9A1FE-9731-4F4B-88A0-8E63FB80FC34}" type="pres">
      <dgm:prSet presAssocID="{6C0869C7-3512-49E6-A60F-9543D7B33CDD}" presName="rect1" presStyleLbl="alignAcc1" presStyleIdx="0" presStyleCnt="6" custLinFactNeighborX="3885" custLinFactNeighborY="3289"/>
      <dgm:spPr/>
      <dgm:t>
        <a:bodyPr/>
        <a:lstStyle/>
        <a:p>
          <a:endParaRPr lang="en-US"/>
        </a:p>
      </dgm:t>
    </dgm:pt>
    <dgm:pt modelId="{E30145B2-D5AE-4896-8A6D-77EA89123C74}" type="pres">
      <dgm:prSet presAssocID="{D58C2949-5A18-4DF4-9AE4-A42609BFC517}" presName="vertSpace2" presStyleLbl="node1" presStyleIdx="0" presStyleCnt="6"/>
      <dgm:spPr/>
    </dgm:pt>
    <dgm:pt modelId="{F482A973-1D61-496D-84F8-97110C1678C6}" type="pres">
      <dgm:prSet presAssocID="{D58C2949-5A18-4DF4-9AE4-A42609BFC517}" presName="circle2" presStyleLbl="node1" presStyleIdx="1" presStyleCnt="6"/>
      <dgm:spPr/>
    </dgm:pt>
    <dgm:pt modelId="{7842AE00-DE9F-491B-80F4-1258C2CEFB8B}" type="pres">
      <dgm:prSet presAssocID="{D58C2949-5A18-4DF4-9AE4-A42609BFC517}" presName="rect2" presStyleLbl="alignAcc1" presStyleIdx="1" presStyleCnt="6"/>
      <dgm:spPr/>
      <dgm:t>
        <a:bodyPr/>
        <a:lstStyle/>
        <a:p>
          <a:endParaRPr lang="en-US"/>
        </a:p>
      </dgm:t>
    </dgm:pt>
    <dgm:pt modelId="{52553478-E0D7-4518-9B64-31ECD02FA339}" type="pres">
      <dgm:prSet presAssocID="{60056E3E-4243-45AA-97C5-1EAB323482D6}" presName="vertSpace3" presStyleLbl="node1" presStyleIdx="1" presStyleCnt="6"/>
      <dgm:spPr/>
    </dgm:pt>
    <dgm:pt modelId="{320923E6-88C3-4CE4-9E96-0A70BB9899F9}" type="pres">
      <dgm:prSet presAssocID="{60056E3E-4243-45AA-97C5-1EAB323482D6}" presName="circle3" presStyleLbl="node1" presStyleIdx="2" presStyleCnt="6"/>
      <dgm:spPr/>
    </dgm:pt>
    <dgm:pt modelId="{BCD72E4A-3744-46A4-86E5-1095EF9E0F57}" type="pres">
      <dgm:prSet presAssocID="{60056E3E-4243-45AA-97C5-1EAB323482D6}" presName="rect3" presStyleLbl="alignAcc1" presStyleIdx="2" presStyleCnt="6"/>
      <dgm:spPr/>
      <dgm:t>
        <a:bodyPr/>
        <a:lstStyle/>
        <a:p>
          <a:endParaRPr lang="en-US"/>
        </a:p>
      </dgm:t>
    </dgm:pt>
    <dgm:pt modelId="{2160A03E-AD69-47BD-A507-E97C00294B99}" type="pres">
      <dgm:prSet presAssocID="{8171C5BE-1549-4E22-82D7-9D9A286DA620}" presName="vertSpace4" presStyleLbl="node1" presStyleIdx="2" presStyleCnt="6"/>
      <dgm:spPr/>
    </dgm:pt>
    <dgm:pt modelId="{D4A7C844-BC7D-4B43-8438-0C687DB4288E}" type="pres">
      <dgm:prSet presAssocID="{8171C5BE-1549-4E22-82D7-9D9A286DA620}" presName="circle4" presStyleLbl="node1" presStyleIdx="3" presStyleCnt="6"/>
      <dgm:spPr/>
    </dgm:pt>
    <dgm:pt modelId="{BB87D1FC-8677-4F73-833B-96626BD5B205}" type="pres">
      <dgm:prSet presAssocID="{8171C5BE-1549-4E22-82D7-9D9A286DA620}" presName="rect4" presStyleLbl="alignAcc1" presStyleIdx="3" presStyleCnt="6"/>
      <dgm:spPr/>
      <dgm:t>
        <a:bodyPr/>
        <a:lstStyle/>
        <a:p>
          <a:endParaRPr lang="en-US"/>
        </a:p>
      </dgm:t>
    </dgm:pt>
    <dgm:pt modelId="{5A469928-075B-4CDA-8356-1585B3AB14A5}" type="pres">
      <dgm:prSet presAssocID="{F3EBCA1C-586D-417B-A282-24917F7EB61E}" presName="vertSpace5" presStyleLbl="node1" presStyleIdx="3" presStyleCnt="6"/>
      <dgm:spPr/>
    </dgm:pt>
    <dgm:pt modelId="{6A998371-9D17-413E-B837-DA4F7242C55B}" type="pres">
      <dgm:prSet presAssocID="{F3EBCA1C-586D-417B-A282-24917F7EB61E}" presName="circle5" presStyleLbl="node1" presStyleIdx="4" presStyleCnt="6"/>
      <dgm:spPr/>
    </dgm:pt>
    <dgm:pt modelId="{D6EC3F8E-B212-4FE2-A30F-F0EC1186EAEC}" type="pres">
      <dgm:prSet presAssocID="{F3EBCA1C-586D-417B-A282-24917F7EB61E}" presName="rect5" presStyleLbl="alignAcc1" presStyleIdx="4" presStyleCnt="6"/>
      <dgm:spPr/>
      <dgm:t>
        <a:bodyPr/>
        <a:lstStyle/>
        <a:p>
          <a:endParaRPr lang="en-US"/>
        </a:p>
      </dgm:t>
    </dgm:pt>
    <dgm:pt modelId="{284F7252-92CF-4A1B-B023-78E6BCCAB416}" type="pres">
      <dgm:prSet presAssocID="{2645E5A8-5EAB-46CD-ABF0-C16C61FCF322}" presName="vertSpace6" presStyleLbl="node1" presStyleIdx="4" presStyleCnt="6"/>
      <dgm:spPr/>
    </dgm:pt>
    <dgm:pt modelId="{91762017-A968-4C51-B26F-80AD2E5D934B}" type="pres">
      <dgm:prSet presAssocID="{2645E5A8-5EAB-46CD-ABF0-C16C61FCF322}" presName="circle6" presStyleLbl="node1" presStyleIdx="5" presStyleCnt="6"/>
      <dgm:spPr/>
    </dgm:pt>
    <dgm:pt modelId="{22216486-671B-4C61-9C47-197AB23CC049}" type="pres">
      <dgm:prSet presAssocID="{2645E5A8-5EAB-46CD-ABF0-C16C61FCF322}" presName="rect6" presStyleLbl="alignAcc1" presStyleIdx="5" presStyleCnt="6"/>
      <dgm:spPr/>
      <dgm:t>
        <a:bodyPr/>
        <a:lstStyle/>
        <a:p>
          <a:endParaRPr lang="en-US"/>
        </a:p>
      </dgm:t>
    </dgm:pt>
    <dgm:pt modelId="{EF2E9490-CD77-4290-9CF4-2BC443CC5902}" type="pres">
      <dgm:prSet presAssocID="{6C0869C7-3512-49E6-A60F-9543D7B33CDD}" presName="rect1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3EC719-4E02-4902-B962-56DFC33E25B1}" type="pres">
      <dgm:prSet presAssocID="{D58C2949-5A18-4DF4-9AE4-A42609BFC517}" presName="rect2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B0ECCE-DB3F-4853-928C-53F74B382646}" type="pres">
      <dgm:prSet presAssocID="{60056E3E-4243-45AA-97C5-1EAB323482D6}" presName="rect3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C51438-8497-4796-8F2B-3242441090BC}" type="pres">
      <dgm:prSet presAssocID="{8171C5BE-1549-4E22-82D7-9D9A286DA620}" presName="rect4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762FE8-AFB7-4225-BDB3-D3D2C81349F2}" type="pres">
      <dgm:prSet presAssocID="{F3EBCA1C-586D-417B-A282-24917F7EB61E}" presName="rect5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9A978C-BFA5-4388-92D7-94A7F84499BD}" type="pres">
      <dgm:prSet presAssocID="{2645E5A8-5EAB-46CD-ABF0-C16C61FCF322}" presName="rect6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358F3F-027D-4900-82FE-C0555ED9F791}" type="presOf" srcId="{D58C2949-5A18-4DF4-9AE4-A42609BFC517}" destId="{173EC719-4E02-4902-B962-56DFC33E25B1}" srcOrd="1" destOrd="0" presId="urn:microsoft.com/office/officeart/2005/8/layout/target3"/>
    <dgm:cxn modelId="{21C63AB5-07B3-44F7-9E1A-2B5752644C32}" srcId="{2F09C2B4-BE12-4EE3-9986-22797FFC3010}" destId="{F3EBCA1C-586D-417B-A282-24917F7EB61E}" srcOrd="4" destOrd="0" parTransId="{E04E1109-94AB-4D61-9211-E1CC66FEB734}" sibTransId="{DEBF269E-4DBC-403D-B0C8-C3F3AE6D3B20}"/>
    <dgm:cxn modelId="{411F29C4-6AD5-497D-A742-5BA41A4A4015}" type="presOf" srcId="{F3EBCA1C-586D-417B-A282-24917F7EB61E}" destId="{7D762FE8-AFB7-4225-BDB3-D3D2C81349F2}" srcOrd="1" destOrd="0" presId="urn:microsoft.com/office/officeart/2005/8/layout/target3"/>
    <dgm:cxn modelId="{C456AFA3-77FC-46CD-BB49-0896CE2B6BBF}" type="presOf" srcId="{F3EBCA1C-586D-417B-A282-24917F7EB61E}" destId="{D6EC3F8E-B212-4FE2-A30F-F0EC1186EAEC}" srcOrd="0" destOrd="0" presId="urn:microsoft.com/office/officeart/2005/8/layout/target3"/>
    <dgm:cxn modelId="{D52AC7D2-CCF8-44DE-A6B2-17E3CB1DDE15}" srcId="{2F09C2B4-BE12-4EE3-9986-22797FFC3010}" destId="{6C0869C7-3512-49E6-A60F-9543D7B33CDD}" srcOrd="0" destOrd="0" parTransId="{E50E9BC1-F445-48ED-AF40-6A7A74CBAE92}" sibTransId="{21F77EF2-E98A-46D5-A65E-D30E8D50A2DD}"/>
    <dgm:cxn modelId="{8D7D6C1C-D94E-49AF-BCB5-847828CA8D3A}" type="presOf" srcId="{8171C5BE-1549-4E22-82D7-9D9A286DA620}" destId="{9FC51438-8497-4796-8F2B-3242441090BC}" srcOrd="1" destOrd="0" presId="urn:microsoft.com/office/officeart/2005/8/layout/target3"/>
    <dgm:cxn modelId="{A11A3D32-3397-4BB1-9CEA-2018472E91E6}" type="presOf" srcId="{6C0869C7-3512-49E6-A60F-9543D7B33CDD}" destId="{AEB9A1FE-9731-4F4B-88A0-8E63FB80FC34}" srcOrd="0" destOrd="0" presId="urn:microsoft.com/office/officeart/2005/8/layout/target3"/>
    <dgm:cxn modelId="{096BC73E-8B25-4F58-9ACC-25A36142F5D1}" srcId="{2F09C2B4-BE12-4EE3-9986-22797FFC3010}" destId="{2645E5A8-5EAB-46CD-ABF0-C16C61FCF322}" srcOrd="5" destOrd="0" parTransId="{EDBA21FF-FE66-4CB9-9BC1-FB7CFEAB3FED}" sibTransId="{88702B3F-2955-4A2A-9156-E43EC46E8D4B}"/>
    <dgm:cxn modelId="{EB8C67D9-6390-4269-A844-D793F556AE68}" srcId="{2F09C2B4-BE12-4EE3-9986-22797FFC3010}" destId="{8171C5BE-1549-4E22-82D7-9D9A286DA620}" srcOrd="3" destOrd="0" parTransId="{8885DF88-A43F-4B22-A3C1-3D93B93538A2}" sibTransId="{F73C6B06-57B0-4E2C-853D-FA21913672EB}"/>
    <dgm:cxn modelId="{7107918A-84B2-4012-B139-361BA2A513CB}" type="presOf" srcId="{D58C2949-5A18-4DF4-9AE4-A42609BFC517}" destId="{7842AE00-DE9F-491B-80F4-1258C2CEFB8B}" srcOrd="0" destOrd="0" presId="urn:microsoft.com/office/officeart/2005/8/layout/target3"/>
    <dgm:cxn modelId="{63962F31-2E63-4DBB-8C92-CD3F5FFAA97F}" type="presOf" srcId="{2F09C2B4-BE12-4EE3-9986-22797FFC3010}" destId="{1A9E730C-C35C-44B8-81B5-56165825F3A5}" srcOrd="0" destOrd="0" presId="urn:microsoft.com/office/officeart/2005/8/layout/target3"/>
    <dgm:cxn modelId="{0153E4D6-1028-408C-B6F1-6D9B392FA545}" type="presOf" srcId="{60056E3E-4243-45AA-97C5-1EAB323482D6}" destId="{96B0ECCE-DB3F-4853-928C-53F74B382646}" srcOrd="1" destOrd="0" presId="urn:microsoft.com/office/officeart/2005/8/layout/target3"/>
    <dgm:cxn modelId="{E1768DA7-8E33-4877-B9F0-1AD74F69D906}" type="presOf" srcId="{6C0869C7-3512-49E6-A60F-9543D7B33CDD}" destId="{EF2E9490-CD77-4290-9CF4-2BC443CC5902}" srcOrd="1" destOrd="0" presId="urn:microsoft.com/office/officeart/2005/8/layout/target3"/>
    <dgm:cxn modelId="{6765D8EB-F3A2-4815-B92B-0C57131BC79C}" srcId="{2F09C2B4-BE12-4EE3-9986-22797FFC3010}" destId="{60056E3E-4243-45AA-97C5-1EAB323482D6}" srcOrd="2" destOrd="0" parTransId="{7B1BED35-4E80-44E1-AB54-B5E1C3C14E9F}" sibTransId="{F66D65A7-67B7-4883-A786-DDDCE96FB6D3}"/>
    <dgm:cxn modelId="{9F4716F5-1BB0-4A4F-B317-43D20E725FE2}" type="presOf" srcId="{60056E3E-4243-45AA-97C5-1EAB323482D6}" destId="{BCD72E4A-3744-46A4-86E5-1095EF9E0F57}" srcOrd="0" destOrd="0" presId="urn:microsoft.com/office/officeart/2005/8/layout/target3"/>
    <dgm:cxn modelId="{9DA68806-A01B-41CA-AFDC-80BF3A1D6062}" type="presOf" srcId="{2645E5A8-5EAB-46CD-ABF0-C16C61FCF322}" destId="{22216486-671B-4C61-9C47-197AB23CC049}" srcOrd="0" destOrd="0" presId="urn:microsoft.com/office/officeart/2005/8/layout/target3"/>
    <dgm:cxn modelId="{B376C702-452C-407B-A4CF-8C4B661D5818}" srcId="{2F09C2B4-BE12-4EE3-9986-22797FFC3010}" destId="{D58C2949-5A18-4DF4-9AE4-A42609BFC517}" srcOrd="1" destOrd="0" parTransId="{125BBE90-4AF9-4D29-8F88-40BEAEFB980F}" sibTransId="{475F8F82-9938-4780-8676-FF397C099EE2}"/>
    <dgm:cxn modelId="{F2D87DA5-F195-4D1D-BF56-EBF0D007710C}" type="presOf" srcId="{8171C5BE-1549-4E22-82D7-9D9A286DA620}" destId="{BB87D1FC-8677-4F73-833B-96626BD5B205}" srcOrd="0" destOrd="0" presId="urn:microsoft.com/office/officeart/2005/8/layout/target3"/>
    <dgm:cxn modelId="{1922129E-25F2-4B38-A5AF-CFCFC9957336}" type="presOf" srcId="{2645E5A8-5EAB-46CD-ABF0-C16C61FCF322}" destId="{219A978C-BFA5-4388-92D7-94A7F84499BD}" srcOrd="1" destOrd="0" presId="urn:microsoft.com/office/officeart/2005/8/layout/target3"/>
    <dgm:cxn modelId="{36E5153A-9C9F-4B5A-BC65-C58AD99348E3}" type="presParOf" srcId="{1A9E730C-C35C-44B8-81B5-56165825F3A5}" destId="{D7287DC3-2D97-4251-83DD-0A263EF128A2}" srcOrd="0" destOrd="0" presId="urn:microsoft.com/office/officeart/2005/8/layout/target3"/>
    <dgm:cxn modelId="{A0AEB8AF-078F-4549-851B-998A8FC7DC12}" type="presParOf" srcId="{1A9E730C-C35C-44B8-81B5-56165825F3A5}" destId="{9CB01295-010F-4F26-8C52-5CAC7909E2B5}" srcOrd="1" destOrd="0" presId="urn:microsoft.com/office/officeart/2005/8/layout/target3"/>
    <dgm:cxn modelId="{F2FFAE20-780B-4FE3-8FC4-682932A158F9}" type="presParOf" srcId="{1A9E730C-C35C-44B8-81B5-56165825F3A5}" destId="{AEB9A1FE-9731-4F4B-88A0-8E63FB80FC34}" srcOrd="2" destOrd="0" presId="urn:microsoft.com/office/officeart/2005/8/layout/target3"/>
    <dgm:cxn modelId="{2D8E7299-6853-4299-9C88-1E152563C174}" type="presParOf" srcId="{1A9E730C-C35C-44B8-81B5-56165825F3A5}" destId="{E30145B2-D5AE-4896-8A6D-77EA89123C74}" srcOrd="3" destOrd="0" presId="urn:microsoft.com/office/officeart/2005/8/layout/target3"/>
    <dgm:cxn modelId="{0801F260-8126-48A1-B43E-F8FBAD82317C}" type="presParOf" srcId="{1A9E730C-C35C-44B8-81B5-56165825F3A5}" destId="{F482A973-1D61-496D-84F8-97110C1678C6}" srcOrd="4" destOrd="0" presId="urn:microsoft.com/office/officeart/2005/8/layout/target3"/>
    <dgm:cxn modelId="{0EE84CD4-2A47-462F-B397-ABEE8FCBD339}" type="presParOf" srcId="{1A9E730C-C35C-44B8-81B5-56165825F3A5}" destId="{7842AE00-DE9F-491B-80F4-1258C2CEFB8B}" srcOrd="5" destOrd="0" presId="urn:microsoft.com/office/officeart/2005/8/layout/target3"/>
    <dgm:cxn modelId="{CBF5BC60-8036-4F1D-AF71-8FA09C8DDF4D}" type="presParOf" srcId="{1A9E730C-C35C-44B8-81B5-56165825F3A5}" destId="{52553478-E0D7-4518-9B64-31ECD02FA339}" srcOrd="6" destOrd="0" presId="urn:microsoft.com/office/officeart/2005/8/layout/target3"/>
    <dgm:cxn modelId="{53ABFE2D-D81F-44E8-AD97-4949EA3B3373}" type="presParOf" srcId="{1A9E730C-C35C-44B8-81B5-56165825F3A5}" destId="{320923E6-88C3-4CE4-9E96-0A70BB9899F9}" srcOrd="7" destOrd="0" presId="urn:microsoft.com/office/officeart/2005/8/layout/target3"/>
    <dgm:cxn modelId="{2C1A71DA-D100-432F-B3DD-2745E0699498}" type="presParOf" srcId="{1A9E730C-C35C-44B8-81B5-56165825F3A5}" destId="{BCD72E4A-3744-46A4-86E5-1095EF9E0F57}" srcOrd="8" destOrd="0" presId="urn:microsoft.com/office/officeart/2005/8/layout/target3"/>
    <dgm:cxn modelId="{EEC96BAD-174F-4977-BD54-E3697DFCCCD3}" type="presParOf" srcId="{1A9E730C-C35C-44B8-81B5-56165825F3A5}" destId="{2160A03E-AD69-47BD-A507-E97C00294B99}" srcOrd="9" destOrd="0" presId="urn:microsoft.com/office/officeart/2005/8/layout/target3"/>
    <dgm:cxn modelId="{2266115D-01A5-489B-A51B-B113A35409CC}" type="presParOf" srcId="{1A9E730C-C35C-44B8-81B5-56165825F3A5}" destId="{D4A7C844-BC7D-4B43-8438-0C687DB4288E}" srcOrd="10" destOrd="0" presId="urn:microsoft.com/office/officeart/2005/8/layout/target3"/>
    <dgm:cxn modelId="{68F66B64-A5B8-4F5F-9820-584CB9BB1598}" type="presParOf" srcId="{1A9E730C-C35C-44B8-81B5-56165825F3A5}" destId="{BB87D1FC-8677-4F73-833B-96626BD5B205}" srcOrd="11" destOrd="0" presId="urn:microsoft.com/office/officeart/2005/8/layout/target3"/>
    <dgm:cxn modelId="{AEEEB85D-DD13-4CE1-AED2-09DBE65C7E48}" type="presParOf" srcId="{1A9E730C-C35C-44B8-81B5-56165825F3A5}" destId="{5A469928-075B-4CDA-8356-1585B3AB14A5}" srcOrd="12" destOrd="0" presId="urn:microsoft.com/office/officeart/2005/8/layout/target3"/>
    <dgm:cxn modelId="{C0EC130E-6806-442C-8BC4-BA3A56949B02}" type="presParOf" srcId="{1A9E730C-C35C-44B8-81B5-56165825F3A5}" destId="{6A998371-9D17-413E-B837-DA4F7242C55B}" srcOrd="13" destOrd="0" presId="urn:microsoft.com/office/officeart/2005/8/layout/target3"/>
    <dgm:cxn modelId="{68AB5C6E-AE56-4C8C-A63A-A0E21AC92965}" type="presParOf" srcId="{1A9E730C-C35C-44B8-81B5-56165825F3A5}" destId="{D6EC3F8E-B212-4FE2-A30F-F0EC1186EAEC}" srcOrd="14" destOrd="0" presId="urn:microsoft.com/office/officeart/2005/8/layout/target3"/>
    <dgm:cxn modelId="{59DFBC2D-4245-4810-9E38-D36A0339777C}" type="presParOf" srcId="{1A9E730C-C35C-44B8-81B5-56165825F3A5}" destId="{284F7252-92CF-4A1B-B023-78E6BCCAB416}" srcOrd="15" destOrd="0" presId="urn:microsoft.com/office/officeart/2005/8/layout/target3"/>
    <dgm:cxn modelId="{1C2F805F-F0A8-480B-A762-C4F64B9F3EA4}" type="presParOf" srcId="{1A9E730C-C35C-44B8-81B5-56165825F3A5}" destId="{91762017-A968-4C51-B26F-80AD2E5D934B}" srcOrd="16" destOrd="0" presId="urn:microsoft.com/office/officeart/2005/8/layout/target3"/>
    <dgm:cxn modelId="{987A6CD4-6F38-4F8C-A070-802ACF9B2542}" type="presParOf" srcId="{1A9E730C-C35C-44B8-81B5-56165825F3A5}" destId="{22216486-671B-4C61-9C47-197AB23CC049}" srcOrd="17" destOrd="0" presId="urn:microsoft.com/office/officeart/2005/8/layout/target3"/>
    <dgm:cxn modelId="{BD6AFACF-7A6C-46BE-BF61-522E246C5A5D}" type="presParOf" srcId="{1A9E730C-C35C-44B8-81B5-56165825F3A5}" destId="{EF2E9490-CD77-4290-9CF4-2BC443CC5902}" srcOrd="18" destOrd="0" presId="urn:microsoft.com/office/officeart/2005/8/layout/target3"/>
    <dgm:cxn modelId="{617526F8-2F5E-4870-95D5-4C796CA1EBDE}" type="presParOf" srcId="{1A9E730C-C35C-44B8-81B5-56165825F3A5}" destId="{173EC719-4E02-4902-B962-56DFC33E25B1}" srcOrd="19" destOrd="0" presId="urn:microsoft.com/office/officeart/2005/8/layout/target3"/>
    <dgm:cxn modelId="{F9DE7BFA-F953-4E03-AAE8-309611EA97F9}" type="presParOf" srcId="{1A9E730C-C35C-44B8-81B5-56165825F3A5}" destId="{96B0ECCE-DB3F-4853-928C-53F74B382646}" srcOrd="20" destOrd="0" presId="urn:microsoft.com/office/officeart/2005/8/layout/target3"/>
    <dgm:cxn modelId="{E1C5C1ED-B174-44B0-A779-C076EAD1CC90}" type="presParOf" srcId="{1A9E730C-C35C-44B8-81B5-56165825F3A5}" destId="{9FC51438-8497-4796-8F2B-3242441090BC}" srcOrd="21" destOrd="0" presId="urn:microsoft.com/office/officeart/2005/8/layout/target3"/>
    <dgm:cxn modelId="{20313B0A-895E-46C4-B69D-3D0ACFD2534B}" type="presParOf" srcId="{1A9E730C-C35C-44B8-81B5-56165825F3A5}" destId="{7D762FE8-AFB7-4225-BDB3-D3D2C81349F2}" srcOrd="22" destOrd="0" presId="urn:microsoft.com/office/officeart/2005/8/layout/target3"/>
    <dgm:cxn modelId="{2849213F-925B-4E5F-BA0A-BD55C4D5A429}" type="presParOf" srcId="{1A9E730C-C35C-44B8-81B5-56165825F3A5}" destId="{219A978C-BFA5-4388-92D7-94A7F84499BD}" srcOrd="2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61D9ED-2F5D-46F9-BC70-BE7CE91CB0FB}" type="doc">
      <dgm:prSet loTypeId="urn:microsoft.com/office/officeart/2005/8/layout/cycle2" loCatId="cycle" qsTypeId="urn:microsoft.com/office/officeart/2005/8/quickstyle/3d1" qsCatId="3D" csTypeId="urn:microsoft.com/office/officeart/2005/8/colors/colorful1#4" csCatId="colorful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  <dgm:t>
        <a:bodyPr/>
        <a:lstStyle/>
        <a:p>
          <a:endParaRPr lang="tr-TR"/>
        </a:p>
      </dgm:t>
    </dgm:pt>
    <dgm:pt modelId="{3ED5FA05-2E2D-4EA2-B117-AC753E07981E}">
      <dgm:prSet custT="1"/>
      <dgm:spPr>
        <a:xfrm>
          <a:off x="4271585" y="1333"/>
          <a:ext cx="930673" cy="930673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/>
          <a:r>
            <a:rPr lang="tr-TR" sz="900" smtClean="0">
              <a:solidFill>
                <a:schemeClr val="bg1"/>
              </a:solidFill>
              <a:latin typeface="Calibri"/>
              <a:ea typeface="+mn-ea"/>
              <a:cs typeface="+mn-cs"/>
            </a:rPr>
            <a:t>PLASTİK</a:t>
          </a:r>
          <a:endParaRPr lang="tr-TR" sz="90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2E78F62A-C6D8-411A-8A9B-1D7298EDCB40}" type="parTrans" cxnId="{189A50CE-4F74-4A0C-9BA0-8390E2D1B244}">
      <dgm:prSet/>
      <dgm:spPr/>
      <dgm:t>
        <a:bodyPr/>
        <a:lstStyle/>
        <a:p>
          <a:endParaRPr lang="tr-TR" sz="900">
            <a:solidFill>
              <a:schemeClr val="bg1"/>
            </a:solidFill>
          </a:endParaRPr>
        </a:p>
      </dgm:t>
    </dgm:pt>
    <dgm:pt modelId="{B4FA1891-AE94-457D-A197-1BD99C703529}" type="sibTrans" cxnId="{189A50CE-4F74-4A0C-9BA0-8390E2D1B244}">
      <dgm:prSet custT="1"/>
      <dgm:spPr>
        <a:xfrm rot="1080000">
          <a:off x="5271019" y="523316"/>
          <a:ext cx="247189" cy="3141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tr-TR" sz="90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99E13FFF-4D00-4987-9B44-852B8AB3485C}">
      <dgm:prSet custT="1"/>
      <dgm:spPr>
        <a:xfrm>
          <a:off x="5600276" y="433051"/>
          <a:ext cx="930673" cy="930673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/>
          <a:r>
            <a:rPr lang="tr-TR" sz="900" smtClean="0">
              <a:solidFill>
                <a:schemeClr val="bg1"/>
              </a:solidFill>
              <a:latin typeface="Calibri"/>
              <a:ea typeface="+mn-ea"/>
              <a:cs typeface="+mn-cs"/>
            </a:rPr>
            <a:t>KAĞIT</a:t>
          </a:r>
          <a:endParaRPr lang="tr-TR" sz="90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E9F37CE5-09D8-4A33-9AA2-9608C8FB95A7}" type="parTrans" cxnId="{F3ACD944-FF79-410A-BAF4-DEB409BF37D7}">
      <dgm:prSet/>
      <dgm:spPr/>
      <dgm:t>
        <a:bodyPr/>
        <a:lstStyle/>
        <a:p>
          <a:endParaRPr lang="tr-TR" sz="900">
            <a:solidFill>
              <a:schemeClr val="bg1"/>
            </a:solidFill>
          </a:endParaRPr>
        </a:p>
      </dgm:t>
    </dgm:pt>
    <dgm:pt modelId="{2A7ED790-E2AB-4CDE-80BA-1BABC11A5025}" type="sibTrans" cxnId="{F3ACD944-FF79-410A-BAF4-DEB409BF37D7}">
      <dgm:prSet custT="1"/>
      <dgm:spPr>
        <a:xfrm rot="3240000">
          <a:off x="6348494" y="1300803"/>
          <a:ext cx="247189" cy="3141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tr-TR" sz="90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4F0AEF69-0697-4DCC-843B-55D245943F66}">
      <dgm:prSet custT="1"/>
      <dgm:spPr>
        <a:xfrm>
          <a:off x="6421452" y="1563304"/>
          <a:ext cx="930673" cy="930673"/>
        </a:xfrm>
        <a:prstGeom prst="ellips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/>
          <a:r>
            <a:rPr lang="tr-TR" sz="900" smtClean="0">
              <a:solidFill>
                <a:schemeClr val="bg1"/>
              </a:solidFill>
              <a:latin typeface="Calibri"/>
              <a:ea typeface="+mn-ea"/>
              <a:cs typeface="+mn-cs"/>
            </a:rPr>
            <a:t>CAM</a:t>
          </a:r>
          <a:endParaRPr lang="tr-TR" sz="90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AF615123-0330-4303-B20A-3BF32451021B}" type="parTrans" cxnId="{A6BCEE33-7916-48B3-A2CF-DE82AE1F7B52}">
      <dgm:prSet/>
      <dgm:spPr/>
      <dgm:t>
        <a:bodyPr/>
        <a:lstStyle/>
        <a:p>
          <a:endParaRPr lang="tr-TR" sz="900">
            <a:solidFill>
              <a:schemeClr val="bg1"/>
            </a:solidFill>
          </a:endParaRPr>
        </a:p>
      </dgm:t>
    </dgm:pt>
    <dgm:pt modelId="{F1A505FD-2BFE-453F-AE3E-8AE5EA0EBEF3}" type="sibTrans" cxnId="{A6BCEE33-7916-48B3-A2CF-DE82AE1F7B52}">
      <dgm:prSet custT="1"/>
      <dgm:spPr>
        <a:xfrm rot="5400000">
          <a:off x="6763194" y="2563128"/>
          <a:ext cx="247189" cy="3141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tr-TR" sz="90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7C492D45-5C73-4E40-A52E-0C26C5C1EB84}">
      <dgm:prSet custT="1"/>
      <dgm:spPr>
        <a:xfrm>
          <a:off x="6421452" y="2960373"/>
          <a:ext cx="930673" cy="930673"/>
        </a:xfrm>
        <a:prstGeom prst="ellips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/>
          <a:r>
            <a:rPr lang="tr-TR" sz="900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METAL</a:t>
          </a:r>
          <a:endParaRPr lang="tr-TR" sz="9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F4AA0D2D-B8E7-486D-8522-329DAE64D4CB}" type="parTrans" cxnId="{FA53412E-4DAB-4776-8E0E-836CB146EC60}">
      <dgm:prSet/>
      <dgm:spPr/>
      <dgm:t>
        <a:bodyPr/>
        <a:lstStyle/>
        <a:p>
          <a:endParaRPr lang="tr-TR" sz="900">
            <a:solidFill>
              <a:schemeClr val="bg1"/>
            </a:solidFill>
          </a:endParaRPr>
        </a:p>
      </dgm:t>
    </dgm:pt>
    <dgm:pt modelId="{82D49AB1-A397-4845-A371-A974948C3814}" type="sibTrans" cxnId="{FA53412E-4DAB-4776-8E0E-836CB146EC60}">
      <dgm:prSet custT="1"/>
      <dgm:spPr>
        <a:xfrm rot="7560000">
          <a:off x="6376149" y="3814265"/>
          <a:ext cx="228467" cy="3141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tr-TR" sz="90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5E4B20A1-2BDA-425C-BEB7-9CCB1DFE3A77}">
      <dgm:prSet custT="1"/>
      <dgm:spPr>
        <a:xfrm>
          <a:off x="5467837" y="4090625"/>
          <a:ext cx="1195552" cy="930673"/>
        </a:xfrm>
        <a:prstGeom prst="ellipse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/>
          <a:r>
            <a:rPr lang="tr-TR" sz="900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KOMPOZİT</a:t>
          </a:r>
          <a:endParaRPr lang="tr-TR" sz="9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A4E73AE4-8232-496F-B45F-11D705E703B6}" type="parTrans" cxnId="{EDA204A6-B8ED-4856-9EC0-83B4A810D1BC}">
      <dgm:prSet/>
      <dgm:spPr/>
      <dgm:t>
        <a:bodyPr/>
        <a:lstStyle/>
        <a:p>
          <a:endParaRPr lang="tr-TR" sz="900">
            <a:solidFill>
              <a:schemeClr val="bg1"/>
            </a:solidFill>
          </a:endParaRPr>
        </a:p>
      </dgm:t>
    </dgm:pt>
    <dgm:pt modelId="{B2625AC0-D79D-4EB6-8F47-0C131B5B4154}" type="sibTrans" cxnId="{EDA204A6-B8ED-4856-9EC0-83B4A810D1BC}">
      <dgm:prSet custT="1"/>
      <dgm:spPr>
        <a:xfrm rot="9720000">
          <a:off x="5258541" y="4630862"/>
          <a:ext cx="186396" cy="3141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tr-TR" sz="90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7499EDF2-C486-4F1F-948B-4A1C33BE84A5}">
      <dgm:prSet custT="1"/>
      <dgm:spPr>
        <a:xfrm>
          <a:off x="4271585" y="4522343"/>
          <a:ext cx="930673" cy="930673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/>
          <a:r>
            <a:rPr lang="tr-TR" sz="900" smtClean="0">
              <a:solidFill>
                <a:schemeClr val="bg1"/>
              </a:solidFill>
              <a:latin typeface="Calibri"/>
              <a:ea typeface="+mn-ea"/>
              <a:cs typeface="+mn-cs"/>
            </a:rPr>
            <a:t>AHŞAP</a:t>
          </a:r>
          <a:endParaRPr lang="tr-TR" sz="90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D61E74D9-7EB9-48C0-86F7-AFC783C2D6D9}" type="parTrans" cxnId="{644558DD-1503-474D-9CD1-3DF75AA9B61E}">
      <dgm:prSet/>
      <dgm:spPr/>
      <dgm:t>
        <a:bodyPr/>
        <a:lstStyle/>
        <a:p>
          <a:endParaRPr lang="tr-TR" sz="900">
            <a:solidFill>
              <a:schemeClr val="bg1"/>
            </a:solidFill>
          </a:endParaRPr>
        </a:p>
      </dgm:t>
    </dgm:pt>
    <dgm:pt modelId="{ECE92E0F-7C67-419C-84FB-7035721EA076}" type="sibTrans" cxnId="{644558DD-1503-474D-9CD1-3DF75AA9B61E}">
      <dgm:prSet custT="1"/>
      <dgm:spPr>
        <a:xfrm rot="11880000">
          <a:off x="3955634" y="4616932"/>
          <a:ext cx="247189" cy="3141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tr-TR" sz="90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BF3F491D-5570-4FBB-9796-210B068CF8BF}">
      <dgm:prSet custT="1"/>
      <dgm:spPr>
        <a:xfrm>
          <a:off x="2942893" y="4090625"/>
          <a:ext cx="930673" cy="930673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/>
          <a:r>
            <a:rPr lang="tr-TR" sz="900" smtClean="0">
              <a:solidFill>
                <a:schemeClr val="bg1"/>
              </a:solidFill>
              <a:latin typeface="Calibri"/>
              <a:ea typeface="+mn-ea"/>
              <a:cs typeface="+mn-cs"/>
            </a:rPr>
            <a:t>TEKSTİL</a:t>
          </a:r>
          <a:endParaRPr lang="tr-TR" sz="90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647B436D-C602-4BB7-9D1E-7A56A69F59CA}" type="parTrans" cxnId="{6BE87D2D-7EBD-4E7C-A326-AC37E3B0F26E}">
      <dgm:prSet/>
      <dgm:spPr/>
      <dgm:t>
        <a:bodyPr/>
        <a:lstStyle/>
        <a:p>
          <a:endParaRPr lang="tr-TR" sz="900">
            <a:solidFill>
              <a:schemeClr val="bg1"/>
            </a:solidFill>
          </a:endParaRPr>
        </a:p>
      </dgm:t>
    </dgm:pt>
    <dgm:pt modelId="{A9191015-E95F-44FD-88B6-D882920DC00F}" type="sibTrans" cxnId="{6BE87D2D-7EBD-4E7C-A326-AC37E3B0F26E}">
      <dgm:prSet custT="1"/>
      <dgm:spPr>
        <a:xfrm rot="14040000">
          <a:off x="2878159" y="3839444"/>
          <a:ext cx="247189" cy="3141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tr-TR" sz="90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597A9B61-D91C-4217-A98C-F27F63A415A1}">
      <dgm:prSet custT="1"/>
      <dgm:spPr>
        <a:xfrm>
          <a:off x="2121717" y="2960373"/>
          <a:ext cx="930673" cy="930673"/>
        </a:xfrm>
        <a:prstGeom prst="ellips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/>
          <a:r>
            <a:rPr lang="tr-TR" sz="900" smtClean="0">
              <a:solidFill>
                <a:schemeClr val="bg1"/>
              </a:solidFill>
              <a:latin typeface="Calibri"/>
              <a:ea typeface="+mn-ea"/>
              <a:cs typeface="+mn-cs"/>
            </a:rPr>
            <a:t>ORGANİK</a:t>
          </a:r>
          <a:endParaRPr lang="tr-TR" sz="90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FF238D9D-5017-4D94-AA4D-A6287C35A2AA}" type="parTrans" cxnId="{38FF01C9-ECF2-494D-A262-C8BD0DADD177}">
      <dgm:prSet/>
      <dgm:spPr/>
      <dgm:t>
        <a:bodyPr/>
        <a:lstStyle/>
        <a:p>
          <a:endParaRPr lang="tr-TR" sz="900">
            <a:solidFill>
              <a:schemeClr val="bg1"/>
            </a:solidFill>
          </a:endParaRPr>
        </a:p>
      </dgm:t>
    </dgm:pt>
    <dgm:pt modelId="{61DE1C1C-E8BD-4F10-8B17-1058C8ED176F}" type="sibTrans" cxnId="{38FF01C9-ECF2-494D-A262-C8BD0DADD177}">
      <dgm:prSet custT="1"/>
      <dgm:spPr>
        <a:xfrm rot="16200000">
          <a:off x="2463458" y="2577120"/>
          <a:ext cx="247189" cy="3141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tr-TR" sz="90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EBAA7260-9FD8-4F71-8E7D-5A586F1BC8EA}">
      <dgm:prSet custT="1"/>
      <dgm:spPr>
        <a:xfrm>
          <a:off x="1900393" y="1563304"/>
          <a:ext cx="1373320" cy="930673"/>
        </a:xfrm>
        <a:prstGeom prst="ellips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/>
          <a:r>
            <a:rPr lang="tr-TR" sz="900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GERİ DÖNÜŞMEYEN (DİĞER)</a:t>
          </a:r>
          <a:endParaRPr lang="tr-TR" sz="9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837DF549-C5ED-44F6-B348-72E471454D8D}" type="parTrans" cxnId="{89A30A01-F04F-4E62-A37B-90515C0BB3A4}">
      <dgm:prSet/>
      <dgm:spPr/>
      <dgm:t>
        <a:bodyPr/>
        <a:lstStyle/>
        <a:p>
          <a:endParaRPr lang="tr-TR" sz="900">
            <a:solidFill>
              <a:schemeClr val="bg1"/>
            </a:solidFill>
          </a:endParaRPr>
        </a:p>
      </dgm:t>
    </dgm:pt>
    <dgm:pt modelId="{E4F32FBD-B064-4DB0-8A7C-58143E2DB11F}" type="sibTrans" cxnId="{89A30A01-F04F-4E62-A37B-90515C0BB3A4}">
      <dgm:prSet custT="1"/>
      <dgm:spPr>
        <a:xfrm rot="18360000">
          <a:off x="2898714" y="1291002"/>
          <a:ext cx="220322" cy="3141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tr-TR" sz="90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4265DBC1-6F92-4333-B3AF-0D453CAA9F9F}">
      <dgm:prSet custT="1"/>
      <dgm:spPr>
        <a:xfrm>
          <a:off x="2942893" y="433051"/>
          <a:ext cx="930673" cy="930673"/>
        </a:xfrm>
        <a:prstGeom prst="ellipse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/>
          <a:r>
            <a:rPr lang="tr-TR" sz="900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HACİMLİ ATIK</a:t>
          </a:r>
          <a:endParaRPr lang="tr-TR" sz="9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7435256D-DEAE-4CBA-A6E7-03739FD5F4B3}" type="parTrans" cxnId="{EBBF5572-FA96-46A9-9B04-1019D0EEB1F4}">
      <dgm:prSet/>
      <dgm:spPr/>
      <dgm:t>
        <a:bodyPr/>
        <a:lstStyle/>
        <a:p>
          <a:endParaRPr lang="tr-TR" sz="900">
            <a:solidFill>
              <a:schemeClr val="bg1"/>
            </a:solidFill>
          </a:endParaRPr>
        </a:p>
      </dgm:t>
    </dgm:pt>
    <dgm:pt modelId="{962B6B90-9FBA-4CFF-B0C3-BE6782D4C3D0}" type="sibTrans" cxnId="{EBBF5572-FA96-46A9-9B04-1019D0EEB1F4}">
      <dgm:prSet custT="1"/>
      <dgm:spPr>
        <a:xfrm rot="20520000">
          <a:off x="3942327" y="527640"/>
          <a:ext cx="247189" cy="3141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tr-TR" sz="90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23272D98-2650-4133-B37B-9D3FCBCEA994}">
      <dgm:prSet custT="1"/>
      <dgm:spPr>
        <a:xfrm>
          <a:off x="2942893" y="433051"/>
          <a:ext cx="930673" cy="930673"/>
        </a:xfr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/>
          <a:r>
            <a:rPr lang="tr-TR" sz="900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EKMEK ARTIĞI</a:t>
          </a:r>
          <a:endParaRPr lang="tr-TR" sz="9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FD1A46AA-3E27-4BA6-9C72-FDDA2A7D9FA9}" type="parTrans" cxnId="{C1E0E931-E71C-4272-9E0D-334F5221FB3F}">
      <dgm:prSet/>
      <dgm:spPr/>
      <dgm:t>
        <a:bodyPr/>
        <a:lstStyle/>
        <a:p>
          <a:endParaRPr lang="en-US" sz="900">
            <a:solidFill>
              <a:schemeClr val="bg1"/>
            </a:solidFill>
          </a:endParaRPr>
        </a:p>
      </dgm:t>
    </dgm:pt>
    <dgm:pt modelId="{2E06C9BD-0739-466E-922A-F34C3740C344}" type="sibTrans" cxnId="{C1E0E931-E71C-4272-9E0D-334F5221FB3F}">
      <dgm:prSet custT="1"/>
      <dgm:spPr/>
      <dgm:t>
        <a:bodyPr/>
        <a:lstStyle/>
        <a:p>
          <a:endParaRPr lang="en-US" sz="900">
            <a:solidFill>
              <a:schemeClr val="bg1"/>
            </a:solidFill>
          </a:endParaRPr>
        </a:p>
      </dgm:t>
    </dgm:pt>
    <dgm:pt modelId="{56F3CE88-E301-4CDE-A210-6912813358FC}">
      <dgm:prSet custT="1"/>
      <dgm:spPr>
        <a:xfrm>
          <a:off x="2942893" y="433051"/>
          <a:ext cx="930673" cy="930673"/>
        </a:xfr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/>
          <a:r>
            <a:rPr lang="tr-TR" sz="900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YEMEK ARTIĞI</a:t>
          </a:r>
          <a:endParaRPr lang="tr-TR" sz="900" dirty="0">
            <a:solidFill>
              <a:schemeClr val="bg1"/>
            </a:solidFill>
            <a:latin typeface="Calibri"/>
            <a:ea typeface="+mn-ea"/>
            <a:cs typeface="+mn-cs"/>
          </a:endParaRPr>
        </a:p>
      </dgm:t>
    </dgm:pt>
    <dgm:pt modelId="{2910B046-EB65-46CC-8116-D65120BAE69A}" type="parTrans" cxnId="{4C14F049-4BB5-4626-AB21-3A790238DDC9}">
      <dgm:prSet/>
      <dgm:spPr/>
      <dgm:t>
        <a:bodyPr/>
        <a:lstStyle/>
        <a:p>
          <a:endParaRPr lang="en-US" sz="900">
            <a:solidFill>
              <a:schemeClr val="bg1"/>
            </a:solidFill>
          </a:endParaRPr>
        </a:p>
      </dgm:t>
    </dgm:pt>
    <dgm:pt modelId="{F546C577-8505-4906-884F-CA47361205FA}" type="sibTrans" cxnId="{4C14F049-4BB5-4626-AB21-3A790238DDC9}">
      <dgm:prSet custT="1"/>
      <dgm:spPr/>
      <dgm:t>
        <a:bodyPr/>
        <a:lstStyle/>
        <a:p>
          <a:endParaRPr lang="en-US" sz="900">
            <a:solidFill>
              <a:schemeClr val="bg1"/>
            </a:solidFill>
          </a:endParaRPr>
        </a:p>
      </dgm:t>
    </dgm:pt>
    <dgm:pt modelId="{47FFF129-2A54-474D-985C-D4CB96F4FC67}" type="pres">
      <dgm:prSet presAssocID="{D861D9ED-2F5D-46F9-BC70-BE7CE91CB0F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2B4D890-4C29-458A-9177-1A3D6DDAC49A}" type="pres">
      <dgm:prSet presAssocID="{3ED5FA05-2E2D-4EA2-B117-AC753E07981E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1F7D9DC-F6E0-493E-8739-FC3287F107C7}" type="pres">
      <dgm:prSet presAssocID="{B4FA1891-AE94-457D-A197-1BD99C703529}" presName="sibTrans" presStyleLbl="sibTrans2D1" presStyleIdx="0" presStyleCnt="12"/>
      <dgm:spPr/>
      <dgm:t>
        <a:bodyPr/>
        <a:lstStyle/>
        <a:p>
          <a:endParaRPr lang="tr-TR"/>
        </a:p>
      </dgm:t>
    </dgm:pt>
    <dgm:pt modelId="{5B6A8EE5-7979-4F4B-B71B-4C03C83CD79D}" type="pres">
      <dgm:prSet presAssocID="{B4FA1891-AE94-457D-A197-1BD99C703529}" presName="connectorText" presStyleLbl="sibTrans2D1" presStyleIdx="0" presStyleCnt="12"/>
      <dgm:spPr/>
      <dgm:t>
        <a:bodyPr/>
        <a:lstStyle/>
        <a:p>
          <a:endParaRPr lang="tr-TR"/>
        </a:p>
      </dgm:t>
    </dgm:pt>
    <dgm:pt modelId="{D65675AD-ADC5-4A6C-8E1A-7C5C58C044F8}" type="pres">
      <dgm:prSet presAssocID="{99E13FFF-4D00-4987-9B44-852B8AB3485C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ED46FD9-4BBC-4106-9662-FF25A198707B}" type="pres">
      <dgm:prSet presAssocID="{2A7ED790-E2AB-4CDE-80BA-1BABC11A5025}" presName="sibTrans" presStyleLbl="sibTrans2D1" presStyleIdx="1" presStyleCnt="12"/>
      <dgm:spPr/>
      <dgm:t>
        <a:bodyPr/>
        <a:lstStyle/>
        <a:p>
          <a:endParaRPr lang="tr-TR"/>
        </a:p>
      </dgm:t>
    </dgm:pt>
    <dgm:pt modelId="{4CA5D57C-D102-49B0-885A-BE7BF7F1F244}" type="pres">
      <dgm:prSet presAssocID="{2A7ED790-E2AB-4CDE-80BA-1BABC11A5025}" presName="connectorText" presStyleLbl="sibTrans2D1" presStyleIdx="1" presStyleCnt="12"/>
      <dgm:spPr/>
      <dgm:t>
        <a:bodyPr/>
        <a:lstStyle/>
        <a:p>
          <a:endParaRPr lang="tr-TR"/>
        </a:p>
      </dgm:t>
    </dgm:pt>
    <dgm:pt modelId="{3725AD65-FAB3-4B87-8ABF-BDB922103640}" type="pres">
      <dgm:prSet presAssocID="{4F0AEF69-0697-4DCC-843B-55D245943F66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1C8A651-B48A-411C-8774-0E8CBFDC6F4C}" type="pres">
      <dgm:prSet presAssocID="{F1A505FD-2BFE-453F-AE3E-8AE5EA0EBEF3}" presName="sibTrans" presStyleLbl="sibTrans2D1" presStyleIdx="2" presStyleCnt="12"/>
      <dgm:spPr/>
      <dgm:t>
        <a:bodyPr/>
        <a:lstStyle/>
        <a:p>
          <a:endParaRPr lang="tr-TR"/>
        </a:p>
      </dgm:t>
    </dgm:pt>
    <dgm:pt modelId="{9D459394-21E1-46DA-B701-EF88847E24AC}" type="pres">
      <dgm:prSet presAssocID="{F1A505FD-2BFE-453F-AE3E-8AE5EA0EBEF3}" presName="connectorText" presStyleLbl="sibTrans2D1" presStyleIdx="2" presStyleCnt="12"/>
      <dgm:spPr/>
      <dgm:t>
        <a:bodyPr/>
        <a:lstStyle/>
        <a:p>
          <a:endParaRPr lang="tr-TR"/>
        </a:p>
      </dgm:t>
    </dgm:pt>
    <dgm:pt modelId="{6CFFFB26-E665-48FE-9BE1-30A6048C491E}" type="pres">
      <dgm:prSet presAssocID="{7C492D45-5C73-4E40-A52E-0C26C5C1EB84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8FF6E8D-5E22-49E3-A9A7-FD8478A4737E}" type="pres">
      <dgm:prSet presAssocID="{82D49AB1-A397-4845-A371-A974948C3814}" presName="sibTrans" presStyleLbl="sibTrans2D1" presStyleIdx="3" presStyleCnt="12"/>
      <dgm:spPr/>
      <dgm:t>
        <a:bodyPr/>
        <a:lstStyle/>
        <a:p>
          <a:endParaRPr lang="tr-TR"/>
        </a:p>
      </dgm:t>
    </dgm:pt>
    <dgm:pt modelId="{AFFF538A-C983-43B2-9D37-9D1818E77773}" type="pres">
      <dgm:prSet presAssocID="{82D49AB1-A397-4845-A371-A974948C3814}" presName="connectorText" presStyleLbl="sibTrans2D1" presStyleIdx="3" presStyleCnt="12"/>
      <dgm:spPr/>
      <dgm:t>
        <a:bodyPr/>
        <a:lstStyle/>
        <a:p>
          <a:endParaRPr lang="tr-TR"/>
        </a:p>
      </dgm:t>
    </dgm:pt>
    <dgm:pt modelId="{A08BDA07-FF6C-42AB-B60D-3EF8483318FF}" type="pres">
      <dgm:prSet presAssocID="{5E4B20A1-2BDA-425C-BEB7-9CCB1DFE3A77}" presName="node" presStyleLbl="node1" presStyleIdx="4" presStyleCnt="12" custScaleX="12846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87AE4BC-5875-42A2-AB50-1F27F9727236}" type="pres">
      <dgm:prSet presAssocID="{B2625AC0-D79D-4EB6-8F47-0C131B5B4154}" presName="sibTrans" presStyleLbl="sibTrans2D1" presStyleIdx="4" presStyleCnt="12"/>
      <dgm:spPr/>
      <dgm:t>
        <a:bodyPr/>
        <a:lstStyle/>
        <a:p>
          <a:endParaRPr lang="tr-TR"/>
        </a:p>
      </dgm:t>
    </dgm:pt>
    <dgm:pt modelId="{78110BCC-9B30-4778-9E41-03FA461119B0}" type="pres">
      <dgm:prSet presAssocID="{B2625AC0-D79D-4EB6-8F47-0C131B5B4154}" presName="connectorText" presStyleLbl="sibTrans2D1" presStyleIdx="4" presStyleCnt="12"/>
      <dgm:spPr/>
      <dgm:t>
        <a:bodyPr/>
        <a:lstStyle/>
        <a:p>
          <a:endParaRPr lang="tr-TR"/>
        </a:p>
      </dgm:t>
    </dgm:pt>
    <dgm:pt modelId="{2B33383E-336F-4B3D-85DE-A603500C7B98}" type="pres">
      <dgm:prSet presAssocID="{7499EDF2-C486-4F1F-948B-4A1C33BE84A5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94CC2DA-66B9-4991-AA44-D7213CB6885A}" type="pres">
      <dgm:prSet presAssocID="{ECE92E0F-7C67-419C-84FB-7035721EA076}" presName="sibTrans" presStyleLbl="sibTrans2D1" presStyleIdx="5" presStyleCnt="12"/>
      <dgm:spPr/>
      <dgm:t>
        <a:bodyPr/>
        <a:lstStyle/>
        <a:p>
          <a:endParaRPr lang="tr-TR"/>
        </a:p>
      </dgm:t>
    </dgm:pt>
    <dgm:pt modelId="{1F595E08-FE5F-4A5B-AB2D-21C3C44DE064}" type="pres">
      <dgm:prSet presAssocID="{ECE92E0F-7C67-419C-84FB-7035721EA076}" presName="connectorText" presStyleLbl="sibTrans2D1" presStyleIdx="5" presStyleCnt="12"/>
      <dgm:spPr/>
      <dgm:t>
        <a:bodyPr/>
        <a:lstStyle/>
        <a:p>
          <a:endParaRPr lang="tr-TR"/>
        </a:p>
      </dgm:t>
    </dgm:pt>
    <dgm:pt modelId="{81374447-839E-4FA4-B72C-15C0493BF8CC}" type="pres">
      <dgm:prSet presAssocID="{BF3F491D-5570-4FBB-9796-210B068CF8BF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FF0C427-B10C-4FC8-8252-7E84DCA54D1B}" type="pres">
      <dgm:prSet presAssocID="{A9191015-E95F-44FD-88B6-D882920DC00F}" presName="sibTrans" presStyleLbl="sibTrans2D1" presStyleIdx="6" presStyleCnt="12"/>
      <dgm:spPr/>
      <dgm:t>
        <a:bodyPr/>
        <a:lstStyle/>
        <a:p>
          <a:endParaRPr lang="tr-TR"/>
        </a:p>
      </dgm:t>
    </dgm:pt>
    <dgm:pt modelId="{BB37FC85-06EE-49C4-AE04-B0EF56787CD3}" type="pres">
      <dgm:prSet presAssocID="{A9191015-E95F-44FD-88B6-D882920DC00F}" presName="connectorText" presStyleLbl="sibTrans2D1" presStyleIdx="6" presStyleCnt="12"/>
      <dgm:spPr/>
      <dgm:t>
        <a:bodyPr/>
        <a:lstStyle/>
        <a:p>
          <a:endParaRPr lang="tr-TR"/>
        </a:p>
      </dgm:t>
    </dgm:pt>
    <dgm:pt modelId="{15F73E02-E22D-44A0-A897-43301336499B}" type="pres">
      <dgm:prSet presAssocID="{597A9B61-D91C-4217-A98C-F27F63A415A1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DAEB218-A836-4B06-B6C0-603496972488}" type="pres">
      <dgm:prSet presAssocID="{61DE1C1C-E8BD-4F10-8B17-1058C8ED176F}" presName="sibTrans" presStyleLbl="sibTrans2D1" presStyleIdx="7" presStyleCnt="12"/>
      <dgm:spPr/>
      <dgm:t>
        <a:bodyPr/>
        <a:lstStyle/>
        <a:p>
          <a:endParaRPr lang="tr-TR"/>
        </a:p>
      </dgm:t>
    </dgm:pt>
    <dgm:pt modelId="{F02FA98B-CF37-4219-B2F9-4E9236C869FF}" type="pres">
      <dgm:prSet presAssocID="{61DE1C1C-E8BD-4F10-8B17-1058C8ED176F}" presName="connectorText" presStyleLbl="sibTrans2D1" presStyleIdx="7" presStyleCnt="12"/>
      <dgm:spPr/>
      <dgm:t>
        <a:bodyPr/>
        <a:lstStyle/>
        <a:p>
          <a:endParaRPr lang="tr-TR"/>
        </a:p>
      </dgm:t>
    </dgm:pt>
    <dgm:pt modelId="{E830EBAC-8778-48AB-A684-3FCE5C17AA75}" type="pres">
      <dgm:prSet presAssocID="{EBAA7260-9FD8-4F71-8E7D-5A586F1BC8EA}" presName="node" presStyleLbl="node1" presStyleIdx="8" presStyleCnt="12" custScaleX="14756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A354791-602B-49FE-9674-4FFE5F179035}" type="pres">
      <dgm:prSet presAssocID="{E4F32FBD-B064-4DB0-8A7C-58143E2DB11F}" presName="sibTrans" presStyleLbl="sibTrans2D1" presStyleIdx="8" presStyleCnt="12"/>
      <dgm:spPr/>
      <dgm:t>
        <a:bodyPr/>
        <a:lstStyle/>
        <a:p>
          <a:endParaRPr lang="tr-TR"/>
        </a:p>
      </dgm:t>
    </dgm:pt>
    <dgm:pt modelId="{00302177-708C-4C7F-8979-C9F5AB9C52F2}" type="pres">
      <dgm:prSet presAssocID="{E4F32FBD-B064-4DB0-8A7C-58143E2DB11F}" presName="connectorText" presStyleLbl="sibTrans2D1" presStyleIdx="8" presStyleCnt="12"/>
      <dgm:spPr/>
      <dgm:t>
        <a:bodyPr/>
        <a:lstStyle/>
        <a:p>
          <a:endParaRPr lang="tr-TR"/>
        </a:p>
      </dgm:t>
    </dgm:pt>
    <dgm:pt modelId="{6E43BD9D-67FA-46AD-B712-7F62471AE4D7}" type="pres">
      <dgm:prSet presAssocID="{4265DBC1-6F92-4333-B3AF-0D453CAA9F9F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87F939F-83E0-4D57-B921-F0A543261446}" type="pres">
      <dgm:prSet presAssocID="{962B6B90-9FBA-4CFF-B0C3-BE6782D4C3D0}" presName="sibTrans" presStyleLbl="sibTrans2D1" presStyleIdx="9" presStyleCnt="12"/>
      <dgm:spPr/>
      <dgm:t>
        <a:bodyPr/>
        <a:lstStyle/>
        <a:p>
          <a:endParaRPr lang="tr-TR"/>
        </a:p>
      </dgm:t>
    </dgm:pt>
    <dgm:pt modelId="{69BC4D97-D7F1-43BD-9A3E-3F3959FCAB5C}" type="pres">
      <dgm:prSet presAssocID="{962B6B90-9FBA-4CFF-B0C3-BE6782D4C3D0}" presName="connectorText" presStyleLbl="sibTrans2D1" presStyleIdx="9" presStyleCnt="12"/>
      <dgm:spPr/>
      <dgm:t>
        <a:bodyPr/>
        <a:lstStyle/>
        <a:p>
          <a:endParaRPr lang="tr-TR"/>
        </a:p>
      </dgm:t>
    </dgm:pt>
    <dgm:pt modelId="{1605DC4B-A0B3-46E6-8869-7F69B696F760}" type="pres">
      <dgm:prSet presAssocID="{23272D98-2650-4133-B37B-9D3FCBCEA994}" presName="node" presStyleLbl="node1" presStyleIdx="10" presStyleCnt="1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4F0CF932-96E0-428C-AB87-080D7EF85A9E}" type="pres">
      <dgm:prSet presAssocID="{2E06C9BD-0739-466E-922A-F34C3740C344}" presName="sibTrans" presStyleLbl="sibTrans2D1" presStyleIdx="10" presStyleCnt="12"/>
      <dgm:spPr/>
      <dgm:t>
        <a:bodyPr/>
        <a:lstStyle/>
        <a:p>
          <a:endParaRPr lang="en-US"/>
        </a:p>
      </dgm:t>
    </dgm:pt>
    <dgm:pt modelId="{9A17AF7E-98EF-41A2-A620-60322630F4F7}" type="pres">
      <dgm:prSet presAssocID="{2E06C9BD-0739-466E-922A-F34C3740C344}" presName="connectorText" presStyleLbl="sibTrans2D1" presStyleIdx="10" presStyleCnt="12"/>
      <dgm:spPr/>
      <dgm:t>
        <a:bodyPr/>
        <a:lstStyle/>
        <a:p>
          <a:endParaRPr lang="en-US"/>
        </a:p>
      </dgm:t>
    </dgm:pt>
    <dgm:pt modelId="{7A26F39E-40EC-471F-A440-ED007D430B82}" type="pres">
      <dgm:prSet presAssocID="{56F3CE88-E301-4CDE-A210-6912813358FC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0099C0-8E3E-46DA-88B2-869322FFE91E}" type="pres">
      <dgm:prSet presAssocID="{F546C577-8505-4906-884F-CA47361205FA}" presName="sibTrans" presStyleLbl="sibTrans2D1" presStyleIdx="11" presStyleCnt="12"/>
      <dgm:spPr/>
      <dgm:t>
        <a:bodyPr/>
        <a:lstStyle/>
        <a:p>
          <a:endParaRPr lang="en-US"/>
        </a:p>
      </dgm:t>
    </dgm:pt>
    <dgm:pt modelId="{2F13C648-588B-43E1-916B-C6EA793E2F74}" type="pres">
      <dgm:prSet presAssocID="{F546C577-8505-4906-884F-CA47361205FA}" presName="connectorText" presStyleLbl="sibTrans2D1" presStyleIdx="11" presStyleCnt="12"/>
      <dgm:spPr/>
      <dgm:t>
        <a:bodyPr/>
        <a:lstStyle/>
        <a:p>
          <a:endParaRPr lang="en-US"/>
        </a:p>
      </dgm:t>
    </dgm:pt>
  </dgm:ptLst>
  <dgm:cxnLst>
    <dgm:cxn modelId="{01C2E887-49F7-4908-AD4F-91ACB9B74334}" type="presOf" srcId="{BF3F491D-5570-4FBB-9796-210B068CF8BF}" destId="{81374447-839E-4FA4-B72C-15C0493BF8CC}" srcOrd="0" destOrd="0" presId="urn:microsoft.com/office/officeart/2005/8/layout/cycle2"/>
    <dgm:cxn modelId="{C56239D7-49C9-40F5-95B4-81405981459A}" type="presOf" srcId="{7499EDF2-C486-4F1F-948B-4A1C33BE84A5}" destId="{2B33383E-336F-4B3D-85DE-A603500C7B98}" srcOrd="0" destOrd="0" presId="urn:microsoft.com/office/officeart/2005/8/layout/cycle2"/>
    <dgm:cxn modelId="{29D365D3-94B7-4CA4-B2A9-CA6F97523240}" type="presOf" srcId="{61DE1C1C-E8BD-4F10-8B17-1058C8ED176F}" destId="{F02FA98B-CF37-4219-B2F9-4E9236C869FF}" srcOrd="1" destOrd="0" presId="urn:microsoft.com/office/officeart/2005/8/layout/cycle2"/>
    <dgm:cxn modelId="{189A50CE-4F74-4A0C-9BA0-8390E2D1B244}" srcId="{D861D9ED-2F5D-46F9-BC70-BE7CE91CB0FB}" destId="{3ED5FA05-2E2D-4EA2-B117-AC753E07981E}" srcOrd="0" destOrd="0" parTransId="{2E78F62A-C6D8-411A-8A9B-1D7298EDCB40}" sibTransId="{B4FA1891-AE94-457D-A197-1BD99C703529}"/>
    <dgm:cxn modelId="{7BC5468A-E9F8-4ECB-95E9-29DBB446D664}" type="presOf" srcId="{E4F32FBD-B064-4DB0-8A7C-58143E2DB11F}" destId="{00302177-708C-4C7F-8979-C9F5AB9C52F2}" srcOrd="1" destOrd="0" presId="urn:microsoft.com/office/officeart/2005/8/layout/cycle2"/>
    <dgm:cxn modelId="{FA53412E-4DAB-4776-8E0E-836CB146EC60}" srcId="{D861D9ED-2F5D-46F9-BC70-BE7CE91CB0FB}" destId="{7C492D45-5C73-4E40-A52E-0C26C5C1EB84}" srcOrd="3" destOrd="0" parTransId="{F4AA0D2D-B8E7-486D-8522-329DAE64D4CB}" sibTransId="{82D49AB1-A397-4845-A371-A974948C3814}"/>
    <dgm:cxn modelId="{0A523D81-FFA5-43FA-8C40-D68FA75847CE}" type="presOf" srcId="{962B6B90-9FBA-4CFF-B0C3-BE6782D4C3D0}" destId="{487F939F-83E0-4D57-B921-F0A543261446}" srcOrd="0" destOrd="0" presId="urn:microsoft.com/office/officeart/2005/8/layout/cycle2"/>
    <dgm:cxn modelId="{C06C8D24-4A2A-450F-BD06-47D3633BA958}" type="presOf" srcId="{82D49AB1-A397-4845-A371-A974948C3814}" destId="{68FF6E8D-5E22-49E3-A9A7-FD8478A4737E}" srcOrd="0" destOrd="0" presId="urn:microsoft.com/office/officeart/2005/8/layout/cycle2"/>
    <dgm:cxn modelId="{E947ADCD-C0CD-4651-BA89-DE0A7E4C13DE}" type="presOf" srcId="{962B6B90-9FBA-4CFF-B0C3-BE6782D4C3D0}" destId="{69BC4D97-D7F1-43BD-9A3E-3F3959FCAB5C}" srcOrd="1" destOrd="0" presId="urn:microsoft.com/office/officeart/2005/8/layout/cycle2"/>
    <dgm:cxn modelId="{C1E0E931-E71C-4272-9E0D-334F5221FB3F}" srcId="{D861D9ED-2F5D-46F9-BC70-BE7CE91CB0FB}" destId="{23272D98-2650-4133-B37B-9D3FCBCEA994}" srcOrd="10" destOrd="0" parTransId="{FD1A46AA-3E27-4BA6-9C72-FDDA2A7D9FA9}" sibTransId="{2E06C9BD-0739-466E-922A-F34C3740C344}"/>
    <dgm:cxn modelId="{98B1790E-306B-46AB-B0A5-1D68F932BF12}" type="presOf" srcId="{B4FA1891-AE94-457D-A197-1BD99C703529}" destId="{5B6A8EE5-7979-4F4B-B71B-4C03C83CD79D}" srcOrd="1" destOrd="0" presId="urn:microsoft.com/office/officeart/2005/8/layout/cycle2"/>
    <dgm:cxn modelId="{5629E066-D75A-4BB7-B9A8-C883A4539A7B}" type="presOf" srcId="{82D49AB1-A397-4845-A371-A974948C3814}" destId="{AFFF538A-C983-43B2-9D37-9D1818E77773}" srcOrd="1" destOrd="0" presId="urn:microsoft.com/office/officeart/2005/8/layout/cycle2"/>
    <dgm:cxn modelId="{68567260-A672-4173-BFB6-056516B0AD41}" type="presOf" srcId="{A9191015-E95F-44FD-88B6-D882920DC00F}" destId="{BB37FC85-06EE-49C4-AE04-B0EF56787CD3}" srcOrd="1" destOrd="0" presId="urn:microsoft.com/office/officeart/2005/8/layout/cycle2"/>
    <dgm:cxn modelId="{3C273554-024D-4692-9BE3-84B56AF4D04E}" type="presOf" srcId="{E4F32FBD-B064-4DB0-8A7C-58143E2DB11F}" destId="{EA354791-602B-49FE-9674-4FFE5F179035}" srcOrd="0" destOrd="0" presId="urn:microsoft.com/office/officeart/2005/8/layout/cycle2"/>
    <dgm:cxn modelId="{B3F87511-B93C-4013-A4CD-4CEE74B66204}" type="presOf" srcId="{B2625AC0-D79D-4EB6-8F47-0C131B5B4154}" destId="{78110BCC-9B30-4778-9E41-03FA461119B0}" srcOrd="1" destOrd="0" presId="urn:microsoft.com/office/officeart/2005/8/layout/cycle2"/>
    <dgm:cxn modelId="{38FF01C9-ECF2-494D-A262-C8BD0DADD177}" srcId="{D861D9ED-2F5D-46F9-BC70-BE7CE91CB0FB}" destId="{597A9B61-D91C-4217-A98C-F27F63A415A1}" srcOrd="7" destOrd="0" parTransId="{FF238D9D-5017-4D94-AA4D-A6287C35A2AA}" sibTransId="{61DE1C1C-E8BD-4F10-8B17-1058C8ED176F}"/>
    <dgm:cxn modelId="{6BE87D2D-7EBD-4E7C-A326-AC37E3B0F26E}" srcId="{D861D9ED-2F5D-46F9-BC70-BE7CE91CB0FB}" destId="{BF3F491D-5570-4FBB-9796-210B068CF8BF}" srcOrd="6" destOrd="0" parTransId="{647B436D-C602-4BB7-9D1E-7A56A69F59CA}" sibTransId="{A9191015-E95F-44FD-88B6-D882920DC00F}"/>
    <dgm:cxn modelId="{410C1F37-31C8-4241-9C4C-C0F163C5372C}" type="presOf" srcId="{61DE1C1C-E8BD-4F10-8B17-1058C8ED176F}" destId="{0DAEB218-A836-4B06-B6C0-603496972488}" srcOrd="0" destOrd="0" presId="urn:microsoft.com/office/officeart/2005/8/layout/cycle2"/>
    <dgm:cxn modelId="{EF4E5E11-C902-471D-B472-E41D7F7B1F2E}" type="presOf" srcId="{2E06C9BD-0739-466E-922A-F34C3740C344}" destId="{4F0CF932-96E0-428C-AB87-080D7EF85A9E}" srcOrd="0" destOrd="0" presId="urn:microsoft.com/office/officeart/2005/8/layout/cycle2"/>
    <dgm:cxn modelId="{35F60C14-1EBD-43F2-9045-6CF5B50991D3}" type="presOf" srcId="{4265DBC1-6F92-4333-B3AF-0D453CAA9F9F}" destId="{6E43BD9D-67FA-46AD-B712-7F62471AE4D7}" srcOrd="0" destOrd="0" presId="urn:microsoft.com/office/officeart/2005/8/layout/cycle2"/>
    <dgm:cxn modelId="{644558DD-1503-474D-9CD1-3DF75AA9B61E}" srcId="{D861D9ED-2F5D-46F9-BC70-BE7CE91CB0FB}" destId="{7499EDF2-C486-4F1F-948B-4A1C33BE84A5}" srcOrd="5" destOrd="0" parTransId="{D61E74D9-7EB9-48C0-86F7-AFC783C2D6D9}" sibTransId="{ECE92E0F-7C67-419C-84FB-7035721EA076}"/>
    <dgm:cxn modelId="{EDA204A6-B8ED-4856-9EC0-83B4A810D1BC}" srcId="{D861D9ED-2F5D-46F9-BC70-BE7CE91CB0FB}" destId="{5E4B20A1-2BDA-425C-BEB7-9CCB1DFE3A77}" srcOrd="4" destOrd="0" parTransId="{A4E73AE4-8232-496F-B45F-11D705E703B6}" sibTransId="{B2625AC0-D79D-4EB6-8F47-0C131B5B4154}"/>
    <dgm:cxn modelId="{D075DA25-397D-4CFB-BF0C-1F7E6D525340}" type="presOf" srcId="{ECE92E0F-7C67-419C-84FB-7035721EA076}" destId="{1F595E08-FE5F-4A5B-AB2D-21C3C44DE064}" srcOrd="1" destOrd="0" presId="urn:microsoft.com/office/officeart/2005/8/layout/cycle2"/>
    <dgm:cxn modelId="{7A26DFE6-FAC4-4BA5-A974-641E64F27F3F}" type="presOf" srcId="{B4FA1891-AE94-457D-A197-1BD99C703529}" destId="{51F7D9DC-F6E0-493E-8739-FC3287F107C7}" srcOrd="0" destOrd="0" presId="urn:microsoft.com/office/officeart/2005/8/layout/cycle2"/>
    <dgm:cxn modelId="{F3ACD944-FF79-410A-BAF4-DEB409BF37D7}" srcId="{D861D9ED-2F5D-46F9-BC70-BE7CE91CB0FB}" destId="{99E13FFF-4D00-4987-9B44-852B8AB3485C}" srcOrd="1" destOrd="0" parTransId="{E9F37CE5-09D8-4A33-9AA2-9608C8FB95A7}" sibTransId="{2A7ED790-E2AB-4CDE-80BA-1BABC11A5025}"/>
    <dgm:cxn modelId="{626A38A4-04C0-4E22-8C31-9E3A1F56C240}" type="presOf" srcId="{F546C577-8505-4906-884F-CA47361205FA}" destId="{380099C0-8E3E-46DA-88B2-869322FFE91E}" srcOrd="0" destOrd="0" presId="urn:microsoft.com/office/officeart/2005/8/layout/cycle2"/>
    <dgm:cxn modelId="{0FA6AF56-ECC3-44B2-A392-9E2EEA354070}" type="presOf" srcId="{2E06C9BD-0739-466E-922A-F34C3740C344}" destId="{9A17AF7E-98EF-41A2-A620-60322630F4F7}" srcOrd="1" destOrd="0" presId="urn:microsoft.com/office/officeart/2005/8/layout/cycle2"/>
    <dgm:cxn modelId="{61BB837C-2EA4-42E0-A04C-DC889BA03905}" type="presOf" srcId="{ECE92E0F-7C67-419C-84FB-7035721EA076}" destId="{C94CC2DA-66B9-4991-AA44-D7213CB6885A}" srcOrd="0" destOrd="0" presId="urn:microsoft.com/office/officeart/2005/8/layout/cycle2"/>
    <dgm:cxn modelId="{F940D948-FD0A-4739-8D1B-D9727769E8FD}" type="presOf" srcId="{EBAA7260-9FD8-4F71-8E7D-5A586F1BC8EA}" destId="{E830EBAC-8778-48AB-A684-3FCE5C17AA75}" srcOrd="0" destOrd="0" presId="urn:microsoft.com/office/officeart/2005/8/layout/cycle2"/>
    <dgm:cxn modelId="{3306C1B7-53C7-4D01-9990-6E1F13E6E288}" type="presOf" srcId="{F546C577-8505-4906-884F-CA47361205FA}" destId="{2F13C648-588B-43E1-916B-C6EA793E2F74}" srcOrd="1" destOrd="0" presId="urn:microsoft.com/office/officeart/2005/8/layout/cycle2"/>
    <dgm:cxn modelId="{AB559232-6E85-476F-BEBE-9DF61402A92D}" type="presOf" srcId="{56F3CE88-E301-4CDE-A210-6912813358FC}" destId="{7A26F39E-40EC-471F-A440-ED007D430B82}" srcOrd="0" destOrd="0" presId="urn:microsoft.com/office/officeart/2005/8/layout/cycle2"/>
    <dgm:cxn modelId="{64AD11A7-6EAB-4592-929C-9C1C762EC9E7}" type="presOf" srcId="{99E13FFF-4D00-4987-9B44-852B8AB3485C}" destId="{D65675AD-ADC5-4A6C-8E1A-7C5C58C044F8}" srcOrd="0" destOrd="0" presId="urn:microsoft.com/office/officeart/2005/8/layout/cycle2"/>
    <dgm:cxn modelId="{A52A086E-B5F0-4EA9-A272-64484F5BD193}" type="presOf" srcId="{597A9B61-D91C-4217-A98C-F27F63A415A1}" destId="{15F73E02-E22D-44A0-A897-43301336499B}" srcOrd="0" destOrd="0" presId="urn:microsoft.com/office/officeart/2005/8/layout/cycle2"/>
    <dgm:cxn modelId="{17C5B8DC-CF56-4712-A96E-5C7296A81284}" type="presOf" srcId="{2A7ED790-E2AB-4CDE-80BA-1BABC11A5025}" destId="{4CA5D57C-D102-49B0-885A-BE7BF7F1F244}" srcOrd="1" destOrd="0" presId="urn:microsoft.com/office/officeart/2005/8/layout/cycle2"/>
    <dgm:cxn modelId="{89A30A01-F04F-4E62-A37B-90515C0BB3A4}" srcId="{D861D9ED-2F5D-46F9-BC70-BE7CE91CB0FB}" destId="{EBAA7260-9FD8-4F71-8E7D-5A586F1BC8EA}" srcOrd="8" destOrd="0" parTransId="{837DF549-C5ED-44F6-B348-72E471454D8D}" sibTransId="{E4F32FBD-B064-4DB0-8A7C-58143E2DB11F}"/>
    <dgm:cxn modelId="{A6BCEE33-7916-48B3-A2CF-DE82AE1F7B52}" srcId="{D861D9ED-2F5D-46F9-BC70-BE7CE91CB0FB}" destId="{4F0AEF69-0697-4DCC-843B-55D245943F66}" srcOrd="2" destOrd="0" parTransId="{AF615123-0330-4303-B20A-3BF32451021B}" sibTransId="{F1A505FD-2BFE-453F-AE3E-8AE5EA0EBEF3}"/>
    <dgm:cxn modelId="{7EB82050-EEA7-4F0A-9E7A-398DF0B9A4E6}" type="presOf" srcId="{F1A505FD-2BFE-453F-AE3E-8AE5EA0EBEF3}" destId="{9D459394-21E1-46DA-B701-EF88847E24AC}" srcOrd="1" destOrd="0" presId="urn:microsoft.com/office/officeart/2005/8/layout/cycle2"/>
    <dgm:cxn modelId="{77471274-C433-4D6B-A6BE-4F2467D8F186}" type="presOf" srcId="{B2625AC0-D79D-4EB6-8F47-0C131B5B4154}" destId="{387AE4BC-5875-42A2-AB50-1F27F9727236}" srcOrd="0" destOrd="0" presId="urn:microsoft.com/office/officeart/2005/8/layout/cycle2"/>
    <dgm:cxn modelId="{63ABA0D8-98EE-4709-939F-30BC61EF24BA}" type="presOf" srcId="{A9191015-E95F-44FD-88B6-D882920DC00F}" destId="{AFF0C427-B10C-4FC8-8252-7E84DCA54D1B}" srcOrd="0" destOrd="0" presId="urn:microsoft.com/office/officeart/2005/8/layout/cycle2"/>
    <dgm:cxn modelId="{4DF4A9DD-013D-450C-9C54-7AFCECD663CB}" type="presOf" srcId="{3ED5FA05-2E2D-4EA2-B117-AC753E07981E}" destId="{92B4D890-4C29-458A-9177-1A3D6DDAC49A}" srcOrd="0" destOrd="0" presId="urn:microsoft.com/office/officeart/2005/8/layout/cycle2"/>
    <dgm:cxn modelId="{70018640-F8E4-4D2B-AB03-C531A68E44FF}" type="presOf" srcId="{5E4B20A1-2BDA-425C-BEB7-9CCB1DFE3A77}" destId="{A08BDA07-FF6C-42AB-B60D-3EF8483318FF}" srcOrd="0" destOrd="0" presId="urn:microsoft.com/office/officeart/2005/8/layout/cycle2"/>
    <dgm:cxn modelId="{B4C11629-E667-4B89-BE84-4F5F8DADA2EC}" type="presOf" srcId="{2A7ED790-E2AB-4CDE-80BA-1BABC11A5025}" destId="{4ED46FD9-4BBC-4106-9662-FF25A198707B}" srcOrd="0" destOrd="0" presId="urn:microsoft.com/office/officeart/2005/8/layout/cycle2"/>
    <dgm:cxn modelId="{19A9EFAD-4D03-482D-92D5-A7F206BC4E88}" type="presOf" srcId="{D861D9ED-2F5D-46F9-BC70-BE7CE91CB0FB}" destId="{47FFF129-2A54-474D-985C-D4CB96F4FC67}" srcOrd="0" destOrd="0" presId="urn:microsoft.com/office/officeart/2005/8/layout/cycle2"/>
    <dgm:cxn modelId="{336CE1DE-ED7C-4F93-85D7-B5E46829A6B8}" type="presOf" srcId="{23272D98-2650-4133-B37B-9D3FCBCEA994}" destId="{1605DC4B-A0B3-46E6-8869-7F69B696F760}" srcOrd="0" destOrd="0" presId="urn:microsoft.com/office/officeart/2005/8/layout/cycle2"/>
    <dgm:cxn modelId="{4C14F049-4BB5-4626-AB21-3A790238DDC9}" srcId="{D861D9ED-2F5D-46F9-BC70-BE7CE91CB0FB}" destId="{56F3CE88-E301-4CDE-A210-6912813358FC}" srcOrd="11" destOrd="0" parTransId="{2910B046-EB65-46CC-8116-D65120BAE69A}" sibTransId="{F546C577-8505-4906-884F-CA47361205FA}"/>
    <dgm:cxn modelId="{EBBF5572-FA96-46A9-9B04-1019D0EEB1F4}" srcId="{D861D9ED-2F5D-46F9-BC70-BE7CE91CB0FB}" destId="{4265DBC1-6F92-4333-B3AF-0D453CAA9F9F}" srcOrd="9" destOrd="0" parTransId="{7435256D-DEAE-4CBA-A6E7-03739FD5F4B3}" sibTransId="{962B6B90-9FBA-4CFF-B0C3-BE6782D4C3D0}"/>
    <dgm:cxn modelId="{FF1AD3A8-9C3F-4E64-884D-D3244D6ED8B4}" type="presOf" srcId="{7C492D45-5C73-4E40-A52E-0C26C5C1EB84}" destId="{6CFFFB26-E665-48FE-9BE1-30A6048C491E}" srcOrd="0" destOrd="0" presId="urn:microsoft.com/office/officeart/2005/8/layout/cycle2"/>
    <dgm:cxn modelId="{0CFFA44F-BC59-4153-8162-415032D0C3F1}" type="presOf" srcId="{F1A505FD-2BFE-453F-AE3E-8AE5EA0EBEF3}" destId="{71C8A651-B48A-411C-8774-0E8CBFDC6F4C}" srcOrd="0" destOrd="0" presId="urn:microsoft.com/office/officeart/2005/8/layout/cycle2"/>
    <dgm:cxn modelId="{2C82C52A-71B3-4392-A68F-A6149487721D}" type="presOf" srcId="{4F0AEF69-0697-4DCC-843B-55D245943F66}" destId="{3725AD65-FAB3-4B87-8ABF-BDB922103640}" srcOrd="0" destOrd="0" presId="urn:microsoft.com/office/officeart/2005/8/layout/cycle2"/>
    <dgm:cxn modelId="{48059E92-F0A2-466A-97C0-11F7BF250C93}" type="presParOf" srcId="{47FFF129-2A54-474D-985C-D4CB96F4FC67}" destId="{92B4D890-4C29-458A-9177-1A3D6DDAC49A}" srcOrd="0" destOrd="0" presId="urn:microsoft.com/office/officeart/2005/8/layout/cycle2"/>
    <dgm:cxn modelId="{3E5DD5F5-EED5-495C-ADB8-A1CE8BD24236}" type="presParOf" srcId="{47FFF129-2A54-474D-985C-D4CB96F4FC67}" destId="{51F7D9DC-F6E0-493E-8739-FC3287F107C7}" srcOrd="1" destOrd="0" presId="urn:microsoft.com/office/officeart/2005/8/layout/cycle2"/>
    <dgm:cxn modelId="{9DA24FEC-CAEE-471B-B8E6-FD58284210DD}" type="presParOf" srcId="{51F7D9DC-F6E0-493E-8739-FC3287F107C7}" destId="{5B6A8EE5-7979-4F4B-B71B-4C03C83CD79D}" srcOrd="0" destOrd="0" presId="urn:microsoft.com/office/officeart/2005/8/layout/cycle2"/>
    <dgm:cxn modelId="{7C92DD33-049A-43D2-8216-C728EF757842}" type="presParOf" srcId="{47FFF129-2A54-474D-985C-D4CB96F4FC67}" destId="{D65675AD-ADC5-4A6C-8E1A-7C5C58C044F8}" srcOrd="2" destOrd="0" presId="urn:microsoft.com/office/officeart/2005/8/layout/cycle2"/>
    <dgm:cxn modelId="{61ABBCB7-E956-44F7-908C-15B6325761AE}" type="presParOf" srcId="{47FFF129-2A54-474D-985C-D4CB96F4FC67}" destId="{4ED46FD9-4BBC-4106-9662-FF25A198707B}" srcOrd="3" destOrd="0" presId="urn:microsoft.com/office/officeart/2005/8/layout/cycle2"/>
    <dgm:cxn modelId="{5B5C6CB0-7521-443A-B245-D6883CDCCD23}" type="presParOf" srcId="{4ED46FD9-4BBC-4106-9662-FF25A198707B}" destId="{4CA5D57C-D102-49B0-885A-BE7BF7F1F244}" srcOrd="0" destOrd="0" presId="urn:microsoft.com/office/officeart/2005/8/layout/cycle2"/>
    <dgm:cxn modelId="{F3A3147F-36AD-429B-AE1A-77158259F841}" type="presParOf" srcId="{47FFF129-2A54-474D-985C-D4CB96F4FC67}" destId="{3725AD65-FAB3-4B87-8ABF-BDB922103640}" srcOrd="4" destOrd="0" presId="urn:microsoft.com/office/officeart/2005/8/layout/cycle2"/>
    <dgm:cxn modelId="{FB8A703E-3F42-4198-AAD4-97460217F412}" type="presParOf" srcId="{47FFF129-2A54-474D-985C-D4CB96F4FC67}" destId="{71C8A651-B48A-411C-8774-0E8CBFDC6F4C}" srcOrd="5" destOrd="0" presId="urn:microsoft.com/office/officeart/2005/8/layout/cycle2"/>
    <dgm:cxn modelId="{06E76071-E127-4C8E-9437-531631475027}" type="presParOf" srcId="{71C8A651-B48A-411C-8774-0E8CBFDC6F4C}" destId="{9D459394-21E1-46DA-B701-EF88847E24AC}" srcOrd="0" destOrd="0" presId="urn:microsoft.com/office/officeart/2005/8/layout/cycle2"/>
    <dgm:cxn modelId="{3FE2492B-808B-45A4-9218-08F873BD54A8}" type="presParOf" srcId="{47FFF129-2A54-474D-985C-D4CB96F4FC67}" destId="{6CFFFB26-E665-48FE-9BE1-30A6048C491E}" srcOrd="6" destOrd="0" presId="urn:microsoft.com/office/officeart/2005/8/layout/cycle2"/>
    <dgm:cxn modelId="{A03D4D7A-A83B-47B9-B11A-D6D1DFEA4EAC}" type="presParOf" srcId="{47FFF129-2A54-474D-985C-D4CB96F4FC67}" destId="{68FF6E8D-5E22-49E3-A9A7-FD8478A4737E}" srcOrd="7" destOrd="0" presId="urn:microsoft.com/office/officeart/2005/8/layout/cycle2"/>
    <dgm:cxn modelId="{1E63DCBD-8AB1-4BAC-986D-74E4CE122B27}" type="presParOf" srcId="{68FF6E8D-5E22-49E3-A9A7-FD8478A4737E}" destId="{AFFF538A-C983-43B2-9D37-9D1818E77773}" srcOrd="0" destOrd="0" presId="urn:microsoft.com/office/officeart/2005/8/layout/cycle2"/>
    <dgm:cxn modelId="{CEED62DF-3C54-4339-AF7A-9E68E0A7BDF9}" type="presParOf" srcId="{47FFF129-2A54-474D-985C-D4CB96F4FC67}" destId="{A08BDA07-FF6C-42AB-B60D-3EF8483318FF}" srcOrd="8" destOrd="0" presId="urn:microsoft.com/office/officeart/2005/8/layout/cycle2"/>
    <dgm:cxn modelId="{0BA63A1B-151C-4813-88B9-FA2B523077C9}" type="presParOf" srcId="{47FFF129-2A54-474D-985C-D4CB96F4FC67}" destId="{387AE4BC-5875-42A2-AB50-1F27F9727236}" srcOrd="9" destOrd="0" presId="urn:microsoft.com/office/officeart/2005/8/layout/cycle2"/>
    <dgm:cxn modelId="{659A71F3-6659-48DD-BC29-32C6044F445D}" type="presParOf" srcId="{387AE4BC-5875-42A2-AB50-1F27F9727236}" destId="{78110BCC-9B30-4778-9E41-03FA461119B0}" srcOrd="0" destOrd="0" presId="urn:microsoft.com/office/officeart/2005/8/layout/cycle2"/>
    <dgm:cxn modelId="{90172E96-2AC0-4311-8F0E-FEB804771057}" type="presParOf" srcId="{47FFF129-2A54-474D-985C-D4CB96F4FC67}" destId="{2B33383E-336F-4B3D-85DE-A603500C7B98}" srcOrd="10" destOrd="0" presId="urn:microsoft.com/office/officeart/2005/8/layout/cycle2"/>
    <dgm:cxn modelId="{880CF2AE-A7CE-46A7-BFDF-C751D0558823}" type="presParOf" srcId="{47FFF129-2A54-474D-985C-D4CB96F4FC67}" destId="{C94CC2DA-66B9-4991-AA44-D7213CB6885A}" srcOrd="11" destOrd="0" presId="urn:microsoft.com/office/officeart/2005/8/layout/cycle2"/>
    <dgm:cxn modelId="{1A49F3B8-57FB-4481-A28A-B7DE6E23823D}" type="presParOf" srcId="{C94CC2DA-66B9-4991-AA44-D7213CB6885A}" destId="{1F595E08-FE5F-4A5B-AB2D-21C3C44DE064}" srcOrd="0" destOrd="0" presId="urn:microsoft.com/office/officeart/2005/8/layout/cycle2"/>
    <dgm:cxn modelId="{0CBC5E41-1E77-4110-943D-7EDE7C556724}" type="presParOf" srcId="{47FFF129-2A54-474D-985C-D4CB96F4FC67}" destId="{81374447-839E-4FA4-B72C-15C0493BF8CC}" srcOrd="12" destOrd="0" presId="urn:microsoft.com/office/officeart/2005/8/layout/cycle2"/>
    <dgm:cxn modelId="{0B2CE289-E71D-4F64-AB9F-DC72FDB648D8}" type="presParOf" srcId="{47FFF129-2A54-474D-985C-D4CB96F4FC67}" destId="{AFF0C427-B10C-4FC8-8252-7E84DCA54D1B}" srcOrd="13" destOrd="0" presId="urn:microsoft.com/office/officeart/2005/8/layout/cycle2"/>
    <dgm:cxn modelId="{1D848BCF-7917-4F96-B14F-A7907B237550}" type="presParOf" srcId="{AFF0C427-B10C-4FC8-8252-7E84DCA54D1B}" destId="{BB37FC85-06EE-49C4-AE04-B0EF56787CD3}" srcOrd="0" destOrd="0" presId="urn:microsoft.com/office/officeart/2005/8/layout/cycle2"/>
    <dgm:cxn modelId="{07EF68B4-FB4F-4188-BE41-1CD5922A0E7E}" type="presParOf" srcId="{47FFF129-2A54-474D-985C-D4CB96F4FC67}" destId="{15F73E02-E22D-44A0-A897-43301336499B}" srcOrd="14" destOrd="0" presId="urn:microsoft.com/office/officeart/2005/8/layout/cycle2"/>
    <dgm:cxn modelId="{79D5FB20-982C-4B0E-B787-97345133F33D}" type="presParOf" srcId="{47FFF129-2A54-474D-985C-D4CB96F4FC67}" destId="{0DAEB218-A836-4B06-B6C0-603496972488}" srcOrd="15" destOrd="0" presId="urn:microsoft.com/office/officeart/2005/8/layout/cycle2"/>
    <dgm:cxn modelId="{BFFC4490-8628-4501-AA4C-31A6A21F57C4}" type="presParOf" srcId="{0DAEB218-A836-4B06-B6C0-603496972488}" destId="{F02FA98B-CF37-4219-B2F9-4E9236C869FF}" srcOrd="0" destOrd="0" presId="urn:microsoft.com/office/officeart/2005/8/layout/cycle2"/>
    <dgm:cxn modelId="{7E9B920F-E7D6-461D-8E20-B5B1152502D5}" type="presParOf" srcId="{47FFF129-2A54-474D-985C-D4CB96F4FC67}" destId="{E830EBAC-8778-48AB-A684-3FCE5C17AA75}" srcOrd="16" destOrd="0" presId="urn:microsoft.com/office/officeart/2005/8/layout/cycle2"/>
    <dgm:cxn modelId="{B68B4930-A69B-4777-8431-5CF6A0371892}" type="presParOf" srcId="{47FFF129-2A54-474D-985C-D4CB96F4FC67}" destId="{EA354791-602B-49FE-9674-4FFE5F179035}" srcOrd="17" destOrd="0" presId="urn:microsoft.com/office/officeart/2005/8/layout/cycle2"/>
    <dgm:cxn modelId="{8705838D-D51F-4326-9583-F42FBFD76A51}" type="presParOf" srcId="{EA354791-602B-49FE-9674-4FFE5F179035}" destId="{00302177-708C-4C7F-8979-C9F5AB9C52F2}" srcOrd="0" destOrd="0" presId="urn:microsoft.com/office/officeart/2005/8/layout/cycle2"/>
    <dgm:cxn modelId="{E5120DD1-6EE0-44BF-834F-F73130636491}" type="presParOf" srcId="{47FFF129-2A54-474D-985C-D4CB96F4FC67}" destId="{6E43BD9D-67FA-46AD-B712-7F62471AE4D7}" srcOrd="18" destOrd="0" presId="urn:microsoft.com/office/officeart/2005/8/layout/cycle2"/>
    <dgm:cxn modelId="{88624648-C212-4E85-8F86-DB4E09752180}" type="presParOf" srcId="{47FFF129-2A54-474D-985C-D4CB96F4FC67}" destId="{487F939F-83E0-4D57-B921-F0A543261446}" srcOrd="19" destOrd="0" presId="urn:microsoft.com/office/officeart/2005/8/layout/cycle2"/>
    <dgm:cxn modelId="{1AE363DB-F99F-415C-91E4-9C45E04F62FD}" type="presParOf" srcId="{487F939F-83E0-4D57-B921-F0A543261446}" destId="{69BC4D97-D7F1-43BD-9A3E-3F3959FCAB5C}" srcOrd="0" destOrd="0" presId="urn:microsoft.com/office/officeart/2005/8/layout/cycle2"/>
    <dgm:cxn modelId="{9CFF1D28-1C24-4DA0-888F-02F60B7EDF97}" type="presParOf" srcId="{47FFF129-2A54-474D-985C-D4CB96F4FC67}" destId="{1605DC4B-A0B3-46E6-8869-7F69B696F760}" srcOrd="20" destOrd="0" presId="urn:microsoft.com/office/officeart/2005/8/layout/cycle2"/>
    <dgm:cxn modelId="{1E69FC4B-8B9C-425A-B0D7-5A2F58CE3C76}" type="presParOf" srcId="{47FFF129-2A54-474D-985C-D4CB96F4FC67}" destId="{4F0CF932-96E0-428C-AB87-080D7EF85A9E}" srcOrd="21" destOrd="0" presId="urn:microsoft.com/office/officeart/2005/8/layout/cycle2"/>
    <dgm:cxn modelId="{04768A0E-32DB-4E4D-A8F5-C48BAC69BB9F}" type="presParOf" srcId="{4F0CF932-96E0-428C-AB87-080D7EF85A9E}" destId="{9A17AF7E-98EF-41A2-A620-60322630F4F7}" srcOrd="0" destOrd="0" presId="urn:microsoft.com/office/officeart/2005/8/layout/cycle2"/>
    <dgm:cxn modelId="{970D8AE0-8F98-4202-8C32-B01EA312BF7D}" type="presParOf" srcId="{47FFF129-2A54-474D-985C-D4CB96F4FC67}" destId="{7A26F39E-40EC-471F-A440-ED007D430B82}" srcOrd="22" destOrd="0" presId="urn:microsoft.com/office/officeart/2005/8/layout/cycle2"/>
    <dgm:cxn modelId="{CAC7E3C5-711F-43F7-80B7-FFAC7EECC967}" type="presParOf" srcId="{47FFF129-2A54-474D-985C-D4CB96F4FC67}" destId="{380099C0-8E3E-46DA-88B2-869322FFE91E}" srcOrd="23" destOrd="0" presId="urn:microsoft.com/office/officeart/2005/8/layout/cycle2"/>
    <dgm:cxn modelId="{92589DD2-93EC-4FE4-B936-5751F556D1BF}" type="presParOf" srcId="{380099C0-8E3E-46DA-88B2-869322FFE91E}" destId="{2F13C648-588B-43E1-916B-C6EA793E2F74}" srcOrd="0" destOrd="0" presId="urn:microsoft.com/office/officeart/2005/8/layout/cycle2"/>
  </dgm:cxnLst>
  <dgm:bg>
    <a:effectLst>
      <a:innerShdw blurRad="63500" dist="50800" dir="135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D3EBA0-A419-4206-944A-744988257046}" type="doc">
      <dgm:prSet loTypeId="urn:microsoft.com/office/officeart/2005/8/layout/hProcess3" loCatId="process" qsTypeId="urn:microsoft.com/office/officeart/2005/8/quickstyle/3d2#7" qsCatId="3D" csTypeId="urn:microsoft.com/office/officeart/2005/8/colors/accent2_3" csCatId="accent2" phldr="1"/>
      <dgm:spPr/>
    </dgm:pt>
    <dgm:pt modelId="{A4E28F5E-7122-4BDE-8496-A4CF193B47FB}">
      <dgm:prSet phldrT="[Metin]" custT="1"/>
      <dgm:spPr/>
      <dgm:t>
        <a:bodyPr/>
        <a:lstStyle/>
        <a:p>
          <a:pPr algn="l"/>
          <a:r>
            <a:rPr lang="tr-TR" sz="2800" dirty="0" smtClean="0"/>
            <a:t>Tüm Atıklarımızı Ayrı Depoluyoruz</a:t>
          </a:r>
          <a:endParaRPr lang="tr-TR" sz="2800" dirty="0"/>
        </a:p>
      </dgm:t>
    </dgm:pt>
    <dgm:pt modelId="{A5B900DB-3457-4A8B-9E19-08369143028A}" type="parTrans" cxnId="{9CE9B115-304A-45F3-8912-6771AE9ACABB}">
      <dgm:prSet/>
      <dgm:spPr/>
      <dgm:t>
        <a:bodyPr/>
        <a:lstStyle/>
        <a:p>
          <a:endParaRPr lang="tr-TR"/>
        </a:p>
      </dgm:t>
    </dgm:pt>
    <dgm:pt modelId="{658E884D-1B30-42C3-86BE-88220640FA1A}" type="sibTrans" cxnId="{9CE9B115-304A-45F3-8912-6771AE9ACABB}">
      <dgm:prSet/>
      <dgm:spPr/>
      <dgm:t>
        <a:bodyPr/>
        <a:lstStyle/>
        <a:p>
          <a:endParaRPr lang="tr-TR"/>
        </a:p>
      </dgm:t>
    </dgm:pt>
    <dgm:pt modelId="{4BC9267B-8EA0-44E1-B13C-DB50706C4C8C}" type="pres">
      <dgm:prSet presAssocID="{4ED3EBA0-A419-4206-944A-744988257046}" presName="Name0" presStyleCnt="0">
        <dgm:presLayoutVars>
          <dgm:dir/>
          <dgm:animLvl val="lvl"/>
          <dgm:resizeHandles val="exact"/>
        </dgm:presLayoutVars>
      </dgm:prSet>
      <dgm:spPr/>
    </dgm:pt>
    <dgm:pt modelId="{5AFF3C9A-7FBF-41D6-A137-4E5E05AFC510}" type="pres">
      <dgm:prSet presAssocID="{4ED3EBA0-A419-4206-944A-744988257046}" presName="dummy" presStyleCnt="0"/>
      <dgm:spPr/>
    </dgm:pt>
    <dgm:pt modelId="{08AE5A2C-BD01-4D3D-ABBC-E68375BAD28C}" type="pres">
      <dgm:prSet presAssocID="{4ED3EBA0-A419-4206-944A-744988257046}" presName="linH" presStyleCnt="0"/>
      <dgm:spPr/>
    </dgm:pt>
    <dgm:pt modelId="{3ED7FE5F-B738-491C-A1C3-CB8AC3E41B3A}" type="pres">
      <dgm:prSet presAssocID="{4ED3EBA0-A419-4206-944A-744988257046}" presName="padding1" presStyleCnt="0"/>
      <dgm:spPr/>
    </dgm:pt>
    <dgm:pt modelId="{F83D3B93-AAA0-42F4-B17F-79878E557A4A}" type="pres">
      <dgm:prSet presAssocID="{A4E28F5E-7122-4BDE-8496-A4CF193B47FB}" presName="linV" presStyleCnt="0"/>
      <dgm:spPr/>
    </dgm:pt>
    <dgm:pt modelId="{897D5BDC-5501-4DF8-B9E6-C3026BCE4564}" type="pres">
      <dgm:prSet presAssocID="{A4E28F5E-7122-4BDE-8496-A4CF193B47FB}" presName="spVertical1" presStyleCnt="0"/>
      <dgm:spPr/>
    </dgm:pt>
    <dgm:pt modelId="{6F9ED4AA-319E-44E8-85B3-63A707C0572B}" type="pres">
      <dgm:prSet presAssocID="{A4E28F5E-7122-4BDE-8496-A4CF193B47FB}" presName="parTx" presStyleLbl="revTx" presStyleIdx="0" presStyleCnt="1" custScaleY="1136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BAF48B9-8C57-45C3-9211-914C0D6454B2}" type="pres">
      <dgm:prSet presAssocID="{A4E28F5E-7122-4BDE-8496-A4CF193B47FB}" presName="spVertical2" presStyleCnt="0"/>
      <dgm:spPr/>
    </dgm:pt>
    <dgm:pt modelId="{BDE2A8FE-0AE2-47A5-A0CC-EFCD152AF1C2}" type="pres">
      <dgm:prSet presAssocID="{A4E28F5E-7122-4BDE-8496-A4CF193B47FB}" presName="spVertical3" presStyleCnt="0"/>
      <dgm:spPr/>
    </dgm:pt>
    <dgm:pt modelId="{A769FF4E-39E8-490B-9987-18A5DFFF5D48}" type="pres">
      <dgm:prSet presAssocID="{4ED3EBA0-A419-4206-944A-744988257046}" presName="padding2" presStyleCnt="0"/>
      <dgm:spPr/>
    </dgm:pt>
    <dgm:pt modelId="{F2AB46FE-882C-492B-B63E-BFB9AF8C2335}" type="pres">
      <dgm:prSet presAssocID="{4ED3EBA0-A419-4206-944A-744988257046}" presName="negArrow" presStyleCnt="0"/>
      <dgm:spPr/>
    </dgm:pt>
    <dgm:pt modelId="{306C7CAB-55BC-434F-87C2-92D8D23E918D}" type="pres">
      <dgm:prSet presAssocID="{4ED3EBA0-A419-4206-944A-744988257046}" presName="backgroundArrow" presStyleLbl="node1" presStyleIdx="0" presStyleCnt="1" custScaleY="390050"/>
      <dgm:spPr/>
    </dgm:pt>
  </dgm:ptLst>
  <dgm:cxnLst>
    <dgm:cxn modelId="{73E901AE-5BA0-442B-B4A1-C770D198E265}" type="presOf" srcId="{A4E28F5E-7122-4BDE-8496-A4CF193B47FB}" destId="{6F9ED4AA-319E-44E8-85B3-63A707C0572B}" srcOrd="0" destOrd="0" presId="urn:microsoft.com/office/officeart/2005/8/layout/hProcess3"/>
    <dgm:cxn modelId="{D6418151-ECB1-4A56-80FA-0A001C865EF5}" type="presOf" srcId="{4ED3EBA0-A419-4206-944A-744988257046}" destId="{4BC9267B-8EA0-44E1-B13C-DB50706C4C8C}" srcOrd="0" destOrd="0" presId="urn:microsoft.com/office/officeart/2005/8/layout/hProcess3"/>
    <dgm:cxn modelId="{9CE9B115-304A-45F3-8912-6771AE9ACABB}" srcId="{4ED3EBA0-A419-4206-944A-744988257046}" destId="{A4E28F5E-7122-4BDE-8496-A4CF193B47FB}" srcOrd="0" destOrd="0" parTransId="{A5B900DB-3457-4A8B-9E19-08369143028A}" sibTransId="{658E884D-1B30-42C3-86BE-88220640FA1A}"/>
    <dgm:cxn modelId="{CF32DCC8-F1BC-4303-BB98-6FB73E3432D1}" type="presParOf" srcId="{4BC9267B-8EA0-44E1-B13C-DB50706C4C8C}" destId="{5AFF3C9A-7FBF-41D6-A137-4E5E05AFC510}" srcOrd="0" destOrd="0" presId="urn:microsoft.com/office/officeart/2005/8/layout/hProcess3"/>
    <dgm:cxn modelId="{950317A7-B792-4039-B597-5E0CD1CB5B6F}" type="presParOf" srcId="{4BC9267B-8EA0-44E1-B13C-DB50706C4C8C}" destId="{08AE5A2C-BD01-4D3D-ABBC-E68375BAD28C}" srcOrd="1" destOrd="0" presId="urn:microsoft.com/office/officeart/2005/8/layout/hProcess3"/>
    <dgm:cxn modelId="{992B4818-74B9-4CF0-BBCB-818FB0F4E3F0}" type="presParOf" srcId="{08AE5A2C-BD01-4D3D-ABBC-E68375BAD28C}" destId="{3ED7FE5F-B738-491C-A1C3-CB8AC3E41B3A}" srcOrd="0" destOrd="0" presId="urn:microsoft.com/office/officeart/2005/8/layout/hProcess3"/>
    <dgm:cxn modelId="{0023032D-CC93-4190-8A89-7D7EF76F5DC3}" type="presParOf" srcId="{08AE5A2C-BD01-4D3D-ABBC-E68375BAD28C}" destId="{F83D3B93-AAA0-42F4-B17F-79878E557A4A}" srcOrd="1" destOrd="0" presId="urn:microsoft.com/office/officeart/2005/8/layout/hProcess3"/>
    <dgm:cxn modelId="{C8DA80B0-3EE9-42DD-9A58-57C62791570D}" type="presParOf" srcId="{F83D3B93-AAA0-42F4-B17F-79878E557A4A}" destId="{897D5BDC-5501-4DF8-B9E6-C3026BCE4564}" srcOrd="0" destOrd="0" presId="urn:microsoft.com/office/officeart/2005/8/layout/hProcess3"/>
    <dgm:cxn modelId="{8B91B4C6-A15F-4A74-979F-F417D7CE9077}" type="presParOf" srcId="{F83D3B93-AAA0-42F4-B17F-79878E557A4A}" destId="{6F9ED4AA-319E-44E8-85B3-63A707C0572B}" srcOrd="1" destOrd="0" presId="urn:microsoft.com/office/officeart/2005/8/layout/hProcess3"/>
    <dgm:cxn modelId="{1A38281E-9FC8-40B9-B489-43C0E9AD3E59}" type="presParOf" srcId="{F83D3B93-AAA0-42F4-B17F-79878E557A4A}" destId="{3BAF48B9-8C57-45C3-9211-914C0D6454B2}" srcOrd="2" destOrd="0" presId="urn:microsoft.com/office/officeart/2005/8/layout/hProcess3"/>
    <dgm:cxn modelId="{E2C084BC-1D40-4FC7-B8F3-4570F91ACF58}" type="presParOf" srcId="{F83D3B93-AAA0-42F4-B17F-79878E557A4A}" destId="{BDE2A8FE-0AE2-47A5-A0CC-EFCD152AF1C2}" srcOrd="3" destOrd="0" presId="urn:microsoft.com/office/officeart/2005/8/layout/hProcess3"/>
    <dgm:cxn modelId="{2E03A49A-54B8-4EBD-9307-49718F7BFC6D}" type="presParOf" srcId="{08AE5A2C-BD01-4D3D-ABBC-E68375BAD28C}" destId="{A769FF4E-39E8-490B-9987-18A5DFFF5D48}" srcOrd="2" destOrd="0" presId="urn:microsoft.com/office/officeart/2005/8/layout/hProcess3"/>
    <dgm:cxn modelId="{05FA64D2-AE10-477D-9B66-34293AA121A3}" type="presParOf" srcId="{08AE5A2C-BD01-4D3D-ABBC-E68375BAD28C}" destId="{F2AB46FE-882C-492B-B63E-BFB9AF8C2335}" srcOrd="3" destOrd="0" presId="urn:microsoft.com/office/officeart/2005/8/layout/hProcess3"/>
    <dgm:cxn modelId="{CFCBD561-9640-4020-9AB5-4736B18EA37A}" type="presParOf" srcId="{08AE5A2C-BD01-4D3D-ABBC-E68375BAD28C}" destId="{306C7CAB-55BC-434F-87C2-92D8D23E918D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E4E5C83-429C-4EA9-9887-62331D855575}" type="doc">
      <dgm:prSet loTypeId="urn:microsoft.com/office/officeart/2005/8/layout/hList7#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tr-TR"/>
        </a:p>
      </dgm:t>
    </dgm:pt>
    <dgm:pt modelId="{A891BA28-DC40-4F6A-81F6-ED6233314E6B}">
      <dgm:prSet phldrT="[Metin]" custT="1"/>
      <dgm:spPr>
        <a:xfrm>
          <a:off x="3556" y="0"/>
          <a:ext cx="1192456" cy="4752528"/>
        </a:xfrm>
        <a:solidFill>
          <a:srgbClr val="60B5CC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 sz="1600" b="1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endParaRPr lang="tr-TR" sz="1600" b="1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r>
            <a:rPr lang="tr-TR" sz="20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Toplama Hazırlık</a:t>
          </a:r>
          <a:endParaRPr lang="tr-TR" sz="20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344BA05-1524-469B-8E4E-3DA9F47CA18B}" type="parTrans" cxnId="{B89AFC3F-6702-4A8E-BA92-C280CA8D8C69}">
      <dgm:prSet/>
      <dgm:spPr/>
      <dgm:t>
        <a:bodyPr/>
        <a:lstStyle/>
        <a:p>
          <a:endParaRPr lang="tr-TR"/>
        </a:p>
      </dgm:t>
    </dgm:pt>
    <dgm:pt modelId="{78F898E0-942B-4D42-8D51-E94461AAD1E5}" type="sibTrans" cxnId="{B89AFC3F-6702-4A8E-BA92-C280CA8D8C69}">
      <dgm:prSet/>
      <dgm:spPr/>
      <dgm:t>
        <a:bodyPr/>
        <a:lstStyle/>
        <a:p>
          <a:endParaRPr lang="tr-TR"/>
        </a:p>
      </dgm:t>
    </dgm:pt>
    <dgm:pt modelId="{52E7B061-0102-4DA0-A4B1-97604E2AB2E1}">
      <dgm:prSet phldrT="[Metin]" custT="1"/>
      <dgm:spPr>
        <a:xfrm>
          <a:off x="3556" y="0"/>
          <a:ext cx="1192456" cy="4752528"/>
        </a:xfrm>
        <a:solidFill>
          <a:srgbClr val="60B5CC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 sz="20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552EE16-8D7C-4F2B-ACD2-229F1F01AE6D}" type="parTrans" cxnId="{D5522916-4EB1-414E-8235-9821662C6444}">
      <dgm:prSet/>
      <dgm:spPr/>
      <dgm:t>
        <a:bodyPr/>
        <a:lstStyle/>
        <a:p>
          <a:endParaRPr lang="tr-TR"/>
        </a:p>
      </dgm:t>
    </dgm:pt>
    <dgm:pt modelId="{A70270F7-E036-4FF8-87BD-8CED551BFEB3}" type="sibTrans" cxnId="{D5522916-4EB1-414E-8235-9821662C6444}">
      <dgm:prSet/>
      <dgm:spPr/>
      <dgm:t>
        <a:bodyPr/>
        <a:lstStyle/>
        <a:p>
          <a:endParaRPr lang="tr-TR"/>
        </a:p>
      </dgm:t>
    </dgm:pt>
    <dgm:pt modelId="{A31B38E0-B736-4C4E-91A4-D18FF40B2659}">
      <dgm:prSet phldrT="[Metin]" custT="1"/>
      <dgm:spPr>
        <a:xfrm>
          <a:off x="7372938" y="0"/>
          <a:ext cx="1192456" cy="4752528"/>
        </a:xfrm>
        <a:solidFill>
          <a:srgbClr val="E66C7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tr-TR" sz="20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Gözlemler</a:t>
          </a:r>
        </a:p>
        <a:p>
          <a:endParaRPr lang="tr-TR" sz="22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8EB1EBD-CADC-45ED-9453-FDD2292091BB}" type="parTrans" cxnId="{BBEFFDD9-EEF0-4A7A-9CA0-2D3FC3B53419}">
      <dgm:prSet/>
      <dgm:spPr/>
      <dgm:t>
        <a:bodyPr/>
        <a:lstStyle/>
        <a:p>
          <a:endParaRPr lang="tr-TR"/>
        </a:p>
      </dgm:t>
    </dgm:pt>
    <dgm:pt modelId="{3BD1F4F3-C838-49AB-AD1C-DB7B92601BC3}" type="sibTrans" cxnId="{BBEFFDD9-EEF0-4A7A-9CA0-2D3FC3B53419}">
      <dgm:prSet/>
      <dgm:spPr/>
      <dgm:t>
        <a:bodyPr/>
        <a:lstStyle/>
        <a:p>
          <a:endParaRPr lang="tr-TR"/>
        </a:p>
      </dgm:t>
    </dgm:pt>
    <dgm:pt modelId="{D7756073-0568-4E22-AFBD-02612950B084}">
      <dgm:prSet phldrT="[Metin]" custT="1"/>
      <dgm:spPr>
        <a:xfrm>
          <a:off x="2460017" y="0"/>
          <a:ext cx="1192456" cy="4752528"/>
        </a:xfrm>
        <a:solidFill>
          <a:srgbClr val="6BB76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 sz="2000" b="1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endParaRPr lang="tr-TR" sz="2000" b="1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endParaRPr lang="tr-TR" sz="2000" b="1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r>
            <a:rPr lang="tr-TR" sz="20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Toplama</a:t>
          </a:r>
        </a:p>
        <a:p>
          <a:endParaRPr lang="tr-TR" sz="2000" b="1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endParaRPr lang="tr-TR" sz="2000" b="1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endParaRPr lang="tr-TR" sz="2000" b="1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endParaRPr lang="tr-TR" sz="20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3B94550-8A1A-44BC-8499-DE54EB054E9C}" type="parTrans" cxnId="{56E67ECD-39B4-4C03-853A-74C6F549E7F2}">
      <dgm:prSet/>
      <dgm:spPr/>
      <dgm:t>
        <a:bodyPr/>
        <a:lstStyle/>
        <a:p>
          <a:endParaRPr lang="tr-TR"/>
        </a:p>
      </dgm:t>
    </dgm:pt>
    <dgm:pt modelId="{CAE00C55-FA2A-46B5-A9C7-6581231AAA1B}" type="sibTrans" cxnId="{56E67ECD-39B4-4C03-853A-74C6F549E7F2}">
      <dgm:prSet/>
      <dgm:spPr/>
      <dgm:t>
        <a:bodyPr/>
        <a:lstStyle/>
        <a:p>
          <a:endParaRPr lang="tr-TR"/>
        </a:p>
      </dgm:t>
    </dgm:pt>
    <dgm:pt modelId="{52F41048-800B-4CF7-A447-438C561B73EC}">
      <dgm:prSet phldrT="[Metin]" custT="1"/>
      <dgm:spPr>
        <a:xfrm>
          <a:off x="3688247" y="0"/>
          <a:ext cx="1192456" cy="4752528"/>
        </a:xfrm>
        <a:solidFill>
          <a:srgbClr val="E88651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 sz="2000" b="1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endParaRPr lang="tr-TR" sz="2000" b="1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endParaRPr lang="tr-TR" sz="2000" b="1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r>
            <a:rPr lang="tr-TR" sz="20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Geçici Depolama</a:t>
          </a:r>
        </a:p>
        <a:p>
          <a:endParaRPr lang="tr-TR" sz="2000" b="1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endParaRPr lang="tr-TR" sz="2000" b="1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r>
            <a:rPr lang="tr-TR" sz="20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endParaRPr lang="tr-TR" sz="20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F6864A5-16CC-4AE9-883F-53359E36C781}" type="parTrans" cxnId="{603BE2CF-80DF-492B-88A6-8E6FF9B99F1E}">
      <dgm:prSet/>
      <dgm:spPr/>
      <dgm:t>
        <a:bodyPr/>
        <a:lstStyle/>
        <a:p>
          <a:endParaRPr lang="tr-TR"/>
        </a:p>
      </dgm:t>
    </dgm:pt>
    <dgm:pt modelId="{CE1AB685-4A4C-4927-B727-6F440256D31A}" type="sibTrans" cxnId="{603BE2CF-80DF-492B-88A6-8E6FF9B99F1E}">
      <dgm:prSet/>
      <dgm:spPr/>
      <dgm:t>
        <a:bodyPr/>
        <a:lstStyle/>
        <a:p>
          <a:endParaRPr lang="tr-TR"/>
        </a:p>
      </dgm:t>
    </dgm:pt>
    <dgm:pt modelId="{5906D50C-0179-470F-8F85-2A94FE4DCE2E}">
      <dgm:prSet phldrT="[Metin]" custT="1"/>
      <dgm:spPr>
        <a:xfrm>
          <a:off x="6144708" y="0"/>
          <a:ext cx="1192456" cy="4752528"/>
        </a:xfrm>
        <a:solidFill>
          <a:srgbClr val="60B5CC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tr-TR" sz="20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Takip Formu</a:t>
          </a:r>
          <a:endParaRPr lang="tr-TR" sz="20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7802A68-E700-4B20-957E-2D1B09257F6C}" type="sibTrans" cxnId="{7AC3773D-3B3D-4067-B764-9EB292B6F768}">
      <dgm:prSet/>
      <dgm:spPr/>
      <dgm:t>
        <a:bodyPr/>
        <a:lstStyle/>
        <a:p>
          <a:endParaRPr lang="tr-TR"/>
        </a:p>
      </dgm:t>
    </dgm:pt>
    <dgm:pt modelId="{1D5BC988-2F50-49C8-9CF4-1019803EF324}" type="parTrans" cxnId="{7AC3773D-3B3D-4067-B764-9EB292B6F768}">
      <dgm:prSet/>
      <dgm:spPr/>
      <dgm:t>
        <a:bodyPr/>
        <a:lstStyle/>
        <a:p>
          <a:endParaRPr lang="tr-TR"/>
        </a:p>
      </dgm:t>
    </dgm:pt>
    <dgm:pt modelId="{C7BF2280-008C-4A90-89A8-B35CF97F4A3A}" type="pres">
      <dgm:prSet presAssocID="{2E4E5C83-429C-4EA9-9887-62331D85557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CB541CE-AF74-4F03-B463-465CB0E96F96}" type="pres">
      <dgm:prSet presAssocID="{2E4E5C83-429C-4EA9-9887-62331D855575}" presName="fgShape" presStyleLbl="fgShp" presStyleIdx="0" presStyleCnt="1" custLinFactNeighborX="848" custLinFactNeighborY="28219"/>
      <dgm:spPr>
        <a:xfrm>
          <a:off x="320526" y="4039648"/>
          <a:ext cx="7883435" cy="712879"/>
        </a:xfrm>
        <a:prstGeom prst="leftRightArrow">
          <a:avLst/>
        </a:prstGeom>
        <a:solidFill>
          <a:srgbClr val="60B5CC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/>
        </a:p>
      </dgm:t>
    </dgm:pt>
    <dgm:pt modelId="{8707979B-C591-461C-AFC4-3D6D0CADB11A}" type="pres">
      <dgm:prSet presAssocID="{2E4E5C83-429C-4EA9-9887-62331D855575}" presName="linComp" presStyleCnt="0"/>
      <dgm:spPr/>
      <dgm:t>
        <a:bodyPr/>
        <a:lstStyle/>
        <a:p>
          <a:endParaRPr lang="tr-TR"/>
        </a:p>
      </dgm:t>
    </dgm:pt>
    <dgm:pt modelId="{994E119F-AD78-4D5E-A428-BF66F16CB43E}" type="pres">
      <dgm:prSet presAssocID="{A891BA28-DC40-4F6A-81F6-ED6233314E6B}" presName="compNode" presStyleCnt="0"/>
      <dgm:spPr/>
      <dgm:t>
        <a:bodyPr/>
        <a:lstStyle/>
        <a:p>
          <a:endParaRPr lang="tr-TR"/>
        </a:p>
      </dgm:t>
    </dgm:pt>
    <dgm:pt modelId="{CAF40A59-E651-41EE-92A3-6150122B16A7}" type="pres">
      <dgm:prSet presAssocID="{A891BA28-DC40-4F6A-81F6-ED6233314E6B}" presName="bkgdShape" presStyleLbl="node1" presStyleIdx="0" presStyleCnt="5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E3B17ED2-D5F5-44FC-A586-B591D497E093}" type="pres">
      <dgm:prSet presAssocID="{A891BA28-DC40-4F6A-81F6-ED6233314E6B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5533793-7096-4247-9982-95BD4BB5A627}" type="pres">
      <dgm:prSet presAssocID="{A891BA28-DC40-4F6A-81F6-ED6233314E6B}" presName="invisiNode" presStyleLbl="node1" presStyleIdx="0" presStyleCnt="5"/>
      <dgm:spPr/>
      <dgm:t>
        <a:bodyPr/>
        <a:lstStyle/>
        <a:p>
          <a:endParaRPr lang="tr-TR"/>
        </a:p>
      </dgm:t>
    </dgm:pt>
    <dgm:pt modelId="{AD510168-E3C8-4AB9-8CFE-32E6AF71471B}" type="pres">
      <dgm:prSet presAssocID="{A891BA28-DC40-4F6A-81F6-ED6233314E6B}" presName="imagNode" presStyleLbl="fgImgPlace1" presStyleIdx="0" presStyleCnt="5"/>
      <dgm:spPr>
        <a:xfrm>
          <a:off x="39330" y="285151"/>
          <a:ext cx="1120909" cy="158259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/>
        </a:p>
      </dgm:t>
    </dgm:pt>
    <dgm:pt modelId="{81B2D444-6CAB-40A9-9A7C-43C4C92ED461}" type="pres">
      <dgm:prSet presAssocID="{78F898E0-942B-4D42-8D51-E94461AAD1E5}" presName="sibTrans" presStyleLbl="sibTrans2D1" presStyleIdx="0" presStyleCnt="0"/>
      <dgm:spPr/>
      <dgm:t>
        <a:bodyPr/>
        <a:lstStyle/>
        <a:p>
          <a:endParaRPr lang="tr-TR"/>
        </a:p>
      </dgm:t>
    </dgm:pt>
    <dgm:pt modelId="{82051F06-E319-4E8D-ABE5-C470B0C4E067}" type="pres">
      <dgm:prSet presAssocID="{D7756073-0568-4E22-AFBD-02612950B084}" presName="compNode" presStyleCnt="0"/>
      <dgm:spPr/>
    </dgm:pt>
    <dgm:pt modelId="{207F7E26-D129-4945-9206-90ADA99815C3}" type="pres">
      <dgm:prSet presAssocID="{D7756073-0568-4E22-AFBD-02612950B084}" presName="bkgdShape" presStyleLbl="node1" presStyleIdx="1" presStyleCnt="5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1DB30592-6A5A-4762-9487-EB4D9C348B9B}" type="pres">
      <dgm:prSet presAssocID="{D7756073-0568-4E22-AFBD-02612950B084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CCAC9ED-4F1C-4B8B-BCB0-773144BF5D4C}" type="pres">
      <dgm:prSet presAssocID="{D7756073-0568-4E22-AFBD-02612950B084}" presName="invisiNode" presStyleLbl="node1" presStyleIdx="1" presStyleCnt="5"/>
      <dgm:spPr/>
    </dgm:pt>
    <dgm:pt modelId="{24578B3A-19BC-4821-A890-BFA33DA49641}" type="pres">
      <dgm:prSet presAssocID="{D7756073-0568-4E22-AFBD-02612950B084}" presName="imagNode" presStyleLbl="fgImgPlace1" presStyleIdx="1" presStyleCnt="5"/>
      <dgm:spPr>
        <a:xfrm>
          <a:off x="2495790" y="285151"/>
          <a:ext cx="1120909" cy="158259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/>
        </a:p>
      </dgm:t>
    </dgm:pt>
    <dgm:pt modelId="{D57B8F41-0038-4213-B899-F671232A4B58}" type="pres">
      <dgm:prSet presAssocID="{CAE00C55-FA2A-46B5-A9C7-6581231AAA1B}" presName="sibTrans" presStyleLbl="sibTrans2D1" presStyleIdx="0" presStyleCnt="0"/>
      <dgm:spPr/>
      <dgm:t>
        <a:bodyPr/>
        <a:lstStyle/>
        <a:p>
          <a:endParaRPr lang="tr-TR"/>
        </a:p>
      </dgm:t>
    </dgm:pt>
    <dgm:pt modelId="{D963E64E-7D77-4802-9E95-3D3402A46704}" type="pres">
      <dgm:prSet presAssocID="{52F41048-800B-4CF7-A447-438C561B73EC}" presName="compNode" presStyleCnt="0"/>
      <dgm:spPr/>
    </dgm:pt>
    <dgm:pt modelId="{B7550542-65AD-4471-9C4E-BE4E72103355}" type="pres">
      <dgm:prSet presAssocID="{52F41048-800B-4CF7-A447-438C561B73EC}" presName="bkgdShape" presStyleLbl="node1" presStyleIdx="2" presStyleCnt="5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6D3C7871-2FF7-4655-AC15-2A9CE56A86E2}" type="pres">
      <dgm:prSet presAssocID="{52F41048-800B-4CF7-A447-438C561B73EC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052974B-11F9-4FC4-8F24-5C41A65E54CE}" type="pres">
      <dgm:prSet presAssocID="{52F41048-800B-4CF7-A447-438C561B73EC}" presName="invisiNode" presStyleLbl="node1" presStyleIdx="2" presStyleCnt="5"/>
      <dgm:spPr/>
    </dgm:pt>
    <dgm:pt modelId="{CCA4975C-B794-486A-9ED9-A63C061B2100}" type="pres">
      <dgm:prSet presAssocID="{52F41048-800B-4CF7-A447-438C561B73EC}" presName="imagNode" presStyleLbl="fgImgPlace1" presStyleIdx="2" presStyleCnt="5"/>
      <dgm:spPr>
        <a:xfrm>
          <a:off x="3724021" y="285151"/>
          <a:ext cx="1120909" cy="158259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/>
        </a:p>
      </dgm:t>
    </dgm:pt>
    <dgm:pt modelId="{252304AD-4164-453C-9FFB-B0C11A722180}" type="pres">
      <dgm:prSet presAssocID="{CE1AB685-4A4C-4927-B727-6F440256D31A}" presName="sibTrans" presStyleLbl="sibTrans2D1" presStyleIdx="0" presStyleCnt="0"/>
      <dgm:spPr/>
      <dgm:t>
        <a:bodyPr/>
        <a:lstStyle/>
        <a:p>
          <a:endParaRPr lang="tr-TR"/>
        </a:p>
      </dgm:t>
    </dgm:pt>
    <dgm:pt modelId="{7FBE8CCB-F217-47A4-A808-28AB0D8A9C9B}" type="pres">
      <dgm:prSet presAssocID="{5906D50C-0179-470F-8F85-2A94FE4DCE2E}" presName="compNode" presStyleCnt="0"/>
      <dgm:spPr/>
      <dgm:t>
        <a:bodyPr/>
        <a:lstStyle/>
        <a:p>
          <a:endParaRPr lang="tr-TR"/>
        </a:p>
      </dgm:t>
    </dgm:pt>
    <dgm:pt modelId="{7A12A4CD-75E5-47DB-A23A-955E63AB2FEB}" type="pres">
      <dgm:prSet presAssocID="{5906D50C-0179-470F-8F85-2A94FE4DCE2E}" presName="bkgdShape" presStyleLbl="node1" presStyleIdx="3" presStyleCnt="5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34A7E2EA-3FBE-49A6-8646-89AA30D9424C}" type="pres">
      <dgm:prSet presAssocID="{5906D50C-0179-470F-8F85-2A94FE4DCE2E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D4BCD1F-2A2E-448F-8CEF-933CEFB4573E}" type="pres">
      <dgm:prSet presAssocID="{5906D50C-0179-470F-8F85-2A94FE4DCE2E}" presName="invisiNode" presStyleLbl="node1" presStyleIdx="3" presStyleCnt="5"/>
      <dgm:spPr/>
      <dgm:t>
        <a:bodyPr/>
        <a:lstStyle/>
        <a:p>
          <a:endParaRPr lang="tr-TR"/>
        </a:p>
      </dgm:t>
    </dgm:pt>
    <dgm:pt modelId="{1F45A09C-CEA3-4B77-8042-D1B375AD11C8}" type="pres">
      <dgm:prSet presAssocID="{5906D50C-0179-470F-8F85-2A94FE4DCE2E}" presName="imagNode" presStyleLbl="fgImgPlace1" presStyleIdx="3" presStyleCnt="5"/>
      <dgm:spPr>
        <a:xfrm>
          <a:off x="6180482" y="285151"/>
          <a:ext cx="1120909" cy="158259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/>
        </a:p>
      </dgm:t>
    </dgm:pt>
    <dgm:pt modelId="{6B3737DE-EB66-4465-9097-A59C4A715D81}" type="pres">
      <dgm:prSet presAssocID="{47802A68-E700-4B20-957E-2D1B09257F6C}" presName="sibTrans" presStyleLbl="sibTrans2D1" presStyleIdx="0" presStyleCnt="0"/>
      <dgm:spPr/>
      <dgm:t>
        <a:bodyPr/>
        <a:lstStyle/>
        <a:p>
          <a:endParaRPr lang="tr-TR"/>
        </a:p>
      </dgm:t>
    </dgm:pt>
    <dgm:pt modelId="{FC9F7F82-DCC7-48D0-8E9B-BCFBAB7ECCAF}" type="pres">
      <dgm:prSet presAssocID="{A31B38E0-B736-4C4E-91A4-D18FF40B2659}" presName="compNode" presStyleCnt="0"/>
      <dgm:spPr/>
      <dgm:t>
        <a:bodyPr/>
        <a:lstStyle/>
        <a:p>
          <a:endParaRPr lang="tr-TR"/>
        </a:p>
      </dgm:t>
    </dgm:pt>
    <dgm:pt modelId="{DF5499B0-23F0-46D2-AA1C-85EEFB39B7C6}" type="pres">
      <dgm:prSet presAssocID="{A31B38E0-B736-4C4E-91A4-D18FF40B2659}" presName="bkgdShape" presStyleLbl="node1" presStyleIdx="4" presStyleCnt="5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BA38F3D2-5E4D-4F30-A667-C386B1ABBFA5}" type="pres">
      <dgm:prSet presAssocID="{A31B38E0-B736-4C4E-91A4-D18FF40B2659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8EBFFEB-1D04-486C-AA27-D7D69504421D}" type="pres">
      <dgm:prSet presAssocID="{A31B38E0-B736-4C4E-91A4-D18FF40B2659}" presName="invisiNode" presStyleLbl="node1" presStyleIdx="4" presStyleCnt="5"/>
      <dgm:spPr/>
      <dgm:t>
        <a:bodyPr/>
        <a:lstStyle/>
        <a:p>
          <a:endParaRPr lang="tr-TR"/>
        </a:p>
      </dgm:t>
    </dgm:pt>
    <dgm:pt modelId="{055691C6-7F3E-4209-9437-63B3DC1CC754}" type="pres">
      <dgm:prSet presAssocID="{A31B38E0-B736-4C4E-91A4-D18FF40B2659}" presName="imagNode" presStyleLbl="fgImgPlace1" presStyleIdx="4" presStyleCnt="5"/>
      <dgm:spPr>
        <a:xfrm>
          <a:off x="7408712" y="285151"/>
          <a:ext cx="1120909" cy="158259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/>
        </a:p>
      </dgm:t>
    </dgm:pt>
  </dgm:ptLst>
  <dgm:cxnLst>
    <dgm:cxn modelId="{BBEFFDD9-EEF0-4A7A-9CA0-2D3FC3B53419}" srcId="{2E4E5C83-429C-4EA9-9887-62331D855575}" destId="{A31B38E0-B736-4C4E-91A4-D18FF40B2659}" srcOrd="4" destOrd="0" parTransId="{F8EB1EBD-CADC-45ED-9453-FDD2292091BB}" sibTransId="{3BD1F4F3-C838-49AB-AD1C-DB7B92601BC3}"/>
    <dgm:cxn modelId="{56E67ECD-39B4-4C03-853A-74C6F549E7F2}" srcId="{2E4E5C83-429C-4EA9-9887-62331D855575}" destId="{D7756073-0568-4E22-AFBD-02612950B084}" srcOrd="1" destOrd="0" parTransId="{33B94550-8A1A-44BC-8499-DE54EB054E9C}" sibTransId="{CAE00C55-FA2A-46B5-A9C7-6581231AAA1B}"/>
    <dgm:cxn modelId="{966BAA9A-2656-4BBB-A5E2-C4881C78EE90}" type="presOf" srcId="{A31B38E0-B736-4C4E-91A4-D18FF40B2659}" destId="{DF5499B0-23F0-46D2-AA1C-85EEFB39B7C6}" srcOrd="0" destOrd="0" presId="urn:microsoft.com/office/officeart/2005/8/layout/hList7#1"/>
    <dgm:cxn modelId="{72052902-D12F-4C1D-AC61-E7FD0141068C}" type="presOf" srcId="{78F898E0-942B-4D42-8D51-E94461AAD1E5}" destId="{81B2D444-6CAB-40A9-9A7C-43C4C92ED461}" srcOrd="0" destOrd="0" presId="urn:microsoft.com/office/officeart/2005/8/layout/hList7#1"/>
    <dgm:cxn modelId="{71220AF8-588E-4634-9A7B-18838E7E8ED1}" type="presOf" srcId="{CAE00C55-FA2A-46B5-A9C7-6581231AAA1B}" destId="{D57B8F41-0038-4213-B899-F671232A4B58}" srcOrd="0" destOrd="0" presId="urn:microsoft.com/office/officeart/2005/8/layout/hList7#1"/>
    <dgm:cxn modelId="{B89AFC3F-6702-4A8E-BA92-C280CA8D8C69}" srcId="{2E4E5C83-429C-4EA9-9887-62331D855575}" destId="{A891BA28-DC40-4F6A-81F6-ED6233314E6B}" srcOrd="0" destOrd="0" parTransId="{0344BA05-1524-469B-8E4E-3DA9F47CA18B}" sibTransId="{78F898E0-942B-4D42-8D51-E94461AAD1E5}"/>
    <dgm:cxn modelId="{130EBC61-B719-4C2C-858C-9D3CFEDE8E31}" type="presOf" srcId="{D7756073-0568-4E22-AFBD-02612950B084}" destId="{207F7E26-D129-4945-9206-90ADA99815C3}" srcOrd="0" destOrd="0" presId="urn:microsoft.com/office/officeart/2005/8/layout/hList7#1"/>
    <dgm:cxn modelId="{4A386B7C-3C1D-4C56-98CB-A828841D4BCA}" type="presOf" srcId="{52F41048-800B-4CF7-A447-438C561B73EC}" destId="{B7550542-65AD-4471-9C4E-BE4E72103355}" srcOrd="0" destOrd="0" presId="urn:microsoft.com/office/officeart/2005/8/layout/hList7#1"/>
    <dgm:cxn modelId="{0510F8B3-D3C9-483F-A377-C2C2D661DC38}" type="presOf" srcId="{47802A68-E700-4B20-957E-2D1B09257F6C}" destId="{6B3737DE-EB66-4465-9097-A59C4A715D81}" srcOrd="0" destOrd="0" presId="urn:microsoft.com/office/officeart/2005/8/layout/hList7#1"/>
    <dgm:cxn modelId="{19CEF61A-25D9-4136-A865-4A556B2344A1}" type="presOf" srcId="{D7756073-0568-4E22-AFBD-02612950B084}" destId="{1DB30592-6A5A-4762-9487-EB4D9C348B9B}" srcOrd="1" destOrd="0" presId="urn:microsoft.com/office/officeart/2005/8/layout/hList7#1"/>
    <dgm:cxn modelId="{D5522916-4EB1-414E-8235-9821662C6444}" srcId="{A891BA28-DC40-4F6A-81F6-ED6233314E6B}" destId="{52E7B061-0102-4DA0-A4B1-97604E2AB2E1}" srcOrd="0" destOrd="0" parTransId="{D552EE16-8D7C-4F2B-ACD2-229F1F01AE6D}" sibTransId="{A70270F7-E036-4FF8-87BD-8CED551BFEB3}"/>
    <dgm:cxn modelId="{8F01F445-5C54-44B0-A352-80CC999AB669}" type="presOf" srcId="{5906D50C-0179-470F-8F85-2A94FE4DCE2E}" destId="{34A7E2EA-3FBE-49A6-8646-89AA30D9424C}" srcOrd="1" destOrd="0" presId="urn:microsoft.com/office/officeart/2005/8/layout/hList7#1"/>
    <dgm:cxn modelId="{B3E19720-9012-4CC7-9BFE-BA8B16730A0F}" type="presOf" srcId="{52E7B061-0102-4DA0-A4B1-97604E2AB2E1}" destId="{E3B17ED2-D5F5-44FC-A586-B591D497E093}" srcOrd="1" destOrd="1" presId="urn:microsoft.com/office/officeart/2005/8/layout/hList7#1"/>
    <dgm:cxn modelId="{50D29BB7-EE58-497A-9FA6-62280EE056D0}" type="presOf" srcId="{2E4E5C83-429C-4EA9-9887-62331D855575}" destId="{C7BF2280-008C-4A90-89A8-B35CF97F4A3A}" srcOrd="0" destOrd="0" presId="urn:microsoft.com/office/officeart/2005/8/layout/hList7#1"/>
    <dgm:cxn modelId="{603BE2CF-80DF-492B-88A6-8E6FF9B99F1E}" srcId="{2E4E5C83-429C-4EA9-9887-62331D855575}" destId="{52F41048-800B-4CF7-A447-438C561B73EC}" srcOrd="2" destOrd="0" parTransId="{CF6864A5-16CC-4AE9-883F-53359E36C781}" sibTransId="{CE1AB685-4A4C-4927-B727-6F440256D31A}"/>
    <dgm:cxn modelId="{7AC3773D-3B3D-4067-B764-9EB292B6F768}" srcId="{2E4E5C83-429C-4EA9-9887-62331D855575}" destId="{5906D50C-0179-470F-8F85-2A94FE4DCE2E}" srcOrd="3" destOrd="0" parTransId="{1D5BC988-2F50-49C8-9CF4-1019803EF324}" sibTransId="{47802A68-E700-4B20-957E-2D1B09257F6C}"/>
    <dgm:cxn modelId="{6D0CFACF-7CFE-482A-89D2-7D8E927C84CE}" type="presOf" srcId="{CE1AB685-4A4C-4927-B727-6F440256D31A}" destId="{252304AD-4164-453C-9FFB-B0C11A722180}" srcOrd="0" destOrd="0" presId="urn:microsoft.com/office/officeart/2005/8/layout/hList7#1"/>
    <dgm:cxn modelId="{FB4B2F58-5690-4BA6-ACDF-03924C92EECE}" type="presOf" srcId="{52E7B061-0102-4DA0-A4B1-97604E2AB2E1}" destId="{CAF40A59-E651-41EE-92A3-6150122B16A7}" srcOrd="0" destOrd="1" presId="urn:microsoft.com/office/officeart/2005/8/layout/hList7#1"/>
    <dgm:cxn modelId="{85180483-195F-4DED-BC8C-242AD23C0E56}" type="presOf" srcId="{A891BA28-DC40-4F6A-81F6-ED6233314E6B}" destId="{E3B17ED2-D5F5-44FC-A586-B591D497E093}" srcOrd="1" destOrd="0" presId="urn:microsoft.com/office/officeart/2005/8/layout/hList7#1"/>
    <dgm:cxn modelId="{E8D7E574-F74B-4E86-825F-DD0B8CEDC31C}" type="presOf" srcId="{A891BA28-DC40-4F6A-81F6-ED6233314E6B}" destId="{CAF40A59-E651-41EE-92A3-6150122B16A7}" srcOrd="0" destOrd="0" presId="urn:microsoft.com/office/officeart/2005/8/layout/hList7#1"/>
    <dgm:cxn modelId="{FB2AADA8-C265-4598-84A9-A1FD4AA7AEC2}" type="presOf" srcId="{5906D50C-0179-470F-8F85-2A94FE4DCE2E}" destId="{7A12A4CD-75E5-47DB-A23A-955E63AB2FEB}" srcOrd="0" destOrd="0" presId="urn:microsoft.com/office/officeart/2005/8/layout/hList7#1"/>
    <dgm:cxn modelId="{CBBFD5DA-95EC-4616-A0BE-A12EFAF76ADF}" type="presOf" srcId="{52F41048-800B-4CF7-A447-438C561B73EC}" destId="{6D3C7871-2FF7-4655-AC15-2A9CE56A86E2}" srcOrd="1" destOrd="0" presId="urn:microsoft.com/office/officeart/2005/8/layout/hList7#1"/>
    <dgm:cxn modelId="{512D72CB-0183-493B-BDF8-5083DC20E2FB}" type="presOf" srcId="{A31B38E0-B736-4C4E-91A4-D18FF40B2659}" destId="{BA38F3D2-5E4D-4F30-A667-C386B1ABBFA5}" srcOrd="1" destOrd="0" presId="urn:microsoft.com/office/officeart/2005/8/layout/hList7#1"/>
    <dgm:cxn modelId="{4D8AD6F5-AC9B-4894-970A-51AA1D8FF6CD}" type="presParOf" srcId="{C7BF2280-008C-4A90-89A8-B35CF97F4A3A}" destId="{CCB541CE-AF74-4F03-B463-465CB0E96F96}" srcOrd="0" destOrd="0" presId="urn:microsoft.com/office/officeart/2005/8/layout/hList7#1"/>
    <dgm:cxn modelId="{2C97429B-9ABA-4E34-9A4B-8ADB4D2E3F7C}" type="presParOf" srcId="{C7BF2280-008C-4A90-89A8-B35CF97F4A3A}" destId="{8707979B-C591-461C-AFC4-3D6D0CADB11A}" srcOrd="1" destOrd="0" presId="urn:microsoft.com/office/officeart/2005/8/layout/hList7#1"/>
    <dgm:cxn modelId="{925ED9A7-6C32-42DD-AD10-16F3E38E5632}" type="presParOf" srcId="{8707979B-C591-461C-AFC4-3D6D0CADB11A}" destId="{994E119F-AD78-4D5E-A428-BF66F16CB43E}" srcOrd="0" destOrd="0" presId="urn:microsoft.com/office/officeart/2005/8/layout/hList7#1"/>
    <dgm:cxn modelId="{DCACAF66-D471-4B3E-B718-35A12E1427FD}" type="presParOf" srcId="{994E119F-AD78-4D5E-A428-BF66F16CB43E}" destId="{CAF40A59-E651-41EE-92A3-6150122B16A7}" srcOrd="0" destOrd="0" presId="urn:microsoft.com/office/officeart/2005/8/layout/hList7#1"/>
    <dgm:cxn modelId="{32EACBC8-5968-4A82-B5D3-FE21863B2FA4}" type="presParOf" srcId="{994E119F-AD78-4D5E-A428-BF66F16CB43E}" destId="{E3B17ED2-D5F5-44FC-A586-B591D497E093}" srcOrd="1" destOrd="0" presId="urn:microsoft.com/office/officeart/2005/8/layout/hList7#1"/>
    <dgm:cxn modelId="{32E2DF03-F0CF-4D7E-839E-87295EE93928}" type="presParOf" srcId="{994E119F-AD78-4D5E-A428-BF66F16CB43E}" destId="{C5533793-7096-4247-9982-95BD4BB5A627}" srcOrd="2" destOrd="0" presId="urn:microsoft.com/office/officeart/2005/8/layout/hList7#1"/>
    <dgm:cxn modelId="{93A10DCF-E0E5-44D2-A286-282F8A5585D9}" type="presParOf" srcId="{994E119F-AD78-4D5E-A428-BF66F16CB43E}" destId="{AD510168-E3C8-4AB9-8CFE-32E6AF71471B}" srcOrd="3" destOrd="0" presId="urn:microsoft.com/office/officeart/2005/8/layout/hList7#1"/>
    <dgm:cxn modelId="{F1C64317-D759-456B-8A81-13966B45B5C9}" type="presParOf" srcId="{8707979B-C591-461C-AFC4-3D6D0CADB11A}" destId="{81B2D444-6CAB-40A9-9A7C-43C4C92ED461}" srcOrd="1" destOrd="0" presId="urn:microsoft.com/office/officeart/2005/8/layout/hList7#1"/>
    <dgm:cxn modelId="{D2250AFB-AB83-4924-A808-DB6A80D6034B}" type="presParOf" srcId="{8707979B-C591-461C-AFC4-3D6D0CADB11A}" destId="{82051F06-E319-4E8D-ABE5-C470B0C4E067}" srcOrd="2" destOrd="0" presId="urn:microsoft.com/office/officeart/2005/8/layout/hList7#1"/>
    <dgm:cxn modelId="{C47D6439-003C-496B-9919-F89FDDD76931}" type="presParOf" srcId="{82051F06-E319-4E8D-ABE5-C470B0C4E067}" destId="{207F7E26-D129-4945-9206-90ADA99815C3}" srcOrd="0" destOrd="0" presId="urn:microsoft.com/office/officeart/2005/8/layout/hList7#1"/>
    <dgm:cxn modelId="{A2A4C200-E345-4A70-A527-8D5BCD4A6A5F}" type="presParOf" srcId="{82051F06-E319-4E8D-ABE5-C470B0C4E067}" destId="{1DB30592-6A5A-4762-9487-EB4D9C348B9B}" srcOrd="1" destOrd="0" presId="urn:microsoft.com/office/officeart/2005/8/layout/hList7#1"/>
    <dgm:cxn modelId="{2192C07F-1445-4AB6-B053-52B86A17F1D4}" type="presParOf" srcId="{82051F06-E319-4E8D-ABE5-C470B0C4E067}" destId="{FCCAC9ED-4F1C-4B8B-BCB0-773144BF5D4C}" srcOrd="2" destOrd="0" presId="urn:microsoft.com/office/officeart/2005/8/layout/hList7#1"/>
    <dgm:cxn modelId="{28C2D9A8-56D7-407B-9EF9-DBC844C8E186}" type="presParOf" srcId="{82051F06-E319-4E8D-ABE5-C470B0C4E067}" destId="{24578B3A-19BC-4821-A890-BFA33DA49641}" srcOrd="3" destOrd="0" presId="urn:microsoft.com/office/officeart/2005/8/layout/hList7#1"/>
    <dgm:cxn modelId="{0ED2D2D2-3956-40E8-9B81-27E0DD289A85}" type="presParOf" srcId="{8707979B-C591-461C-AFC4-3D6D0CADB11A}" destId="{D57B8F41-0038-4213-B899-F671232A4B58}" srcOrd="3" destOrd="0" presId="urn:microsoft.com/office/officeart/2005/8/layout/hList7#1"/>
    <dgm:cxn modelId="{23FDF74F-428A-4B6A-880D-D0B6F5912D13}" type="presParOf" srcId="{8707979B-C591-461C-AFC4-3D6D0CADB11A}" destId="{D963E64E-7D77-4802-9E95-3D3402A46704}" srcOrd="4" destOrd="0" presId="urn:microsoft.com/office/officeart/2005/8/layout/hList7#1"/>
    <dgm:cxn modelId="{C2D51A54-B631-438E-93A7-7E9BDFEFC0C2}" type="presParOf" srcId="{D963E64E-7D77-4802-9E95-3D3402A46704}" destId="{B7550542-65AD-4471-9C4E-BE4E72103355}" srcOrd="0" destOrd="0" presId="urn:microsoft.com/office/officeart/2005/8/layout/hList7#1"/>
    <dgm:cxn modelId="{8CE7FA46-CC59-4D24-8905-D290FB08932F}" type="presParOf" srcId="{D963E64E-7D77-4802-9E95-3D3402A46704}" destId="{6D3C7871-2FF7-4655-AC15-2A9CE56A86E2}" srcOrd="1" destOrd="0" presId="urn:microsoft.com/office/officeart/2005/8/layout/hList7#1"/>
    <dgm:cxn modelId="{C88E8B02-E47F-4E94-9CD3-68DE105B038C}" type="presParOf" srcId="{D963E64E-7D77-4802-9E95-3D3402A46704}" destId="{F052974B-11F9-4FC4-8F24-5C41A65E54CE}" srcOrd="2" destOrd="0" presId="urn:microsoft.com/office/officeart/2005/8/layout/hList7#1"/>
    <dgm:cxn modelId="{F909CC63-06E3-40B8-9F90-F80BD7C1FC88}" type="presParOf" srcId="{D963E64E-7D77-4802-9E95-3D3402A46704}" destId="{CCA4975C-B794-486A-9ED9-A63C061B2100}" srcOrd="3" destOrd="0" presId="urn:microsoft.com/office/officeart/2005/8/layout/hList7#1"/>
    <dgm:cxn modelId="{BCD530A2-E004-40C0-A63E-FD3205CC7624}" type="presParOf" srcId="{8707979B-C591-461C-AFC4-3D6D0CADB11A}" destId="{252304AD-4164-453C-9FFB-B0C11A722180}" srcOrd="5" destOrd="0" presId="urn:microsoft.com/office/officeart/2005/8/layout/hList7#1"/>
    <dgm:cxn modelId="{13EFA425-A054-40B4-AB00-0DCD38578D1A}" type="presParOf" srcId="{8707979B-C591-461C-AFC4-3D6D0CADB11A}" destId="{7FBE8CCB-F217-47A4-A808-28AB0D8A9C9B}" srcOrd="6" destOrd="0" presId="urn:microsoft.com/office/officeart/2005/8/layout/hList7#1"/>
    <dgm:cxn modelId="{A6CBCC06-5C76-488A-B85B-5044B9B228D8}" type="presParOf" srcId="{7FBE8CCB-F217-47A4-A808-28AB0D8A9C9B}" destId="{7A12A4CD-75E5-47DB-A23A-955E63AB2FEB}" srcOrd="0" destOrd="0" presId="urn:microsoft.com/office/officeart/2005/8/layout/hList7#1"/>
    <dgm:cxn modelId="{B62FF24E-685E-4B13-B666-8E86B4AD50E4}" type="presParOf" srcId="{7FBE8CCB-F217-47A4-A808-28AB0D8A9C9B}" destId="{34A7E2EA-3FBE-49A6-8646-89AA30D9424C}" srcOrd="1" destOrd="0" presId="urn:microsoft.com/office/officeart/2005/8/layout/hList7#1"/>
    <dgm:cxn modelId="{751A9BDA-F1A3-4C2F-B65E-956E9DA36F24}" type="presParOf" srcId="{7FBE8CCB-F217-47A4-A808-28AB0D8A9C9B}" destId="{6D4BCD1F-2A2E-448F-8CEF-933CEFB4573E}" srcOrd="2" destOrd="0" presId="urn:microsoft.com/office/officeart/2005/8/layout/hList7#1"/>
    <dgm:cxn modelId="{E9BC62B5-6978-4108-BB0C-2F7D051A23B5}" type="presParOf" srcId="{7FBE8CCB-F217-47A4-A808-28AB0D8A9C9B}" destId="{1F45A09C-CEA3-4B77-8042-D1B375AD11C8}" srcOrd="3" destOrd="0" presId="urn:microsoft.com/office/officeart/2005/8/layout/hList7#1"/>
    <dgm:cxn modelId="{DB0A61E3-585C-474E-A9C2-7CD4619F452C}" type="presParOf" srcId="{8707979B-C591-461C-AFC4-3D6D0CADB11A}" destId="{6B3737DE-EB66-4465-9097-A59C4A715D81}" srcOrd="7" destOrd="0" presId="urn:microsoft.com/office/officeart/2005/8/layout/hList7#1"/>
    <dgm:cxn modelId="{C5EC6207-EDEC-4B4A-AFAF-1527D13D7E11}" type="presParOf" srcId="{8707979B-C591-461C-AFC4-3D6D0CADB11A}" destId="{FC9F7F82-DCC7-48D0-8E9B-BCFBAB7ECCAF}" srcOrd="8" destOrd="0" presId="urn:microsoft.com/office/officeart/2005/8/layout/hList7#1"/>
    <dgm:cxn modelId="{53A497B7-CDD1-468D-913F-F19016D86AEF}" type="presParOf" srcId="{FC9F7F82-DCC7-48D0-8E9B-BCFBAB7ECCAF}" destId="{DF5499B0-23F0-46D2-AA1C-85EEFB39B7C6}" srcOrd="0" destOrd="0" presId="urn:microsoft.com/office/officeart/2005/8/layout/hList7#1"/>
    <dgm:cxn modelId="{55718DC5-97B5-469E-A26B-F9A5045578E3}" type="presParOf" srcId="{FC9F7F82-DCC7-48D0-8E9B-BCFBAB7ECCAF}" destId="{BA38F3D2-5E4D-4F30-A667-C386B1ABBFA5}" srcOrd="1" destOrd="0" presId="urn:microsoft.com/office/officeart/2005/8/layout/hList7#1"/>
    <dgm:cxn modelId="{60A68EF8-D94E-4973-976D-BFBE6444530F}" type="presParOf" srcId="{FC9F7F82-DCC7-48D0-8E9B-BCFBAB7ECCAF}" destId="{98EBFFEB-1D04-486C-AA27-D7D69504421D}" srcOrd="2" destOrd="0" presId="urn:microsoft.com/office/officeart/2005/8/layout/hList7#1"/>
    <dgm:cxn modelId="{8FB5F6EA-6E7E-49E9-8483-9A2E25136022}" type="presParOf" srcId="{FC9F7F82-DCC7-48D0-8E9B-BCFBAB7ECCAF}" destId="{055691C6-7F3E-4209-9437-63B3DC1CC754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2E7555-E29C-4706-942E-1E9EB8178AB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422EA5F-83D0-410C-AF38-A5FDDAB28589}">
      <dgm:prSet phldrT="[Metin]"/>
      <dgm:spPr>
        <a:solidFill>
          <a:srgbClr val="FFFF00"/>
        </a:solidFill>
      </dgm:spPr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Plastik Atıklar</a:t>
          </a:r>
          <a:endParaRPr lang="tr-TR" dirty="0">
            <a:solidFill>
              <a:schemeClr val="tx1"/>
            </a:solidFill>
          </a:endParaRPr>
        </a:p>
      </dgm:t>
    </dgm:pt>
    <dgm:pt modelId="{41F4AF69-8DFE-4049-A95E-21DC8B1AA9B4}" type="parTrans" cxnId="{ABB932AB-142F-4EB9-AF0A-12EFB88F221D}">
      <dgm:prSet/>
      <dgm:spPr/>
      <dgm:t>
        <a:bodyPr/>
        <a:lstStyle/>
        <a:p>
          <a:endParaRPr lang="tr-TR"/>
        </a:p>
      </dgm:t>
    </dgm:pt>
    <dgm:pt modelId="{BC89E293-4343-42D4-9A22-6511077A9C71}" type="sibTrans" cxnId="{ABB932AB-142F-4EB9-AF0A-12EFB88F221D}">
      <dgm:prSet/>
      <dgm:spPr/>
      <dgm:t>
        <a:bodyPr/>
        <a:lstStyle/>
        <a:p>
          <a:endParaRPr lang="tr-TR"/>
        </a:p>
      </dgm:t>
    </dgm:pt>
    <dgm:pt modelId="{4658007F-5EE4-414F-B161-BB420FECB293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44574A10-CDC2-453A-A64E-C3EFE80E0225}" type="parTrans" cxnId="{14CF029C-14C1-408B-A05E-E5CB78CD8BF1}">
      <dgm:prSet/>
      <dgm:spPr/>
      <dgm:t>
        <a:bodyPr/>
        <a:lstStyle/>
        <a:p>
          <a:endParaRPr lang="tr-TR"/>
        </a:p>
      </dgm:t>
    </dgm:pt>
    <dgm:pt modelId="{BF6EBE51-005C-452E-9DBC-49F6BBBC08F7}" type="sibTrans" cxnId="{14CF029C-14C1-408B-A05E-E5CB78CD8BF1}">
      <dgm:prSet/>
      <dgm:spPr/>
      <dgm:t>
        <a:bodyPr/>
        <a:lstStyle/>
        <a:p>
          <a:endParaRPr lang="tr-TR"/>
        </a:p>
      </dgm:t>
    </dgm:pt>
    <dgm:pt modelId="{580A6D4E-1C46-47FD-ABCD-5EF48CA46B7C}">
      <dgm:prSet phldrT="[Metin]"/>
      <dgm:spPr>
        <a:solidFill>
          <a:srgbClr val="0070C0"/>
        </a:solidFill>
      </dgm:spPr>
      <dgm:t>
        <a:bodyPr/>
        <a:lstStyle/>
        <a:p>
          <a:r>
            <a:rPr lang="tr-TR" dirty="0" smtClean="0"/>
            <a:t>Kağıt Atıklar</a:t>
          </a:r>
          <a:endParaRPr lang="tr-TR" dirty="0"/>
        </a:p>
      </dgm:t>
    </dgm:pt>
    <dgm:pt modelId="{01B51910-E33E-461E-B492-3D94EDB27717}" type="parTrans" cxnId="{1F13B06E-D073-436C-8583-CFB585C6F867}">
      <dgm:prSet/>
      <dgm:spPr/>
      <dgm:t>
        <a:bodyPr/>
        <a:lstStyle/>
        <a:p>
          <a:endParaRPr lang="tr-TR"/>
        </a:p>
      </dgm:t>
    </dgm:pt>
    <dgm:pt modelId="{B34BBE5F-830A-45C8-B5D1-4D521A022751}" type="sibTrans" cxnId="{1F13B06E-D073-436C-8583-CFB585C6F867}">
      <dgm:prSet/>
      <dgm:spPr/>
      <dgm:t>
        <a:bodyPr/>
        <a:lstStyle/>
        <a:p>
          <a:endParaRPr lang="tr-TR"/>
        </a:p>
      </dgm:t>
    </dgm:pt>
    <dgm:pt modelId="{28EFFB32-14BD-48B7-80CF-E9666709D5BD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278841E5-DB49-49A9-A0E3-0CCCFE6C526D}" type="parTrans" cxnId="{67E87E7C-2D73-49B5-B1B7-F9D9BD94C6A3}">
      <dgm:prSet/>
      <dgm:spPr/>
      <dgm:t>
        <a:bodyPr/>
        <a:lstStyle/>
        <a:p>
          <a:endParaRPr lang="tr-TR"/>
        </a:p>
      </dgm:t>
    </dgm:pt>
    <dgm:pt modelId="{CD5B8BB3-599F-4348-BA93-43CD74628580}" type="sibTrans" cxnId="{67E87E7C-2D73-49B5-B1B7-F9D9BD94C6A3}">
      <dgm:prSet/>
      <dgm:spPr/>
      <dgm:t>
        <a:bodyPr/>
        <a:lstStyle/>
        <a:p>
          <a:endParaRPr lang="tr-TR"/>
        </a:p>
      </dgm:t>
    </dgm:pt>
    <dgm:pt modelId="{A9A98A72-B27F-4CBC-96FE-FBB149C4F5AD}">
      <dgm:prSet phldrT="[Metin]"/>
      <dgm:spPr>
        <a:solidFill>
          <a:srgbClr val="00B050"/>
        </a:solidFill>
      </dgm:spPr>
      <dgm:t>
        <a:bodyPr/>
        <a:lstStyle/>
        <a:p>
          <a:r>
            <a:rPr lang="tr-TR" dirty="0" smtClean="0"/>
            <a:t>Cam Atıklar</a:t>
          </a:r>
          <a:endParaRPr lang="tr-TR" dirty="0"/>
        </a:p>
      </dgm:t>
    </dgm:pt>
    <dgm:pt modelId="{D6683548-15D1-4D25-9210-3086E29B63E2}" type="parTrans" cxnId="{F293D0F5-1941-437F-B344-1879FB46F5A0}">
      <dgm:prSet/>
      <dgm:spPr/>
      <dgm:t>
        <a:bodyPr/>
        <a:lstStyle/>
        <a:p>
          <a:endParaRPr lang="tr-TR"/>
        </a:p>
      </dgm:t>
    </dgm:pt>
    <dgm:pt modelId="{256F54D1-D79E-4406-B7FE-D846EF875FE0}" type="sibTrans" cxnId="{F293D0F5-1941-437F-B344-1879FB46F5A0}">
      <dgm:prSet/>
      <dgm:spPr/>
      <dgm:t>
        <a:bodyPr/>
        <a:lstStyle/>
        <a:p>
          <a:endParaRPr lang="tr-TR"/>
        </a:p>
      </dgm:t>
    </dgm:pt>
    <dgm:pt modelId="{0C659119-EEA3-4F88-B23B-67E458515AFA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FAF2AD11-18FA-4AF3-9026-7FE61AC536C1}" type="parTrans" cxnId="{B949C5C6-32AB-4463-9DA5-20BE2DA7C3AF}">
      <dgm:prSet/>
      <dgm:spPr/>
      <dgm:t>
        <a:bodyPr/>
        <a:lstStyle/>
        <a:p>
          <a:endParaRPr lang="tr-TR"/>
        </a:p>
      </dgm:t>
    </dgm:pt>
    <dgm:pt modelId="{4B7E4617-1221-4AF6-9693-F6A224A8CD10}" type="sibTrans" cxnId="{B949C5C6-32AB-4463-9DA5-20BE2DA7C3AF}">
      <dgm:prSet/>
      <dgm:spPr/>
      <dgm:t>
        <a:bodyPr/>
        <a:lstStyle/>
        <a:p>
          <a:endParaRPr lang="tr-TR"/>
        </a:p>
      </dgm:t>
    </dgm:pt>
    <dgm:pt modelId="{109261FA-0D67-4663-9D98-90C3FF237120}">
      <dgm:prSet phldrT="[Metin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tr-TR" dirty="0" smtClean="0"/>
            <a:t>Metal Atıklar</a:t>
          </a:r>
          <a:endParaRPr lang="tr-TR" dirty="0"/>
        </a:p>
      </dgm:t>
    </dgm:pt>
    <dgm:pt modelId="{2A2F2EA9-FBA4-4294-A515-9D7CEC37C9B7}" type="parTrans" cxnId="{1F735283-EED9-4FC5-9BB9-03E349FCB254}">
      <dgm:prSet/>
      <dgm:spPr/>
      <dgm:t>
        <a:bodyPr/>
        <a:lstStyle/>
        <a:p>
          <a:endParaRPr lang="tr-TR"/>
        </a:p>
      </dgm:t>
    </dgm:pt>
    <dgm:pt modelId="{07A0FC51-6AC9-4DFD-A473-63BC0BADDAEA}" type="sibTrans" cxnId="{1F735283-EED9-4FC5-9BB9-03E349FCB254}">
      <dgm:prSet/>
      <dgm:spPr/>
      <dgm:t>
        <a:bodyPr/>
        <a:lstStyle/>
        <a:p>
          <a:endParaRPr lang="tr-TR"/>
        </a:p>
      </dgm:t>
    </dgm:pt>
    <dgm:pt modelId="{186C00FA-AA69-4375-867B-811077AB274C}">
      <dgm:prSet phldrT="[Metin]"/>
      <dgm:spPr/>
      <dgm:t>
        <a:bodyPr/>
        <a:lstStyle/>
        <a:p>
          <a:r>
            <a:rPr lang="tr-TR" dirty="0" smtClean="0"/>
            <a:t>Geri Dönüşüm</a:t>
          </a:r>
          <a:endParaRPr lang="tr-TR" dirty="0"/>
        </a:p>
      </dgm:t>
    </dgm:pt>
    <dgm:pt modelId="{06F081EA-BA3F-4C25-916F-EBED37187F6D}" type="sibTrans" cxnId="{5762AC9F-97B2-4C7C-BF9A-DDD85A6310DB}">
      <dgm:prSet/>
      <dgm:spPr/>
      <dgm:t>
        <a:bodyPr/>
        <a:lstStyle/>
        <a:p>
          <a:endParaRPr lang="tr-TR"/>
        </a:p>
      </dgm:t>
    </dgm:pt>
    <dgm:pt modelId="{156B9125-6EE6-43A1-847C-DFDEF4F3F9EF}" type="parTrans" cxnId="{5762AC9F-97B2-4C7C-BF9A-DDD85A6310DB}">
      <dgm:prSet/>
      <dgm:spPr/>
      <dgm:t>
        <a:bodyPr/>
        <a:lstStyle/>
        <a:p>
          <a:endParaRPr lang="tr-TR"/>
        </a:p>
      </dgm:t>
    </dgm:pt>
    <dgm:pt modelId="{590B2B10-80AC-7F4B-A5EF-3EAE90BB561F}">
      <dgm:prSet phldrT="[Metin]"/>
      <dgm:spPr>
        <a:solidFill>
          <a:srgbClr val="927659"/>
        </a:solidFill>
      </dgm:spPr>
      <dgm:t>
        <a:bodyPr/>
        <a:lstStyle/>
        <a:p>
          <a:r>
            <a:rPr lang="tr-TR" dirty="0" smtClean="0"/>
            <a:t>Organik Atıklar</a:t>
          </a:r>
          <a:endParaRPr lang="tr-TR" dirty="0"/>
        </a:p>
      </dgm:t>
    </dgm:pt>
    <dgm:pt modelId="{255B3782-6E6C-494D-837B-9B9C15EF5583}" type="parTrans" cxnId="{E4F5CF9C-3475-E746-85E0-EAB343030C28}">
      <dgm:prSet/>
      <dgm:spPr/>
      <dgm:t>
        <a:bodyPr/>
        <a:lstStyle/>
        <a:p>
          <a:endParaRPr lang="tr-TR"/>
        </a:p>
      </dgm:t>
    </dgm:pt>
    <dgm:pt modelId="{9B29C9FA-B9D1-C246-93CF-8BB71FDB9ACA}" type="sibTrans" cxnId="{E4F5CF9C-3475-E746-85E0-EAB343030C28}">
      <dgm:prSet/>
      <dgm:spPr/>
      <dgm:t>
        <a:bodyPr/>
        <a:lstStyle/>
        <a:p>
          <a:endParaRPr lang="tr-TR"/>
        </a:p>
      </dgm:t>
    </dgm:pt>
    <dgm:pt modelId="{908ED712-7075-6246-8AEC-E540BDFA1036}">
      <dgm:prSet phldrT="[Metin]"/>
      <dgm:spPr/>
      <dgm:t>
        <a:bodyPr/>
        <a:lstStyle/>
        <a:p>
          <a:r>
            <a:rPr lang="tr-TR" dirty="0" err="1" smtClean="0"/>
            <a:t>Kompost</a:t>
          </a:r>
          <a:endParaRPr lang="tr-TR" dirty="0"/>
        </a:p>
      </dgm:t>
    </dgm:pt>
    <dgm:pt modelId="{2F92C4B8-1B86-3D42-BBEF-BC9B13A7818B}" type="parTrans" cxnId="{4F5F8F5D-5030-6F45-91D9-4E2B9E503133}">
      <dgm:prSet/>
      <dgm:spPr/>
      <dgm:t>
        <a:bodyPr/>
        <a:lstStyle/>
        <a:p>
          <a:endParaRPr lang="tr-TR"/>
        </a:p>
      </dgm:t>
    </dgm:pt>
    <dgm:pt modelId="{9E793372-B8D0-524C-96F8-124192908997}" type="sibTrans" cxnId="{4F5F8F5D-5030-6F45-91D9-4E2B9E503133}">
      <dgm:prSet/>
      <dgm:spPr/>
      <dgm:t>
        <a:bodyPr/>
        <a:lstStyle/>
        <a:p>
          <a:endParaRPr lang="tr-TR"/>
        </a:p>
      </dgm:t>
    </dgm:pt>
    <dgm:pt modelId="{E0FAB40C-5635-49C0-94C7-323FFB8B37B7}" type="pres">
      <dgm:prSet presAssocID="{372E7555-E29C-4706-942E-1E9EB8178AB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593BF0F4-F12A-4562-8DF7-45D8AAFE2954}" type="pres">
      <dgm:prSet presAssocID="{7422EA5F-83D0-410C-AF38-A5FDDAB28589}" presName="horFlow" presStyleCnt="0"/>
      <dgm:spPr/>
    </dgm:pt>
    <dgm:pt modelId="{E27D4224-867E-4F87-9926-AD02ED65D889}" type="pres">
      <dgm:prSet presAssocID="{7422EA5F-83D0-410C-AF38-A5FDDAB28589}" presName="bigChev" presStyleLbl="node1" presStyleIdx="0" presStyleCnt="5" custScaleX="142916"/>
      <dgm:spPr/>
      <dgm:t>
        <a:bodyPr/>
        <a:lstStyle/>
        <a:p>
          <a:endParaRPr lang="tr-TR"/>
        </a:p>
      </dgm:t>
    </dgm:pt>
    <dgm:pt modelId="{3EF6369B-60E6-4079-A349-4056193AFB6C}" type="pres">
      <dgm:prSet presAssocID="{44574A10-CDC2-453A-A64E-C3EFE80E0225}" presName="parTrans" presStyleCnt="0"/>
      <dgm:spPr/>
    </dgm:pt>
    <dgm:pt modelId="{C5E13A32-385A-44E1-A0DB-C0B974A6FED4}" type="pres">
      <dgm:prSet presAssocID="{4658007F-5EE4-414F-B161-BB420FECB293}" presName="node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5334D38-7904-4D8A-959D-256694AD6704}" type="pres">
      <dgm:prSet presAssocID="{7422EA5F-83D0-410C-AF38-A5FDDAB28589}" presName="vSp" presStyleCnt="0"/>
      <dgm:spPr/>
    </dgm:pt>
    <dgm:pt modelId="{42110902-87BC-4053-B477-D4E24DAAB205}" type="pres">
      <dgm:prSet presAssocID="{580A6D4E-1C46-47FD-ABCD-5EF48CA46B7C}" presName="horFlow" presStyleCnt="0"/>
      <dgm:spPr/>
    </dgm:pt>
    <dgm:pt modelId="{73F4824F-02EA-472D-919E-74234B17F61F}" type="pres">
      <dgm:prSet presAssocID="{580A6D4E-1C46-47FD-ABCD-5EF48CA46B7C}" presName="bigChev" presStyleLbl="node1" presStyleIdx="1" presStyleCnt="5" custScaleX="142916"/>
      <dgm:spPr/>
      <dgm:t>
        <a:bodyPr/>
        <a:lstStyle/>
        <a:p>
          <a:endParaRPr lang="tr-TR"/>
        </a:p>
      </dgm:t>
    </dgm:pt>
    <dgm:pt modelId="{D89556FB-802A-4AFD-AA0A-63C31D574553}" type="pres">
      <dgm:prSet presAssocID="{278841E5-DB49-49A9-A0E3-0CCCFE6C526D}" presName="parTrans" presStyleCnt="0"/>
      <dgm:spPr/>
    </dgm:pt>
    <dgm:pt modelId="{8E64E329-53C6-44CB-8915-91B5F2A215BA}" type="pres">
      <dgm:prSet presAssocID="{28EFFB32-14BD-48B7-80CF-E9666709D5BD}" presName="node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DFD7F06-AF08-41FF-9105-E785D84705F8}" type="pres">
      <dgm:prSet presAssocID="{580A6D4E-1C46-47FD-ABCD-5EF48CA46B7C}" presName="vSp" presStyleCnt="0"/>
      <dgm:spPr/>
    </dgm:pt>
    <dgm:pt modelId="{8CC6E894-4CA8-4634-9CC4-5235EFFEDC49}" type="pres">
      <dgm:prSet presAssocID="{A9A98A72-B27F-4CBC-96FE-FBB149C4F5AD}" presName="horFlow" presStyleCnt="0"/>
      <dgm:spPr/>
    </dgm:pt>
    <dgm:pt modelId="{5120F2C0-48BD-44B9-8C90-F7F808D9324C}" type="pres">
      <dgm:prSet presAssocID="{A9A98A72-B27F-4CBC-96FE-FBB149C4F5AD}" presName="bigChev" presStyleLbl="node1" presStyleIdx="2" presStyleCnt="5" custScaleX="142916"/>
      <dgm:spPr/>
      <dgm:t>
        <a:bodyPr/>
        <a:lstStyle/>
        <a:p>
          <a:endParaRPr lang="tr-TR"/>
        </a:p>
      </dgm:t>
    </dgm:pt>
    <dgm:pt modelId="{497C5E79-24DA-4F70-85EA-9BE2661E0311}" type="pres">
      <dgm:prSet presAssocID="{FAF2AD11-18FA-4AF3-9026-7FE61AC536C1}" presName="parTrans" presStyleCnt="0"/>
      <dgm:spPr/>
    </dgm:pt>
    <dgm:pt modelId="{16A6EED6-11DA-4E17-95FD-67E8FF3E3D1E}" type="pres">
      <dgm:prSet presAssocID="{0C659119-EEA3-4F88-B23B-67E458515AFA}" presName="node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B460E06-9477-4F16-8E97-BCA8B58B288C}" type="pres">
      <dgm:prSet presAssocID="{A9A98A72-B27F-4CBC-96FE-FBB149C4F5AD}" presName="vSp" presStyleCnt="0"/>
      <dgm:spPr/>
    </dgm:pt>
    <dgm:pt modelId="{AE2EB9F5-D007-4816-ACB3-8386C4A99D41}" type="pres">
      <dgm:prSet presAssocID="{109261FA-0D67-4663-9D98-90C3FF237120}" presName="horFlow" presStyleCnt="0"/>
      <dgm:spPr/>
    </dgm:pt>
    <dgm:pt modelId="{980708C0-9B28-4320-A399-5C215F448850}" type="pres">
      <dgm:prSet presAssocID="{109261FA-0D67-4663-9D98-90C3FF237120}" presName="bigChev" presStyleLbl="node1" presStyleIdx="3" presStyleCnt="5" custScaleX="142916"/>
      <dgm:spPr/>
      <dgm:t>
        <a:bodyPr/>
        <a:lstStyle/>
        <a:p>
          <a:endParaRPr lang="tr-TR"/>
        </a:p>
      </dgm:t>
    </dgm:pt>
    <dgm:pt modelId="{AB6E98F5-D1ED-43FF-85F4-A6CE81DB77C0}" type="pres">
      <dgm:prSet presAssocID="{156B9125-6EE6-43A1-847C-DFDEF4F3F9EF}" presName="parTrans" presStyleCnt="0"/>
      <dgm:spPr/>
    </dgm:pt>
    <dgm:pt modelId="{DC472C97-10E8-449A-ACFF-D9790FD42FAA}" type="pres">
      <dgm:prSet presAssocID="{186C00FA-AA69-4375-867B-811077AB274C}" presName="node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4B594AF-70BC-4246-961E-BC4A4E2A33A0}" type="pres">
      <dgm:prSet presAssocID="{109261FA-0D67-4663-9D98-90C3FF237120}" presName="vSp" presStyleCnt="0"/>
      <dgm:spPr/>
    </dgm:pt>
    <dgm:pt modelId="{A7AB10AB-42CF-684B-B2BF-1CE9F434B862}" type="pres">
      <dgm:prSet presAssocID="{590B2B10-80AC-7F4B-A5EF-3EAE90BB561F}" presName="horFlow" presStyleCnt="0"/>
      <dgm:spPr/>
    </dgm:pt>
    <dgm:pt modelId="{16A8C328-735F-7442-B65D-AB70834D6CDB}" type="pres">
      <dgm:prSet presAssocID="{590B2B10-80AC-7F4B-A5EF-3EAE90BB561F}" presName="bigChev" presStyleLbl="node1" presStyleIdx="4" presStyleCnt="5" custScaleX="144698"/>
      <dgm:spPr/>
      <dgm:t>
        <a:bodyPr/>
        <a:lstStyle/>
        <a:p>
          <a:endParaRPr lang="tr-TR"/>
        </a:p>
      </dgm:t>
    </dgm:pt>
    <dgm:pt modelId="{DD3EE77C-C332-8246-BD1B-0712C0C04BF5}" type="pres">
      <dgm:prSet presAssocID="{2F92C4B8-1B86-3D42-BBEF-BC9B13A7818B}" presName="parTrans" presStyleCnt="0"/>
      <dgm:spPr/>
    </dgm:pt>
    <dgm:pt modelId="{E162E4C6-7E7C-0243-8F02-EF6E1BA2C99A}" type="pres">
      <dgm:prSet presAssocID="{908ED712-7075-6246-8AEC-E540BDFA1036}" presName="node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7E87E7C-2D73-49B5-B1B7-F9D9BD94C6A3}" srcId="{580A6D4E-1C46-47FD-ABCD-5EF48CA46B7C}" destId="{28EFFB32-14BD-48B7-80CF-E9666709D5BD}" srcOrd="0" destOrd="0" parTransId="{278841E5-DB49-49A9-A0E3-0CCCFE6C526D}" sibTransId="{CD5B8BB3-599F-4348-BA93-43CD74628580}"/>
    <dgm:cxn modelId="{65FC294A-B7CE-4021-8595-2B79845B4CF9}" type="presOf" srcId="{186C00FA-AA69-4375-867B-811077AB274C}" destId="{DC472C97-10E8-449A-ACFF-D9790FD42FAA}" srcOrd="0" destOrd="0" presId="urn:microsoft.com/office/officeart/2005/8/layout/lProcess3"/>
    <dgm:cxn modelId="{C5869EC8-521D-4906-AB78-81C8EDC25272}" type="presOf" srcId="{28EFFB32-14BD-48B7-80CF-E9666709D5BD}" destId="{8E64E329-53C6-44CB-8915-91B5F2A215BA}" srcOrd="0" destOrd="0" presId="urn:microsoft.com/office/officeart/2005/8/layout/lProcess3"/>
    <dgm:cxn modelId="{A24E905B-DF94-4AA7-A26C-C0A2D1D0EFD1}" type="presOf" srcId="{580A6D4E-1C46-47FD-ABCD-5EF48CA46B7C}" destId="{73F4824F-02EA-472D-919E-74234B17F61F}" srcOrd="0" destOrd="0" presId="urn:microsoft.com/office/officeart/2005/8/layout/lProcess3"/>
    <dgm:cxn modelId="{E4F5CF9C-3475-E746-85E0-EAB343030C28}" srcId="{372E7555-E29C-4706-942E-1E9EB8178ABB}" destId="{590B2B10-80AC-7F4B-A5EF-3EAE90BB561F}" srcOrd="4" destOrd="0" parTransId="{255B3782-6E6C-494D-837B-9B9C15EF5583}" sibTransId="{9B29C9FA-B9D1-C246-93CF-8BB71FDB9ACA}"/>
    <dgm:cxn modelId="{ABB932AB-142F-4EB9-AF0A-12EFB88F221D}" srcId="{372E7555-E29C-4706-942E-1E9EB8178ABB}" destId="{7422EA5F-83D0-410C-AF38-A5FDDAB28589}" srcOrd="0" destOrd="0" parTransId="{41F4AF69-8DFE-4049-A95E-21DC8B1AA9B4}" sibTransId="{BC89E293-4343-42D4-9A22-6511077A9C71}"/>
    <dgm:cxn modelId="{1F13B06E-D073-436C-8583-CFB585C6F867}" srcId="{372E7555-E29C-4706-942E-1E9EB8178ABB}" destId="{580A6D4E-1C46-47FD-ABCD-5EF48CA46B7C}" srcOrd="1" destOrd="0" parTransId="{01B51910-E33E-461E-B492-3D94EDB27717}" sibTransId="{B34BBE5F-830A-45C8-B5D1-4D521A022751}"/>
    <dgm:cxn modelId="{B949C5C6-32AB-4463-9DA5-20BE2DA7C3AF}" srcId="{A9A98A72-B27F-4CBC-96FE-FBB149C4F5AD}" destId="{0C659119-EEA3-4F88-B23B-67E458515AFA}" srcOrd="0" destOrd="0" parTransId="{FAF2AD11-18FA-4AF3-9026-7FE61AC536C1}" sibTransId="{4B7E4617-1221-4AF6-9693-F6A224A8CD10}"/>
    <dgm:cxn modelId="{F293D0F5-1941-437F-B344-1879FB46F5A0}" srcId="{372E7555-E29C-4706-942E-1E9EB8178ABB}" destId="{A9A98A72-B27F-4CBC-96FE-FBB149C4F5AD}" srcOrd="2" destOrd="0" parTransId="{D6683548-15D1-4D25-9210-3086E29B63E2}" sibTransId="{256F54D1-D79E-4406-B7FE-D846EF875FE0}"/>
    <dgm:cxn modelId="{32410AC0-A985-4BDA-BA53-965342F8F6A3}" type="presOf" srcId="{109261FA-0D67-4663-9D98-90C3FF237120}" destId="{980708C0-9B28-4320-A399-5C215F448850}" srcOrd="0" destOrd="0" presId="urn:microsoft.com/office/officeart/2005/8/layout/lProcess3"/>
    <dgm:cxn modelId="{E2DE4E0A-9DE1-424F-8EF1-C3451A4E7334}" type="presOf" srcId="{590B2B10-80AC-7F4B-A5EF-3EAE90BB561F}" destId="{16A8C328-735F-7442-B65D-AB70834D6CDB}" srcOrd="0" destOrd="0" presId="urn:microsoft.com/office/officeart/2005/8/layout/lProcess3"/>
    <dgm:cxn modelId="{4F5F8F5D-5030-6F45-91D9-4E2B9E503133}" srcId="{590B2B10-80AC-7F4B-A5EF-3EAE90BB561F}" destId="{908ED712-7075-6246-8AEC-E540BDFA1036}" srcOrd="0" destOrd="0" parTransId="{2F92C4B8-1B86-3D42-BBEF-BC9B13A7818B}" sibTransId="{9E793372-B8D0-524C-96F8-124192908997}"/>
    <dgm:cxn modelId="{14CF029C-14C1-408B-A05E-E5CB78CD8BF1}" srcId="{7422EA5F-83D0-410C-AF38-A5FDDAB28589}" destId="{4658007F-5EE4-414F-B161-BB420FECB293}" srcOrd="0" destOrd="0" parTransId="{44574A10-CDC2-453A-A64E-C3EFE80E0225}" sibTransId="{BF6EBE51-005C-452E-9DBC-49F6BBBC08F7}"/>
    <dgm:cxn modelId="{99AEFB0F-9965-431E-B9E2-35723375332B}" type="presOf" srcId="{908ED712-7075-6246-8AEC-E540BDFA1036}" destId="{E162E4C6-7E7C-0243-8F02-EF6E1BA2C99A}" srcOrd="0" destOrd="0" presId="urn:microsoft.com/office/officeart/2005/8/layout/lProcess3"/>
    <dgm:cxn modelId="{4518930C-8015-43CE-B3F4-3E790A2B794E}" type="presOf" srcId="{4658007F-5EE4-414F-B161-BB420FECB293}" destId="{C5E13A32-385A-44E1-A0DB-C0B974A6FED4}" srcOrd="0" destOrd="0" presId="urn:microsoft.com/office/officeart/2005/8/layout/lProcess3"/>
    <dgm:cxn modelId="{5762AC9F-97B2-4C7C-BF9A-DDD85A6310DB}" srcId="{109261FA-0D67-4663-9D98-90C3FF237120}" destId="{186C00FA-AA69-4375-867B-811077AB274C}" srcOrd="0" destOrd="0" parTransId="{156B9125-6EE6-43A1-847C-DFDEF4F3F9EF}" sibTransId="{06F081EA-BA3F-4C25-916F-EBED37187F6D}"/>
    <dgm:cxn modelId="{1F735283-EED9-4FC5-9BB9-03E349FCB254}" srcId="{372E7555-E29C-4706-942E-1E9EB8178ABB}" destId="{109261FA-0D67-4663-9D98-90C3FF237120}" srcOrd="3" destOrd="0" parTransId="{2A2F2EA9-FBA4-4294-A515-9D7CEC37C9B7}" sibTransId="{07A0FC51-6AC9-4DFD-A473-63BC0BADDAEA}"/>
    <dgm:cxn modelId="{6B14FA94-8E77-40A8-B598-93D08D0F343A}" type="presOf" srcId="{0C659119-EEA3-4F88-B23B-67E458515AFA}" destId="{16A6EED6-11DA-4E17-95FD-67E8FF3E3D1E}" srcOrd="0" destOrd="0" presId="urn:microsoft.com/office/officeart/2005/8/layout/lProcess3"/>
    <dgm:cxn modelId="{7C2387E6-7403-4C10-9ABC-B8972EC85C83}" type="presOf" srcId="{7422EA5F-83D0-410C-AF38-A5FDDAB28589}" destId="{E27D4224-867E-4F87-9926-AD02ED65D889}" srcOrd="0" destOrd="0" presId="urn:microsoft.com/office/officeart/2005/8/layout/lProcess3"/>
    <dgm:cxn modelId="{EE6FAD8B-724F-4A6A-AA3A-EAAA19CD0ABE}" type="presOf" srcId="{372E7555-E29C-4706-942E-1E9EB8178ABB}" destId="{E0FAB40C-5635-49C0-94C7-323FFB8B37B7}" srcOrd="0" destOrd="0" presId="urn:microsoft.com/office/officeart/2005/8/layout/lProcess3"/>
    <dgm:cxn modelId="{701C1C5B-D1D1-4E31-82FF-3EF4719ED219}" type="presOf" srcId="{A9A98A72-B27F-4CBC-96FE-FBB149C4F5AD}" destId="{5120F2C0-48BD-44B9-8C90-F7F808D9324C}" srcOrd="0" destOrd="0" presId="urn:microsoft.com/office/officeart/2005/8/layout/lProcess3"/>
    <dgm:cxn modelId="{737C10A6-DC4C-4869-B2F9-C20E40D541B2}" type="presParOf" srcId="{E0FAB40C-5635-49C0-94C7-323FFB8B37B7}" destId="{593BF0F4-F12A-4562-8DF7-45D8AAFE2954}" srcOrd="0" destOrd="0" presId="urn:microsoft.com/office/officeart/2005/8/layout/lProcess3"/>
    <dgm:cxn modelId="{1F425BEB-9569-425B-97CF-C97FE864E0E1}" type="presParOf" srcId="{593BF0F4-F12A-4562-8DF7-45D8AAFE2954}" destId="{E27D4224-867E-4F87-9926-AD02ED65D889}" srcOrd="0" destOrd="0" presId="urn:microsoft.com/office/officeart/2005/8/layout/lProcess3"/>
    <dgm:cxn modelId="{C78CF274-D5CF-48F1-85EE-9919E12704A4}" type="presParOf" srcId="{593BF0F4-F12A-4562-8DF7-45D8AAFE2954}" destId="{3EF6369B-60E6-4079-A349-4056193AFB6C}" srcOrd="1" destOrd="0" presId="urn:microsoft.com/office/officeart/2005/8/layout/lProcess3"/>
    <dgm:cxn modelId="{84169BAD-2E82-416E-8DD5-D0CFFD544C2E}" type="presParOf" srcId="{593BF0F4-F12A-4562-8DF7-45D8AAFE2954}" destId="{C5E13A32-385A-44E1-A0DB-C0B974A6FED4}" srcOrd="2" destOrd="0" presId="urn:microsoft.com/office/officeart/2005/8/layout/lProcess3"/>
    <dgm:cxn modelId="{9B714767-72A1-40BF-B955-F37C152ED0AA}" type="presParOf" srcId="{E0FAB40C-5635-49C0-94C7-323FFB8B37B7}" destId="{35334D38-7904-4D8A-959D-256694AD6704}" srcOrd="1" destOrd="0" presId="urn:microsoft.com/office/officeart/2005/8/layout/lProcess3"/>
    <dgm:cxn modelId="{B8D450E4-062C-4965-91A5-F8826ACCBE4B}" type="presParOf" srcId="{E0FAB40C-5635-49C0-94C7-323FFB8B37B7}" destId="{42110902-87BC-4053-B477-D4E24DAAB205}" srcOrd="2" destOrd="0" presId="urn:microsoft.com/office/officeart/2005/8/layout/lProcess3"/>
    <dgm:cxn modelId="{935A5960-D84C-4C16-A801-55680DDAA4E4}" type="presParOf" srcId="{42110902-87BC-4053-B477-D4E24DAAB205}" destId="{73F4824F-02EA-472D-919E-74234B17F61F}" srcOrd="0" destOrd="0" presId="urn:microsoft.com/office/officeart/2005/8/layout/lProcess3"/>
    <dgm:cxn modelId="{E95A5FEE-9E1D-4325-B8BE-96FB35DD810C}" type="presParOf" srcId="{42110902-87BC-4053-B477-D4E24DAAB205}" destId="{D89556FB-802A-4AFD-AA0A-63C31D574553}" srcOrd="1" destOrd="0" presId="urn:microsoft.com/office/officeart/2005/8/layout/lProcess3"/>
    <dgm:cxn modelId="{4DB309E1-907C-43B3-AA1D-1F8D325EF793}" type="presParOf" srcId="{42110902-87BC-4053-B477-D4E24DAAB205}" destId="{8E64E329-53C6-44CB-8915-91B5F2A215BA}" srcOrd="2" destOrd="0" presId="urn:microsoft.com/office/officeart/2005/8/layout/lProcess3"/>
    <dgm:cxn modelId="{E1BE09E9-9DF4-40D8-A280-F1A7004DF94B}" type="presParOf" srcId="{E0FAB40C-5635-49C0-94C7-323FFB8B37B7}" destId="{5DFD7F06-AF08-41FF-9105-E785D84705F8}" srcOrd="3" destOrd="0" presId="urn:microsoft.com/office/officeart/2005/8/layout/lProcess3"/>
    <dgm:cxn modelId="{17238E18-4F1D-43D3-A95C-1008E0EF29D4}" type="presParOf" srcId="{E0FAB40C-5635-49C0-94C7-323FFB8B37B7}" destId="{8CC6E894-4CA8-4634-9CC4-5235EFFEDC49}" srcOrd="4" destOrd="0" presId="urn:microsoft.com/office/officeart/2005/8/layout/lProcess3"/>
    <dgm:cxn modelId="{14E28C67-CCEA-4AD0-92E6-8E587177DD31}" type="presParOf" srcId="{8CC6E894-4CA8-4634-9CC4-5235EFFEDC49}" destId="{5120F2C0-48BD-44B9-8C90-F7F808D9324C}" srcOrd="0" destOrd="0" presId="urn:microsoft.com/office/officeart/2005/8/layout/lProcess3"/>
    <dgm:cxn modelId="{E3F7DA2E-6EF2-422B-9B9C-6135A21C3515}" type="presParOf" srcId="{8CC6E894-4CA8-4634-9CC4-5235EFFEDC49}" destId="{497C5E79-24DA-4F70-85EA-9BE2661E0311}" srcOrd="1" destOrd="0" presId="urn:microsoft.com/office/officeart/2005/8/layout/lProcess3"/>
    <dgm:cxn modelId="{011F5151-728D-46FF-8AB6-A5EDED537F53}" type="presParOf" srcId="{8CC6E894-4CA8-4634-9CC4-5235EFFEDC49}" destId="{16A6EED6-11DA-4E17-95FD-67E8FF3E3D1E}" srcOrd="2" destOrd="0" presId="urn:microsoft.com/office/officeart/2005/8/layout/lProcess3"/>
    <dgm:cxn modelId="{E6042948-6376-4E18-98A4-F3C24E2D8A0B}" type="presParOf" srcId="{E0FAB40C-5635-49C0-94C7-323FFB8B37B7}" destId="{0B460E06-9477-4F16-8E97-BCA8B58B288C}" srcOrd="5" destOrd="0" presId="urn:microsoft.com/office/officeart/2005/8/layout/lProcess3"/>
    <dgm:cxn modelId="{AFD41B06-AB5E-43BA-9212-4CB371EBC37D}" type="presParOf" srcId="{E0FAB40C-5635-49C0-94C7-323FFB8B37B7}" destId="{AE2EB9F5-D007-4816-ACB3-8386C4A99D41}" srcOrd="6" destOrd="0" presId="urn:microsoft.com/office/officeart/2005/8/layout/lProcess3"/>
    <dgm:cxn modelId="{61A421D2-B582-468F-A8AE-E19B3D637E96}" type="presParOf" srcId="{AE2EB9F5-D007-4816-ACB3-8386C4A99D41}" destId="{980708C0-9B28-4320-A399-5C215F448850}" srcOrd="0" destOrd="0" presId="urn:microsoft.com/office/officeart/2005/8/layout/lProcess3"/>
    <dgm:cxn modelId="{46B0FCD5-5F09-4052-859A-50823A2EB256}" type="presParOf" srcId="{AE2EB9F5-D007-4816-ACB3-8386C4A99D41}" destId="{AB6E98F5-D1ED-43FF-85F4-A6CE81DB77C0}" srcOrd="1" destOrd="0" presId="urn:microsoft.com/office/officeart/2005/8/layout/lProcess3"/>
    <dgm:cxn modelId="{789B0C2C-8BBD-4D07-B38E-120EBA9A6730}" type="presParOf" srcId="{AE2EB9F5-D007-4816-ACB3-8386C4A99D41}" destId="{DC472C97-10E8-449A-ACFF-D9790FD42FAA}" srcOrd="2" destOrd="0" presId="urn:microsoft.com/office/officeart/2005/8/layout/lProcess3"/>
    <dgm:cxn modelId="{473CDAC5-68B3-453F-A043-54C437860240}" type="presParOf" srcId="{E0FAB40C-5635-49C0-94C7-323FFB8B37B7}" destId="{F4B594AF-70BC-4246-961E-BC4A4E2A33A0}" srcOrd="7" destOrd="0" presId="urn:microsoft.com/office/officeart/2005/8/layout/lProcess3"/>
    <dgm:cxn modelId="{DE699CE0-09B2-4045-83A2-3B8FF70FA5AB}" type="presParOf" srcId="{E0FAB40C-5635-49C0-94C7-323FFB8B37B7}" destId="{A7AB10AB-42CF-684B-B2BF-1CE9F434B862}" srcOrd="8" destOrd="0" presId="urn:microsoft.com/office/officeart/2005/8/layout/lProcess3"/>
    <dgm:cxn modelId="{106A48B0-0AC2-44A1-94A2-F5FAB64DD700}" type="presParOf" srcId="{A7AB10AB-42CF-684B-B2BF-1CE9F434B862}" destId="{16A8C328-735F-7442-B65D-AB70834D6CDB}" srcOrd="0" destOrd="0" presId="urn:microsoft.com/office/officeart/2005/8/layout/lProcess3"/>
    <dgm:cxn modelId="{B0B022BF-25A2-4BC5-9008-64866347DBCB}" type="presParOf" srcId="{A7AB10AB-42CF-684B-B2BF-1CE9F434B862}" destId="{DD3EE77C-C332-8246-BD1B-0712C0C04BF5}" srcOrd="1" destOrd="0" presId="urn:microsoft.com/office/officeart/2005/8/layout/lProcess3"/>
    <dgm:cxn modelId="{120847D0-1E44-42B9-91A1-F67FE61AFAF4}" type="presParOf" srcId="{A7AB10AB-42CF-684B-B2BF-1CE9F434B862}" destId="{E162E4C6-7E7C-0243-8F02-EF6E1BA2C99A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845074-4F8E-45C7-92EA-1626484D4BCB}">
      <dsp:nvSpPr>
        <dsp:cNvPr id="0" name=""/>
        <dsp:cNvSpPr/>
      </dsp:nvSpPr>
      <dsp:spPr>
        <a:xfrm>
          <a:off x="-4751054" y="-728233"/>
          <a:ext cx="5658986" cy="5658986"/>
        </a:xfrm>
        <a:prstGeom prst="blockArc">
          <a:avLst>
            <a:gd name="adj1" fmla="val 18900000"/>
            <a:gd name="adj2" fmla="val 2700000"/>
            <a:gd name="adj3" fmla="val 382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9E580F-9783-49A3-924B-FDC28A144450}">
      <dsp:nvSpPr>
        <dsp:cNvPr id="0" name=""/>
        <dsp:cNvSpPr/>
      </dsp:nvSpPr>
      <dsp:spPr>
        <a:xfrm>
          <a:off x="338923" y="221304"/>
          <a:ext cx="7458926" cy="4424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1188" tIns="101600" rIns="101600" bIns="1016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SUNUM İÇERİĞİ</a:t>
          </a:r>
          <a:endParaRPr lang="tr-TR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8923" y="221304"/>
        <a:ext cx="7458926" cy="442441"/>
      </dsp:txXfrm>
    </dsp:sp>
    <dsp:sp modelId="{CCB9D053-09EE-4817-9C51-5F77AF1343A4}">
      <dsp:nvSpPr>
        <dsp:cNvPr id="0" name=""/>
        <dsp:cNvSpPr/>
      </dsp:nvSpPr>
      <dsp:spPr>
        <a:xfrm>
          <a:off x="62397" y="165999"/>
          <a:ext cx="553051" cy="5530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8F5C74-1FDE-4342-BD16-C9D325DD87E2}">
      <dsp:nvSpPr>
        <dsp:cNvPr id="0" name=""/>
        <dsp:cNvSpPr/>
      </dsp:nvSpPr>
      <dsp:spPr>
        <a:xfrm>
          <a:off x="702861" y="884882"/>
          <a:ext cx="7094988" cy="442441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118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GENEL BİLGİLER</a:t>
          </a:r>
          <a:endParaRPr lang="tr-TR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2861" y="884882"/>
        <a:ext cx="7094988" cy="442441"/>
      </dsp:txXfrm>
    </dsp:sp>
    <dsp:sp modelId="{AD44B819-9070-4E52-9F6B-FE28A16282AC}">
      <dsp:nvSpPr>
        <dsp:cNvPr id="0" name=""/>
        <dsp:cNvSpPr/>
      </dsp:nvSpPr>
      <dsp:spPr>
        <a:xfrm>
          <a:off x="426335" y="829577"/>
          <a:ext cx="553051" cy="5530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6D1DE5-1E01-499D-B167-77A54EDA26E3}">
      <dsp:nvSpPr>
        <dsp:cNvPr id="0" name=""/>
        <dsp:cNvSpPr/>
      </dsp:nvSpPr>
      <dsp:spPr>
        <a:xfrm>
          <a:off x="869281" y="1548460"/>
          <a:ext cx="6928568" cy="442441"/>
        </a:xfrm>
        <a:prstGeom prst="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118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SIFIR ATIK ÜLKE UYGULAMARI</a:t>
          </a:r>
          <a:endParaRPr lang="tr-TR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281" y="1548460"/>
        <a:ext cx="6928568" cy="442441"/>
      </dsp:txXfrm>
    </dsp:sp>
    <dsp:sp modelId="{CF576E0A-886B-430C-9E27-79FF6D83066C}">
      <dsp:nvSpPr>
        <dsp:cNvPr id="0" name=""/>
        <dsp:cNvSpPr/>
      </dsp:nvSpPr>
      <dsp:spPr>
        <a:xfrm>
          <a:off x="592755" y="1493155"/>
          <a:ext cx="553051" cy="5530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D40F07-40F8-46DA-815E-ED78005C3ADA}">
      <dsp:nvSpPr>
        <dsp:cNvPr id="0" name=""/>
        <dsp:cNvSpPr/>
      </dsp:nvSpPr>
      <dsp:spPr>
        <a:xfrm>
          <a:off x="869281" y="2211618"/>
          <a:ext cx="6928568" cy="442441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118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ATIK VE SIFIR ATIK NEDİR?</a:t>
          </a:r>
          <a:endParaRPr lang="tr-TR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281" y="2211618"/>
        <a:ext cx="6928568" cy="442441"/>
      </dsp:txXfrm>
    </dsp:sp>
    <dsp:sp modelId="{AA5B2DEE-9A78-4498-9AA2-9C77007F69FD}">
      <dsp:nvSpPr>
        <dsp:cNvPr id="0" name=""/>
        <dsp:cNvSpPr/>
      </dsp:nvSpPr>
      <dsp:spPr>
        <a:xfrm>
          <a:off x="592755" y="2156313"/>
          <a:ext cx="553051" cy="5530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3FC71C-A173-4EB4-A2FE-C1BCDCA29B09}">
      <dsp:nvSpPr>
        <dsp:cNvPr id="0" name=""/>
        <dsp:cNvSpPr/>
      </dsp:nvSpPr>
      <dsp:spPr>
        <a:xfrm>
          <a:off x="702861" y="2875196"/>
          <a:ext cx="7094988" cy="442441"/>
        </a:xfrm>
        <a:prstGeom prst="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118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BAKANLIĞIMIZDAKİ UYGULAMA</a:t>
          </a:r>
          <a:endParaRPr lang="tr-TR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2861" y="2875196"/>
        <a:ext cx="7094988" cy="442441"/>
      </dsp:txXfrm>
    </dsp:sp>
    <dsp:sp modelId="{1B4A3A32-F28C-4156-8157-F902D1ADA2C9}">
      <dsp:nvSpPr>
        <dsp:cNvPr id="0" name=""/>
        <dsp:cNvSpPr/>
      </dsp:nvSpPr>
      <dsp:spPr>
        <a:xfrm>
          <a:off x="426335" y="2819890"/>
          <a:ext cx="553051" cy="5530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E59EE-1420-4F88-B693-4C70696A77C6}">
      <dsp:nvSpPr>
        <dsp:cNvPr id="0" name=""/>
        <dsp:cNvSpPr/>
      </dsp:nvSpPr>
      <dsp:spPr>
        <a:xfrm>
          <a:off x="338923" y="3538773"/>
          <a:ext cx="7458926" cy="442441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118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SIFIR ATIK SİSTEM KURULUMU</a:t>
          </a:r>
          <a:endParaRPr lang="tr-TR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8923" y="3538773"/>
        <a:ext cx="7458926" cy="442441"/>
      </dsp:txXfrm>
    </dsp:sp>
    <dsp:sp modelId="{42610642-15A3-4E32-AACC-62F0C1E51A25}">
      <dsp:nvSpPr>
        <dsp:cNvPr id="0" name=""/>
        <dsp:cNvSpPr/>
      </dsp:nvSpPr>
      <dsp:spPr>
        <a:xfrm>
          <a:off x="62397" y="3483468"/>
          <a:ext cx="553051" cy="5530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78F82-40BA-47E0-A7A9-76C784E782E5}">
      <dsp:nvSpPr>
        <dsp:cNvPr id="0" name=""/>
        <dsp:cNvSpPr/>
      </dsp:nvSpPr>
      <dsp:spPr>
        <a:xfrm rot="268594">
          <a:off x="1689354" y="0"/>
          <a:ext cx="1560167" cy="86675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700" b="1" kern="1200" dirty="0" smtClean="0"/>
            <a:t>1995</a:t>
          </a:r>
          <a:endParaRPr lang="en-US" sz="3700" b="1" kern="1200" dirty="0"/>
        </a:p>
      </dsp:txBody>
      <dsp:txXfrm>
        <a:off x="1714741" y="25387"/>
        <a:ext cx="1509393" cy="815985"/>
      </dsp:txXfrm>
    </dsp:sp>
    <dsp:sp modelId="{341A5F8A-17C2-4513-938A-E32A3D032AE6}">
      <dsp:nvSpPr>
        <dsp:cNvPr id="0" name=""/>
        <dsp:cNvSpPr/>
      </dsp:nvSpPr>
      <dsp:spPr>
        <a:xfrm rot="441860">
          <a:off x="4170074" y="177694"/>
          <a:ext cx="1560167" cy="86675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700" b="1" kern="1200" dirty="0" smtClean="0"/>
            <a:t>2017</a:t>
          </a:r>
          <a:endParaRPr lang="en-US" sz="3700" b="1" kern="1200" dirty="0"/>
        </a:p>
      </dsp:txBody>
      <dsp:txXfrm>
        <a:off x="4195461" y="203081"/>
        <a:ext cx="1509393" cy="815985"/>
      </dsp:txXfrm>
    </dsp:sp>
    <dsp:sp modelId="{5F3FA738-FAB3-4ADD-BCF8-1D8379B5B9B9}">
      <dsp:nvSpPr>
        <dsp:cNvPr id="0" name=""/>
        <dsp:cNvSpPr/>
      </dsp:nvSpPr>
      <dsp:spPr>
        <a:xfrm>
          <a:off x="3271191" y="3683729"/>
          <a:ext cx="650069" cy="650069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ECDEA3-9E3A-4123-A70F-A012B4F12A57}">
      <dsp:nvSpPr>
        <dsp:cNvPr id="0" name=""/>
        <dsp:cNvSpPr/>
      </dsp:nvSpPr>
      <dsp:spPr>
        <a:xfrm rot="354458">
          <a:off x="1646016" y="3411566"/>
          <a:ext cx="3900419" cy="26349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D30D88C-BAC3-4A50-A4A6-DD7584116900}">
      <dsp:nvSpPr>
        <dsp:cNvPr id="0" name=""/>
        <dsp:cNvSpPr/>
      </dsp:nvSpPr>
      <dsp:spPr>
        <a:xfrm rot="277870">
          <a:off x="4063811" y="1211814"/>
          <a:ext cx="1560167" cy="53392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 smtClean="0">
              <a:solidFill>
                <a:schemeClr val="tx1"/>
              </a:solidFill>
            </a:rPr>
            <a:t>80 MİLYON</a:t>
          </a:r>
          <a:endParaRPr lang="en-US" sz="1500" b="1" kern="1200" dirty="0">
            <a:solidFill>
              <a:schemeClr val="tx1"/>
            </a:solidFill>
          </a:endParaRPr>
        </a:p>
      </dsp:txBody>
      <dsp:txXfrm>
        <a:off x="4089875" y="1237878"/>
        <a:ext cx="1508039" cy="481796"/>
      </dsp:txXfrm>
    </dsp:sp>
    <dsp:sp modelId="{0229A556-A33A-4BA4-ABFB-08B66B538184}">
      <dsp:nvSpPr>
        <dsp:cNvPr id="0" name=""/>
        <dsp:cNvSpPr/>
      </dsp:nvSpPr>
      <dsp:spPr>
        <a:xfrm rot="261026">
          <a:off x="4063811" y="1799765"/>
          <a:ext cx="1560167" cy="53392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 smtClean="0">
              <a:solidFill>
                <a:schemeClr val="tx1"/>
              </a:solidFill>
            </a:rPr>
            <a:t>900 MİLYON TON</a:t>
          </a:r>
          <a:endParaRPr lang="en-US" sz="1500" b="1" kern="1200" dirty="0">
            <a:solidFill>
              <a:schemeClr val="tx1"/>
            </a:solidFill>
          </a:endParaRPr>
        </a:p>
      </dsp:txBody>
      <dsp:txXfrm>
        <a:off x="4089875" y="1825829"/>
        <a:ext cx="1508039" cy="481796"/>
      </dsp:txXfrm>
    </dsp:sp>
    <dsp:sp modelId="{5CFB9E42-618A-4583-80B1-3E44BBDDA33E}">
      <dsp:nvSpPr>
        <dsp:cNvPr id="0" name=""/>
        <dsp:cNvSpPr/>
      </dsp:nvSpPr>
      <dsp:spPr>
        <a:xfrm rot="253503">
          <a:off x="4030564" y="2351724"/>
          <a:ext cx="1560167" cy="53392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 smtClean="0">
              <a:solidFill>
                <a:schemeClr val="tx1"/>
              </a:solidFill>
            </a:rPr>
            <a:t>4000 </a:t>
          </a:r>
          <a:r>
            <a:rPr lang="tr-TR" sz="1500" b="1" kern="1200" dirty="0" err="1" smtClean="0">
              <a:solidFill>
                <a:schemeClr val="tx1"/>
              </a:solidFill>
            </a:rPr>
            <a:t>Btep</a:t>
          </a:r>
          <a:r>
            <a:rPr lang="tr-TR" sz="1500" b="1" kern="1200" dirty="0" smtClean="0">
              <a:solidFill>
                <a:schemeClr val="tx1"/>
              </a:solidFill>
            </a:rPr>
            <a:t>*</a:t>
          </a:r>
          <a:endParaRPr lang="en-US" sz="1500" b="1" kern="1200" dirty="0">
            <a:solidFill>
              <a:schemeClr val="tx1"/>
            </a:solidFill>
          </a:endParaRPr>
        </a:p>
      </dsp:txBody>
      <dsp:txXfrm>
        <a:off x="4056628" y="2377788"/>
        <a:ext cx="1508039" cy="481796"/>
      </dsp:txXfrm>
    </dsp:sp>
    <dsp:sp modelId="{45383E75-8142-4201-8784-C201F63D68CA}">
      <dsp:nvSpPr>
        <dsp:cNvPr id="0" name=""/>
        <dsp:cNvSpPr/>
      </dsp:nvSpPr>
      <dsp:spPr>
        <a:xfrm rot="375942">
          <a:off x="3968922" y="2942638"/>
          <a:ext cx="1560167" cy="53392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 smtClean="0">
              <a:solidFill>
                <a:schemeClr val="tx1"/>
              </a:solidFill>
            </a:rPr>
            <a:t>31 MİLYON TON</a:t>
          </a:r>
          <a:endParaRPr lang="en-US" sz="1500" b="1" kern="1200" dirty="0">
            <a:solidFill>
              <a:schemeClr val="tx1"/>
            </a:solidFill>
          </a:endParaRPr>
        </a:p>
      </dsp:txBody>
      <dsp:txXfrm>
        <a:off x="3994986" y="2968702"/>
        <a:ext cx="1508039" cy="481796"/>
      </dsp:txXfrm>
    </dsp:sp>
    <dsp:sp modelId="{5B1197A8-2D7B-4520-95CA-1EE5507F2739}">
      <dsp:nvSpPr>
        <dsp:cNvPr id="0" name=""/>
        <dsp:cNvSpPr/>
      </dsp:nvSpPr>
      <dsp:spPr>
        <a:xfrm rot="165451">
          <a:off x="1721805" y="968713"/>
          <a:ext cx="1560167" cy="533924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 smtClean="0">
              <a:solidFill>
                <a:schemeClr val="tx1"/>
              </a:solidFill>
            </a:rPr>
            <a:t>60 MİLYON</a:t>
          </a:r>
          <a:endParaRPr lang="en-US" sz="1500" b="1" kern="1200" dirty="0">
            <a:solidFill>
              <a:schemeClr val="tx1"/>
            </a:solidFill>
          </a:endParaRPr>
        </a:p>
      </dsp:txBody>
      <dsp:txXfrm>
        <a:off x="1747869" y="994777"/>
        <a:ext cx="1508039" cy="481796"/>
      </dsp:txXfrm>
    </dsp:sp>
    <dsp:sp modelId="{C5845E53-5C44-49B6-BE5D-16156C82F001}">
      <dsp:nvSpPr>
        <dsp:cNvPr id="0" name=""/>
        <dsp:cNvSpPr/>
      </dsp:nvSpPr>
      <dsp:spPr>
        <a:xfrm rot="249481">
          <a:off x="1721805" y="1566542"/>
          <a:ext cx="1560167" cy="53392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 smtClean="0">
              <a:solidFill>
                <a:schemeClr val="tx1"/>
              </a:solidFill>
            </a:rPr>
            <a:t>500 MİLYON TON</a:t>
          </a:r>
          <a:endParaRPr lang="en-US" sz="1500" b="1" kern="1200" dirty="0">
            <a:solidFill>
              <a:schemeClr val="tx1"/>
            </a:solidFill>
          </a:endParaRPr>
        </a:p>
      </dsp:txBody>
      <dsp:txXfrm>
        <a:off x="1747869" y="1592606"/>
        <a:ext cx="1508039" cy="481796"/>
      </dsp:txXfrm>
    </dsp:sp>
    <dsp:sp modelId="{28B20F95-5646-41B7-A9E0-88920C20916D}">
      <dsp:nvSpPr>
        <dsp:cNvPr id="0" name=""/>
        <dsp:cNvSpPr/>
      </dsp:nvSpPr>
      <dsp:spPr>
        <a:xfrm rot="184813">
          <a:off x="1721805" y="2166901"/>
          <a:ext cx="1560167" cy="53392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 smtClean="0">
              <a:solidFill>
                <a:schemeClr val="tx1"/>
              </a:solidFill>
            </a:rPr>
            <a:t>2000 </a:t>
          </a:r>
          <a:r>
            <a:rPr lang="tr-TR" sz="1500" b="1" kern="1200" dirty="0" err="1" smtClean="0">
              <a:solidFill>
                <a:schemeClr val="tx1"/>
              </a:solidFill>
            </a:rPr>
            <a:t>Btep</a:t>
          </a:r>
          <a:r>
            <a:rPr lang="tr-TR" sz="1500" b="1" kern="1200" dirty="0" smtClean="0">
              <a:solidFill>
                <a:schemeClr val="tx1"/>
              </a:solidFill>
            </a:rPr>
            <a:t>*</a:t>
          </a:r>
          <a:endParaRPr lang="en-US" sz="1500" b="1" kern="1200" dirty="0">
            <a:solidFill>
              <a:schemeClr val="tx1"/>
            </a:solidFill>
          </a:endParaRPr>
        </a:p>
      </dsp:txBody>
      <dsp:txXfrm>
        <a:off x="1747869" y="2192965"/>
        <a:ext cx="1508039" cy="481796"/>
      </dsp:txXfrm>
    </dsp:sp>
    <dsp:sp modelId="{A9AB2A77-6B99-412B-8CB5-FAEBE78787D9}">
      <dsp:nvSpPr>
        <dsp:cNvPr id="0" name=""/>
        <dsp:cNvSpPr/>
      </dsp:nvSpPr>
      <dsp:spPr>
        <a:xfrm rot="289156">
          <a:off x="1756613" y="2749832"/>
          <a:ext cx="1560167" cy="53392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 smtClean="0">
              <a:solidFill>
                <a:schemeClr val="tx1"/>
              </a:solidFill>
            </a:rPr>
            <a:t>17 MİLYON TON</a:t>
          </a:r>
          <a:endParaRPr lang="en-US" sz="1500" b="1" kern="1200" dirty="0">
            <a:solidFill>
              <a:schemeClr val="tx1"/>
            </a:solidFill>
          </a:endParaRPr>
        </a:p>
      </dsp:txBody>
      <dsp:txXfrm>
        <a:off x="1782677" y="2775896"/>
        <a:ext cx="1508039" cy="4817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287DC3-2D97-4251-83DD-0A263EF128A2}">
      <dsp:nvSpPr>
        <dsp:cNvPr id="0" name=""/>
        <dsp:cNvSpPr/>
      </dsp:nvSpPr>
      <dsp:spPr>
        <a:xfrm>
          <a:off x="0" y="0"/>
          <a:ext cx="3394472" cy="339447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B9A1FE-9731-4F4B-88A0-8E63FB80FC34}">
      <dsp:nvSpPr>
        <dsp:cNvPr id="0" name=""/>
        <dsp:cNvSpPr/>
      </dsp:nvSpPr>
      <dsp:spPr>
        <a:xfrm>
          <a:off x="1697236" y="0"/>
          <a:ext cx="5267949" cy="33944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 smtClean="0"/>
            <a:t>ÖNLEME</a:t>
          </a:r>
          <a:endParaRPr lang="tr-TR" sz="3200" kern="1200" dirty="0"/>
        </a:p>
      </dsp:txBody>
      <dsp:txXfrm>
        <a:off x="1697236" y="0"/>
        <a:ext cx="5267949" cy="424310"/>
      </dsp:txXfrm>
    </dsp:sp>
    <dsp:sp modelId="{F482A973-1D61-496D-84F8-97110C1678C6}">
      <dsp:nvSpPr>
        <dsp:cNvPr id="0" name=""/>
        <dsp:cNvSpPr/>
      </dsp:nvSpPr>
      <dsp:spPr>
        <a:xfrm>
          <a:off x="297016" y="424310"/>
          <a:ext cx="2800438" cy="280043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-1440000"/>
                <a:satOff val="-20000"/>
                <a:lumOff val="16000"/>
                <a:alphaOff val="0"/>
                <a:shade val="51000"/>
                <a:satMod val="130000"/>
              </a:schemeClr>
            </a:gs>
            <a:gs pos="80000">
              <a:schemeClr val="accent2">
                <a:hueOff val="-1440000"/>
                <a:satOff val="-20000"/>
                <a:lumOff val="16000"/>
                <a:alphaOff val="0"/>
                <a:shade val="93000"/>
                <a:satMod val="130000"/>
              </a:schemeClr>
            </a:gs>
            <a:gs pos="100000">
              <a:schemeClr val="accent2">
                <a:hueOff val="-1440000"/>
                <a:satOff val="-20000"/>
                <a:lumOff val="160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2AE00-DE9F-491B-80F4-1258C2CEFB8B}">
      <dsp:nvSpPr>
        <dsp:cNvPr id="0" name=""/>
        <dsp:cNvSpPr/>
      </dsp:nvSpPr>
      <dsp:spPr>
        <a:xfrm>
          <a:off x="1697236" y="424310"/>
          <a:ext cx="5267949" cy="28004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1440000"/>
              <a:satOff val="-20000"/>
              <a:lumOff val="1600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 smtClean="0"/>
            <a:t>AZALTMA</a:t>
          </a:r>
          <a:endParaRPr lang="tr-TR" sz="3200" kern="1200" dirty="0"/>
        </a:p>
      </dsp:txBody>
      <dsp:txXfrm>
        <a:off x="1697236" y="424310"/>
        <a:ext cx="5267949" cy="424310"/>
      </dsp:txXfrm>
    </dsp:sp>
    <dsp:sp modelId="{320923E6-88C3-4CE4-9E96-0A70BB9899F9}">
      <dsp:nvSpPr>
        <dsp:cNvPr id="0" name=""/>
        <dsp:cNvSpPr/>
      </dsp:nvSpPr>
      <dsp:spPr>
        <a:xfrm>
          <a:off x="594033" y="848620"/>
          <a:ext cx="2206404" cy="220640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-2880000"/>
                <a:satOff val="-40000"/>
                <a:lumOff val="32000"/>
                <a:alphaOff val="0"/>
                <a:shade val="51000"/>
                <a:satMod val="130000"/>
              </a:schemeClr>
            </a:gs>
            <a:gs pos="80000">
              <a:schemeClr val="accent2">
                <a:hueOff val="-2880000"/>
                <a:satOff val="-40000"/>
                <a:lumOff val="32000"/>
                <a:alphaOff val="0"/>
                <a:shade val="93000"/>
                <a:satMod val="130000"/>
              </a:schemeClr>
            </a:gs>
            <a:gs pos="100000">
              <a:schemeClr val="accent2">
                <a:hueOff val="-2880000"/>
                <a:satOff val="-40000"/>
                <a:lumOff val="320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D72E4A-3744-46A4-86E5-1095EF9E0F57}">
      <dsp:nvSpPr>
        <dsp:cNvPr id="0" name=""/>
        <dsp:cNvSpPr/>
      </dsp:nvSpPr>
      <dsp:spPr>
        <a:xfrm>
          <a:off x="1697236" y="848620"/>
          <a:ext cx="5267949" cy="22064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2880000"/>
              <a:satOff val="-40000"/>
              <a:lumOff val="3200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 smtClean="0"/>
            <a:t>TEKRAR KULLANIM</a:t>
          </a:r>
          <a:endParaRPr lang="tr-TR" sz="3200" kern="1200" dirty="0"/>
        </a:p>
      </dsp:txBody>
      <dsp:txXfrm>
        <a:off x="1697236" y="848620"/>
        <a:ext cx="5267949" cy="424306"/>
      </dsp:txXfrm>
    </dsp:sp>
    <dsp:sp modelId="{D4A7C844-BC7D-4B43-8438-0C687DB4288E}">
      <dsp:nvSpPr>
        <dsp:cNvPr id="0" name=""/>
        <dsp:cNvSpPr/>
      </dsp:nvSpPr>
      <dsp:spPr>
        <a:xfrm>
          <a:off x="891048" y="1272927"/>
          <a:ext cx="1612374" cy="161237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-4320000"/>
                <a:satOff val="-60000"/>
                <a:lumOff val="48000"/>
                <a:alphaOff val="0"/>
                <a:shade val="51000"/>
                <a:satMod val="130000"/>
              </a:schemeClr>
            </a:gs>
            <a:gs pos="80000">
              <a:schemeClr val="accent2">
                <a:hueOff val="-4320000"/>
                <a:satOff val="-60000"/>
                <a:lumOff val="48000"/>
                <a:alphaOff val="0"/>
                <a:shade val="93000"/>
                <a:satMod val="130000"/>
              </a:schemeClr>
            </a:gs>
            <a:gs pos="100000">
              <a:schemeClr val="accent2">
                <a:hueOff val="-4320000"/>
                <a:satOff val="-60000"/>
                <a:lumOff val="480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87D1FC-8677-4F73-833B-96626BD5B205}">
      <dsp:nvSpPr>
        <dsp:cNvPr id="0" name=""/>
        <dsp:cNvSpPr/>
      </dsp:nvSpPr>
      <dsp:spPr>
        <a:xfrm>
          <a:off x="1697236" y="1272927"/>
          <a:ext cx="5267949" cy="16123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4320000"/>
              <a:satOff val="-60000"/>
              <a:lumOff val="4800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 smtClean="0"/>
            <a:t>GERİ DÖNÜŞÜM</a:t>
          </a:r>
          <a:endParaRPr lang="tr-TR" sz="3200" kern="1200" dirty="0"/>
        </a:p>
      </dsp:txBody>
      <dsp:txXfrm>
        <a:off x="1697236" y="1272927"/>
        <a:ext cx="5267949" cy="424310"/>
      </dsp:txXfrm>
    </dsp:sp>
    <dsp:sp modelId="{6A998371-9D17-413E-B837-DA4F7242C55B}">
      <dsp:nvSpPr>
        <dsp:cNvPr id="0" name=""/>
        <dsp:cNvSpPr/>
      </dsp:nvSpPr>
      <dsp:spPr>
        <a:xfrm>
          <a:off x="1188065" y="1697237"/>
          <a:ext cx="1018340" cy="101834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-5760000"/>
                <a:satOff val="-80000"/>
                <a:lumOff val="64000"/>
                <a:alphaOff val="0"/>
                <a:shade val="51000"/>
                <a:satMod val="130000"/>
              </a:schemeClr>
            </a:gs>
            <a:gs pos="80000">
              <a:schemeClr val="accent2">
                <a:hueOff val="-5760000"/>
                <a:satOff val="-80000"/>
                <a:lumOff val="64000"/>
                <a:alphaOff val="0"/>
                <a:shade val="93000"/>
                <a:satMod val="130000"/>
              </a:schemeClr>
            </a:gs>
            <a:gs pos="100000">
              <a:schemeClr val="accent2">
                <a:hueOff val="-5760000"/>
                <a:satOff val="-80000"/>
                <a:lumOff val="640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EC3F8E-B212-4FE2-A30F-F0EC1186EAEC}">
      <dsp:nvSpPr>
        <dsp:cNvPr id="0" name=""/>
        <dsp:cNvSpPr/>
      </dsp:nvSpPr>
      <dsp:spPr>
        <a:xfrm>
          <a:off x="1697236" y="1697237"/>
          <a:ext cx="5267949" cy="10183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5760000"/>
              <a:satOff val="-80000"/>
              <a:lumOff val="6400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dirty="0" smtClean="0"/>
            <a:t>ENERJİ KAZANIM</a:t>
          </a:r>
          <a:endParaRPr lang="tr-TR" sz="3200" kern="1200" dirty="0"/>
        </a:p>
      </dsp:txBody>
      <dsp:txXfrm>
        <a:off x="1697236" y="1697237"/>
        <a:ext cx="5267949" cy="424310"/>
      </dsp:txXfrm>
    </dsp:sp>
    <dsp:sp modelId="{91762017-A968-4C51-B26F-80AD2E5D934B}">
      <dsp:nvSpPr>
        <dsp:cNvPr id="0" name=""/>
        <dsp:cNvSpPr/>
      </dsp:nvSpPr>
      <dsp:spPr>
        <a:xfrm>
          <a:off x="1485082" y="2121547"/>
          <a:ext cx="424306" cy="42430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-7200000"/>
                <a:satOff val="-100000"/>
                <a:lumOff val="80000"/>
                <a:alphaOff val="0"/>
                <a:shade val="51000"/>
                <a:satMod val="130000"/>
              </a:schemeClr>
            </a:gs>
            <a:gs pos="80000">
              <a:schemeClr val="accent2">
                <a:hueOff val="-7200000"/>
                <a:satOff val="-100000"/>
                <a:lumOff val="80000"/>
                <a:alphaOff val="0"/>
                <a:shade val="93000"/>
                <a:satMod val="130000"/>
              </a:schemeClr>
            </a:gs>
            <a:gs pos="100000">
              <a:schemeClr val="accent2">
                <a:hueOff val="-7200000"/>
                <a:satOff val="-100000"/>
                <a:lumOff val="800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216486-671B-4C61-9C47-197AB23CC049}">
      <dsp:nvSpPr>
        <dsp:cNvPr id="0" name=""/>
        <dsp:cNvSpPr/>
      </dsp:nvSpPr>
      <dsp:spPr>
        <a:xfrm>
          <a:off x="1697236" y="2121547"/>
          <a:ext cx="5267949" cy="42430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-7200000"/>
              <a:satOff val="-100000"/>
              <a:lumOff val="8000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kern="1200" smtClean="0"/>
            <a:t>BERTARAF</a:t>
          </a:r>
          <a:endParaRPr lang="tr-TR" sz="3200" kern="1200" dirty="0"/>
        </a:p>
      </dsp:txBody>
      <dsp:txXfrm>
        <a:off x="1697236" y="2121547"/>
        <a:ext cx="5267949" cy="4243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B4D890-4C29-458A-9177-1A3D6DDAC49A}">
      <dsp:nvSpPr>
        <dsp:cNvPr id="0" name=""/>
        <dsp:cNvSpPr/>
      </dsp:nvSpPr>
      <dsp:spPr>
        <a:xfrm>
          <a:off x="3871541" y="4162"/>
          <a:ext cx="681852" cy="681852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 smtClean="0">
              <a:solidFill>
                <a:schemeClr val="bg1"/>
              </a:solidFill>
              <a:latin typeface="Calibri"/>
              <a:ea typeface="+mn-ea"/>
              <a:cs typeface="+mn-cs"/>
            </a:rPr>
            <a:t>PLASTİK</a:t>
          </a:r>
          <a:endParaRPr lang="tr-TR" sz="900" kern="120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3971396" y="104017"/>
        <a:ext cx="482142" cy="482142"/>
      </dsp:txXfrm>
    </dsp:sp>
    <dsp:sp modelId="{51F7D9DC-F6E0-493E-8739-FC3287F107C7}">
      <dsp:nvSpPr>
        <dsp:cNvPr id="0" name=""/>
        <dsp:cNvSpPr/>
      </dsp:nvSpPr>
      <dsp:spPr>
        <a:xfrm rot="900000">
          <a:off x="4611246" y="361121"/>
          <a:ext cx="180951" cy="2301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900" kern="120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4612171" y="400121"/>
        <a:ext cx="126666" cy="138075"/>
      </dsp:txXfrm>
    </dsp:sp>
    <dsp:sp modelId="{D65675AD-ADC5-4A6C-8E1A-7C5C58C044F8}">
      <dsp:nvSpPr>
        <dsp:cNvPr id="0" name=""/>
        <dsp:cNvSpPr/>
      </dsp:nvSpPr>
      <dsp:spPr>
        <a:xfrm>
          <a:off x="4859944" y="269003"/>
          <a:ext cx="681852" cy="681852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 smtClean="0">
              <a:solidFill>
                <a:schemeClr val="bg1"/>
              </a:solidFill>
              <a:latin typeface="Calibri"/>
              <a:ea typeface="+mn-ea"/>
              <a:cs typeface="+mn-cs"/>
            </a:rPr>
            <a:t>KAĞIT</a:t>
          </a:r>
          <a:endParaRPr lang="tr-TR" sz="900" kern="120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4959799" y="368858"/>
        <a:ext cx="482142" cy="482142"/>
      </dsp:txXfrm>
    </dsp:sp>
    <dsp:sp modelId="{4ED46FD9-4BBC-4106-9662-FF25A198707B}">
      <dsp:nvSpPr>
        <dsp:cNvPr id="0" name=""/>
        <dsp:cNvSpPr/>
      </dsp:nvSpPr>
      <dsp:spPr>
        <a:xfrm rot="2700000">
          <a:off x="5468553" y="853026"/>
          <a:ext cx="180951" cy="2301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900" kern="120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5476503" y="879858"/>
        <a:ext cx="126666" cy="138075"/>
      </dsp:txXfrm>
    </dsp:sp>
    <dsp:sp modelId="{3725AD65-FAB3-4B87-8ABF-BDB922103640}">
      <dsp:nvSpPr>
        <dsp:cNvPr id="0" name=""/>
        <dsp:cNvSpPr/>
      </dsp:nvSpPr>
      <dsp:spPr>
        <a:xfrm>
          <a:off x="5583504" y="992564"/>
          <a:ext cx="681852" cy="681852"/>
        </a:xfrm>
        <a:prstGeom prst="ellips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 smtClean="0">
              <a:solidFill>
                <a:schemeClr val="bg1"/>
              </a:solidFill>
              <a:latin typeface="Calibri"/>
              <a:ea typeface="+mn-ea"/>
              <a:cs typeface="+mn-cs"/>
            </a:rPr>
            <a:t>CAM</a:t>
          </a:r>
          <a:endParaRPr lang="tr-TR" sz="900" kern="120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5683359" y="1092419"/>
        <a:ext cx="482142" cy="482142"/>
      </dsp:txXfrm>
    </dsp:sp>
    <dsp:sp modelId="{71C8A651-B48A-411C-8774-0E8CBFDC6F4C}">
      <dsp:nvSpPr>
        <dsp:cNvPr id="0" name=""/>
        <dsp:cNvSpPr/>
      </dsp:nvSpPr>
      <dsp:spPr>
        <a:xfrm rot="4500000">
          <a:off x="5965050" y="1707682"/>
          <a:ext cx="180951" cy="2301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900" kern="120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5985168" y="1727489"/>
        <a:ext cx="126666" cy="138075"/>
      </dsp:txXfrm>
    </dsp:sp>
    <dsp:sp modelId="{6CFFFB26-E665-48FE-9BE1-30A6048C491E}">
      <dsp:nvSpPr>
        <dsp:cNvPr id="0" name=""/>
        <dsp:cNvSpPr/>
      </dsp:nvSpPr>
      <dsp:spPr>
        <a:xfrm>
          <a:off x="5848346" y="1980966"/>
          <a:ext cx="681852" cy="681852"/>
        </a:xfrm>
        <a:prstGeom prst="ellips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METAL</a:t>
          </a:r>
          <a:endParaRPr lang="tr-TR" sz="9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5948201" y="2080821"/>
        <a:ext cx="482142" cy="482142"/>
      </dsp:txXfrm>
    </dsp:sp>
    <dsp:sp modelId="{68FF6E8D-5E22-49E3-A9A7-FD8478A4737E}">
      <dsp:nvSpPr>
        <dsp:cNvPr id="0" name=""/>
        <dsp:cNvSpPr/>
      </dsp:nvSpPr>
      <dsp:spPr>
        <a:xfrm rot="6300000">
          <a:off x="5969494" y="2693934"/>
          <a:ext cx="178518" cy="2301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900" kern="120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 rot="10800000">
        <a:off x="6003202" y="2714094"/>
        <a:ext cx="124963" cy="138075"/>
      </dsp:txXfrm>
    </dsp:sp>
    <dsp:sp modelId="{A08BDA07-FF6C-42AB-B60D-3EF8483318FF}">
      <dsp:nvSpPr>
        <dsp:cNvPr id="0" name=""/>
        <dsp:cNvSpPr/>
      </dsp:nvSpPr>
      <dsp:spPr>
        <a:xfrm>
          <a:off x="5486474" y="2969369"/>
          <a:ext cx="875914" cy="681852"/>
        </a:xfrm>
        <a:prstGeom prst="ellipse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KOMPOZİT</a:t>
          </a:r>
          <a:endParaRPr lang="tr-TR" sz="9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5614749" y="3069224"/>
        <a:ext cx="619364" cy="482142"/>
      </dsp:txXfrm>
    </dsp:sp>
    <dsp:sp modelId="{387AE4BC-5875-42A2-AB50-1F27F9727236}">
      <dsp:nvSpPr>
        <dsp:cNvPr id="0" name=""/>
        <dsp:cNvSpPr/>
      </dsp:nvSpPr>
      <dsp:spPr>
        <a:xfrm rot="8100000">
          <a:off x="5471876" y="3567787"/>
          <a:ext cx="159999" cy="2301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900" kern="120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 rot="10800000">
        <a:off x="5512847" y="3596841"/>
        <a:ext cx="111999" cy="138075"/>
      </dsp:txXfrm>
    </dsp:sp>
    <dsp:sp modelId="{2B33383E-336F-4B3D-85DE-A603500C7B98}">
      <dsp:nvSpPr>
        <dsp:cNvPr id="0" name=""/>
        <dsp:cNvSpPr/>
      </dsp:nvSpPr>
      <dsp:spPr>
        <a:xfrm>
          <a:off x="4859944" y="3692929"/>
          <a:ext cx="681852" cy="681852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 smtClean="0">
              <a:solidFill>
                <a:schemeClr val="bg1"/>
              </a:solidFill>
              <a:latin typeface="Calibri"/>
              <a:ea typeface="+mn-ea"/>
              <a:cs typeface="+mn-cs"/>
            </a:rPr>
            <a:t>AHŞAP</a:t>
          </a:r>
          <a:endParaRPr lang="tr-TR" sz="900" kern="120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4959799" y="3792784"/>
        <a:ext cx="482142" cy="482142"/>
      </dsp:txXfrm>
    </dsp:sp>
    <dsp:sp modelId="{C94CC2DA-66B9-4991-AA44-D7213CB6885A}">
      <dsp:nvSpPr>
        <dsp:cNvPr id="0" name=""/>
        <dsp:cNvSpPr/>
      </dsp:nvSpPr>
      <dsp:spPr>
        <a:xfrm rot="9900000">
          <a:off x="4621140" y="4049888"/>
          <a:ext cx="180951" cy="2301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900" kern="120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 rot="10800000">
        <a:off x="4674500" y="4088888"/>
        <a:ext cx="126666" cy="138075"/>
      </dsp:txXfrm>
    </dsp:sp>
    <dsp:sp modelId="{81374447-839E-4FA4-B72C-15C0493BF8CC}">
      <dsp:nvSpPr>
        <dsp:cNvPr id="0" name=""/>
        <dsp:cNvSpPr/>
      </dsp:nvSpPr>
      <dsp:spPr>
        <a:xfrm>
          <a:off x="3871541" y="3957771"/>
          <a:ext cx="681852" cy="681852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 smtClean="0">
              <a:solidFill>
                <a:schemeClr val="bg1"/>
              </a:solidFill>
              <a:latin typeface="Calibri"/>
              <a:ea typeface="+mn-ea"/>
              <a:cs typeface="+mn-cs"/>
            </a:rPr>
            <a:t>TEKSTİL</a:t>
          </a:r>
          <a:endParaRPr lang="tr-TR" sz="900" kern="120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3971396" y="4057626"/>
        <a:ext cx="482142" cy="482142"/>
      </dsp:txXfrm>
    </dsp:sp>
    <dsp:sp modelId="{AFF0C427-B10C-4FC8-8252-7E84DCA54D1B}">
      <dsp:nvSpPr>
        <dsp:cNvPr id="0" name=""/>
        <dsp:cNvSpPr/>
      </dsp:nvSpPr>
      <dsp:spPr>
        <a:xfrm rot="11700000">
          <a:off x="3632738" y="4052539"/>
          <a:ext cx="180951" cy="2301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900" kern="120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 rot="10800000">
        <a:off x="3686098" y="4105589"/>
        <a:ext cx="126666" cy="138075"/>
      </dsp:txXfrm>
    </dsp:sp>
    <dsp:sp modelId="{15F73E02-E22D-44A0-A897-43301336499B}">
      <dsp:nvSpPr>
        <dsp:cNvPr id="0" name=""/>
        <dsp:cNvSpPr/>
      </dsp:nvSpPr>
      <dsp:spPr>
        <a:xfrm>
          <a:off x="2883139" y="3692929"/>
          <a:ext cx="681852" cy="681852"/>
        </a:xfrm>
        <a:prstGeom prst="ellips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 smtClean="0">
              <a:solidFill>
                <a:schemeClr val="bg1"/>
              </a:solidFill>
              <a:latin typeface="Calibri"/>
              <a:ea typeface="+mn-ea"/>
              <a:cs typeface="+mn-cs"/>
            </a:rPr>
            <a:t>ORGANİK</a:t>
          </a:r>
          <a:endParaRPr lang="tr-TR" sz="900" kern="120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2982994" y="3792784"/>
        <a:ext cx="482142" cy="482142"/>
      </dsp:txXfrm>
    </dsp:sp>
    <dsp:sp modelId="{0DAEB218-A836-4B06-B6C0-603496972488}">
      <dsp:nvSpPr>
        <dsp:cNvPr id="0" name=""/>
        <dsp:cNvSpPr/>
      </dsp:nvSpPr>
      <dsp:spPr>
        <a:xfrm rot="13500000">
          <a:off x="2810813" y="3580593"/>
          <a:ext cx="150105" cy="2301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900" kern="120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 rot="10800000">
        <a:off x="2849249" y="3642539"/>
        <a:ext cx="105074" cy="138075"/>
      </dsp:txXfrm>
    </dsp:sp>
    <dsp:sp modelId="{E830EBAC-8778-48AB-A684-3FCE5C17AA75}">
      <dsp:nvSpPr>
        <dsp:cNvPr id="0" name=""/>
        <dsp:cNvSpPr/>
      </dsp:nvSpPr>
      <dsp:spPr>
        <a:xfrm>
          <a:off x="1997427" y="2969369"/>
          <a:ext cx="1006154" cy="681852"/>
        </a:xfrm>
        <a:prstGeom prst="ellips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GERİ DÖNÜŞMEYEN (DİĞER)</a:t>
          </a:r>
          <a:endParaRPr lang="tr-TR" sz="9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2144775" y="3069224"/>
        <a:ext cx="711458" cy="482142"/>
      </dsp:txXfrm>
    </dsp:sp>
    <dsp:sp modelId="{EA354791-602B-49FE-9674-4FFE5F179035}">
      <dsp:nvSpPr>
        <dsp:cNvPr id="0" name=""/>
        <dsp:cNvSpPr/>
      </dsp:nvSpPr>
      <dsp:spPr>
        <a:xfrm rot="15300000">
          <a:off x="2279770" y="2702820"/>
          <a:ext cx="177586" cy="2301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900" kern="120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 rot="10800000">
        <a:off x="2313302" y="2774575"/>
        <a:ext cx="124310" cy="138075"/>
      </dsp:txXfrm>
    </dsp:sp>
    <dsp:sp modelId="{6E43BD9D-67FA-46AD-B712-7F62471AE4D7}">
      <dsp:nvSpPr>
        <dsp:cNvPr id="0" name=""/>
        <dsp:cNvSpPr/>
      </dsp:nvSpPr>
      <dsp:spPr>
        <a:xfrm>
          <a:off x="1894737" y="1980966"/>
          <a:ext cx="681852" cy="681852"/>
        </a:xfrm>
        <a:prstGeom prst="ellipse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HACİMLİ ATIK</a:t>
          </a:r>
          <a:endParaRPr lang="tr-TR" sz="9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1994592" y="2080821"/>
        <a:ext cx="482142" cy="482142"/>
      </dsp:txXfrm>
    </dsp:sp>
    <dsp:sp modelId="{487F939F-83E0-4D57-B921-F0A543261446}">
      <dsp:nvSpPr>
        <dsp:cNvPr id="0" name=""/>
        <dsp:cNvSpPr/>
      </dsp:nvSpPr>
      <dsp:spPr>
        <a:xfrm rot="17100000">
          <a:off x="2276283" y="1717576"/>
          <a:ext cx="180951" cy="2301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900" kern="120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2296401" y="1789819"/>
        <a:ext cx="126666" cy="138075"/>
      </dsp:txXfrm>
    </dsp:sp>
    <dsp:sp modelId="{1605DC4B-A0B3-46E6-8869-7F69B696F760}">
      <dsp:nvSpPr>
        <dsp:cNvPr id="0" name=""/>
        <dsp:cNvSpPr/>
      </dsp:nvSpPr>
      <dsp:spPr>
        <a:xfrm>
          <a:off x="2159578" y="992564"/>
          <a:ext cx="681852" cy="681852"/>
        </a:xfrm>
        <a:prstGeom prst="ellipse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EKMEK ARTIĞI</a:t>
          </a:r>
          <a:endParaRPr lang="tr-TR" sz="9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2259433" y="1092419"/>
        <a:ext cx="482142" cy="482142"/>
      </dsp:txXfrm>
    </dsp:sp>
    <dsp:sp modelId="{4F0CF932-96E0-428C-AB87-080D7EF85A9E}">
      <dsp:nvSpPr>
        <dsp:cNvPr id="0" name=""/>
        <dsp:cNvSpPr/>
      </dsp:nvSpPr>
      <dsp:spPr>
        <a:xfrm rot="18900000">
          <a:off x="2768188" y="860269"/>
          <a:ext cx="180951" cy="2301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chemeClr val="bg1"/>
            </a:solidFill>
          </a:endParaRPr>
        </a:p>
      </dsp:txBody>
      <dsp:txXfrm>
        <a:off x="2776138" y="925487"/>
        <a:ext cx="126666" cy="138075"/>
      </dsp:txXfrm>
    </dsp:sp>
    <dsp:sp modelId="{7A26F39E-40EC-471F-A440-ED007D430B82}">
      <dsp:nvSpPr>
        <dsp:cNvPr id="0" name=""/>
        <dsp:cNvSpPr/>
      </dsp:nvSpPr>
      <dsp:spPr>
        <a:xfrm>
          <a:off x="2883139" y="269003"/>
          <a:ext cx="681852" cy="681852"/>
        </a:xfrm>
        <a:prstGeom prst="ellipse">
          <a:avLst/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900" kern="1200" dirty="0" smtClean="0">
              <a:solidFill>
                <a:schemeClr val="bg1"/>
              </a:solidFill>
              <a:latin typeface="Calibri"/>
              <a:ea typeface="+mn-ea"/>
              <a:cs typeface="+mn-cs"/>
            </a:rPr>
            <a:t>YEMEK ARTIĞI</a:t>
          </a:r>
          <a:endParaRPr lang="tr-TR" sz="900" kern="1200" dirty="0">
            <a:solidFill>
              <a:schemeClr val="bg1"/>
            </a:solidFill>
            <a:latin typeface="Calibri"/>
            <a:ea typeface="+mn-ea"/>
            <a:cs typeface="+mn-cs"/>
          </a:endParaRPr>
        </a:p>
      </dsp:txBody>
      <dsp:txXfrm>
        <a:off x="2982994" y="368858"/>
        <a:ext cx="482142" cy="482142"/>
      </dsp:txXfrm>
    </dsp:sp>
    <dsp:sp modelId="{380099C0-8E3E-46DA-88B2-869322FFE91E}">
      <dsp:nvSpPr>
        <dsp:cNvPr id="0" name=""/>
        <dsp:cNvSpPr/>
      </dsp:nvSpPr>
      <dsp:spPr>
        <a:xfrm rot="20700000">
          <a:off x="3622844" y="363772"/>
          <a:ext cx="180951" cy="2301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chemeClr val="bg1"/>
            </a:solidFill>
          </a:endParaRPr>
        </a:p>
      </dsp:txBody>
      <dsp:txXfrm>
        <a:off x="3623769" y="416822"/>
        <a:ext cx="126666" cy="1380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6C7CAB-55BC-434F-87C2-92D8D23E918D}">
      <dsp:nvSpPr>
        <dsp:cNvPr id="0" name=""/>
        <dsp:cNvSpPr/>
      </dsp:nvSpPr>
      <dsp:spPr>
        <a:xfrm>
          <a:off x="8456" y="0"/>
          <a:ext cx="5761728" cy="1259411"/>
        </a:xfrm>
        <a:prstGeom prst="rightArrow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9ED4AA-319E-44E8-85B3-63A707C0572B}">
      <dsp:nvSpPr>
        <dsp:cNvPr id="0" name=""/>
        <dsp:cNvSpPr/>
      </dsp:nvSpPr>
      <dsp:spPr>
        <a:xfrm>
          <a:off x="471008" y="294493"/>
          <a:ext cx="4985245" cy="669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84480" rIns="0" bIns="2844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Tüm Atıklarımızı Ayrı Depoluyoruz</a:t>
          </a:r>
          <a:endParaRPr lang="tr-TR" sz="2800" kern="1200" dirty="0"/>
        </a:p>
      </dsp:txBody>
      <dsp:txXfrm>
        <a:off x="471008" y="294493"/>
        <a:ext cx="4985245" cy="6691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F40A59-E651-41EE-92A3-6150122B16A7}">
      <dsp:nvSpPr>
        <dsp:cNvPr id="0" name=""/>
        <dsp:cNvSpPr/>
      </dsp:nvSpPr>
      <dsp:spPr>
        <a:xfrm>
          <a:off x="0" y="0"/>
          <a:ext cx="1430341" cy="4138172"/>
        </a:xfrm>
        <a:prstGeom prst="roundRect">
          <a:avLst>
            <a:gd name="adj" fmla="val 10000"/>
          </a:avLst>
        </a:prstGeom>
        <a:solidFill>
          <a:srgbClr val="60B5CC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600" b="1" kern="12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600" b="1" kern="12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Toplama Hazırlık</a:t>
          </a:r>
          <a:endParaRPr lang="tr-TR" sz="20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20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0" y="1655268"/>
        <a:ext cx="1430341" cy="1655268"/>
      </dsp:txXfrm>
    </dsp:sp>
    <dsp:sp modelId="{AD510168-E3C8-4AB9-8CFE-32E6AF71471B}">
      <dsp:nvSpPr>
        <dsp:cNvPr id="0" name=""/>
        <dsp:cNvSpPr/>
      </dsp:nvSpPr>
      <dsp:spPr>
        <a:xfrm>
          <a:off x="42910" y="248290"/>
          <a:ext cx="1344520" cy="137801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7F7E26-D129-4945-9206-90ADA99815C3}">
      <dsp:nvSpPr>
        <dsp:cNvPr id="0" name=""/>
        <dsp:cNvSpPr/>
      </dsp:nvSpPr>
      <dsp:spPr>
        <a:xfrm>
          <a:off x="1473251" y="0"/>
          <a:ext cx="1430341" cy="4138172"/>
        </a:xfrm>
        <a:prstGeom prst="roundRect">
          <a:avLst>
            <a:gd name="adj" fmla="val 10000"/>
          </a:avLst>
        </a:prstGeom>
        <a:solidFill>
          <a:srgbClr val="6BB76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1" kern="12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1" kern="12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1" kern="12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Toplama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1" kern="12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1" kern="12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1" kern="12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473251" y="1655268"/>
        <a:ext cx="1430341" cy="1655268"/>
      </dsp:txXfrm>
    </dsp:sp>
    <dsp:sp modelId="{24578B3A-19BC-4821-A890-BFA33DA49641}">
      <dsp:nvSpPr>
        <dsp:cNvPr id="0" name=""/>
        <dsp:cNvSpPr/>
      </dsp:nvSpPr>
      <dsp:spPr>
        <a:xfrm>
          <a:off x="1516161" y="248290"/>
          <a:ext cx="1344520" cy="137801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550542-65AD-4471-9C4E-BE4E72103355}">
      <dsp:nvSpPr>
        <dsp:cNvPr id="0" name=""/>
        <dsp:cNvSpPr/>
      </dsp:nvSpPr>
      <dsp:spPr>
        <a:xfrm>
          <a:off x="2946503" y="0"/>
          <a:ext cx="1430341" cy="4138172"/>
        </a:xfrm>
        <a:prstGeom prst="roundRect">
          <a:avLst>
            <a:gd name="adj" fmla="val 10000"/>
          </a:avLst>
        </a:prstGeom>
        <a:solidFill>
          <a:srgbClr val="E88651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1" kern="12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1" kern="12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1" kern="12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Geçici Depolama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1" kern="12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000" b="1" kern="1200" dirty="0" smtClean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endParaRPr lang="tr-TR" sz="20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946503" y="1655268"/>
        <a:ext cx="1430341" cy="1655268"/>
      </dsp:txXfrm>
    </dsp:sp>
    <dsp:sp modelId="{CCA4975C-B794-486A-9ED9-A63C061B2100}">
      <dsp:nvSpPr>
        <dsp:cNvPr id="0" name=""/>
        <dsp:cNvSpPr/>
      </dsp:nvSpPr>
      <dsp:spPr>
        <a:xfrm>
          <a:off x="2989413" y="248290"/>
          <a:ext cx="1344520" cy="137801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12A4CD-75E5-47DB-A23A-955E63AB2FEB}">
      <dsp:nvSpPr>
        <dsp:cNvPr id="0" name=""/>
        <dsp:cNvSpPr/>
      </dsp:nvSpPr>
      <dsp:spPr>
        <a:xfrm>
          <a:off x="4419754" y="0"/>
          <a:ext cx="1430341" cy="4138172"/>
        </a:xfrm>
        <a:prstGeom prst="roundRect">
          <a:avLst>
            <a:gd name="adj" fmla="val 10000"/>
          </a:avLst>
        </a:prstGeom>
        <a:solidFill>
          <a:srgbClr val="60B5CC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Takip Formu</a:t>
          </a:r>
          <a:endParaRPr lang="tr-TR" sz="20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419754" y="1655268"/>
        <a:ext cx="1430341" cy="1655268"/>
      </dsp:txXfrm>
    </dsp:sp>
    <dsp:sp modelId="{1F45A09C-CEA3-4B77-8042-D1B375AD11C8}">
      <dsp:nvSpPr>
        <dsp:cNvPr id="0" name=""/>
        <dsp:cNvSpPr/>
      </dsp:nvSpPr>
      <dsp:spPr>
        <a:xfrm>
          <a:off x="4462665" y="248290"/>
          <a:ext cx="1344520" cy="137801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5499B0-23F0-46D2-AA1C-85EEFB39B7C6}">
      <dsp:nvSpPr>
        <dsp:cNvPr id="0" name=""/>
        <dsp:cNvSpPr/>
      </dsp:nvSpPr>
      <dsp:spPr>
        <a:xfrm>
          <a:off x="5893006" y="0"/>
          <a:ext cx="1430341" cy="4138172"/>
        </a:xfrm>
        <a:prstGeom prst="roundRect">
          <a:avLst>
            <a:gd name="adj" fmla="val 10000"/>
          </a:avLst>
        </a:prstGeom>
        <a:solidFill>
          <a:srgbClr val="E66C7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Gözlemler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2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893006" y="1655268"/>
        <a:ext cx="1430341" cy="1655268"/>
      </dsp:txXfrm>
    </dsp:sp>
    <dsp:sp modelId="{055691C6-7F3E-4209-9437-63B3DC1CC754}">
      <dsp:nvSpPr>
        <dsp:cNvPr id="0" name=""/>
        <dsp:cNvSpPr/>
      </dsp:nvSpPr>
      <dsp:spPr>
        <a:xfrm>
          <a:off x="5935916" y="248290"/>
          <a:ext cx="1344520" cy="137801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B541CE-AF74-4F03-B463-465CB0E96F96}">
      <dsp:nvSpPr>
        <dsp:cNvPr id="0" name=""/>
        <dsp:cNvSpPr/>
      </dsp:nvSpPr>
      <dsp:spPr>
        <a:xfrm>
          <a:off x="350067" y="3485700"/>
          <a:ext cx="6737480" cy="620725"/>
        </a:xfrm>
        <a:prstGeom prst="leftRightArrow">
          <a:avLst/>
        </a:prstGeom>
        <a:solidFill>
          <a:srgbClr val="60B5CC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D4224-867E-4F87-9926-AD02ED65D889}">
      <dsp:nvSpPr>
        <dsp:cNvPr id="0" name=""/>
        <dsp:cNvSpPr/>
      </dsp:nvSpPr>
      <dsp:spPr>
        <a:xfrm>
          <a:off x="1763" y="192080"/>
          <a:ext cx="2491119" cy="697226"/>
        </a:xfrm>
        <a:prstGeom prst="chevron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solidFill>
                <a:schemeClr val="tx1"/>
              </a:solidFill>
            </a:rPr>
            <a:t>Plastik Atıklar</a:t>
          </a:r>
          <a:endParaRPr lang="tr-TR" sz="2300" kern="1200" dirty="0">
            <a:solidFill>
              <a:schemeClr val="tx1"/>
            </a:solidFill>
          </a:endParaRPr>
        </a:p>
      </dsp:txBody>
      <dsp:txXfrm>
        <a:off x="350376" y="192080"/>
        <a:ext cx="1793893" cy="697226"/>
      </dsp:txXfrm>
    </dsp:sp>
    <dsp:sp modelId="{C5E13A32-385A-44E1-A0DB-C0B974A6FED4}">
      <dsp:nvSpPr>
        <dsp:cNvPr id="0" name=""/>
        <dsp:cNvSpPr/>
      </dsp:nvSpPr>
      <dsp:spPr>
        <a:xfrm>
          <a:off x="2266284" y="251345"/>
          <a:ext cx="1446744" cy="57869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Geri Dönüşüm</a:t>
          </a:r>
          <a:endParaRPr lang="tr-TR" sz="1700" kern="1200" dirty="0"/>
        </a:p>
      </dsp:txBody>
      <dsp:txXfrm>
        <a:off x="2555633" y="251345"/>
        <a:ext cx="868047" cy="578697"/>
      </dsp:txXfrm>
    </dsp:sp>
    <dsp:sp modelId="{73F4824F-02EA-472D-919E-74234B17F61F}">
      <dsp:nvSpPr>
        <dsp:cNvPr id="0" name=""/>
        <dsp:cNvSpPr/>
      </dsp:nvSpPr>
      <dsp:spPr>
        <a:xfrm>
          <a:off x="1763" y="986918"/>
          <a:ext cx="2491119" cy="697226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/>
            <a:t>Kağıt Atıklar</a:t>
          </a:r>
          <a:endParaRPr lang="tr-TR" sz="2300" kern="1200" dirty="0"/>
        </a:p>
      </dsp:txBody>
      <dsp:txXfrm>
        <a:off x="350376" y="986918"/>
        <a:ext cx="1793893" cy="697226"/>
      </dsp:txXfrm>
    </dsp:sp>
    <dsp:sp modelId="{8E64E329-53C6-44CB-8915-91B5F2A215BA}">
      <dsp:nvSpPr>
        <dsp:cNvPr id="0" name=""/>
        <dsp:cNvSpPr/>
      </dsp:nvSpPr>
      <dsp:spPr>
        <a:xfrm>
          <a:off x="2266284" y="1046182"/>
          <a:ext cx="1446744" cy="57869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Geri Dönüşüm</a:t>
          </a:r>
          <a:endParaRPr lang="tr-TR" sz="1700" kern="1200" dirty="0"/>
        </a:p>
      </dsp:txBody>
      <dsp:txXfrm>
        <a:off x="2555633" y="1046182"/>
        <a:ext cx="868047" cy="578697"/>
      </dsp:txXfrm>
    </dsp:sp>
    <dsp:sp modelId="{5120F2C0-48BD-44B9-8C90-F7F808D9324C}">
      <dsp:nvSpPr>
        <dsp:cNvPr id="0" name=""/>
        <dsp:cNvSpPr/>
      </dsp:nvSpPr>
      <dsp:spPr>
        <a:xfrm>
          <a:off x="1763" y="1781756"/>
          <a:ext cx="2491119" cy="69722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/>
            <a:t>Cam Atıklar</a:t>
          </a:r>
          <a:endParaRPr lang="tr-TR" sz="2300" kern="1200" dirty="0"/>
        </a:p>
      </dsp:txBody>
      <dsp:txXfrm>
        <a:off x="350376" y="1781756"/>
        <a:ext cx="1793893" cy="697226"/>
      </dsp:txXfrm>
    </dsp:sp>
    <dsp:sp modelId="{16A6EED6-11DA-4E17-95FD-67E8FF3E3D1E}">
      <dsp:nvSpPr>
        <dsp:cNvPr id="0" name=""/>
        <dsp:cNvSpPr/>
      </dsp:nvSpPr>
      <dsp:spPr>
        <a:xfrm>
          <a:off x="2266284" y="1841020"/>
          <a:ext cx="1446744" cy="57869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Geri Dönüşüm</a:t>
          </a:r>
          <a:endParaRPr lang="tr-TR" sz="1700" kern="1200" dirty="0"/>
        </a:p>
      </dsp:txBody>
      <dsp:txXfrm>
        <a:off x="2555633" y="1841020"/>
        <a:ext cx="868047" cy="578697"/>
      </dsp:txXfrm>
    </dsp:sp>
    <dsp:sp modelId="{980708C0-9B28-4320-A399-5C215F448850}">
      <dsp:nvSpPr>
        <dsp:cNvPr id="0" name=""/>
        <dsp:cNvSpPr/>
      </dsp:nvSpPr>
      <dsp:spPr>
        <a:xfrm>
          <a:off x="1763" y="2576594"/>
          <a:ext cx="2491119" cy="697226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/>
            <a:t>Metal Atıklar</a:t>
          </a:r>
          <a:endParaRPr lang="tr-TR" sz="2300" kern="1200" dirty="0"/>
        </a:p>
      </dsp:txBody>
      <dsp:txXfrm>
        <a:off x="350376" y="2576594"/>
        <a:ext cx="1793893" cy="697226"/>
      </dsp:txXfrm>
    </dsp:sp>
    <dsp:sp modelId="{DC472C97-10E8-449A-ACFF-D9790FD42FAA}">
      <dsp:nvSpPr>
        <dsp:cNvPr id="0" name=""/>
        <dsp:cNvSpPr/>
      </dsp:nvSpPr>
      <dsp:spPr>
        <a:xfrm>
          <a:off x="2266284" y="2635858"/>
          <a:ext cx="1446744" cy="57869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smtClean="0"/>
            <a:t>Geri Dönüşüm</a:t>
          </a:r>
          <a:endParaRPr lang="tr-TR" sz="1700" kern="1200" dirty="0"/>
        </a:p>
      </dsp:txBody>
      <dsp:txXfrm>
        <a:off x="2555633" y="2635858"/>
        <a:ext cx="868047" cy="578697"/>
      </dsp:txXfrm>
    </dsp:sp>
    <dsp:sp modelId="{16A8C328-735F-7442-B65D-AB70834D6CDB}">
      <dsp:nvSpPr>
        <dsp:cNvPr id="0" name=""/>
        <dsp:cNvSpPr/>
      </dsp:nvSpPr>
      <dsp:spPr>
        <a:xfrm>
          <a:off x="1763" y="3371432"/>
          <a:ext cx="2522180" cy="697226"/>
        </a:xfrm>
        <a:prstGeom prst="chevron">
          <a:avLst/>
        </a:prstGeom>
        <a:solidFill>
          <a:srgbClr val="92765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/>
            <a:t>Organik Atıklar</a:t>
          </a:r>
          <a:endParaRPr lang="tr-TR" sz="2300" kern="1200" dirty="0"/>
        </a:p>
      </dsp:txBody>
      <dsp:txXfrm>
        <a:off x="350376" y="3371432"/>
        <a:ext cx="1824954" cy="697226"/>
      </dsp:txXfrm>
    </dsp:sp>
    <dsp:sp modelId="{E162E4C6-7E7C-0243-8F02-EF6E1BA2C99A}">
      <dsp:nvSpPr>
        <dsp:cNvPr id="0" name=""/>
        <dsp:cNvSpPr/>
      </dsp:nvSpPr>
      <dsp:spPr>
        <a:xfrm>
          <a:off x="2297345" y="3430696"/>
          <a:ext cx="1446744" cy="57869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700" kern="1200" dirty="0" err="1" smtClean="0"/>
            <a:t>Kompost</a:t>
          </a:r>
          <a:endParaRPr lang="tr-TR" sz="1700" kern="1200" dirty="0"/>
        </a:p>
      </dsp:txBody>
      <dsp:txXfrm>
        <a:off x="2586694" y="3430696"/>
        <a:ext cx="868047" cy="578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#7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19263-7EF7-4FFB-93B3-4B185D00870F}" type="datetimeFigureOut">
              <a:rPr lang="zh-CN" altLang="en-US" smtClean="0"/>
              <a:t>2019/2/15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F056D-A812-441B-A3FB-60C251F4E2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885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CAFD4-7BF2-4D41-BE8E-CF089D1ED413}" type="slidenum">
              <a:rPr lang="tr-TR" smtClean="0">
                <a:solidFill>
                  <a:prstClr val="black"/>
                </a:solidFill>
              </a:rPr>
              <a:pPr/>
              <a:t>22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02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altLang="tr-TR"/>
          </a:p>
        </p:txBody>
      </p:sp>
      <p:sp>
        <p:nvSpPr>
          <p:cNvPr id="38916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3D6AFB-7225-5B41-808D-8083B7D10C7E}" type="slidenum">
              <a:rPr lang="tr-TR" altLang="tr-T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tr-TR" alt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81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D29A7-0648-8141-A280-A095EE880601}" type="slidenum">
              <a:rPr lang="tr-TR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19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D29A7-0648-8141-A280-A095EE880601}" type="slidenum">
              <a:rPr lang="tr-TR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391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altLang="tr-TR"/>
          </a:p>
        </p:txBody>
      </p:sp>
      <p:sp>
        <p:nvSpPr>
          <p:cNvPr id="44036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311D01-0B6E-D245-860B-9C0BED155084}" type="slidenum">
              <a:rPr lang="tr-TR" altLang="tr-T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tr-TR" alt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70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D29A7-0648-8141-A280-A095EE880601}" type="slidenum">
              <a:rPr lang="tr-TR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514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D29A7-0648-8141-A280-A095EE880601}" type="slidenum">
              <a:rPr lang="tr-TR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077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altLang="tr-TR"/>
          </a:p>
        </p:txBody>
      </p:sp>
      <p:sp>
        <p:nvSpPr>
          <p:cNvPr id="47108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2D05E3-1196-574F-89DB-D47DDBCB339A}" type="slidenum">
              <a:rPr lang="tr-TR" altLang="tr-T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tr-TR" alt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476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tsayf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ih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6A0B-1D77-41D0-8301-DE3D6E1F9A67}" type="datetimeFigureOut">
              <a:rPr lang="zh-CN" altLang="en-US" smtClean="0"/>
              <a:t>2019/2/15</a:t>
            </a:fld>
            <a:endParaRPr lang="zh-CN" altLang="en-US"/>
          </a:p>
        </p:txBody>
      </p:sp>
      <p:sp>
        <p:nvSpPr>
          <p:cNvPr id="4" name="Sayfalam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4D9A-342D-41EA-AFFA-F517F5079F9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Altbilgi 4"/>
          <p:cNvSpPr txBox="1">
            <a:spLocks/>
          </p:cNvSpPr>
          <p:nvPr userDrawn="1"/>
        </p:nvSpPr>
        <p:spPr>
          <a:xfrm>
            <a:off x="3203848" y="474401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altLang="zh-CN" dirty="0" smtClean="0"/>
              <a:t>SABAHATTİN TURAN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6313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E0D2BC-25B1-48BB-A965-7169F117CD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
            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B939D2-D5B6-E841-993E-90E3102EAA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72640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E0D2BC-25B1-48BB-A965-7169F117CD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
            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B939D2-D5B6-E841-993E-90E3102EAA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0075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2BCFFA-A8D0-47C9-A92A-BE40CCDE9F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
            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7CBE38-6216-2844-9DCF-B3EE787EFD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122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E0D2BC-25B1-48BB-A965-7169F117CD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
            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B939D2-D5B6-E841-993E-90E3102EAA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630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ctrTitle"/>
          </p:nvPr>
        </p:nvSpPr>
        <p:spPr>
          <a:xfrm>
            <a:off x="827088" y="3423048"/>
            <a:ext cx="7772400" cy="616744"/>
          </a:xfrm>
        </p:spPr>
        <p:txBody>
          <a:bodyPr/>
          <a:lstStyle>
            <a:lvl1pPr algn="r">
              <a:defRPr sz="2400"/>
            </a:lvl1pPr>
          </a:lstStyle>
          <a:p>
            <a:pPr lvl="0"/>
            <a:r>
              <a:rPr lang="zh-CN" noProof="0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4037410"/>
            <a:ext cx="6400800" cy="613172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noProof="0" smtClean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82522-7FEE-47AF-9B57-FF159597FEB4}" type="datetimeFigureOut">
              <a:rPr lang="zh-CN" altLang="en-US"/>
              <a:pPr>
                <a:defRPr/>
              </a:pPr>
              <a:t>2019/2/15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A9AC32-10E4-44EC-9637-F84047E0F66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9813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8853-E4BD-4BBB-8A13-03E82E2A2AF7}" type="datetimeFigureOut">
              <a:rPr lang="zh-CN" altLang="en-US"/>
              <a:pPr>
                <a:defRPr/>
              </a:pPr>
              <a:t>2019/2/15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393C3-DD0A-409A-B1A6-B2B70D5F739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62013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30525-D070-4B4A-BBAA-15E46DE0DD29}" type="datetimeFigureOut">
              <a:rPr lang="zh-CN" altLang="en-US"/>
              <a:pPr>
                <a:defRPr/>
              </a:pPr>
              <a:t>2019/2/15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6F037-A4DB-4978-9EA0-EA9820FA4B8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122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19100" y="985838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0100" y="985838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4E2C0-1DE1-4C4C-8FED-56E6037376DD}" type="datetimeFigureOut">
              <a:rPr lang="zh-CN" altLang="en-US"/>
              <a:pPr>
                <a:defRPr/>
              </a:pPr>
              <a:t>2019/2/15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24231-2A31-44DC-8A67-4618DDF4189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6901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99072-2F3B-46F7-BF10-8A4A687ECCDD}" type="datetimeFigureOut">
              <a:rPr lang="zh-CN" altLang="en-US"/>
              <a:pPr>
                <a:defRPr/>
              </a:pPr>
              <a:t>2019/2/15</a:t>
            </a:fld>
            <a:endParaRPr 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6A773-E38C-44AC-BE67-7AC2E3E3142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490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77A0A-8D8A-4B84-98C0-6261CF0AD33E}" type="datetimeFigureOut">
              <a:rPr lang="zh-CN" altLang="en-US"/>
              <a:pPr>
                <a:defRPr/>
              </a:pPr>
              <a:t>2019/2/15</a:t>
            </a:fld>
            <a:endParaRPr 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3F2FD-7616-41A6-9667-147E5957D1C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00060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55202D-CEC1-4FF8-81E4-7641EDC96B2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
            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E96C8D-4933-EA4E-A954-FCBDBC5E4F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00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CA8E4-32FA-4CB1-85A1-293605F34C4A}" type="datetimeFigureOut">
              <a:rPr lang="zh-CN" altLang="en-US"/>
              <a:pPr>
                <a:defRPr/>
              </a:pPr>
              <a:t>2019/2/15</a:t>
            </a:fld>
            <a:endParaRPr 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1839-95DC-4FAD-970E-6B24E728050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57613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50C38-E4BF-4F8B-802E-E482ED3991CB}" type="datetimeFigureOut">
              <a:rPr lang="zh-CN" altLang="en-US"/>
              <a:pPr>
                <a:defRPr/>
              </a:pPr>
              <a:t>2019/2/15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5D270-F889-4DD2-BAB0-E294FFEFAB1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4611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F17CC-87FD-4B3B-BDAD-C6937C5B8BFD}" type="datetimeFigureOut">
              <a:rPr lang="zh-CN" altLang="en-US"/>
              <a:pPr>
                <a:defRPr/>
              </a:pPr>
              <a:t>2019/2/15</a:t>
            </a:fld>
            <a:endParaRPr 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99691-7459-4068-9FE8-D382E9A28D5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05474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8B977-EDA5-4CF4-B376-90DF1A622473}" type="datetimeFigureOut">
              <a:rPr lang="zh-CN" altLang="en-US"/>
              <a:pPr>
                <a:defRPr/>
              </a:pPr>
              <a:t>2019/2/15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ED1D4-F888-4981-95F5-19FD3D579E3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6311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86539" y="140494"/>
            <a:ext cx="2062162" cy="4239816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95288" y="140494"/>
            <a:ext cx="6038850" cy="4239816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C9F6C-5419-40B2-8AE6-B2F0B4D9DA1F}" type="datetimeFigureOut">
              <a:rPr lang="zh-CN" altLang="en-US"/>
              <a:pPr>
                <a:defRPr/>
              </a:pPr>
              <a:t>2019/2/15</a:t>
            </a:fld>
            <a:endParaRPr 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D9308-0AC1-40F5-8E35-457CA9F778B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58513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0BF8-6686-4F02-AB36-9614142B3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406FE-1165-421C-8D35-96F0CFEA6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B22AA-13F6-430C-B5C3-3ED6A1325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685800">
                <a:defRPr/>
              </a:pPr>
              <a:t>15/02/2019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B799C-1B8A-42C0-AD53-6DBEF2EC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C035E-958A-44D5-9920-E77375E9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" y="33338"/>
            <a:ext cx="693567" cy="69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57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28C7A-67F3-4CAD-9852-569FF656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E717F-25DD-4AF6-8E4C-C3F0B7258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9BF79-C6C8-4A28-B317-36AB5201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685800">
                <a:defRPr/>
              </a:pPr>
              <a:t>15/02/2019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2C1D1-F1BF-42DD-A7C6-2ED272DF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16BF-016F-4056-985B-466516E68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047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FAECB-6827-4D91-8EB5-800DD8EA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EBD6D-8344-4937-9A0D-E2DBE531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98055-7F4B-4E57-92A1-C43CE07E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685800">
                <a:defRPr/>
              </a:pPr>
              <a:t>15/02/2019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8293C-337A-46B9-801C-405BA28F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E3A87-6EF6-4E32-958D-D3BDE968E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89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C1E4F-8411-4152-A040-45E4E38D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3C882-D441-40BC-AAB7-FB3EF79F6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FF742-A50B-4EB6-86AE-E67F120A5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B9172-F4DE-4657-A074-EF8778EE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685800">
                <a:defRPr/>
              </a:pPr>
              <a:t>15/02/2019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07DBE-C8F7-423C-9124-EE7B3D22E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1AC0B-71D5-43A5-AD86-9668B4D9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05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204D3-549C-4770-B620-7E3D4678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06D22-9474-474E-A4DD-36D304E57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ED9F3-E75B-4CB6-9C20-44656AF01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B8604-4E78-4EF6-AF81-B832751C7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C7266C-4F95-4B63-B8A4-5D430A6FC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605C0-AC58-49C3-BFDA-E7ADCFC7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685800">
                <a:defRPr/>
              </a:pPr>
              <a:t>15/02/2019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CDB99B-8E2F-47DA-B6C3-50842D8C3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0ACA83-753D-4AEE-B568-755DCF5E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0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AFB749-EE9C-4EB1-AFC7-BEFCDF4A7F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
            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DC324-5A55-4946-A5C0-EF4DB45B32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25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8EDC-8D44-427B-90E0-FBD0FBAC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AE544B-A36F-473A-86AF-50F02429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685800">
                <a:defRPr/>
              </a:pPr>
              <a:t>15/02/2019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6F2748-531A-4318-A370-27EDE490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D6E57-F20B-43D2-A268-2449E7D4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754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EC2F6E-BB8D-4A07-B873-A379FEAE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685800">
                <a:defRPr/>
              </a:pPr>
              <a:t>15/02/2019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C64672-2E28-45BB-AB1E-9CA10E90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CCF35-5028-4E4D-8F6E-2E2DF0FB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758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0471D-7A64-4A50-B9A6-0F3A7808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427B1-871E-4C56-AF97-3F78ADBFA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52702-EC0A-4FBA-9939-DCF10E412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DDBB8-93FE-4585-A97D-0E391EE2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685800">
                <a:defRPr/>
              </a:pPr>
              <a:t>15/02/2019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77A2A-D97D-4B06-A029-77A3A88D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4E011-48A8-486A-BF53-E7C08517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89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2B76-0D50-4AE7-8E70-B69B2F112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700288-1A1C-45A8-B99A-68E661D70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19D42-4449-4938-BE9F-F8A026382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CB693-3AD5-4FB5-9BD7-DDA6EA89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685800">
                <a:defRPr/>
              </a:pPr>
              <a:t>15/02/2019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8CAAB-378F-4646-836D-6723AF22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A5F22-2F00-4B7E-95E3-D4E37EE6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42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E3A36-A7B5-4AED-90CE-DAABE341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DD818-2AC6-4AD8-ADB0-757AE6DE1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61BE-2670-413D-B85D-350DC6A08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685800">
                <a:defRPr/>
              </a:pPr>
              <a:t>15/02/2019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469BC-9B02-4F1D-9332-C52CAA6C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37A4D-841D-4B35-BD23-CCB82FC1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964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4028CB-78B2-414A-9948-C32EA4A46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2AA2E1-9030-407F-A8FB-98BCFFFDF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22082-BED4-46DC-B1C0-9696140EF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685800">
                <a:defRPr/>
              </a:pPr>
              <a:t>15/02/2019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85038-E165-45A4-8C75-C8A3CA81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D7943-C606-446E-B743-3AB1AE58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725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FB94-DA37-400A-983A-04E0E665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C27D-2E91-4F0D-9386-E83874126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59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FB94-DA37-400A-983A-04E0E665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C27D-2E91-4F0D-9386-E83874126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61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FB94-DA37-400A-983A-04E0E665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C27D-2E91-4F0D-9386-E83874126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84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FB94-DA37-400A-983A-04E0E665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C27D-2E91-4F0D-9386-E83874126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92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E0D2BC-25B1-48BB-A965-7169F117CD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
            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B939D2-D5B6-E841-993E-90E3102EAA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99638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FB94-DA37-400A-983A-04E0E665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C27D-2E91-4F0D-9386-E83874126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92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FB94-DA37-400A-983A-04E0E665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C27D-2E91-4F0D-9386-E83874126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3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FB94-DA37-400A-983A-04E0E665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C27D-2E91-4F0D-9386-E83874126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755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FB94-DA37-400A-983A-04E0E665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C27D-2E91-4F0D-9386-E83874126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673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FB94-DA37-400A-983A-04E0E665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C27D-2E91-4F0D-9386-E83874126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830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FB94-DA37-400A-983A-04E0E665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C27D-2E91-4F0D-9386-E83874126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57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FB94-DA37-400A-983A-04E0E665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BC27D-2E91-4F0D-9386-E83874126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15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388008-E745-4061-A651-66F0B09E02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
            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B87E1D-59BB-A94B-971D-087A12E849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573E05-41D3-4AB3-96E7-A1C8A1F155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
            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E7EA23-D657-784C-A2F2-10E3D32B34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0E8015-C6C2-40E5-9D5F-DD45DECCC5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
            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BD1415-93FF-554A-83C2-A472A5849D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5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7D984B-AE0C-44D6-82B1-3569A3CE6AA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
            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99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E0D2BC-25B1-48BB-A965-7169F117CD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
             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B939D2-D5B6-E841-993E-90E3102EAA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1578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 dirty="0"/>
          </a:p>
        </p:txBody>
      </p:sp>
      <p:sp>
        <p:nvSpPr>
          <p:cNvPr id="3" name="Metin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Tarih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6A0B-1D77-41D0-8301-DE3D6E1F9A67}" type="datetimeFigureOut">
              <a:rPr lang="zh-CN" altLang="en-US" smtClean="0"/>
              <a:t>2019/2/15</a:t>
            </a:fld>
            <a:endParaRPr lang="zh-CN" altLang="en-US"/>
          </a:p>
        </p:txBody>
      </p:sp>
      <p:sp>
        <p:nvSpPr>
          <p:cNvPr id="5" name="Altbilg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altLang="zh-CN" dirty="0" smtClean="0"/>
              <a:t>SABAHATTİN TURAN</a:t>
            </a:r>
            <a:endParaRPr lang="zh-CN" altLang="en-US" dirty="0"/>
          </a:p>
        </p:txBody>
      </p:sp>
      <p:sp>
        <p:nvSpPr>
          <p:cNvPr id="6" name="Sayfalam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A4D9A-342D-41EA-AFFA-F517F5079F9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Resim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" y="33338"/>
            <a:ext cx="693567" cy="69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7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CE0D2BC-25B1-48BB-A965-7169F117CD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r>
              <a:rPr lang="tr-TR" altLang="zh-CN" smtClean="0"/>
              <a:t>SABAHATTİN TURAN</a:t>
            </a:r>
            <a:endParaRPr lang="zh-CN" altLang="en-US" dirty="0" smtClean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2B939D2-D5B6-E841-993E-90E3102EAA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3567" cy="69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6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40494"/>
            <a:ext cx="8229600" cy="48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tr-TR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985838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tr-TR" smtClean="0"/>
              <a:t>单击此处编辑母版文本样式</a:t>
            </a:r>
          </a:p>
          <a:p>
            <a:pPr lvl="1"/>
            <a:r>
              <a:rPr lang="zh-CN" altLang="tr-TR" smtClean="0"/>
              <a:t>第二级</a:t>
            </a:r>
          </a:p>
          <a:p>
            <a:pPr lvl="2"/>
            <a:r>
              <a:rPr lang="zh-CN" altLang="tr-TR" smtClean="0"/>
              <a:t>第三级</a:t>
            </a:r>
          </a:p>
          <a:p>
            <a:pPr lvl="3"/>
            <a:r>
              <a:rPr lang="zh-CN" altLang="tr-TR" smtClean="0"/>
              <a:t>第四级</a:t>
            </a:r>
          </a:p>
          <a:p>
            <a:pPr lvl="4"/>
            <a:r>
              <a:rPr lang="zh-CN" altLang="tr-TR" smtClean="0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E7F825-2E33-44D3-A071-DA45DCD1739C}" type="datetimeFigureOut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2019/2/15</a:t>
            </a:fld>
            <a:endParaRPr 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altLang="zh-CN" dirty="0" smtClean="0"/>
              <a:t>SABAHATTİN TURAN</a:t>
            </a:r>
            <a:endParaRPr lang="zh-CN" altLang="en-US" dirty="0" smtClean="0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EBA9E0-C9E1-48C6-9890-BA8C7747DB02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Resim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" y="33338"/>
            <a:ext cx="693567" cy="69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4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Calibri" pitchFamily="34" charset="0"/>
          <a:ea typeface="黑体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Calibri" pitchFamily="34" charset="0"/>
          <a:ea typeface="黑体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Calibri" pitchFamily="34" charset="0"/>
          <a:ea typeface="黑体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Calibri" pitchFamily="34" charset="0"/>
          <a:ea typeface="黑体" pitchFamily="49" charset="-122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Calibri" pitchFamily="34" charset="0"/>
          <a:ea typeface="黑体" pitchFamily="49" charset="-122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Calibri" pitchFamily="34" charset="0"/>
          <a:ea typeface="黑体" pitchFamily="49" charset="-122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Calibri" pitchFamily="34" charset="0"/>
          <a:ea typeface="黑体" pitchFamily="49" charset="-122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Calibri" pitchFamily="34" charset="0"/>
          <a:ea typeface="黑体" pitchFamily="49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n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u"/>
        <a:defRPr sz="12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5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50">
          <a:solidFill>
            <a:schemeClr val="tx1"/>
          </a:solidFill>
          <a:latin typeface="+mn-lt"/>
          <a:ea typeface="+mn-ea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050">
          <a:solidFill>
            <a:schemeClr val="tx1"/>
          </a:solidFill>
          <a:latin typeface="+mn-lt"/>
          <a:ea typeface="+mn-ea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050">
          <a:solidFill>
            <a:schemeClr val="tx1"/>
          </a:solidFill>
          <a:latin typeface="+mn-lt"/>
          <a:ea typeface="+mn-ea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050">
          <a:solidFill>
            <a:schemeClr val="tx1"/>
          </a:solidFill>
          <a:latin typeface="+mn-lt"/>
          <a:ea typeface="+mn-ea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05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3493B-E27E-4DC0-A41A-7E254FDDD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19A8B-408B-4DCB-AC39-AC640BF85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87CC5-FBB1-4FE5-893F-7BD071C75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661375A-C223-44C8-917C-F7C3A1BCD50F}" type="datetimeFigureOut">
              <a:rPr lang="en-GB" smtClean="0">
                <a:solidFill>
                  <a:srgbClr val="282F39">
                    <a:tint val="75000"/>
                  </a:srgbClr>
                </a:solidFill>
              </a:rPr>
              <a:pPr>
                <a:defRPr/>
              </a:pPr>
              <a:t>15/02/2019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E1BCB-E2F2-4D1B-BCFC-521169C8E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tr-TR" altLang="zh-CN" dirty="0" smtClean="0"/>
              <a:t>SABAHATTİN TURAN</a:t>
            </a:r>
            <a:endParaRPr lang="zh-CN" altLang="en-US" dirty="0" smtClean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1173B-B48E-4DCF-8715-580539054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983841B-0DB4-4C99-B5E5-79625F01DBF7}" type="slidenum">
              <a:rPr lang="en-GB" smtClean="0">
                <a:solidFill>
                  <a:srgbClr val="282F39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282F39">
                  <a:tint val="75000"/>
                </a:srgbClr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" y="33338"/>
            <a:ext cx="693567" cy="69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1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fld id="{E407FB94-DA37-400A-983A-04E0E6656E5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t>2/15/2019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zh-CN" dirty="0" smtClean="0"/>
              <a:t>SABAHATTİN TURAN</a:t>
            </a:r>
            <a:endParaRPr lang="zh-CN" altLang="en-US" dirty="0" smtClean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fld id="{7B9BC27D-2E91-4F0D-9386-E83874126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" y="33338"/>
            <a:ext cx="693567" cy="69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5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.xml"/><Relationship Id="rId5" Type="http://schemas.openxmlformats.org/officeDocument/2006/relationships/image" Target="../media/image7.png"/><Relationship Id="rId10" Type="http://schemas.microsoft.com/office/2007/relationships/diagramDrawing" Target="../diagrams/drawing2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ka Plan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Metin Kutusu 2"/>
          <p:cNvSpPr txBox="1">
            <a:spLocks/>
          </p:cNvSpPr>
          <p:nvPr/>
        </p:nvSpPr>
        <p:spPr>
          <a:xfrm>
            <a:off x="395536" y="1753946"/>
            <a:ext cx="8496944" cy="52119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altLang="zh-CN" sz="4400" dirty="0">
                <a:solidFill>
                  <a:schemeClr val="bg1"/>
                </a:solidFill>
                <a:latin typeface="Vademecum" pitchFamily="2" charset="-94"/>
                <a:ea typeface="新蒂小丸子小学版" panose="03000600000000000000" pitchFamily="66" charset="-122"/>
              </a:rPr>
              <a:t>Sıfır Atık </a:t>
            </a:r>
            <a:r>
              <a:rPr lang="tr-TR" altLang="zh-CN" sz="4400" dirty="0" err="1" smtClean="0">
                <a:solidFill>
                  <a:schemeClr val="bg1"/>
                </a:solidFill>
                <a:latin typeface="Vademecum" pitchFamily="2" charset="-94"/>
                <a:ea typeface="新蒂小丸子小学版" panose="03000600000000000000" pitchFamily="66" charset="-122"/>
              </a:rPr>
              <a:t>Egitimi</a:t>
            </a:r>
            <a:r>
              <a:rPr lang="tr-TR" altLang="zh-CN" sz="4400" dirty="0" smtClean="0">
                <a:solidFill>
                  <a:schemeClr val="bg1"/>
                </a:solidFill>
                <a:latin typeface="Vademecum" pitchFamily="2" charset="-94"/>
                <a:ea typeface="新蒂小丸子小学版" panose="03000600000000000000" pitchFamily="66" charset="-122"/>
              </a:rPr>
              <a:t> </a:t>
            </a:r>
            <a:endParaRPr lang="tr-TR" altLang="zh-CN" sz="4400" dirty="0">
              <a:solidFill>
                <a:schemeClr val="bg1"/>
              </a:solidFill>
              <a:latin typeface="Vademecum" pitchFamily="2" charset="-94"/>
              <a:ea typeface="新蒂小丸子小学版" panose="03000600000000000000" pitchFamily="66" charset="-122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945621" y="2571750"/>
            <a:ext cx="5040000" cy="360040"/>
          </a:xfrm>
          <a:prstGeom prst="rect">
            <a:avLst/>
          </a:prstGeom>
          <a:noFill/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Dikdörtgen 6"/>
          <p:cNvSpPr/>
          <p:nvPr/>
        </p:nvSpPr>
        <p:spPr>
          <a:xfrm>
            <a:off x="2017621" y="2643770"/>
            <a:ext cx="4896000" cy="216000"/>
          </a:xfrm>
          <a:prstGeom prst="rect">
            <a:avLst/>
          </a:prstGeom>
          <a:solidFill>
            <a:srgbClr val="FFFFFF"/>
          </a:solidFill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Metin Kutusu 2"/>
          <p:cNvSpPr txBox="1">
            <a:spLocks/>
          </p:cNvSpPr>
          <p:nvPr/>
        </p:nvSpPr>
        <p:spPr>
          <a:xfrm>
            <a:off x="2195736" y="936142"/>
            <a:ext cx="4212196" cy="52119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altLang="zh-CN" sz="4400" dirty="0" smtClean="0">
                <a:solidFill>
                  <a:schemeClr val="bg1"/>
                </a:solidFill>
                <a:latin typeface="Vademecum" pitchFamily="2" charset="-94"/>
                <a:ea typeface="新蒂小丸子小学版" panose="03000600000000000000" pitchFamily="66" charset="-122"/>
              </a:rPr>
              <a:t>Hoş Geldiniz</a:t>
            </a:r>
            <a:endParaRPr lang="zh-CN" altLang="en-US" sz="4400" dirty="0">
              <a:solidFill>
                <a:schemeClr val="bg1"/>
              </a:solidFill>
              <a:latin typeface="Vademecum" pitchFamily="2" charset="-94"/>
              <a:ea typeface="新蒂小丸子小学版" panose="03000600000000000000" pitchFamily="66" charset="-122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" y="33338"/>
            <a:ext cx="693567" cy="69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1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7070" y="161761"/>
            <a:ext cx="5564651" cy="1800200"/>
          </a:xfrm>
        </p:spPr>
        <p:txBody>
          <a:bodyPr>
            <a:noAutofit/>
          </a:bodyPr>
          <a:lstStyle/>
          <a:p>
            <a:pPr lvl="0"/>
            <a:r>
              <a:rPr lang="tr-TR" sz="6000" dirty="0" smtClean="0">
                <a:latin typeface="Mistral" panose="03090702030407020403" pitchFamily="66" charset="0"/>
              </a:rPr>
              <a:t>YENİDEN KULLANMA (TEKRAR KULLANIM)</a:t>
            </a:r>
            <a:endParaRPr lang="en-US" sz="6000" dirty="0">
              <a:latin typeface="Mistral" panose="03090702030407020403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80314" y="2255515"/>
            <a:ext cx="7344816" cy="1752600"/>
          </a:xfrm>
        </p:spPr>
        <p:txBody>
          <a:bodyPr>
            <a:noAutofit/>
          </a:bodyPr>
          <a:lstStyle/>
          <a:p>
            <a:pPr marL="72000" indent="-1080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tr-TR" sz="2400" dirty="0">
                <a:latin typeface="Kristen ITC" panose="03050502040202030202" pitchFamily="66" charset="0"/>
                <a:cs typeface="Times New Roman" panose="02020603050405020304" pitchFamily="18" charset="0"/>
              </a:rPr>
              <a:t>Kırılan, bozulan eşyaların tamir edilip yeniden </a:t>
            </a:r>
            <a:r>
              <a:rPr lang="tr-TR" sz="2400" dirty="0" smtClean="0">
                <a:latin typeface="Kristen ITC" panose="03050502040202030202" pitchFamily="66" charset="0"/>
                <a:cs typeface="Times New Roman" panose="02020603050405020304" pitchFamily="18" charset="0"/>
              </a:rPr>
              <a:t>kullanılması,</a:t>
            </a:r>
          </a:p>
          <a:p>
            <a:pPr marL="72000" indent="-1080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tr-TR" sz="2400" dirty="0" smtClean="0">
                <a:latin typeface="Kristen ITC" panose="03050502040202030202" pitchFamily="66" charset="0"/>
                <a:cs typeface="Times New Roman" panose="02020603050405020304" pitchFamily="18" charset="0"/>
              </a:rPr>
              <a:t>Kullanılmayan </a:t>
            </a:r>
            <a:r>
              <a:rPr lang="tr-TR" sz="2400" dirty="0" err="1" smtClean="0">
                <a:latin typeface="Kristen ITC" panose="03050502040202030202" pitchFamily="66" charset="0"/>
                <a:cs typeface="Times New Roman" panose="02020603050405020304" pitchFamily="18" charset="0"/>
              </a:rPr>
              <a:t>esyaların</a:t>
            </a:r>
            <a:r>
              <a:rPr lang="tr-TR" sz="2400" dirty="0" smtClean="0">
                <a:latin typeface="Kristen ITC" panose="03050502040202030202" pitchFamily="66" charset="0"/>
                <a:cs typeface="Times New Roman" panose="02020603050405020304" pitchFamily="18" charset="0"/>
              </a:rPr>
              <a:t> ihtiyaç </a:t>
            </a:r>
            <a:r>
              <a:rPr lang="tr-TR" sz="2400" dirty="0">
                <a:latin typeface="Kristen ITC" panose="03050502040202030202" pitchFamily="66" charset="0"/>
                <a:cs typeface="Times New Roman" panose="02020603050405020304" pitchFamily="18" charset="0"/>
              </a:rPr>
              <a:t>sahiplerince tekrar kullanımının </a:t>
            </a:r>
            <a:r>
              <a:rPr lang="tr-TR" sz="2400" dirty="0" smtClean="0">
                <a:latin typeface="Kristen ITC" panose="03050502040202030202" pitchFamily="66" charset="0"/>
                <a:cs typeface="Times New Roman" panose="02020603050405020304" pitchFamily="18" charset="0"/>
              </a:rPr>
              <a:t>sağlanması,</a:t>
            </a:r>
          </a:p>
          <a:p>
            <a:pPr marL="72000" indent="-1080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tr-TR" sz="2400" dirty="0" smtClean="0">
                <a:latin typeface="Kristen ITC" panose="03050502040202030202" pitchFamily="66" charset="0"/>
                <a:cs typeface="Times New Roman" panose="02020603050405020304" pitchFamily="18" charset="0"/>
              </a:rPr>
              <a:t>Tek </a:t>
            </a:r>
            <a:r>
              <a:rPr lang="tr-TR" sz="2400" dirty="0">
                <a:latin typeface="Kristen ITC" panose="03050502040202030202" pitchFamily="66" charset="0"/>
                <a:cs typeface="Times New Roman" panose="02020603050405020304" pitchFamily="18" charset="0"/>
              </a:rPr>
              <a:t>kullanımlık ürünlerin tercih edilmemesi.</a:t>
            </a:r>
            <a:endParaRPr lang="en-US" sz="2400" dirty="0">
              <a:latin typeface="Kristen ITC" panose="03050502040202030202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093" y="644003"/>
            <a:ext cx="2622774" cy="1611512"/>
          </a:xfrm>
          <a:prstGeom prst="rect">
            <a:avLst/>
          </a:prstGeom>
        </p:spPr>
      </p:pic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</a:t>
            </a:fld>
            <a:endParaRPr lang="tr-T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ayt Numarası Yer Tutucusu 2"/>
          <p:cNvSpPr txBox="1">
            <a:spLocks/>
          </p:cNvSpPr>
          <p:nvPr/>
        </p:nvSpPr>
        <p:spPr bwMode="auto"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ayt Numarası Yer Tutucusu 2"/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DB223CD-CA16-6A41-B9A4-B75A144A35C3}" type="slidenum">
              <a:rPr lang="en-US" sz="9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37"/>
          <p:cNvSpPr>
            <a:spLocks/>
          </p:cNvSpPr>
          <p:nvPr/>
        </p:nvSpPr>
        <p:spPr bwMode="auto">
          <a:xfrm>
            <a:off x="1093438" y="4589100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" name="Freeform 838"/>
          <p:cNvSpPr>
            <a:spLocks/>
          </p:cNvSpPr>
          <p:nvPr/>
        </p:nvSpPr>
        <p:spPr bwMode="auto">
          <a:xfrm>
            <a:off x="1380379" y="4649822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" name="Freeform 839"/>
          <p:cNvSpPr>
            <a:spLocks/>
          </p:cNvSpPr>
          <p:nvPr/>
        </p:nvSpPr>
        <p:spPr bwMode="auto">
          <a:xfrm>
            <a:off x="862458" y="4583147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" name="Freeform 840"/>
          <p:cNvSpPr>
            <a:spLocks/>
          </p:cNvSpPr>
          <p:nvPr/>
        </p:nvSpPr>
        <p:spPr bwMode="auto">
          <a:xfrm>
            <a:off x="1537543" y="4546238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" name="Freeform 841"/>
          <p:cNvSpPr>
            <a:spLocks/>
          </p:cNvSpPr>
          <p:nvPr/>
        </p:nvSpPr>
        <p:spPr bwMode="auto">
          <a:xfrm>
            <a:off x="1812576" y="4542665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" name="Freeform 842"/>
          <p:cNvSpPr>
            <a:spLocks/>
          </p:cNvSpPr>
          <p:nvPr/>
        </p:nvSpPr>
        <p:spPr bwMode="auto">
          <a:xfrm>
            <a:off x="2028080" y="4702209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" name="Freeform 843"/>
          <p:cNvSpPr>
            <a:spLocks/>
          </p:cNvSpPr>
          <p:nvPr/>
        </p:nvSpPr>
        <p:spPr bwMode="auto">
          <a:xfrm>
            <a:off x="2365026" y="4629581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" name="Freeform 844"/>
          <p:cNvSpPr>
            <a:spLocks/>
          </p:cNvSpPr>
          <p:nvPr/>
        </p:nvSpPr>
        <p:spPr bwMode="auto">
          <a:xfrm>
            <a:off x="2247154" y="508440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" name="Freeform 845"/>
          <p:cNvSpPr>
            <a:spLocks/>
          </p:cNvSpPr>
          <p:nvPr/>
        </p:nvSpPr>
        <p:spPr bwMode="auto">
          <a:xfrm>
            <a:off x="414783" y="4586719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" name="Freeform 846"/>
          <p:cNvSpPr>
            <a:spLocks/>
          </p:cNvSpPr>
          <p:nvPr/>
        </p:nvSpPr>
        <p:spPr bwMode="auto">
          <a:xfrm>
            <a:off x="558849" y="4772456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" name="Freeform 847"/>
          <p:cNvSpPr>
            <a:spLocks/>
          </p:cNvSpPr>
          <p:nvPr/>
        </p:nvSpPr>
        <p:spPr bwMode="auto">
          <a:xfrm>
            <a:off x="93314" y="4487897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" name="Freeform 848"/>
          <p:cNvSpPr>
            <a:spLocks/>
          </p:cNvSpPr>
          <p:nvPr/>
        </p:nvSpPr>
        <p:spPr bwMode="auto">
          <a:xfrm>
            <a:off x="249286" y="4820081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" name="Freeform 849"/>
          <p:cNvSpPr>
            <a:spLocks/>
          </p:cNvSpPr>
          <p:nvPr/>
        </p:nvSpPr>
        <p:spPr bwMode="auto">
          <a:xfrm>
            <a:off x="143320" y="4622437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" name="Freeform 850"/>
          <p:cNvSpPr>
            <a:spLocks/>
          </p:cNvSpPr>
          <p:nvPr/>
        </p:nvSpPr>
        <p:spPr bwMode="auto">
          <a:xfrm>
            <a:off x="2546002" y="4597434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" name="Freeform 855"/>
          <p:cNvSpPr>
            <a:spLocks/>
          </p:cNvSpPr>
          <p:nvPr/>
        </p:nvSpPr>
        <p:spPr bwMode="auto">
          <a:xfrm>
            <a:off x="362395" y="469506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" name="Freeform 856"/>
          <p:cNvSpPr>
            <a:spLocks/>
          </p:cNvSpPr>
          <p:nvPr/>
        </p:nvSpPr>
        <p:spPr bwMode="auto">
          <a:xfrm>
            <a:off x="598139" y="4540284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" name="Freeform 857"/>
          <p:cNvSpPr>
            <a:spLocks/>
          </p:cNvSpPr>
          <p:nvPr/>
        </p:nvSpPr>
        <p:spPr bwMode="auto">
          <a:xfrm>
            <a:off x="993426" y="4776028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" name="Freeform 858"/>
          <p:cNvSpPr>
            <a:spLocks/>
          </p:cNvSpPr>
          <p:nvPr/>
        </p:nvSpPr>
        <p:spPr bwMode="auto">
          <a:xfrm>
            <a:off x="1186308" y="4674825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" name="Freeform 859"/>
          <p:cNvSpPr>
            <a:spLocks/>
          </p:cNvSpPr>
          <p:nvPr/>
        </p:nvSpPr>
        <p:spPr bwMode="auto">
          <a:xfrm>
            <a:off x="1466105" y="4815319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" name="Freeform 860"/>
          <p:cNvSpPr>
            <a:spLocks/>
          </p:cNvSpPr>
          <p:nvPr/>
        </p:nvSpPr>
        <p:spPr bwMode="auto">
          <a:xfrm>
            <a:off x="1719708" y="4477181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" name="Freeform 861"/>
          <p:cNvSpPr>
            <a:spLocks/>
          </p:cNvSpPr>
          <p:nvPr/>
        </p:nvSpPr>
        <p:spPr bwMode="auto">
          <a:xfrm>
            <a:off x="1997123" y="5218940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" name="Freeform 862"/>
          <p:cNvSpPr>
            <a:spLocks/>
          </p:cNvSpPr>
          <p:nvPr/>
        </p:nvSpPr>
        <p:spPr bwMode="auto">
          <a:xfrm>
            <a:off x="1850677" y="4587909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" name="Freeform 863"/>
          <p:cNvSpPr>
            <a:spLocks/>
          </p:cNvSpPr>
          <p:nvPr/>
        </p:nvSpPr>
        <p:spPr bwMode="auto">
          <a:xfrm>
            <a:off x="2131663" y="4493850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" name="Freeform 864"/>
          <p:cNvSpPr>
            <a:spLocks/>
          </p:cNvSpPr>
          <p:nvPr/>
        </p:nvSpPr>
        <p:spPr bwMode="auto">
          <a:xfrm>
            <a:off x="2416224" y="4973672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" name="Freeform 869"/>
          <p:cNvSpPr>
            <a:spLocks/>
          </p:cNvSpPr>
          <p:nvPr/>
        </p:nvSpPr>
        <p:spPr bwMode="auto">
          <a:xfrm>
            <a:off x="24257" y="492247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" name="Freeform 870"/>
          <p:cNvSpPr>
            <a:spLocks/>
          </p:cNvSpPr>
          <p:nvPr/>
        </p:nvSpPr>
        <p:spPr bwMode="auto">
          <a:xfrm>
            <a:off x="-147193" y="4679587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" name="Freeform 871"/>
          <p:cNvSpPr>
            <a:spLocks/>
          </p:cNvSpPr>
          <p:nvPr/>
        </p:nvSpPr>
        <p:spPr bwMode="auto">
          <a:xfrm>
            <a:off x="190945" y="5114165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6" name="Freeform 873"/>
          <p:cNvSpPr>
            <a:spLocks/>
          </p:cNvSpPr>
          <p:nvPr/>
        </p:nvSpPr>
        <p:spPr bwMode="auto">
          <a:xfrm>
            <a:off x="192136" y="4586719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7" name="Freeform 874"/>
          <p:cNvSpPr>
            <a:spLocks/>
          </p:cNvSpPr>
          <p:nvPr/>
        </p:nvSpPr>
        <p:spPr bwMode="auto">
          <a:xfrm>
            <a:off x="737442" y="4872469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8" name="Freeform 875"/>
          <p:cNvSpPr>
            <a:spLocks/>
          </p:cNvSpPr>
          <p:nvPr/>
        </p:nvSpPr>
        <p:spPr bwMode="auto">
          <a:xfrm>
            <a:off x="1585167" y="4751025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9" name="Freeform 876"/>
          <p:cNvSpPr>
            <a:spLocks/>
          </p:cNvSpPr>
          <p:nvPr/>
        </p:nvSpPr>
        <p:spPr bwMode="auto">
          <a:xfrm>
            <a:off x="2216199" y="4606959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0" name="Freeform 877"/>
          <p:cNvSpPr>
            <a:spLocks/>
          </p:cNvSpPr>
          <p:nvPr/>
        </p:nvSpPr>
        <p:spPr bwMode="auto">
          <a:xfrm>
            <a:off x="2249536" y="4991531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1" name="Freeform 882"/>
          <p:cNvSpPr>
            <a:spLocks/>
          </p:cNvSpPr>
          <p:nvPr/>
        </p:nvSpPr>
        <p:spPr bwMode="auto">
          <a:xfrm>
            <a:off x="-47180" y="4776028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2" name="Freeform 883"/>
          <p:cNvSpPr>
            <a:spLocks/>
          </p:cNvSpPr>
          <p:nvPr/>
        </p:nvSpPr>
        <p:spPr bwMode="auto">
          <a:xfrm>
            <a:off x="195708" y="5157028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3" name="Freeform 884"/>
          <p:cNvSpPr>
            <a:spLocks/>
          </p:cNvSpPr>
          <p:nvPr/>
        </p:nvSpPr>
        <p:spPr bwMode="auto">
          <a:xfrm>
            <a:off x="64738" y="4358118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4" name="Freeform 886"/>
          <p:cNvSpPr>
            <a:spLocks/>
          </p:cNvSpPr>
          <p:nvPr/>
        </p:nvSpPr>
        <p:spPr bwMode="auto">
          <a:xfrm>
            <a:off x="683863" y="4536713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5" name="Freeform 887"/>
          <p:cNvSpPr>
            <a:spLocks/>
          </p:cNvSpPr>
          <p:nvPr/>
        </p:nvSpPr>
        <p:spPr bwMode="auto">
          <a:xfrm>
            <a:off x="1870917" y="4565288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6" name="Freeform 888"/>
          <p:cNvSpPr>
            <a:spLocks/>
          </p:cNvSpPr>
          <p:nvPr/>
        </p:nvSpPr>
        <p:spPr bwMode="auto">
          <a:xfrm>
            <a:off x="1691133" y="478079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7" name="Freeform 889"/>
          <p:cNvSpPr>
            <a:spLocks/>
          </p:cNvSpPr>
          <p:nvPr/>
        </p:nvSpPr>
        <p:spPr bwMode="auto">
          <a:xfrm>
            <a:off x="1814958" y="5218940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8" name="Freeform 890"/>
          <p:cNvSpPr>
            <a:spLocks/>
          </p:cNvSpPr>
          <p:nvPr/>
        </p:nvSpPr>
        <p:spPr bwMode="auto">
          <a:xfrm>
            <a:off x="2087611" y="4691494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9" name="Freeform 891"/>
          <p:cNvSpPr>
            <a:spLocks/>
          </p:cNvSpPr>
          <p:nvPr/>
        </p:nvSpPr>
        <p:spPr bwMode="auto">
          <a:xfrm>
            <a:off x="2513854" y="4534331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0" name="Freeform 892"/>
          <p:cNvSpPr>
            <a:spLocks/>
          </p:cNvSpPr>
          <p:nvPr/>
        </p:nvSpPr>
        <p:spPr bwMode="auto">
          <a:xfrm>
            <a:off x="2499568" y="4590291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1" name="Freeform 893"/>
          <p:cNvSpPr>
            <a:spLocks/>
          </p:cNvSpPr>
          <p:nvPr/>
        </p:nvSpPr>
        <p:spPr bwMode="auto">
          <a:xfrm>
            <a:off x="2480517" y="5103450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2" name="Freeform 896"/>
          <p:cNvSpPr>
            <a:spLocks/>
          </p:cNvSpPr>
          <p:nvPr/>
        </p:nvSpPr>
        <p:spPr bwMode="auto">
          <a:xfrm>
            <a:off x="792211" y="4837940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3" name="Freeform 897"/>
          <p:cNvSpPr>
            <a:spLocks/>
          </p:cNvSpPr>
          <p:nvPr/>
        </p:nvSpPr>
        <p:spPr bwMode="auto">
          <a:xfrm>
            <a:off x="1058911" y="4937953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4" name="Freeform 898"/>
          <p:cNvSpPr>
            <a:spLocks/>
          </p:cNvSpPr>
          <p:nvPr/>
        </p:nvSpPr>
        <p:spPr bwMode="auto">
          <a:xfrm>
            <a:off x="1597073" y="4949859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5" name="Freeform 899"/>
          <p:cNvSpPr>
            <a:spLocks/>
          </p:cNvSpPr>
          <p:nvPr/>
        </p:nvSpPr>
        <p:spPr bwMode="auto">
          <a:xfrm>
            <a:off x="611236" y="5228465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6" name="Freeform 900"/>
          <p:cNvSpPr>
            <a:spLocks/>
          </p:cNvSpPr>
          <p:nvPr/>
        </p:nvSpPr>
        <p:spPr bwMode="auto">
          <a:xfrm>
            <a:off x="512414" y="4961765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7" name="Freeform 901"/>
          <p:cNvSpPr>
            <a:spLocks/>
          </p:cNvSpPr>
          <p:nvPr/>
        </p:nvSpPr>
        <p:spPr bwMode="auto">
          <a:xfrm>
            <a:off x="296911" y="4454559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8" name="Freeform 902"/>
          <p:cNvSpPr>
            <a:spLocks/>
          </p:cNvSpPr>
          <p:nvPr/>
        </p:nvSpPr>
        <p:spPr bwMode="auto">
          <a:xfrm>
            <a:off x="321914" y="4628390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9" name="Freeform 903"/>
          <p:cNvSpPr>
            <a:spLocks/>
          </p:cNvSpPr>
          <p:nvPr/>
        </p:nvSpPr>
        <p:spPr bwMode="auto">
          <a:xfrm>
            <a:off x="98076" y="4842703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0" name="Freeform 905"/>
          <p:cNvSpPr>
            <a:spLocks/>
          </p:cNvSpPr>
          <p:nvPr/>
        </p:nvSpPr>
        <p:spPr bwMode="auto">
          <a:xfrm>
            <a:off x="2565052" y="4697447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1" name="Freeform 906"/>
          <p:cNvSpPr>
            <a:spLocks/>
          </p:cNvSpPr>
          <p:nvPr/>
        </p:nvSpPr>
        <p:spPr bwMode="auto">
          <a:xfrm>
            <a:off x="2322164" y="4716497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2" name="Freeform 912"/>
          <p:cNvSpPr>
            <a:spLocks/>
          </p:cNvSpPr>
          <p:nvPr/>
        </p:nvSpPr>
        <p:spPr bwMode="auto">
          <a:xfrm>
            <a:off x="2454323" y="4590290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3" name="Freeform 913"/>
          <p:cNvSpPr>
            <a:spLocks/>
          </p:cNvSpPr>
          <p:nvPr/>
        </p:nvSpPr>
        <p:spPr bwMode="auto">
          <a:xfrm>
            <a:off x="1482773" y="4831988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4" name="Freeform 914"/>
          <p:cNvSpPr>
            <a:spLocks/>
          </p:cNvSpPr>
          <p:nvPr/>
        </p:nvSpPr>
        <p:spPr bwMode="auto">
          <a:xfrm>
            <a:off x="1273223" y="4462894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5" name="Freeform 915"/>
          <p:cNvSpPr>
            <a:spLocks/>
          </p:cNvSpPr>
          <p:nvPr/>
        </p:nvSpPr>
        <p:spPr bwMode="auto">
          <a:xfrm>
            <a:off x="2035223" y="5042728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6" name="Freeform 916"/>
          <p:cNvSpPr>
            <a:spLocks/>
          </p:cNvSpPr>
          <p:nvPr/>
        </p:nvSpPr>
        <p:spPr bwMode="auto">
          <a:xfrm>
            <a:off x="493364" y="4765313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7" name="Freeform 917"/>
          <p:cNvSpPr>
            <a:spLocks/>
          </p:cNvSpPr>
          <p:nvPr/>
        </p:nvSpPr>
        <p:spPr bwMode="auto">
          <a:xfrm>
            <a:off x="1701848" y="4870088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8" name="Freeform 918"/>
          <p:cNvSpPr>
            <a:spLocks/>
          </p:cNvSpPr>
          <p:nvPr/>
        </p:nvSpPr>
        <p:spPr bwMode="auto">
          <a:xfrm>
            <a:off x="2617438" y="4680778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9" name="Freeform 919"/>
          <p:cNvSpPr>
            <a:spLocks/>
          </p:cNvSpPr>
          <p:nvPr/>
        </p:nvSpPr>
        <p:spPr bwMode="auto">
          <a:xfrm>
            <a:off x="2250726" y="4647440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0" name="Freeform 837"/>
          <p:cNvSpPr>
            <a:spLocks/>
          </p:cNvSpPr>
          <p:nvPr/>
        </p:nvSpPr>
        <p:spPr bwMode="auto">
          <a:xfrm>
            <a:off x="4496720" y="4589100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1" name="Freeform 838"/>
          <p:cNvSpPr>
            <a:spLocks/>
          </p:cNvSpPr>
          <p:nvPr/>
        </p:nvSpPr>
        <p:spPr bwMode="auto">
          <a:xfrm>
            <a:off x="4783661" y="4649822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2" name="Freeform 839"/>
          <p:cNvSpPr>
            <a:spLocks/>
          </p:cNvSpPr>
          <p:nvPr/>
        </p:nvSpPr>
        <p:spPr bwMode="auto">
          <a:xfrm>
            <a:off x="4265740" y="4583147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3" name="Freeform 840"/>
          <p:cNvSpPr>
            <a:spLocks/>
          </p:cNvSpPr>
          <p:nvPr/>
        </p:nvSpPr>
        <p:spPr bwMode="auto">
          <a:xfrm>
            <a:off x="4940824" y="4546238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4" name="Freeform 841"/>
          <p:cNvSpPr>
            <a:spLocks/>
          </p:cNvSpPr>
          <p:nvPr/>
        </p:nvSpPr>
        <p:spPr bwMode="auto">
          <a:xfrm>
            <a:off x="5215858" y="4542665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5" name="Freeform 842"/>
          <p:cNvSpPr>
            <a:spLocks/>
          </p:cNvSpPr>
          <p:nvPr/>
        </p:nvSpPr>
        <p:spPr bwMode="auto">
          <a:xfrm>
            <a:off x="5431362" y="4702209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6" name="Freeform 843"/>
          <p:cNvSpPr>
            <a:spLocks/>
          </p:cNvSpPr>
          <p:nvPr/>
        </p:nvSpPr>
        <p:spPr bwMode="auto">
          <a:xfrm>
            <a:off x="5768308" y="4629581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7" name="Freeform 844"/>
          <p:cNvSpPr>
            <a:spLocks/>
          </p:cNvSpPr>
          <p:nvPr/>
        </p:nvSpPr>
        <p:spPr bwMode="auto">
          <a:xfrm>
            <a:off x="5650436" y="508440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8" name="Freeform 845"/>
          <p:cNvSpPr>
            <a:spLocks/>
          </p:cNvSpPr>
          <p:nvPr/>
        </p:nvSpPr>
        <p:spPr bwMode="auto">
          <a:xfrm>
            <a:off x="3818064" y="4586719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9" name="Freeform 846"/>
          <p:cNvSpPr>
            <a:spLocks/>
          </p:cNvSpPr>
          <p:nvPr/>
        </p:nvSpPr>
        <p:spPr bwMode="auto">
          <a:xfrm>
            <a:off x="3962130" y="4772456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0" name="Freeform 847"/>
          <p:cNvSpPr>
            <a:spLocks/>
          </p:cNvSpPr>
          <p:nvPr/>
        </p:nvSpPr>
        <p:spPr bwMode="auto">
          <a:xfrm>
            <a:off x="3496596" y="4487897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1" name="Freeform 848"/>
          <p:cNvSpPr>
            <a:spLocks/>
          </p:cNvSpPr>
          <p:nvPr/>
        </p:nvSpPr>
        <p:spPr bwMode="auto">
          <a:xfrm>
            <a:off x="3652567" y="4820081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2" name="Freeform 849"/>
          <p:cNvSpPr>
            <a:spLocks/>
          </p:cNvSpPr>
          <p:nvPr/>
        </p:nvSpPr>
        <p:spPr bwMode="auto">
          <a:xfrm>
            <a:off x="3546601" y="4622437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3" name="Freeform 850"/>
          <p:cNvSpPr>
            <a:spLocks/>
          </p:cNvSpPr>
          <p:nvPr/>
        </p:nvSpPr>
        <p:spPr bwMode="auto">
          <a:xfrm>
            <a:off x="5949283" y="4597434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4" name="Freeform 851"/>
          <p:cNvSpPr>
            <a:spLocks/>
          </p:cNvSpPr>
          <p:nvPr/>
        </p:nvSpPr>
        <p:spPr bwMode="auto">
          <a:xfrm>
            <a:off x="6236224" y="4812938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5" name="Freeform 852"/>
          <p:cNvSpPr>
            <a:spLocks/>
          </p:cNvSpPr>
          <p:nvPr/>
        </p:nvSpPr>
        <p:spPr bwMode="auto">
          <a:xfrm>
            <a:off x="6325521" y="449027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6" name="Freeform 853"/>
          <p:cNvSpPr>
            <a:spLocks/>
          </p:cNvSpPr>
          <p:nvPr/>
        </p:nvSpPr>
        <p:spPr bwMode="auto">
          <a:xfrm>
            <a:off x="6644608" y="4854609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7" name="Freeform 854"/>
          <p:cNvSpPr>
            <a:spLocks/>
          </p:cNvSpPr>
          <p:nvPr/>
        </p:nvSpPr>
        <p:spPr bwMode="auto">
          <a:xfrm>
            <a:off x="6701758" y="4643869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8" name="Freeform 855"/>
          <p:cNvSpPr>
            <a:spLocks/>
          </p:cNvSpPr>
          <p:nvPr/>
        </p:nvSpPr>
        <p:spPr bwMode="auto">
          <a:xfrm>
            <a:off x="3765677" y="469506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9" name="Freeform 856"/>
          <p:cNvSpPr>
            <a:spLocks/>
          </p:cNvSpPr>
          <p:nvPr/>
        </p:nvSpPr>
        <p:spPr bwMode="auto">
          <a:xfrm>
            <a:off x="4001421" y="4540284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0" name="Freeform 857"/>
          <p:cNvSpPr>
            <a:spLocks/>
          </p:cNvSpPr>
          <p:nvPr/>
        </p:nvSpPr>
        <p:spPr bwMode="auto">
          <a:xfrm>
            <a:off x="4396708" y="4776028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1" name="Freeform 858"/>
          <p:cNvSpPr>
            <a:spLocks/>
          </p:cNvSpPr>
          <p:nvPr/>
        </p:nvSpPr>
        <p:spPr bwMode="auto">
          <a:xfrm>
            <a:off x="4589589" y="4674825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2" name="Freeform 859"/>
          <p:cNvSpPr>
            <a:spLocks/>
          </p:cNvSpPr>
          <p:nvPr/>
        </p:nvSpPr>
        <p:spPr bwMode="auto">
          <a:xfrm>
            <a:off x="4869387" y="4815319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3" name="Freeform 860"/>
          <p:cNvSpPr>
            <a:spLocks/>
          </p:cNvSpPr>
          <p:nvPr/>
        </p:nvSpPr>
        <p:spPr bwMode="auto">
          <a:xfrm>
            <a:off x="5122989" y="4477181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4" name="Freeform 861"/>
          <p:cNvSpPr>
            <a:spLocks/>
          </p:cNvSpPr>
          <p:nvPr/>
        </p:nvSpPr>
        <p:spPr bwMode="auto">
          <a:xfrm>
            <a:off x="5400405" y="5218940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5" name="Freeform 862"/>
          <p:cNvSpPr>
            <a:spLocks/>
          </p:cNvSpPr>
          <p:nvPr/>
        </p:nvSpPr>
        <p:spPr bwMode="auto">
          <a:xfrm>
            <a:off x="5253958" y="4587909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6" name="Freeform 863"/>
          <p:cNvSpPr>
            <a:spLocks/>
          </p:cNvSpPr>
          <p:nvPr/>
        </p:nvSpPr>
        <p:spPr bwMode="auto">
          <a:xfrm>
            <a:off x="5534945" y="4493850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7" name="Freeform 864"/>
          <p:cNvSpPr>
            <a:spLocks/>
          </p:cNvSpPr>
          <p:nvPr/>
        </p:nvSpPr>
        <p:spPr bwMode="auto">
          <a:xfrm>
            <a:off x="5819505" y="4973672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8" name="Freeform 865"/>
          <p:cNvSpPr>
            <a:spLocks/>
          </p:cNvSpPr>
          <p:nvPr/>
        </p:nvSpPr>
        <p:spPr bwMode="auto">
          <a:xfrm>
            <a:off x="6090968" y="4935572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9" name="Freeform 866"/>
          <p:cNvSpPr>
            <a:spLocks/>
          </p:cNvSpPr>
          <p:nvPr/>
        </p:nvSpPr>
        <p:spPr bwMode="auto">
          <a:xfrm>
            <a:off x="6130258" y="464267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0" name="Freeform 867"/>
          <p:cNvSpPr>
            <a:spLocks/>
          </p:cNvSpPr>
          <p:nvPr/>
        </p:nvSpPr>
        <p:spPr bwMode="auto">
          <a:xfrm>
            <a:off x="6354096" y="4574812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1" name="Freeform 868"/>
          <p:cNvSpPr>
            <a:spLocks/>
          </p:cNvSpPr>
          <p:nvPr/>
        </p:nvSpPr>
        <p:spPr bwMode="auto">
          <a:xfrm>
            <a:off x="6777958" y="4639107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2" name="Freeform 869"/>
          <p:cNvSpPr>
            <a:spLocks/>
          </p:cNvSpPr>
          <p:nvPr/>
        </p:nvSpPr>
        <p:spPr bwMode="auto">
          <a:xfrm>
            <a:off x="3427539" y="492247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3" name="Freeform 870"/>
          <p:cNvSpPr>
            <a:spLocks/>
          </p:cNvSpPr>
          <p:nvPr/>
        </p:nvSpPr>
        <p:spPr bwMode="auto">
          <a:xfrm>
            <a:off x="3256089" y="4679587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4" name="Freeform 871"/>
          <p:cNvSpPr>
            <a:spLocks/>
          </p:cNvSpPr>
          <p:nvPr/>
        </p:nvSpPr>
        <p:spPr bwMode="auto">
          <a:xfrm>
            <a:off x="3594226" y="5114165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5" name="Freeform 872"/>
          <p:cNvSpPr>
            <a:spLocks/>
          </p:cNvSpPr>
          <p:nvPr/>
        </p:nvSpPr>
        <p:spPr bwMode="auto">
          <a:xfrm>
            <a:off x="3031061" y="4747453"/>
            <a:ext cx="182166" cy="515541"/>
          </a:xfrm>
          <a:custGeom>
            <a:avLst/>
            <a:gdLst>
              <a:gd name="T0" fmla="*/ 139 w 254"/>
              <a:gd name="T1" fmla="*/ 387 h 722"/>
              <a:gd name="T2" fmla="*/ 125 w 254"/>
              <a:gd name="T3" fmla="*/ 363 h 722"/>
              <a:gd name="T4" fmla="*/ 123 w 254"/>
              <a:gd name="T5" fmla="*/ 360 h 722"/>
              <a:gd name="T6" fmla="*/ 123 w 254"/>
              <a:gd name="T7" fmla="*/ 359 h 722"/>
              <a:gd name="T8" fmla="*/ 123 w 254"/>
              <a:gd name="T9" fmla="*/ 359 h 722"/>
              <a:gd name="T10" fmla="*/ 119 w 254"/>
              <a:gd name="T11" fmla="*/ 348 h 722"/>
              <a:gd name="T12" fmla="*/ 110 w 254"/>
              <a:gd name="T13" fmla="*/ 323 h 722"/>
              <a:gd name="T14" fmla="*/ 110 w 254"/>
              <a:gd name="T15" fmla="*/ 322 h 722"/>
              <a:gd name="T16" fmla="*/ 110 w 254"/>
              <a:gd name="T17" fmla="*/ 320 h 722"/>
              <a:gd name="T18" fmla="*/ 109 w 254"/>
              <a:gd name="T19" fmla="*/ 310 h 722"/>
              <a:gd name="T20" fmla="*/ 108 w 254"/>
              <a:gd name="T21" fmla="*/ 289 h 722"/>
              <a:gd name="T22" fmla="*/ 107 w 254"/>
              <a:gd name="T23" fmla="*/ 257 h 722"/>
              <a:gd name="T24" fmla="*/ 86 w 254"/>
              <a:gd name="T25" fmla="*/ 189 h 722"/>
              <a:gd name="T26" fmla="*/ 12 w 254"/>
              <a:gd name="T27" fmla="*/ 21 h 722"/>
              <a:gd name="T28" fmla="*/ 4 w 254"/>
              <a:gd name="T29" fmla="*/ 23 h 722"/>
              <a:gd name="T30" fmla="*/ 132 w 254"/>
              <a:gd name="T31" fmla="*/ 500 h 722"/>
              <a:gd name="T32" fmla="*/ 187 w 254"/>
              <a:gd name="T33" fmla="*/ 684 h 722"/>
              <a:gd name="T34" fmla="*/ 228 w 254"/>
              <a:gd name="T35" fmla="*/ 722 h 722"/>
              <a:gd name="T36" fmla="*/ 252 w 254"/>
              <a:gd name="T37" fmla="*/ 714 h 722"/>
              <a:gd name="T38" fmla="*/ 248 w 254"/>
              <a:gd name="T39" fmla="*/ 706 h 722"/>
              <a:gd name="T40" fmla="*/ 182 w 254"/>
              <a:gd name="T41" fmla="*/ 544 h 722"/>
              <a:gd name="T42" fmla="*/ 139 w 254"/>
              <a:gd name="T43" fmla="*/ 387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4" h="722">
                <a:moveTo>
                  <a:pt x="139" y="387"/>
                </a:moveTo>
                <a:cubicBezTo>
                  <a:pt x="134" y="377"/>
                  <a:pt x="129" y="371"/>
                  <a:pt x="125" y="363"/>
                </a:cubicBezTo>
                <a:cubicBezTo>
                  <a:pt x="123" y="360"/>
                  <a:pt x="123" y="360"/>
                  <a:pt x="123" y="360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4" y="363"/>
                  <a:pt x="119" y="348"/>
                </a:cubicBezTo>
                <a:cubicBezTo>
                  <a:pt x="114" y="334"/>
                  <a:pt x="110" y="323"/>
                  <a:pt x="110" y="323"/>
                </a:cubicBezTo>
                <a:cubicBezTo>
                  <a:pt x="110" y="322"/>
                  <a:pt x="110" y="322"/>
                  <a:pt x="110" y="322"/>
                </a:cubicBezTo>
                <a:cubicBezTo>
                  <a:pt x="110" y="320"/>
                  <a:pt x="110" y="320"/>
                  <a:pt x="110" y="320"/>
                </a:cubicBezTo>
                <a:cubicBezTo>
                  <a:pt x="109" y="310"/>
                  <a:pt x="109" y="310"/>
                  <a:pt x="109" y="310"/>
                </a:cubicBezTo>
                <a:cubicBezTo>
                  <a:pt x="108" y="289"/>
                  <a:pt x="108" y="289"/>
                  <a:pt x="108" y="289"/>
                </a:cubicBezTo>
                <a:cubicBezTo>
                  <a:pt x="108" y="289"/>
                  <a:pt x="108" y="275"/>
                  <a:pt x="107" y="257"/>
                </a:cubicBezTo>
                <a:cubicBezTo>
                  <a:pt x="106" y="239"/>
                  <a:pt x="96" y="208"/>
                  <a:pt x="86" y="189"/>
                </a:cubicBezTo>
                <a:cubicBezTo>
                  <a:pt x="59" y="134"/>
                  <a:pt x="33" y="79"/>
                  <a:pt x="12" y="21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90"/>
                  <a:pt x="89" y="347"/>
                  <a:pt x="132" y="500"/>
                </a:cubicBezTo>
                <a:cubicBezTo>
                  <a:pt x="149" y="560"/>
                  <a:pt x="167" y="622"/>
                  <a:pt x="187" y="684"/>
                </a:cubicBezTo>
                <a:cubicBezTo>
                  <a:pt x="194" y="705"/>
                  <a:pt x="212" y="722"/>
                  <a:pt x="228" y="722"/>
                </a:cubicBezTo>
                <a:cubicBezTo>
                  <a:pt x="243" y="722"/>
                  <a:pt x="254" y="718"/>
                  <a:pt x="252" y="714"/>
                </a:cubicBezTo>
                <a:cubicBezTo>
                  <a:pt x="248" y="706"/>
                  <a:pt x="248" y="706"/>
                  <a:pt x="248" y="706"/>
                </a:cubicBezTo>
                <a:cubicBezTo>
                  <a:pt x="224" y="653"/>
                  <a:pt x="201" y="599"/>
                  <a:pt x="182" y="544"/>
                </a:cubicBezTo>
                <a:cubicBezTo>
                  <a:pt x="159" y="488"/>
                  <a:pt x="156" y="422"/>
                  <a:pt x="139" y="38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6" name="Freeform 873"/>
          <p:cNvSpPr>
            <a:spLocks/>
          </p:cNvSpPr>
          <p:nvPr/>
        </p:nvSpPr>
        <p:spPr bwMode="auto">
          <a:xfrm>
            <a:off x="3595418" y="4586719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7" name="Freeform 874"/>
          <p:cNvSpPr>
            <a:spLocks/>
          </p:cNvSpPr>
          <p:nvPr/>
        </p:nvSpPr>
        <p:spPr bwMode="auto">
          <a:xfrm>
            <a:off x="4140724" y="4872469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8" name="Freeform 875"/>
          <p:cNvSpPr>
            <a:spLocks/>
          </p:cNvSpPr>
          <p:nvPr/>
        </p:nvSpPr>
        <p:spPr bwMode="auto">
          <a:xfrm>
            <a:off x="4988449" y="4751025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9" name="Freeform 876"/>
          <p:cNvSpPr>
            <a:spLocks/>
          </p:cNvSpPr>
          <p:nvPr/>
        </p:nvSpPr>
        <p:spPr bwMode="auto">
          <a:xfrm>
            <a:off x="5619481" y="4606959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0" name="Freeform 877"/>
          <p:cNvSpPr>
            <a:spLocks/>
          </p:cNvSpPr>
          <p:nvPr/>
        </p:nvSpPr>
        <p:spPr bwMode="auto">
          <a:xfrm>
            <a:off x="5652817" y="4991531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1" name="Freeform 878"/>
          <p:cNvSpPr>
            <a:spLocks/>
          </p:cNvSpPr>
          <p:nvPr/>
        </p:nvSpPr>
        <p:spPr bwMode="auto">
          <a:xfrm>
            <a:off x="6140974" y="4715306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2" name="Freeform 879"/>
          <p:cNvSpPr>
            <a:spLocks/>
          </p:cNvSpPr>
          <p:nvPr/>
        </p:nvSpPr>
        <p:spPr bwMode="auto">
          <a:xfrm>
            <a:off x="6458870" y="4536713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3" name="Freeform 880"/>
          <p:cNvSpPr>
            <a:spLocks/>
          </p:cNvSpPr>
          <p:nvPr/>
        </p:nvSpPr>
        <p:spPr bwMode="auto">
          <a:xfrm>
            <a:off x="6449346" y="4879613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4" name="Freeform 881"/>
          <p:cNvSpPr>
            <a:spLocks/>
          </p:cNvSpPr>
          <p:nvPr/>
        </p:nvSpPr>
        <p:spPr bwMode="auto">
          <a:xfrm>
            <a:off x="6856539" y="4723640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5" name="Freeform 882"/>
          <p:cNvSpPr>
            <a:spLocks/>
          </p:cNvSpPr>
          <p:nvPr/>
        </p:nvSpPr>
        <p:spPr bwMode="auto">
          <a:xfrm>
            <a:off x="3356102" y="4776028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6" name="Freeform 883"/>
          <p:cNvSpPr>
            <a:spLocks/>
          </p:cNvSpPr>
          <p:nvPr/>
        </p:nvSpPr>
        <p:spPr bwMode="auto">
          <a:xfrm>
            <a:off x="3598990" y="5157028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7" name="Freeform 884"/>
          <p:cNvSpPr>
            <a:spLocks/>
          </p:cNvSpPr>
          <p:nvPr/>
        </p:nvSpPr>
        <p:spPr bwMode="auto">
          <a:xfrm>
            <a:off x="3468020" y="4358118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8" name="Freeform 885"/>
          <p:cNvSpPr>
            <a:spLocks/>
          </p:cNvSpPr>
          <p:nvPr/>
        </p:nvSpPr>
        <p:spPr bwMode="auto">
          <a:xfrm>
            <a:off x="3084639" y="4559334"/>
            <a:ext cx="138113" cy="703660"/>
          </a:xfrm>
          <a:custGeom>
            <a:avLst/>
            <a:gdLst>
              <a:gd name="T0" fmla="*/ 141 w 193"/>
              <a:gd name="T1" fmla="*/ 535 h 986"/>
              <a:gd name="T2" fmla="*/ 9 w 193"/>
              <a:gd name="T3" fmla="*/ 21 h 986"/>
              <a:gd name="T4" fmla="*/ 1 w 193"/>
              <a:gd name="T5" fmla="*/ 23 h 986"/>
              <a:gd name="T6" fmla="*/ 19 w 193"/>
              <a:gd name="T7" fmla="*/ 310 h 986"/>
              <a:gd name="T8" fmla="*/ 30 w 193"/>
              <a:gd name="T9" fmla="*/ 473 h 986"/>
              <a:gd name="T10" fmla="*/ 31 w 193"/>
              <a:gd name="T11" fmla="*/ 488 h 986"/>
              <a:gd name="T12" fmla="*/ 34 w 193"/>
              <a:gd name="T13" fmla="*/ 553 h 986"/>
              <a:gd name="T14" fmla="*/ 35 w 193"/>
              <a:gd name="T15" fmla="*/ 574 h 986"/>
              <a:gd name="T16" fmla="*/ 36 w 193"/>
              <a:gd name="T17" fmla="*/ 584 h 986"/>
              <a:gd name="T18" fmla="*/ 36 w 193"/>
              <a:gd name="T19" fmla="*/ 586 h 986"/>
              <a:gd name="T20" fmla="*/ 36 w 193"/>
              <a:gd name="T21" fmla="*/ 587 h 986"/>
              <a:gd name="T22" fmla="*/ 45 w 193"/>
              <a:gd name="T23" fmla="*/ 612 h 986"/>
              <a:gd name="T24" fmla="*/ 49 w 193"/>
              <a:gd name="T25" fmla="*/ 623 h 986"/>
              <a:gd name="T26" fmla="*/ 49 w 193"/>
              <a:gd name="T27" fmla="*/ 623 h 986"/>
              <a:gd name="T28" fmla="*/ 49 w 193"/>
              <a:gd name="T29" fmla="*/ 624 h 986"/>
              <a:gd name="T30" fmla="*/ 51 w 193"/>
              <a:gd name="T31" fmla="*/ 627 h 986"/>
              <a:gd name="T32" fmla="*/ 65 w 193"/>
              <a:gd name="T33" fmla="*/ 651 h 986"/>
              <a:gd name="T34" fmla="*/ 108 w 193"/>
              <a:gd name="T35" fmla="*/ 808 h 986"/>
              <a:gd name="T36" fmla="*/ 174 w 193"/>
              <a:gd name="T37" fmla="*/ 970 h 986"/>
              <a:gd name="T38" fmla="*/ 178 w 193"/>
              <a:gd name="T39" fmla="*/ 978 h 986"/>
              <a:gd name="T40" fmla="*/ 187 w 193"/>
              <a:gd name="T41" fmla="*/ 986 h 986"/>
              <a:gd name="T42" fmla="*/ 191 w 193"/>
              <a:gd name="T43" fmla="*/ 946 h 986"/>
              <a:gd name="T44" fmla="*/ 186 w 193"/>
              <a:gd name="T45" fmla="*/ 884 h 986"/>
              <a:gd name="T46" fmla="*/ 159 w 193"/>
              <a:gd name="T47" fmla="*/ 612 h 986"/>
              <a:gd name="T48" fmla="*/ 141 w 193"/>
              <a:gd name="T49" fmla="*/ 535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3" h="986">
                <a:moveTo>
                  <a:pt x="141" y="535"/>
                </a:moveTo>
                <a:cubicBezTo>
                  <a:pt x="81" y="366"/>
                  <a:pt x="53" y="194"/>
                  <a:pt x="9" y="21"/>
                </a:cubicBezTo>
                <a:cubicBezTo>
                  <a:pt x="4" y="0"/>
                  <a:pt x="0" y="1"/>
                  <a:pt x="1" y="23"/>
                </a:cubicBezTo>
                <a:cubicBezTo>
                  <a:pt x="6" y="119"/>
                  <a:pt x="12" y="215"/>
                  <a:pt x="19" y="310"/>
                </a:cubicBezTo>
                <a:cubicBezTo>
                  <a:pt x="23" y="364"/>
                  <a:pt x="27" y="419"/>
                  <a:pt x="30" y="473"/>
                </a:cubicBezTo>
                <a:cubicBezTo>
                  <a:pt x="31" y="488"/>
                  <a:pt x="31" y="488"/>
                  <a:pt x="31" y="488"/>
                </a:cubicBezTo>
                <a:cubicBezTo>
                  <a:pt x="34" y="553"/>
                  <a:pt x="34" y="553"/>
                  <a:pt x="34" y="553"/>
                </a:cubicBezTo>
                <a:cubicBezTo>
                  <a:pt x="35" y="574"/>
                  <a:pt x="35" y="574"/>
                  <a:pt x="35" y="574"/>
                </a:cubicBezTo>
                <a:cubicBezTo>
                  <a:pt x="36" y="584"/>
                  <a:pt x="36" y="584"/>
                  <a:pt x="36" y="584"/>
                </a:cubicBezTo>
                <a:cubicBezTo>
                  <a:pt x="36" y="586"/>
                  <a:pt x="36" y="586"/>
                  <a:pt x="36" y="586"/>
                </a:cubicBezTo>
                <a:cubicBezTo>
                  <a:pt x="36" y="586"/>
                  <a:pt x="36" y="586"/>
                  <a:pt x="36" y="587"/>
                </a:cubicBezTo>
                <a:cubicBezTo>
                  <a:pt x="36" y="587"/>
                  <a:pt x="40" y="598"/>
                  <a:pt x="45" y="612"/>
                </a:cubicBezTo>
                <a:cubicBezTo>
                  <a:pt x="50" y="627"/>
                  <a:pt x="49" y="623"/>
                  <a:pt x="49" y="623"/>
                </a:cubicBezTo>
                <a:cubicBezTo>
                  <a:pt x="49" y="623"/>
                  <a:pt x="49" y="623"/>
                  <a:pt x="49" y="623"/>
                </a:cubicBezTo>
                <a:cubicBezTo>
                  <a:pt x="49" y="624"/>
                  <a:pt x="49" y="624"/>
                  <a:pt x="49" y="624"/>
                </a:cubicBezTo>
                <a:cubicBezTo>
                  <a:pt x="51" y="627"/>
                  <a:pt x="51" y="627"/>
                  <a:pt x="51" y="627"/>
                </a:cubicBezTo>
                <a:cubicBezTo>
                  <a:pt x="55" y="635"/>
                  <a:pt x="60" y="641"/>
                  <a:pt x="65" y="651"/>
                </a:cubicBezTo>
                <a:cubicBezTo>
                  <a:pt x="82" y="686"/>
                  <a:pt x="85" y="752"/>
                  <a:pt x="108" y="808"/>
                </a:cubicBezTo>
                <a:cubicBezTo>
                  <a:pt x="127" y="863"/>
                  <a:pt x="150" y="917"/>
                  <a:pt x="174" y="970"/>
                </a:cubicBezTo>
                <a:cubicBezTo>
                  <a:pt x="174" y="970"/>
                  <a:pt x="176" y="973"/>
                  <a:pt x="178" y="978"/>
                </a:cubicBezTo>
                <a:cubicBezTo>
                  <a:pt x="180" y="982"/>
                  <a:pt x="184" y="986"/>
                  <a:pt x="187" y="986"/>
                </a:cubicBezTo>
                <a:cubicBezTo>
                  <a:pt x="191" y="986"/>
                  <a:pt x="193" y="968"/>
                  <a:pt x="191" y="946"/>
                </a:cubicBezTo>
                <a:cubicBezTo>
                  <a:pt x="190" y="924"/>
                  <a:pt x="188" y="904"/>
                  <a:pt x="186" y="884"/>
                </a:cubicBezTo>
                <a:cubicBezTo>
                  <a:pt x="175" y="792"/>
                  <a:pt x="169" y="701"/>
                  <a:pt x="159" y="612"/>
                </a:cubicBezTo>
                <a:cubicBezTo>
                  <a:pt x="157" y="590"/>
                  <a:pt x="148" y="556"/>
                  <a:pt x="141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9" name="Freeform 886"/>
          <p:cNvSpPr>
            <a:spLocks/>
          </p:cNvSpPr>
          <p:nvPr/>
        </p:nvSpPr>
        <p:spPr bwMode="auto">
          <a:xfrm>
            <a:off x="4087145" y="4536713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0" name="Freeform 887"/>
          <p:cNvSpPr>
            <a:spLocks/>
          </p:cNvSpPr>
          <p:nvPr/>
        </p:nvSpPr>
        <p:spPr bwMode="auto">
          <a:xfrm>
            <a:off x="5274199" y="4565288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1" name="Freeform 888"/>
          <p:cNvSpPr>
            <a:spLocks/>
          </p:cNvSpPr>
          <p:nvPr/>
        </p:nvSpPr>
        <p:spPr bwMode="auto">
          <a:xfrm>
            <a:off x="5094414" y="478079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2" name="Freeform 889"/>
          <p:cNvSpPr>
            <a:spLocks/>
          </p:cNvSpPr>
          <p:nvPr/>
        </p:nvSpPr>
        <p:spPr bwMode="auto">
          <a:xfrm>
            <a:off x="5218240" y="5218940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3" name="Freeform 890"/>
          <p:cNvSpPr>
            <a:spLocks/>
          </p:cNvSpPr>
          <p:nvPr/>
        </p:nvSpPr>
        <p:spPr bwMode="auto">
          <a:xfrm>
            <a:off x="5490893" y="4691494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4" name="Freeform 891"/>
          <p:cNvSpPr>
            <a:spLocks/>
          </p:cNvSpPr>
          <p:nvPr/>
        </p:nvSpPr>
        <p:spPr bwMode="auto">
          <a:xfrm>
            <a:off x="5917136" y="4534331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5" name="Freeform 892"/>
          <p:cNvSpPr>
            <a:spLocks/>
          </p:cNvSpPr>
          <p:nvPr/>
        </p:nvSpPr>
        <p:spPr bwMode="auto">
          <a:xfrm>
            <a:off x="5902849" y="4590291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6" name="Freeform 893"/>
          <p:cNvSpPr>
            <a:spLocks/>
          </p:cNvSpPr>
          <p:nvPr/>
        </p:nvSpPr>
        <p:spPr bwMode="auto">
          <a:xfrm>
            <a:off x="5883799" y="5103450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7" name="Freeform 894"/>
          <p:cNvSpPr>
            <a:spLocks/>
          </p:cNvSpPr>
          <p:nvPr/>
        </p:nvSpPr>
        <p:spPr bwMode="auto">
          <a:xfrm>
            <a:off x="6379099" y="4634344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8" name="Freeform 895"/>
          <p:cNvSpPr>
            <a:spLocks/>
          </p:cNvSpPr>
          <p:nvPr/>
        </p:nvSpPr>
        <p:spPr bwMode="auto">
          <a:xfrm>
            <a:off x="6567218" y="4770075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9" name="Freeform 896"/>
          <p:cNvSpPr>
            <a:spLocks/>
          </p:cNvSpPr>
          <p:nvPr/>
        </p:nvSpPr>
        <p:spPr bwMode="auto">
          <a:xfrm>
            <a:off x="4195493" y="4837940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0" name="Freeform 897"/>
          <p:cNvSpPr>
            <a:spLocks/>
          </p:cNvSpPr>
          <p:nvPr/>
        </p:nvSpPr>
        <p:spPr bwMode="auto">
          <a:xfrm>
            <a:off x="4462193" y="4937953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1" name="Freeform 898"/>
          <p:cNvSpPr>
            <a:spLocks/>
          </p:cNvSpPr>
          <p:nvPr/>
        </p:nvSpPr>
        <p:spPr bwMode="auto">
          <a:xfrm>
            <a:off x="5000355" y="4949859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2" name="Freeform 899"/>
          <p:cNvSpPr>
            <a:spLocks/>
          </p:cNvSpPr>
          <p:nvPr/>
        </p:nvSpPr>
        <p:spPr bwMode="auto">
          <a:xfrm>
            <a:off x="4014518" y="5228465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3" name="Freeform 900"/>
          <p:cNvSpPr>
            <a:spLocks/>
          </p:cNvSpPr>
          <p:nvPr/>
        </p:nvSpPr>
        <p:spPr bwMode="auto">
          <a:xfrm>
            <a:off x="3915695" y="4961765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4" name="Freeform 901"/>
          <p:cNvSpPr>
            <a:spLocks/>
          </p:cNvSpPr>
          <p:nvPr/>
        </p:nvSpPr>
        <p:spPr bwMode="auto">
          <a:xfrm>
            <a:off x="3700193" y="4454559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5" name="Freeform 902"/>
          <p:cNvSpPr>
            <a:spLocks/>
          </p:cNvSpPr>
          <p:nvPr/>
        </p:nvSpPr>
        <p:spPr bwMode="auto">
          <a:xfrm>
            <a:off x="3725196" y="4628390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6" name="Freeform 903"/>
          <p:cNvSpPr>
            <a:spLocks/>
          </p:cNvSpPr>
          <p:nvPr/>
        </p:nvSpPr>
        <p:spPr bwMode="auto">
          <a:xfrm>
            <a:off x="3501358" y="4842703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7" name="Freeform 904"/>
          <p:cNvSpPr>
            <a:spLocks/>
          </p:cNvSpPr>
          <p:nvPr/>
        </p:nvSpPr>
        <p:spPr bwMode="auto">
          <a:xfrm>
            <a:off x="3177508" y="4475990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8" name="Freeform 905"/>
          <p:cNvSpPr>
            <a:spLocks/>
          </p:cNvSpPr>
          <p:nvPr/>
        </p:nvSpPr>
        <p:spPr bwMode="auto">
          <a:xfrm>
            <a:off x="5968333" y="4697447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9" name="Freeform 906"/>
          <p:cNvSpPr>
            <a:spLocks/>
          </p:cNvSpPr>
          <p:nvPr/>
        </p:nvSpPr>
        <p:spPr bwMode="auto">
          <a:xfrm>
            <a:off x="5725445" y="4716497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0" name="Freeform 907"/>
          <p:cNvSpPr>
            <a:spLocks/>
          </p:cNvSpPr>
          <p:nvPr/>
        </p:nvSpPr>
        <p:spPr bwMode="auto">
          <a:xfrm>
            <a:off x="6736286" y="4905807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1" name="Freeform 908"/>
          <p:cNvSpPr>
            <a:spLocks/>
          </p:cNvSpPr>
          <p:nvPr/>
        </p:nvSpPr>
        <p:spPr bwMode="auto">
          <a:xfrm>
            <a:off x="6692233" y="4540284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2" name="Freeform 909"/>
          <p:cNvSpPr>
            <a:spLocks/>
          </p:cNvSpPr>
          <p:nvPr/>
        </p:nvSpPr>
        <p:spPr bwMode="auto">
          <a:xfrm>
            <a:off x="6669612" y="4722450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3" name="Freeform 910"/>
          <p:cNvSpPr>
            <a:spLocks/>
          </p:cNvSpPr>
          <p:nvPr/>
        </p:nvSpPr>
        <p:spPr bwMode="auto">
          <a:xfrm>
            <a:off x="6283849" y="4701019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4" name="Freeform 911"/>
          <p:cNvSpPr>
            <a:spLocks/>
          </p:cNvSpPr>
          <p:nvPr/>
        </p:nvSpPr>
        <p:spPr bwMode="auto">
          <a:xfrm>
            <a:off x="6749383" y="4692684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5" name="Freeform 912"/>
          <p:cNvSpPr>
            <a:spLocks/>
          </p:cNvSpPr>
          <p:nvPr/>
        </p:nvSpPr>
        <p:spPr bwMode="auto">
          <a:xfrm>
            <a:off x="5857605" y="4590290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6" name="Freeform 913"/>
          <p:cNvSpPr>
            <a:spLocks/>
          </p:cNvSpPr>
          <p:nvPr/>
        </p:nvSpPr>
        <p:spPr bwMode="auto">
          <a:xfrm>
            <a:off x="4886055" y="4831988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7" name="Freeform 914"/>
          <p:cNvSpPr>
            <a:spLocks/>
          </p:cNvSpPr>
          <p:nvPr/>
        </p:nvSpPr>
        <p:spPr bwMode="auto">
          <a:xfrm>
            <a:off x="4676505" y="4462894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8" name="Freeform 915"/>
          <p:cNvSpPr>
            <a:spLocks/>
          </p:cNvSpPr>
          <p:nvPr/>
        </p:nvSpPr>
        <p:spPr bwMode="auto">
          <a:xfrm>
            <a:off x="5438505" y="5042728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9" name="Freeform 916"/>
          <p:cNvSpPr>
            <a:spLocks/>
          </p:cNvSpPr>
          <p:nvPr/>
        </p:nvSpPr>
        <p:spPr bwMode="auto">
          <a:xfrm>
            <a:off x="3896646" y="4765313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0" name="Freeform 917"/>
          <p:cNvSpPr>
            <a:spLocks/>
          </p:cNvSpPr>
          <p:nvPr/>
        </p:nvSpPr>
        <p:spPr bwMode="auto">
          <a:xfrm>
            <a:off x="5105130" y="4870088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1" name="Freeform 918"/>
          <p:cNvSpPr>
            <a:spLocks/>
          </p:cNvSpPr>
          <p:nvPr/>
        </p:nvSpPr>
        <p:spPr bwMode="auto">
          <a:xfrm>
            <a:off x="6020720" y="4680778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2" name="Freeform 919"/>
          <p:cNvSpPr>
            <a:spLocks/>
          </p:cNvSpPr>
          <p:nvPr/>
        </p:nvSpPr>
        <p:spPr bwMode="auto">
          <a:xfrm>
            <a:off x="5654008" y="4647440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3" name="Freeform 920"/>
          <p:cNvSpPr>
            <a:spLocks/>
          </p:cNvSpPr>
          <p:nvPr/>
        </p:nvSpPr>
        <p:spPr bwMode="auto">
          <a:xfrm>
            <a:off x="6623177" y="4503375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4" name="Freeform 921"/>
          <p:cNvSpPr>
            <a:spLocks/>
          </p:cNvSpPr>
          <p:nvPr/>
        </p:nvSpPr>
        <p:spPr bwMode="auto">
          <a:xfrm>
            <a:off x="3664474" y="4506947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5" name="Freeform 851"/>
          <p:cNvSpPr>
            <a:spLocks/>
          </p:cNvSpPr>
          <p:nvPr/>
        </p:nvSpPr>
        <p:spPr bwMode="auto">
          <a:xfrm>
            <a:off x="2832942" y="4812938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6" name="Freeform 852"/>
          <p:cNvSpPr>
            <a:spLocks/>
          </p:cNvSpPr>
          <p:nvPr/>
        </p:nvSpPr>
        <p:spPr bwMode="auto">
          <a:xfrm>
            <a:off x="2922239" y="449027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7" name="Freeform 853"/>
          <p:cNvSpPr>
            <a:spLocks/>
          </p:cNvSpPr>
          <p:nvPr/>
        </p:nvSpPr>
        <p:spPr bwMode="auto">
          <a:xfrm>
            <a:off x="3241326" y="4854609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8" name="Freeform 854"/>
          <p:cNvSpPr>
            <a:spLocks/>
          </p:cNvSpPr>
          <p:nvPr/>
        </p:nvSpPr>
        <p:spPr bwMode="auto">
          <a:xfrm>
            <a:off x="3298477" y="4643869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9" name="Freeform 865"/>
          <p:cNvSpPr>
            <a:spLocks/>
          </p:cNvSpPr>
          <p:nvPr/>
        </p:nvSpPr>
        <p:spPr bwMode="auto">
          <a:xfrm>
            <a:off x="2687686" y="4935572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0" name="Freeform 866"/>
          <p:cNvSpPr>
            <a:spLocks/>
          </p:cNvSpPr>
          <p:nvPr/>
        </p:nvSpPr>
        <p:spPr bwMode="auto">
          <a:xfrm>
            <a:off x="2726977" y="464267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1" name="Freeform 867"/>
          <p:cNvSpPr>
            <a:spLocks/>
          </p:cNvSpPr>
          <p:nvPr/>
        </p:nvSpPr>
        <p:spPr bwMode="auto">
          <a:xfrm>
            <a:off x="2950814" y="4574812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2" name="Freeform 868"/>
          <p:cNvSpPr>
            <a:spLocks/>
          </p:cNvSpPr>
          <p:nvPr/>
        </p:nvSpPr>
        <p:spPr bwMode="auto">
          <a:xfrm>
            <a:off x="3374676" y="4639107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3" name="Freeform 878"/>
          <p:cNvSpPr>
            <a:spLocks/>
          </p:cNvSpPr>
          <p:nvPr/>
        </p:nvSpPr>
        <p:spPr bwMode="auto">
          <a:xfrm>
            <a:off x="2737692" y="4715306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4" name="Freeform 879"/>
          <p:cNvSpPr>
            <a:spLocks/>
          </p:cNvSpPr>
          <p:nvPr/>
        </p:nvSpPr>
        <p:spPr bwMode="auto">
          <a:xfrm>
            <a:off x="3055588" y="4536713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5" name="Freeform 880"/>
          <p:cNvSpPr>
            <a:spLocks/>
          </p:cNvSpPr>
          <p:nvPr/>
        </p:nvSpPr>
        <p:spPr bwMode="auto">
          <a:xfrm>
            <a:off x="3046064" y="4879613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6" name="Freeform 881"/>
          <p:cNvSpPr>
            <a:spLocks/>
          </p:cNvSpPr>
          <p:nvPr/>
        </p:nvSpPr>
        <p:spPr bwMode="auto">
          <a:xfrm>
            <a:off x="3453257" y="4723640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7" name="Freeform 894"/>
          <p:cNvSpPr>
            <a:spLocks/>
          </p:cNvSpPr>
          <p:nvPr/>
        </p:nvSpPr>
        <p:spPr bwMode="auto">
          <a:xfrm>
            <a:off x="2975817" y="4634344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8" name="Freeform 895"/>
          <p:cNvSpPr>
            <a:spLocks/>
          </p:cNvSpPr>
          <p:nvPr/>
        </p:nvSpPr>
        <p:spPr bwMode="auto">
          <a:xfrm>
            <a:off x="3163936" y="4770075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9" name="Freeform 907"/>
          <p:cNvSpPr>
            <a:spLocks/>
          </p:cNvSpPr>
          <p:nvPr/>
        </p:nvSpPr>
        <p:spPr bwMode="auto">
          <a:xfrm>
            <a:off x="3333004" y="4905807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0" name="Freeform 908"/>
          <p:cNvSpPr>
            <a:spLocks/>
          </p:cNvSpPr>
          <p:nvPr/>
        </p:nvSpPr>
        <p:spPr bwMode="auto">
          <a:xfrm>
            <a:off x="3288951" y="4540284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1" name="Freeform 909"/>
          <p:cNvSpPr>
            <a:spLocks/>
          </p:cNvSpPr>
          <p:nvPr/>
        </p:nvSpPr>
        <p:spPr bwMode="auto">
          <a:xfrm>
            <a:off x="3266330" y="4722450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2" name="Freeform 910"/>
          <p:cNvSpPr>
            <a:spLocks/>
          </p:cNvSpPr>
          <p:nvPr/>
        </p:nvSpPr>
        <p:spPr bwMode="auto">
          <a:xfrm>
            <a:off x="2880568" y="4701019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3" name="Freeform 911"/>
          <p:cNvSpPr>
            <a:spLocks/>
          </p:cNvSpPr>
          <p:nvPr/>
        </p:nvSpPr>
        <p:spPr bwMode="auto">
          <a:xfrm>
            <a:off x="3346101" y="4692684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4" name="Freeform 920"/>
          <p:cNvSpPr>
            <a:spLocks/>
          </p:cNvSpPr>
          <p:nvPr/>
        </p:nvSpPr>
        <p:spPr bwMode="auto">
          <a:xfrm>
            <a:off x="3219895" y="4503375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5" name="Freeform 921"/>
          <p:cNvSpPr>
            <a:spLocks/>
          </p:cNvSpPr>
          <p:nvPr/>
        </p:nvSpPr>
        <p:spPr bwMode="auto">
          <a:xfrm>
            <a:off x="261192" y="4506947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6" name="Freeform 868"/>
          <p:cNvSpPr>
            <a:spLocks/>
          </p:cNvSpPr>
          <p:nvPr/>
        </p:nvSpPr>
        <p:spPr bwMode="auto">
          <a:xfrm>
            <a:off x="-108648" y="4639107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7" name="Freeform 881"/>
          <p:cNvSpPr>
            <a:spLocks/>
          </p:cNvSpPr>
          <p:nvPr/>
        </p:nvSpPr>
        <p:spPr bwMode="auto">
          <a:xfrm>
            <a:off x="-30066" y="4723640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8" name="Freeform 911"/>
          <p:cNvSpPr>
            <a:spLocks/>
          </p:cNvSpPr>
          <p:nvPr/>
        </p:nvSpPr>
        <p:spPr bwMode="auto">
          <a:xfrm>
            <a:off x="-137222" y="4692684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9" name="Freeform 837"/>
          <p:cNvSpPr>
            <a:spLocks/>
          </p:cNvSpPr>
          <p:nvPr/>
        </p:nvSpPr>
        <p:spPr bwMode="auto">
          <a:xfrm>
            <a:off x="3282283" y="4588441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0" name="Freeform 838"/>
          <p:cNvSpPr>
            <a:spLocks/>
          </p:cNvSpPr>
          <p:nvPr/>
        </p:nvSpPr>
        <p:spPr bwMode="auto">
          <a:xfrm>
            <a:off x="3569224" y="4649163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1" name="Freeform 839"/>
          <p:cNvSpPr>
            <a:spLocks/>
          </p:cNvSpPr>
          <p:nvPr/>
        </p:nvSpPr>
        <p:spPr bwMode="auto">
          <a:xfrm>
            <a:off x="3051302" y="4582488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2" name="Freeform 840"/>
          <p:cNvSpPr>
            <a:spLocks/>
          </p:cNvSpPr>
          <p:nvPr/>
        </p:nvSpPr>
        <p:spPr bwMode="auto">
          <a:xfrm>
            <a:off x="3726387" y="4545579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3" name="Freeform 841"/>
          <p:cNvSpPr>
            <a:spLocks/>
          </p:cNvSpPr>
          <p:nvPr/>
        </p:nvSpPr>
        <p:spPr bwMode="auto">
          <a:xfrm>
            <a:off x="4001420" y="4542006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4" name="Freeform 842"/>
          <p:cNvSpPr>
            <a:spLocks/>
          </p:cNvSpPr>
          <p:nvPr/>
        </p:nvSpPr>
        <p:spPr bwMode="auto">
          <a:xfrm>
            <a:off x="4216924" y="4701550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5" name="Freeform 843"/>
          <p:cNvSpPr>
            <a:spLocks/>
          </p:cNvSpPr>
          <p:nvPr/>
        </p:nvSpPr>
        <p:spPr bwMode="auto">
          <a:xfrm>
            <a:off x="4553870" y="4628922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6" name="Freeform 844"/>
          <p:cNvSpPr>
            <a:spLocks/>
          </p:cNvSpPr>
          <p:nvPr/>
        </p:nvSpPr>
        <p:spPr bwMode="auto">
          <a:xfrm>
            <a:off x="4435999" y="508374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7" name="Freeform 845"/>
          <p:cNvSpPr>
            <a:spLocks/>
          </p:cNvSpPr>
          <p:nvPr/>
        </p:nvSpPr>
        <p:spPr bwMode="auto">
          <a:xfrm>
            <a:off x="2603627" y="4586060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8" name="Freeform 846"/>
          <p:cNvSpPr>
            <a:spLocks/>
          </p:cNvSpPr>
          <p:nvPr/>
        </p:nvSpPr>
        <p:spPr bwMode="auto">
          <a:xfrm>
            <a:off x="2747693" y="4771797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9" name="Freeform 847"/>
          <p:cNvSpPr>
            <a:spLocks/>
          </p:cNvSpPr>
          <p:nvPr/>
        </p:nvSpPr>
        <p:spPr bwMode="auto">
          <a:xfrm>
            <a:off x="2282158" y="4487238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0" name="Freeform 848"/>
          <p:cNvSpPr>
            <a:spLocks/>
          </p:cNvSpPr>
          <p:nvPr/>
        </p:nvSpPr>
        <p:spPr bwMode="auto">
          <a:xfrm>
            <a:off x="2438130" y="4819422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1" name="Freeform 849"/>
          <p:cNvSpPr>
            <a:spLocks/>
          </p:cNvSpPr>
          <p:nvPr/>
        </p:nvSpPr>
        <p:spPr bwMode="auto">
          <a:xfrm>
            <a:off x="2332164" y="4621778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2" name="Freeform 850"/>
          <p:cNvSpPr>
            <a:spLocks/>
          </p:cNvSpPr>
          <p:nvPr/>
        </p:nvSpPr>
        <p:spPr bwMode="auto">
          <a:xfrm>
            <a:off x="4734846" y="4596775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3" name="Freeform 855"/>
          <p:cNvSpPr>
            <a:spLocks/>
          </p:cNvSpPr>
          <p:nvPr/>
        </p:nvSpPr>
        <p:spPr bwMode="auto">
          <a:xfrm>
            <a:off x="2551240" y="469440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4" name="Freeform 856"/>
          <p:cNvSpPr>
            <a:spLocks/>
          </p:cNvSpPr>
          <p:nvPr/>
        </p:nvSpPr>
        <p:spPr bwMode="auto">
          <a:xfrm>
            <a:off x="2786983" y="4539625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5" name="Freeform 857"/>
          <p:cNvSpPr>
            <a:spLocks/>
          </p:cNvSpPr>
          <p:nvPr/>
        </p:nvSpPr>
        <p:spPr bwMode="auto">
          <a:xfrm>
            <a:off x="3182270" y="4775369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6" name="Freeform 858"/>
          <p:cNvSpPr>
            <a:spLocks/>
          </p:cNvSpPr>
          <p:nvPr/>
        </p:nvSpPr>
        <p:spPr bwMode="auto">
          <a:xfrm>
            <a:off x="3375152" y="4674166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7" name="Freeform 859"/>
          <p:cNvSpPr>
            <a:spLocks/>
          </p:cNvSpPr>
          <p:nvPr/>
        </p:nvSpPr>
        <p:spPr bwMode="auto">
          <a:xfrm>
            <a:off x="3654949" y="4814660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8" name="Freeform 860"/>
          <p:cNvSpPr>
            <a:spLocks/>
          </p:cNvSpPr>
          <p:nvPr/>
        </p:nvSpPr>
        <p:spPr bwMode="auto">
          <a:xfrm>
            <a:off x="3908552" y="4476522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9" name="Freeform 861"/>
          <p:cNvSpPr>
            <a:spLocks/>
          </p:cNvSpPr>
          <p:nvPr/>
        </p:nvSpPr>
        <p:spPr bwMode="auto">
          <a:xfrm>
            <a:off x="4185967" y="5218281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0" name="Freeform 862"/>
          <p:cNvSpPr>
            <a:spLocks/>
          </p:cNvSpPr>
          <p:nvPr/>
        </p:nvSpPr>
        <p:spPr bwMode="auto">
          <a:xfrm>
            <a:off x="4039521" y="4587250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1" name="Freeform 863"/>
          <p:cNvSpPr>
            <a:spLocks/>
          </p:cNvSpPr>
          <p:nvPr/>
        </p:nvSpPr>
        <p:spPr bwMode="auto">
          <a:xfrm>
            <a:off x="4320508" y="4493191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2" name="Freeform 864"/>
          <p:cNvSpPr>
            <a:spLocks/>
          </p:cNvSpPr>
          <p:nvPr/>
        </p:nvSpPr>
        <p:spPr bwMode="auto">
          <a:xfrm>
            <a:off x="4605068" y="4973013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3" name="Freeform 869"/>
          <p:cNvSpPr>
            <a:spLocks/>
          </p:cNvSpPr>
          <p:nvPr/>
        </p:nvSpPr>
        <p:spPr bwMode="auto">
          <a:xfrm>
            <a:off x="2213101" y="492181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4" name="Freeform 870"/>
          <p:cNvSpPr>
            <a:spLocks/>
          </p:cNvSpPr>
          <p:nvPr/>
        </p:nvSpPr>
        <p:spPr bwMode="auto">
          <a:xfrm>
            <a:off x="2041652" y="4678928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5" name="Freeform 871"/>
          <p:cNvSpPr>
            <a:spLocks/>
          </p:cNvSpPr>
          <p:nvPr/>
        </p:nvSpPr>
        <p:spPr bwMode="auto">
          <a:xfrm>
            <a:off x="2379789" y="5113506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6" name="Freeform 873"/>
          <p:cNvSpPr>
            <a:spLocks/>
          </p:cNvSpPr>
          <p:nvPr/>
        </p:nvSpPr>
        <p:spPr bwMode="auto">
          <a:xfrm>
            <a:off x="2380980" y="4586060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7" name="Freeform 874"/>
          <p:cNvSpPr>
            <a:spLocks/>
          </p:cNvSpPr>
          <p:nvPr/>
        </p:nvSpPr>
        <p:spPr bwMode="auto">
          <a:xfrm>
            <a:off x="2926286" y="4871810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8" name="Freeform 875"/>
          <p:cNvSpPr>
            <a:spLocks/>
          </p:cNvSpPr>
          <p:nvPr/>
        </p:nvSpPr>
        <p:spPr bwMode="auto">
          <a:xfrm>
            <a:off x="3774011" y="4750366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9" name="Freeform 876"/>
          <p:cNvSpPr>
            <a:spLocks/>
          </p:cNvSpPr>
          <p:nvPr/>
        </p:nvSpPr>
        <p:spPr bwMode="auto">
          <a:xfrm>
            <a:off x="4405043" y="4606300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0" name="Freeform 877"/>
          <p:cNvSpPr>
            <a:spLocks/>
          </p:cNvSpPr>
          <p:nvPr/>
        </p:nvSpPr>
        <p:spPr bwMode="auto">
          <a:xfrm>
            <a:off x="4438380" y="4990872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1" name="Freeform 882"/>
          <p:cNvSpPr>
            <a:spLocks/>
          </p:cNvSpPr>
          <p:nvPr/>
        </p:nvSpPr>
        <p:spPr bwMode="auto">
          <a:xfrm>
            <a:off x="2141664" y="4775369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2" name="Freeform 883"/>
          <p:cNvSpPr>
            <a:spLocks/>
          </p:cNvSpPr>
          <p:nvPr/>
        </p:nvSpPr>
        <p:spPr bwMode="auto">
          <a:xfrm>
            <a:off x="2384552" y="5156369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3" name="Freeform 884"/>
          <p:cNvSpPr>
            <a:spLocks/>
          </p:cNvSpPr>
          <p:nvPr/>
        </p:nvSpPr>
        <p:spPr bwMode="auto">
          <a:xfrm>
            <a:off x="2253583" y="4357459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4" name="Freeform 886"/>
          <p:cNvSpPr>
            <a:spLocks/>
          </p:cNvSpPr>
          <p:nvPr/>
        </p:nvSpPr>
        <p:spPr bwMode="auto">
          <a:xfrm>
            <a:off x="2872708" y="4536054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5" name="Freeform 887"/>
          <p:cNvSpPr>
            <a:spLocks/>
          </p:cNvSpPr>
          <p:nvPr/>
        </p:nvSpPr>
        <p:spPr bwMode="auto">
          <a:xfrm>
            <a:off x="4059761" y="4564629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6" name="Freeform 888"/>
          <p:cNvSpPr>
            <a:spLocks/>
          </p:cNvSpPr>
          <p:nvPr/>
        </p:nvSpPr>
        <p:spPr bwMode="auto">
          <a:xfrm>
            <a:off x="3879977" y="478013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7" name="Freeform 889"/>
          <p:cNvSpPr>
            <a:spLocks/>
          </p:cNvSpPr>
          <p:nvPr/>
        </p:nvSpPr>
        <p:spPr bwMode="auto">
          <a:xfrm>
            <a:off x="4003802" y="5218281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8" name="Freeform 890"/>
          <p:cNvSpPr>
            <a:spLocks/>
          </p:cNvSpPr>
          <p:nvPr/>
        </p:nvSpPr>
        <p:spPr bwMode="auto">
          <a:xfrm>
            <a:off x="4276455" y="4690835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9" name="Freeform 891"/>
          <p:cNvSpPr>
            <a:spLocks/>
          </p:cNvSpPr>
          <p:nvPr/>
        </p:nvSpPr>
        <p:spPr bwMode="auto">
          <a:xfrm>
            <a:off x="4702699" y="4533672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0" name="Freeform 892"/>
          <p:cNvSpPr>
            <a:spLocks/>
          </p:cNvSpPr>
          <p:nvPr/>
        </p:nvSpPr>
        <p:spPr bwMode="auto">
          <a:xfrm>
            <a:off x="4688412" y="4589632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1" name="Freeform 893"/>
          <p:cNvSpPr>
            <a:spLocks/>
          </p:cNvSpPr>
          <p:nvPr/>
        </p:nvSpPr>
        <p:spPr bwMode="auto">
          <a:xfrm>
            <a:off x="4669361" y="5102791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2" name="Freeform 896"/>
          <p:cNvSpPr>
            <a:spLocks/>
          </p:cNvSpPr>
          <p:nvPr/>
        </p:nvSpPr>
        <p:spPr bwMode="auto">
          <a:xfrm>
            <a:off x="2981055" y="4837281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3" name="Freeform 897"/>
          <p:cNvSpPr>
            <a:spLocks/>
          </p:cNvSpPr>
          <p:nvPr/>
        </p:nvSpPr>
        <p:spPr bwMode="auto">
          <a:xfrm>
            <a:off x="3247756" y="4937294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4" name="Freeform 898"/>
          <p:cNvSpPr>
            <a:spLocks/>
          </p:cNvSpPr>
          <p:nvPr/>
        </p:nvSpPr>
        <p:spPr bwMode="auto">
          <a:xfrm>
            <a:off x="3785917" y="4949200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5" name="Freeform 899"/>
          <p:cNvSpPr>
            <a:spLocks/>
          </p:cNvSpPr>
          <p:nvPr/>
        </p:nvSpPr>
        <p:spPr bwMode="auto">
          <a:xfrm>
            <a:off x="2800080" y="5227806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6" name="Freeform 900"/>
          <p:cNvSpPr>
            <a:spLocks/>
          </p:cNvSpPr>
          <p:nvPr/>
        </p:nvSpPr>
        <p:spPr bwMode="auto">
          <a:xfrm>
            <a:off x="2701258" y="4961106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7" name="Freeform 901"/>
          <p:cNvSpPr>
            <a:spLocks/>
          </p:cNvSpPr>
          <p:nvPr/>
        </p:nvSpPr>
        <p:spPr bwMode="auto">
          <a:xfrm>
            <a:off x="2485755" y="4453900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8" name="Freeform 902"/>
          <p:cNvSpPr>
            <a:spLocks/>
          </p:cNvSpPr>
          <p:nvPr/>
        </p:nvSpPr>
        <p:spPr bwMode="auto">
          <a:xfrm>
            <a:off x="2510758" y="4627731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9" name="Freeform 903"/>
          <p:cNvSpPr>
            <a:spLocks/>
          </p:cNvSpPr>
          <p:nvPr/>
        </p:nvSpPr>
        <p:spPr bwMode="auto">
          <a:xfrm>
            <a:off x="2286921" y="4842044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0" name="Freeform 904"/>
          <p:cNvSpPr>
            <a:spLocks/>
          </p:cNvSpPr>
          <p:nvPr/>
        </p:nvSpPr>
        <p:spPr bwMode="auto">
          <a:xfrm>
            <a:off x="1963070" y="4475331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1" name="Freeform 905"/>
          <p:cNvSpPr>
            <a:spLocks/>
          </p:cNvSpPr>
          <p:nvPr/>
        </p:nvSpPr>
        <p:spPr bwMode="auto">
          <a:xfrm>
            <a:off x="4753896" y="4696788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2" name="Freeform 906"/>
          <p:cNvSpPr>
            <a:spLocks/>
          </p:cNvSpPr>
          <p:nvPr/>
        </p:nvSpPr>
        <p:spPr bwMode="auto">
          <a:xfrm>
            <a:off x="4511008" y="4715838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3" name="Freeform 912"/>
          <p:cNvSpPr>
            <a:spLocks/>
          </p:cNvSpPr>
          <p:nvPr/>
        </p:nvSpPr>
        <p:spPr bwMode="auto">
          <a:xfrm>
            <a:off x="4643167" y="4589631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4" name="Freeform 913"/>
          <p:cNvSpPr>
            <a:spLocks/>
          </p:cNvSpPr>
          <p:nvPr/>
        </p:nvSpPr>
        <p:spPr bwMode="auto">
          <a:xfrm>
            <a:off x="3671617" y="4831329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5" name="Freeform 914"/>
          <p:cNvSpPr>
            <a:spLocks/>
          </p:cNvSpPr>
          <p:nvPr/>
        </p:nvSpPr>
        <p:spPr bwMode="auto">
          <a:xfrm>
            <a:off x="3462068" y="4462235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6" name="Freeform 915"/>
          <p:cNvSpPr>
            <a:spLocks/>
          </p:cNvSpPr>
          <p:nvPr/>
        </p:nvSpPr>
        <p:spPr bwMode="auto">
          <a:xfrm>
            <a:off x="4224068" y="5042069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7" name="Freeform 916"/>
          <p:cNvSpPr>
            <a:spLocks/>
          </p:cNvSpPr>
          <p:nvPr/>
        </p:nvSpPr>
        <p:spPr bwMode="auto">
          <a:xfrm>
            <a:off x="2682208" y="4764654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8" name="Freeform 917"/>
          <p:cNvSpPr>
            <a:spLocks/>
          </p:cNvSpPr>
          <p:nvPr/>
        </p:nvSpPr>
        <p:spPr bwMode="auto">
          <a:xfrm>
            <a:off x="3890693" y="4869429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9" name="Freeform 918"/>
          <p:cNvSpPr>
            <a:spLocks/>
          </p:cNvSpPr>
          <p:nvPr/>
        </p:nvSpPr>
        <p:spPr bwMode="auto">
          <a:xfrm>
            <a:off x="4806283" y="4680119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0" name="Freeform 919"/>
          <p:cNvSpPr>
            <a:spLocks/>
          </p:cNvSpPr>
          <p:nvPr/>
        </p:nvSpPr>
        <p:spPr bwMode="auto">
          <a:xfrm>
            <a:off x="4439571" y="4646781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1" name="Freeform 837"/>
          <p:cNvSpPr>
            <a:spLocks/>
          </p:cNvSpPr>
          <p:nvPr/>
        </p:nvSpPr>
        <p:spPr bwMode="auto">
          <a:xfrm>
            <a:off x="6685564" y="4588441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2" name="Freeform 838"/>
          <p:cNvSpPr>
            <a:spLocks/>
          </p:cNvSpPr>
          <p:nvPr/>
        </p:nvSpPr>
        <p:spPr bwMode="auto">
          <a:xfrm>
            <a:off x="6972505" y="4649163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3" name="Freeform 839"/>
          <p:cNvSpPr>
            <a:spLocks/>
          </p:cNvSpPr>
          <p:nvPr/>
        </p:nvSpPr>
        <p:spPr bwMode="auto">
          <a:xfrm>
            <a:off x="6454584" y="4582488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4" name="Freeform 840"/>
          <p:cNvSpPr>
            <a:spLocks/>
          </p:cNvSpPr>
          <p:nvPr/>
        </p:nvSpPr>
        <p:spPr bwMode="auto">
          <a:xfrm>
            <a:off x="7129669" y="4545579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5" name="Freeform 841"/>
          <p:cNvSpPr>
            <a:spLocks/>
          </p:cNvSpPr>
          <p:nvPr/>
        </p:nvSpPr>
        <p:spPr bwMode="auto">
          <a:xfrm>
            <a:off x="7404702" y="4542006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6" name="Freeform 842"/>
          <p:cNvSpPr>
            <a:spLocks/>
          </p:cNvSpPr>
          <p:nvPr/>
        </p:nvSpPr>
        <p:spPr bwMode="auto">
          <a:xfrm>
            <a:off x="7620206" y="4701550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7" name="Freeform 843"/>
          <p:cNvSpPr>
            <a:spLocks/>
          </p:cNvSpPr>
          <p:nvPr/>
        </p:nvSpPr>
        <p:spPr bwMode="auto">
          <a:xfrm>
            <a:off x="7957152" y="4628922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8" name="Freeform 844"/>
          <p:cNvSpPr>
            <a:spLocks/>
          </p:cNvSpPr>
          <p:nvPr/>
        </p:nvSpPr>
        <p:spPr bwMode="auto">
          <a:xfrm>
            <a:off x="7839280" y="508374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9" name="Freeform 845"/>
          <p:cNvSpPr>
            <a:spLocks/>
          </p:cNvSpPr>
          <p:nvPr/>
        </p:nvSpPr>
        <p:spPr bwMode="auto">
          <a:xfrm>
            <a:off x="6006909" y="4586060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0" name="Freeform 846"/>
          <p:cNvSpPr>
            <a:spLocks/>
          </p:cNvSpPr>
          <p:nvPr/>
        </p:nvSpPr>
        <p:spPr bwMode="auto">
          <a:xfrm>
            <a:off x="6150975" y="4771797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1" name="Freeform 847"/>
          <p:cNvSpPr>
            <a:spLocks/>
          </p:cNvSpPr>
          <p:nvPr/>
        </p:nvSpPr>
        <p:spPr bwMode="auto">
          <a:xfrm>
            <a:off x="5685440" y="4487238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2" name="Freeform 848"/>
          <p:cNvSpPr>
            <a:spLocks/>
          </p:cNvSpPr>
          <p:nvPr/>
        </p:nvSpPr>
        <p:spPr bwMode="auto">
          <a:xfrm>
            <a:off x="5841412" y="4819422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3" name="Freeform 849"/>
          <p:cNvSpPr>
            <a:spLocks/>
          </p:cNvSpPr>
          <p:nvPr/>
        </p:nvSpPr>
        <p:spPr bwMode="auto">
          <a:xfrm>
            <a:off x="5735446" y="4621778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4" name="Freeform 850"/>
          <p:cNvSpPr>
            <a:spLocks/>
          </p:cNvSpPr>
          <p:nvPr/>
        </p:nvSpPr>
        <p:spPr bwMode="auto">
          <a:xfrm>
            <a:off x="8138128" y="4596775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5" name="Freeform 851"/>
          <p:cNvSpPr>
            <a:spLocks/>
          </p:cNvSpPr>
          <p:nvPr/>
        </p:nvSpPr>
        <p:spPr bwMode="auto">
          <a:xfrm>
            <a:off x="8425068" y="4812279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6" name="Freeform 852"/>
          <p:cNvSpPr>
            <a:spLocks/>
          </p:cNvSpPr>
          <p:nvPr/>
        </p:nvSpPr>
        <p:spPr bwMode="auto">
          <a:xfrm>
            <a:off x="8514365" y="448961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7" name="Freeform 853"/>
          <p:cNvSpPr>
            <a:spLocks/>
          </p:cNvSpPr>
          <p:nvPr/>
        </p:nvSpPr>
        <p:spPr bwMode="auto">
          <a:xfrm>
            <a:off x="8833452" y="4853950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8" name="Freeform 854"/>
          <p:cNvSpPr>
            <a:spLocks/>
          </p:cNvSpPr>
          <p:nvPr/>
        </p:nvSpPr>
        <p:spPr bwMode="auto">
          <a:xfrm>
            <a:off x="8890603" y="4643210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9" name="Freeform 855"/>
          <p:cNvSpPr>
            <a:spLocks/>
          </p:cNvSpPr>
          <p:nvPr/>
        </p:nvSpPr>
        <p:spPr bwMode="auto">
          <a:xfrm>
            <a:off x="5954521" y="469440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0" name="Freeform 856"/>
          <p:cNvSpPr>
            <a:spLocks/>
          </p:cNvSpPr>
          <p:nvPr/>
        </p:nvSpPr>
        <p:spPr bwMode="auto">
          <a:xfrm>
            <a:off x="6190265" y="4539625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1" name="Freeform 857"/>
          <p:cNvSpPr>
            <a:spLocks/>
          </p:cNvSpPr>
          <p:nvPr/>
        </p:nvSpPr>
        <p:spPr bwMode="auto">
          <a:xfrm>
            <a:off x="6585552" y="4775369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2" name="Freeform 858"/>
          <p:cNvSpPr>
            <a:spLocks/>
          </p:cNvSpPr>
          <p:nvPr/>
        </p:nvSpPr>
        <p:spPr bwMode="auto">
          <a:xfrm>
            <a:off x="6778434" y="4674166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3" name="Freeform 859"/>
          <p:cNvSpPr>
            <a:spLocks/>
          </p:cNvSpPr>
          <p:nvPr/>
        </p:nvSpPr>
        <p:spPr bwMode="auto">
          <a:xfrm>
            <a:off x="7058231" y="4814660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4" name="Freeform 860"/>
          <p:cNvSpPr>
            <a:spLocks/>
          </p:cNvSpPr>
          <p:nvPr/>
        </p:nvSpPr>
        <p:spPr bwMode="auto">
          <a:xfrm>
            <a:off x="7311834" y="4476522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5" name="Freeform 861"/>
          <p:cNvSpPr>
            <a:spLocks/>
          </p:cNvSpPr>
          <p:nvPr/>
        </p:nvSpPr>
        <p:spPr bwMode="auto">
          <a:xfrm>
            <a:off x="7589249" y="5218281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6" name="Freeform 862"/>
          <p:cNvSpPr>
            <a:spLocks/>
          </p:cNvSpPr>
          <p:nvPr/>
        </p:nvSpPr>
        <p:spPr bwMode="auto">
          <a:xfrm>
            <a:off x="7442803" y="4587250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7" name="Freeform 863"/>
          <p:cNvSpPr>
            <a:spLocks/>
          </p:cNvSpPr>
          <p:nvPr/>
        </p:nvSpPr>
        <p:spPr bwMode="auto">
          <a:xfrm>
            <a:off x="7723789" y="4493191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8" name="Freeform 864"/>
          <p:cNvSpPr>
            <a:spLocks/>
          </p:cNvSpPr>
          <p:nvPr/>
        </p:nvSpPr>
        <p:spPr bwMode="auto">
          <a:xfrm>
            <a:off x="8008350" y="4973013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9" name="Freeform 865"/>
          <p:cNvSpPr>
            <a:spLocks/>
          </p:cNvSpPr>
          <p:nvPr/>
        </p:nvSpPr>
        <p:spPr bwMode="auto">
          <a:xfrm>
            <a:off x="8279812" y="4934913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0" name="Freeform 866"/>
          <p:cNvSpPr>
            <a:spLocks/>
          </p:cNvSpPr>
          <p:nvPr/>
        </p:nvSpPr>
        <p:spPr bwMode="auto">
          <a:xfrm>
            <a:off x="8319103" y="464201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1" name="Freeform 867"/>
          <p:cNvSpPr>
            <a:spLocks/>
          </p:cNvSpPr>
          <p:nvPr/>
        </p:nvSpPr>
        <p:spPr bwMode="auto">
          <a:xfrm>
            <a:off x="8542940" y="4574153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2" name="Freeform 868"/>
          <p:cNvSpPr>
            <a:spLocks/>
          </p:cNvSpPr>
          <p:nvPr/>
        </p:nvSpPr>
        <p:spPr bwMode="auto">
          <a:xfrm>
            <a:off x="8966802" y="4638448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3" name="Freeform 869"/>
          <p:cNvSpPr>
            <a:spLocks/>
          </p:cNvSpPr>
          <p:nvPr/>
        </p:nvSpPr>
        <p:spPr bwMode="auto">
          <a:xfrm>
            <a:off x="5616383" y="492181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4" name="Freeform 870"/>
          <p:cNvSpPr>
            <a:spLocks/>
          </p:cNvSpPr>
          <p:nvPr/>
        </p:nvSpPr>
        <p:spPr bwMode="auto">
          <a:xfrm>
            <a:off x="5444933" y="4678928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5" name="Freeform 871"/>
          <p:cNvSpPr>
            <a:spLocks/>
          </p:cNvSpPr>
          <p:nvPr/>
        </p:nvSpPr>
        <p:spPr bwMode="auto">
          <a:xfrm>
            <a:off x="5783071" y="5113506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6" name="Freeform 872"/>
          <p:cNvSpPr>
            <a:spLocks/>
          </p:cNvSpPr>
          <p:nvPr/>
        </p:nvSpPr>
        <p:spPr bwMode="auto">
          <a:xfrm>
            <a:off x="5219905" y="4746794"/>
            <a:ext cx="182166" cy="515541"/>
          </a:xfrm>
          <a:custGeom>
            <a:avLst/>
            <a:gdLst>
              <a:gd name="T0" fmla="*/ 139 w 254"/>
              <a:gd name="T1" fmla="*/ 387 h 722"/>
              <a:gd name="T2" fmla="*/ 125 w 254"/>
              <a:gd name="T3" fmla="*/ 363 h 722"/>
              <a:gd name="T4" fmla="*/ 123 w 254"/>
              <a:gd name="T5" fmla="*/ 360 h 722"/>
              <a:gd name="T6" fmla="*/ 123 w 254"/>
              <a:gd name="T7" fmla="*/ 359 h 722"/>
              <a:gd name="T8" fmla="*/ 123 w 254"/>
              <a:gd name="T9" fmla="*/ 359 h 722"/>
              <a:gd name="T10" fmla="*/ 119 w 254"/>
              <a:gd name="T11" fmla="*/ 348 h 722"/>
              <a:gd name="T12" fmla="*/ 110 w 254"/>
              <a:gd name="T13" fmla="*/ 323 h 722"/>
              <a:gd name="T14" fmla="*/ 110 w 254"/>
              <a:gd name="T15" fmla="*/ 322 h 722"/>
              <a:gd name="T16" fmla="*/ 110 w 254"/>
              <a:gd name="T17" fmla="*/ 320 h 722"/>
              <a:gd name="T18" fmla="*/ 109 w 254"/>
              <a:gd name="T19" fmla="*/ 310 h 722"/>
              <a:gd name="T20" fmla="*/ 108 w 254"/>
              <a:gd name="T21" fmla="*/ 289 h 722"/>
              <a:gd name="T22" fmla="*/ 107 w 254"/>
              <a:gd name="T23" fmla="*/ 257 h 722"/>
              <a:gd name="T24" fmla="*/ 86 w 254"/>
              <a:gd name="T25" fmla="*/ 189 h 722"/>
              <a:gd name="T26" fmla="*/ 12 w 254"/>
              <a:gd name="T27" fmla="*/ 21 h 722"/>
              <a:gd name="T28" fmla="*/ 4 w 254"/>
              <a:gd name="T29" fmla="*/ 23 h 722"/>
              <a:gd name="T30" fmla="*/ 132 w 254"/>
              <a:gd name="T31" fmla="*/ 500 h 722"/>
              <a:gd name="T32" fmla="*/ 187 w 254"/>
              <a:gd name="T33" fmla="*/ 684 h 722"/>
              <a:gd name="T34" fmla="*/ 228 w 254"/>
              <a:gd name="T35" fmla="*/ 722 h 722"/>
              <a:gd name="T36" fmla="*/ 252 w 254"/>
              <a:gd name="T37" fmla="*/ 714 h 722"/>
              <a:gd name="T38" fmla="*/ 248 w 254"/>
              <a:gd name="T39" fmla="*/ 706 h 722"/>
              <a:gd name="T40" fmla="*/ 182 w 254"/>
              <a:gd name="T41" fmla="*/ 544 h 722"/>
              <a:gd name="T42" fmla="*/ 139 w 254"/>
              <a:gd name="T43" fmla="*/ 387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4" h="722">
                <a:moveTo>
                  <a:pt x="139" y="387"/>
                </a:moveTo>
                <a:cubicBezTo>
                  <a:pt x="134" y="377"/>
                  <a:pt x="129" y="371"/>
                  <a:pt x="125" y="363"/>
                </a:cubicBezTo>
                <a:cubicBezTo>
                  <a:pt x="123" y="360"/>
                  <a:pt x="123" y="360"/>
                  <a:pt x="123" y="360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4" y="363"/>
                  <a:pt x="119" y="348"/>
                </a:cubicBezTo>
                <a:cubicBezTo>
                  <a:pt x="114" y="334"/>
                  <a:pt x="110" y="323"/>
                  <a:pt x="110" y="323"/>
                </a:cubicBezTo>
                <a:cubicBezTo>
                  <a:pt x="110" y="322"/>
                  <a:pt x="110" y="322"/>
                  <a:pt x="110" y="322"/>
                </a:cubicBezTo>
                <a:cubicBezTo>
                  <a:pt x="110" y="320"/>
                  <a:pt x="110" y="320"/>
                  <a:pt x="110" y="320"/>
                </a:cubicBezTo>
                <a:cubicBezTo>
                  <a:pt x="109" y="310"/>
                  <a:pt x="109" y="310"/>
                  <a:pt x="109" y="310"/>
                </a:cubicBezTo>
                <a:cubicBezTo>
                  <a:pt x="108" y="289"/>
                  <a:pt x="108" y="289"/>
                  <a:pt x="108" y="289"/>
                </a:cubicBezTo>
                <a:cubicBezTo>
                  <a:pt x="108" y="289"/>
                  <a:pt x="108" y="275"/>
                  <a:pt x="107" y="257"/>
                </a:cubicBezTo>
                <a:cubicBezTo>
                  <a:pt x="106" y="239"/>
                  <a:pt x="96" y="208"/>
                  <a:pt x="86" y="189"/>
                </a:cubicBezTo>
                <a:cubicBezTo>
                  <a:pt x="59" y="134"/>
                  <a:pt x="33" y="79"/>
                  <a:pt x="12" y="21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90"/>
                  <a:pt x="89" y="347"/>
                  <a:pt x="132" y="500"/>
                </a:cubicBezTo>
                <a:cubicBezTo>
                  <a:pt x="149" y="560"/>
                  <a:pt x="167" y="622"/>
                  <a:pt x="187" y="684"/>
                </a:cubicBezTo>
                <a:cubicBezTo>
                  <a:pt x="194" y="705"/>
                  <a:pt x="212" y="722"/>
                  <a:pt x="228" y="722"/>
                </a:cubicBezTo>
                <a:cubicBezTo>
                  <a:pt x="243" y="722"/>
                  <a:pt x="254" y="718"/>
                  <a:pt x="252" y="714"/>
                </a:cubicBezTo>
                <a:cubicBezTo>
                  <a:pt x="248" y="706"/>
                  <a:pt x="248" y="706"/>
                  <a:pt x="248" y="706"/>
                </a:cubicBezTo>
                <a:cubicBezTo>
                  <a:pt x="224" y="653"/>
                  <a:pt x="201" y="599"/>
                  <a:pt x="182" y="544"/>
                </a:cubicBezTo>
                <a:cubicBezTo>
                  <a:pt x="159" y="488"/>
                  <a:pt x="156" y="422"/>
                  <a:pt x="139" y="38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7" name="Freeform 873"/>
          <p:cNvSpPr>
            <a:spLocks/>
          </p:cNvSpPr>
          <p:nvPr/>
        </p:nvSpPr>
        <p:spPr bwMode="auto">
          <a:xfrm>
            <a:off x="5784262" y="4586060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8" name="Freeform 874"/>
          <p:cNvSpPr>
            <a:spLocks/>
          </p:cNvSpPr>
          <p:nvPr/>
        </p:nvSpPr>
        <p:spPr bwMode="auto">
          <a:xfrm>
            <a:off x="6329568" y="4871810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9" name="Freeform 875"/>
          <p:cNvSpPr>
            <a:spLocks/>
          </p:cNvSpPr>
          <p:nvPr/>
        </p:nvSpPr>
        <p:spPr bwMode="auto">
          <a:xfrm>
            <a:off x="7177293" y="4750366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0" name="Freeform 876"/>
          <p:cNvSpPr>
            <a:spLocks/>
          </p:cNvSpPr>
          <p:nvPr/>
        </p:nvSpPr>
        <p:spPr bwMode="auto">
          <a:xfrm>
            <a:off x="7808325" y="4606300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1" name="Freeform 877"/>
          <p:cNvSpPr>
            <a:spLocks/>
          </p:cNvSpPr>
          <p:nvPr/>
        </p:nvSpPr>
        <p:spPr bwMode="auto">
          <a:xfrm>
            <a:off x="7841662" y="4990872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2" name="Freeform 878"/>
          <p:cNvSpPr>
            <a:spLocks/>
          </p:cNvSpPr>
          <p:nvPr/>
        </p:nvSpPr>
        <p:spPr bwMode="auto">
          <a:xfrm>
            <a:off x="8329818" y="4714647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3" name="Freeform 879"/>
          <p:cNvSpPr>
            <a:spLocks/>
          </p:cNvSpPr>
          <p:nvPr/>
        </p:nvSpPr>
        <p:spPr bwMode="auto">
          <a:xfrm>
            <a:off x="8647714" y="4536054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4" name="Freeform 880"/>
          <p:cNvSpPr>
            <a:spLocks/>
          </p:cNvSpPr>
          <p:nvPr/>
        </p:nvSpPr>
        <p:spPr bwMode="auto">
          <a:xfrm>
            <a:off x="8638190" y="4878954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5" name="Freeform 881"/>
          <p:cNvSpPr>
            <a:spLocks/>
          </p:cNvSpPr>
          <p:nvPr/>
        </p:nvSpPr>
        <p:spPr bwMode="auto">
          <a:xfrm>
            <a:off x="9045383" y="4722981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6" name="Freeform 882"/>
          <p:cNvSpPr>
            <a:spLocks/>
          </p:cNvSpPr>
          <p:nvPr/>
        </p:nvSpPr>
        <p:spPr bwMode="auto">
          <a:xfrm>
            <a:off x="5544946" y="4775369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7" name="Freeform 883"/>
          <p:cNvSpPr>
            <a:spLocks/>
          </p:cNvSpPr>
          <p:nvPr/>
        </p:nvSpPr>
        <p:spPr bwMode="auto">
          <a:xfrm>
            <a:off x="5787834" y="5156369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8" name="Freeform 884"/>
          <p:cNvSpPr>
            <a:spLocks/>
          </p:cNvSpPr>
          <p:nvPr/>
        </p:nvSpPr>
        <p:spPr bwMode="auto">
          <a:xfrm>
            <a:off x="5656864" y="4357459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9" name="Freeform 885"/>
          <p:cNvSpPr>
            <a:spLocks/>
          </p:cNvSpPr>
          <p:nvPr/>
        </p:nvSpPr>
        <p:spPr bwMode="auto">
          <a:xfrm>
            <a:off x="5273483" y="4558675"/>
            <a:ext cx="138113" cy="703660"/>
          </a:xfrm>
          <a:custGeom>
            <a:avLst/>
            <a:gdLst>
              <a:gd name="T0" fmla="*/ 141 w 193"/>
              <a:gd name="T1" fmla="*/ 535 h 986"/>
              <a:gd name="T2" fmla="*/ 9 w 193"/>
              <a:gd name="T3" fmla="*/ 21 h 986"/>
              <a:gd name="T4" fmla="*/ 1 w 193"/>
              <a:gd name="T5" fmla="*/ 23 h 986"/>
              <a:gd name="T6" fmla="*/ 19 w 193"/>
              <a:gd name="T7" fmla="*/ 310 h 986"/>
              <a:gd name="T8" fmla="*/ 30 w 193"/>
              <a:gd name="T9" fmla="*/ 473 h 986"/>
              <a:gd name="T10" fmla="*/ 31 w 193"/>
              <a:gd name="T11" fmla="*/ 488 h 986"/>
              <a:gd name="T12" fmla="*/ 34 w 193"/>
              <a:gd name="T13" fmla="*/ 553 h 986"/>
              <a:gd name="T14" fmla="*/ 35 w 193"/>
              <a:gd name="T15" fmla="*/ 574 h 986"/>
              <a:gd name="T16" fmla="*/ 36 w 193"/>
              <a:gd name="T17" fmla="*/ 584 h 986"/>
              <a:gd name="T18" fmla="*/ 36 w 193"/>
              <a:gd name="T19" fmla="*/ 586 h 986"/>
              <a:gd name="T20" fmla="*/ 36 w 193"/>
              <a:gd name="T21" fmla="*/ 587 h 986"/>
              <a:gd name="T22" fmla="*/ 45 w 193"/>
              <a:gd name="T23" fmla="*/ 612 h 986"/>
              <a:gd name="T24" fmla="*/ 49 w 193"/>
              <a:gd name="T25" fmla="*/ 623 h 986"/>
              <a:gd name="T26" fmla="*/ 49 w 193"/>
              <a:gd name="T27" fmla="*/ 623 h 986"/>
              <a:gd name="T28" fmla="*/ 49 w 193"/>
              <a:gd name="T29" fmla="*/ 624 h 986"/>
              <a:gd name="T30" fmla="*/ 51 w 193"/>
              <a:gd name="T31" fmla="*/ 627 h 986"/>
              <a:gd name="T32" fmla="*/ 65 w 193"/>
              <a:gd name="T33" fmla="*/ 651 h 986"/>
              <a:gd name="T34" fmla="*/ 108 w 193"/>
              <a:gd name="T35" fmla="*/ 808 h 986"/>
              <a:gd name="T36" fmla="*/ 174 w 193"/>
              <a:gd name="T37" fmla="*/ 970 h 986"/>
              <a:gd name="T38" fmla="*/ 178 w 193"/>
              <a:gd name="T39" fmla="*/ 978 h 986"/>
              <a:gd name="T40" fmla="*/ 187 w 193"/>
              <a:gd name="T41" fmla="*/ 986 h 986"/>
              <a:gd name="T42" fmla="*/ 191 w 193"/>
              <a:gd name="T43" fmla="*/ 946 h 986"/>
              <a:gd name="T44" fmla="*/ 186 w 193"/>
              <a:gd name="T45" fmla="*/ 884 h 986"/>
              <a:gd name="T46" fmla="*/ 159 w 193"/>
              <a:gd name="T47" fmla="*/ 612 h 986"/>
              <a:gd name="T48" fmla="*/ 141 w 193"/>
              <a:gd name="T49" fmla="*/ 535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3" h="986">
                <a:moveTo>
                  <a:pt x="141" y="535"/>
                </a:moveTo>
                <a:cubicBezTo>
                  <a:pt x="81" y="366"/>
                  <a:pt x="53" y="194"/>
                  <a:pt x="9" y="21"/>
                </a:cubicBezTo>
                <a:cubicBezTo>
                  <a:pt x="4" y="0"/>
                  <a:pt x="0" y="1"/>
                  <a:pt x="1" y="23"/>
                </a:cubicBezTo>
                <a:cubicBezTo>
                  <a:pt x="6" y="119"/>
                  <a:pt x="12" y="215"/>
                  <a:pt x="19" y="310"/>
                </a:cubicBezTo>
                <a:cubicBezTo>
                  <a:pt x="23" y="364"/>
                  <a:pt x="27" y="419"/>
                  <a:pt x="30" y="473"/>
                </a:cubicBezTo>
                <a:cubicBezTo>
                  <a:pt x="31" y="488"/>
                  <a:pt x="31" y="488"/>
                  <a:pt x="31" y="488"/>
                </a:cubicBezTo>
                <a:cubicBezTo>
                  <a:pt x="34" y="553"/>
                  <a:pt x="34" y="553"/>
                  <a:pt x="34" y="553"/>
                </a:cubicBezTo>
                <a:cubicBezTo>
                  <a:pt x="35" y="574"/>
                  <a:pt x="35" y="574"/>
                  <a:pt x="35" y="574"/>
                </a:cubicBezTo>
                <a:cubicBezTo>
                  <a:pt x="36" y="584"/>
                  <a:pt x="36" y="584"/>
                  <a:pt x="36" y="584"/>
                </a:cubicBezTo>
                <a:cubicBezTo>
                  <a:pt x="36" y="586"/>
                  <a:pt x="36" y="586"/>
                  <a:pt x="36" y="586"/>
                </a:cubicBezTo>
                <a:cubicBezTo>
                  <a:pt x="36" y="586"/>
                  <a:pt x="36" y="586"/>
                  <a:pt x="36" y="587"/>
                </a:cubicBezTo>
                <a:cubicBezTo>
                  <a:pt x="36" y="587"/>
                  <a:pt x="40" y="598"/>
                  <a:pt x="45" y="612"/>
                </a:cubicBezTo>
                <a:cubicBezTo>
                  <a:pt x="50" y="627"/>
                  <a:pt x="49" y="623"/>
                  <a:pt x="49" y="623"/>
                </a:cubicBezTo>
                <a:cubicBezTo>
                  <a:pt x="49" y="623"/>
                  <a:pt x="49" y="623"/>
                  <a:pt x="49" y="623"/>
                </a:cubicBezTo>
                <a:cubicBezTo>
                  <a:pt x="49" y="624"/>
                  <a:pt x="49" y="624"/>
                  <a:pt x="49" y="624"/>
                </a:cubicBezTo>
                <a:cubicBezTo>
                  <a:pt x="51" y="627"/>
                  <a:pt x="51" y="627"/>
                  <a:pt x="51" y="627"/>
                </a:cubicBezTo>
                <a:cubicBezTo>
                  <a:pt x="55" y="635"/>
                  <a:pt x="60" y="641"/>
                  <a:pt x="65" y="651"/>
                </a:cubicBezTo>
                <a:cubicBezTo>
                  <a:pt x="82" y="686"/>
                  <a:pt x="85" y="752"/>
                  <a:pt x="108" y="808"/>
                </a:cubicBezTo>
                <a:cubicBezTo>
                  <a:pt x="127" y="863"/>
                  <a:pt x="150" y="917"/>
                  <a:pt x="174" y="970"/>
                </a:cubicBezTo>
                <a:cubicBezTo>
                  <a:pt x="174" y="970"/>
                  <a:pt x="176" y="973"/>
                  <a:pt x="178" y="978"/>
                </a:cubicBezTo>
                <a:cubicBezTo>
                  <a:pt x="180" y="982"/>
                  <a:pt x="184" y="986"/>
                  <a:pt x="187" y="986"/>
                </a:cubicBezTo>
                <a:cubicBezTo>
                  <a:pt x="191" y="986"/>
                  <a:pt x="193" y="968"/>
                  <a:pt x="191" y="946"/>
                </a:cubicBezTo>
                <a:cubicBezTo>
                  <a:pt x="190" y="924"/>
                  <a:pt x="188" y="904"/>
                  <a:pt x="186" y="884"/>
                </a:cubicBezTo>
                <a:cubicBezTo>
                  <a:pt x="175" y="792"/>
                  <a:pt x="169" y="701"/>
                  <a:pt x="159" y="612"/>
                </a:cubicBezTo>
                <a:cubicBezTo>
                  <a:pt x="157" y="590"/>
                  <a:pt x="148" y="556"/>
                  <a:pt x="141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0" name="Freeform 886"/>
          <p:cNvSpPr>
            <a:spLocks/>
          </p:cNvSpPr>
          <p:nvPr/>
        </p:nvSpPr>
        <p:spPr bwMode="auto">
          <a:xfrm>
            <a:off x="6275989" y="4536054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1" name="Freeform 887"/>
          <p:cNvSpPr>
            <a:spLocks/>
          </p:cNvSpPr>
          <p:nvPr/>
        </p:nvSpPr>
        <p:spPr bwMode="auto">
          <a:xfrm>
            <a:off x="7463043" y="4564629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2" name="Freeform 888"/>
          <p:cNvSpPr>
            <a:spLocks/>
          </p:cNvSpPr>
          <p:nvPr/>
        </p:nvSpPr>
        <p:spPr bwMode="auto">
          <a:xfrm>
            <a:off x="7283259" y="478013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3" name="Freeform 889"/>
          <p:cNvSpPr>
            <a:spLocks/>
          </p:cNvSpPr>
          <p:nvPr/>
        </p:nvSpPr>
        <p:spPr bwMode="auto">
          <a:xfrm>
            <a:off x="7407084" y="5218281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4" name="Freeform 890"/>
          <p:cNvSpPr>
            <a:spLocks/>
          </p:cNvSpPr>
          <p:nvPr/>
        </p:nvSpPr>
        <p:spPr bwMode="auto">
          <a:xfrm>
            <a:off x="7679737" y="4690835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5" name="Freeform 891"/>
          <p:cNvSpPr>
            <a:spLocks/>
          </p:cNvSpPr>
          <p:nvPr/>
        </p:nvSpPr>
        <p:spPr bwMode="auto">
          <a:xfrm>
            <a:off x="8105980" y="4533672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6" name="Freeform 892"/>
          <p:cNvSpPr>
            <a:spLocks/>
          </p:cNvSpPr>
          <p:nvPr/>
        </p:nvSpPr>
        <p:spPr bwMode="auto">
          <a:xfrm>
            <a:off x="8091694" y="4589632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7" name="Freeform 893"/>
          <p:cNvSpPr>
            <a:spLocks/>
          </p:cNvSpPr>
          <p:nvPr/>
        </p:nvSpPr>
        <p:spPr bwMode="auto">
          <a:xfrm>
            <a:off x="8072643" y="5102791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8" name="Freeform 894"/>
          <p:cNvSpPr>
            <a:spLocks/>
          </p:cNvSpPr>
          <p:nvPr/>
        </p:nvSpPr>
        <p:spPr bwMode="auto">
          <a:xfrm>
            <a:off x="8567943" y="4633685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9" name="Freeform 895"/>
          <p:cNvSpPr>
            <a:spLocks/>
          </p:cNvSpPr>
          <p:nvPr/>
        </p:nvSpPr>
        <p:spPr bwMode="auto">
          <a:xfrm>
            <a:off x="8756062" y="4769416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0" name="Freeform 896"/>
          <p:cNvSpPr>
            <a:spLocks/>
          </p:cNvSpPr>
          <p:nvPr/>
        </p:nvSpPr>
        <p:spPr bwMode="auto">
          <a:xfrm>
            <a:off x="6384337" y="4837281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1" name="Freeform 897"/>
          <p:cNvSpPr>
            <a:spLocks/>
          </p:cNvSpPr>
          <p:nvPr/>
        </p:nvSpPr>
        <p:spPr bwMode="auto">
          <a:xfrm>
            <a:off x="6651037" y="4937294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2" name="Freeform 898"/>
          <p:cNvSpPr>
            <a:spLocks/>
          </p:cNvSpPr>
          <p:nvPr/>
        </p:nvSpPr>
        <p:spPr bwMode="auto">
          <a:xfrm>
            <a:off x="7189199" y="4949200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3" name="Freeform 899"/>
          <p:cNvSpPr>
            <a:spLocks/>
          </p:cNvSpPr>
          <p:nvPr/>
        </p:nvSpPr>
        <p:spPr bwMode="auto">
          <a:xfrm>
            <a:off x="6203362" y="5227806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4" name="Freeform 900"/>
          <p:cNvSpPr>
            <a:spLocks/>
          </p:cNvSpPr>
          <p:nvPr/>
        </p:nvSpPr>
        <p:spPr bwMode="auto">
          <a:xfrm>
            <a:off x="6104540" y="4961106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5" name="Freeform 901"/>
          <p:cNvSpPr>
            <a:spLocks/>
          </p:cNvSpPr>
          <p:nvPr/>
        </p:nvSpPr>
        <p:spPr bwMode="auto">
          <a:xfrm>
            <a:off x="5889037" y="4453900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6" name="Freeform 902"/>
          <p:cNvSpPr>
            <a:spLocks/>
          </p:cNvSpPr>
          <p:nvPr/>
        </p:nvSpPr>
        <p:spPr bwMode="auto">
          <a:xfrm>
            <a:off x="5914040" y="4627731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7" name="Freeform 903"/>
          <p:cNvSpPr>
            <a:spLocks/>
          </p:cNvSpPr>
          <p:nvPr/>
        </p:nvSpPr>
        <p:spPr bwMode="auto">
          <a:xfrm>
            <a:off x="5690202" y="4842044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8" name="Freeform 904"/>
          <p:cNvSpPr>
            <a:spLocks/>
          </p:cNvSpPr>
          <p:nvPr/>
        </p:nvSpPr>
        <p:spPr bwMode="auto">
          <a:xfrm>
            <a:off x="5366352" y="4475331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9" name="Freeform 905"/>
          <p:cNvSpPr>
            <a:spLocks/>
          </p:cNvSpPr>
          <p:nvPr/>
        </p:nvSpPr>
        <p:spPr bwMode="auto">
          <a:xfrm>
            <a:off x="8157178" y="4696788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0" name="Freeform 906"/>
          <p:cNvSpPr>
            <a:spLocks/>
          </p:cNvSpPr>
          <p:nvPr/>
        </p:nvSpPr>
        <p:spPr bwMode="auto">
          <a:xfrm>
            <a:off x="7914290" y="4715838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1" name="Freeform 907"/>
          <p:cNvSpPr>
            <a:spLocks/>
          </p:cNvSpPr>
          <p:nvPr/>
        </p:nvSpPr>
        <p:spPr bwMode="auto">
          <a:xfrm>
            <a:off x="8925130" y="4905148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2" name="Freeform 908"/>
          <p:cNvSpPr>
            <a:spLocks/>
          </p:cNvSpPr>
          <p:nvPr/>
        </p:nvSpPr>
        <p:spPr bwMode="auto">
          <a:xfrm>
            <a:off x="8881077" y="4539625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3" name="Freeform 909"/>
          <p:cNvSpPr>
            <a:spLocks/>
          </p:cNvSpPr>
          <p:nvPr/>
        </p:nvSpPr>
        <p:spPr bwMode="auto">
          <a:xfrm>
            <a:off x="8858456" y="4721791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4" name="Freeform 910"/>
          <p:cNvSpPr>
            <a:spLocks/>
          </p:cNvSpPr>
          <p:nvPr/>
        </p:nvSpPr>
        <p:spPr bwMode="auto">
          <a:xfrm>
            <a:off x="8472694" y="4700360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5" name="Freeform 911"/>
          <p:cNvSpPr>
            <a:spLocks/>
          </p:cNvSpPr>
          <p:nvPr/>
        </p:nvSpPr>
        <p:spPr bwMode="auto">
          <a:xfrm>
            <a:off x="8938227" y="4692025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6" name="Freeform 912"/>
          <p:cNvSpPr>
            <a:spLocks/>
          </p:cNvSpPr>
          <p:nvPr/>
        </p:nvSpPr>
        <p:spPr bwMode="auto">
          <a:xfrm>
            <a:off x="8046449" y="4589631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7" name="Freeform 913"/>
          <p:cNvSpPr>
            <a:spLocks/>
          </p:cNvSpPr>
          <p:nvPr/>
        </p:nvSpPr>
        <p:spPr bwMode="auto">
          <a:xfrm>
            <a:off x="7074899" y="4831329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8" name="Freeform 914"/>
          <p:cNvSpPr>
            <a:spLocks/>
          </p:cNvSpPr>
          <p:nvPr/>
        </p:nvSpPr>
        <p:spPr bwMode="auto">
          <a:xfrm>
            <a:off x="6865349" y="4462235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9" name="Freeform 915"/>
          <p:cNvSpPr>
            <a:spLocks/>
          </p:cNvSpPr>
          <p:nvPr/>
        </p:nvSpPr>
        <p:spPr bwMode="auto">
          <a:xfrm>
            <a:off x="7627349" y="5042069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0" name="Freeform 916"/>
          <p:cNvSpPr>
            <a:spLocks/>
          </p:cNvSpPr>
          <p:nvPr/>
        </p:nvSpPr>
        <p:spPr bwMode="auto">
          <a:xfrm>
            <a:off x="6085490" y="4764654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1" name="Freeform 917"/>
          <p:cNvSpPr>
            <a:spLocks/>
          </p:cNvSpPr>
          <p:nvPr/>
        </p:nvSpPr>
        <p:spPr bwMode="auto">
          <a:xfrm>
            <a:off x="7293974" y="4869429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2" name="Freeform 918"/>
          <p:cNvSpPr>
            <a:spLocks/>
          </p:cNvSpPr>
          <p:nvPr/>
        </p:nvSpPr>
        <p:spPr bwMode="auto">
          <a:xfrm>
            <a:off x="8209564" y="4680119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3" name="Freeform 919"/>
          <p:cNvSpPr>
            <a:spLocks/>
          </p:cNvSpPr>
          <p:nvPr/>
        </p:nvSpPr>
        <p:spPr bwMode="auto">
          <a:xfrm>
            <a:off x="7842852" y="4646781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4" name="Freeform 920"/>
          <p:cNvSpPr>
            <a:spLocks/>
          </p:cNvSpPr>
          <p:nvPr/>
        </p:nvSpPr>
        <p:spPr bwMode="auto">
          <a:xfrm>
            <a:off x="8812021" y="4502716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5" name="Freeform 921"/>
          <p:cNvSpPr>
            <a:spLocks/>
          </p:cNvSpPr>
          <p:nvPr/>
        </p:nvSpPr>
        <p:spPr bwMode="auto">
          <a:xfrm>
            <a:off x="5853318" y="4506288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6" name="Freeform 851"/>
          <p:cNvSpPr>
            <a:spLocks/>
          </p:cNvSpPr>
          <p:nvPr/>
        </p:nvSpPr>
        <p:spPr bwMode="auto">
          <a:xfrm>
            <a:off x="5021786" y="4812279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7" name="Freeform 852"/>
          <p:cNvSpPr>
            <a:spLocks/>
          </p:cNvSpPr>
          <p:nvPr/>
        </p:nvSpPr>
        <p:spPr bwMode="auto">
          <a:xfrm>
            <a:off x="5111083" y="448961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8" name="Freeform 853"/>
          <p:cNvSpPr>
            <a:spLocks/>
          </p:cNvSpPr>
          <p:nvPr/>
        </p:nvSpPr>
        <p:spPr bwMode="auto">
          <a:xfrm>
            <a:off x="5430171" y="4853950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9" name="Freeform 854"/>
          <p:cNvSpPr>
            <a:spLocks/>
          </p:cNvSpPr>
          <p:nvPr/>
        </p:nvSpPr>
        <p:spPr bwMode="auto">
          <a:xfrm>
            <a:off x="5487321" y="4643210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0" name="Freeform 865"/>
          <p:cNvSpPr>
            <a:spLocks/>
          </p:cNvSpPr>
          <p:nvPr/>
        </p:nvSpPr>
        <p:spPr bwMode="auto">
          <a:xfrm>
            <a:off x="4876530" y="4934913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1" name="Freeform 866"/>
          <p:cNvSpPr>
            <a:spLocks/>
          </p:cNvSpPr>
          <p:nvPr/>
        </p:nvSpPr>
        <p:spPr bwMode="auto">
          <a:xfrm>
            <a:off x="4915821" y="464201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2" name="Freeform 867"/>
          <p:cNvSpPr>
            <a:spLocks/>
          </p:cNvSpPr>
          <p:nvPr/>
        </p:nvSpPr>
        <p:spPr bwMode="auto">
          <a:xfrm>
            <a:off x="5139658" y="4574153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3" name="Freeform 868"/>
          <p:cNvSpPr>
            <a:spLocks/>
          </p:cNvSpPr>
          <p:nvPr/>
        </p:nvSpPr>
        <p:spPr bwMode="auto">
          <a:xfrm>
            <a:off x="5563521" y="4638448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4" name="Freeform 878"/>
          <p:cNvSpPr>
            <a:spLocks/>
          </p:cNvSpPr>
          <p:nvPr/>
        </p:nvSpPr>
        <p:spPr bwMode="auto">
          <a:xfrm>
            <a:off x="4926536" y="4714647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5" name="Freeform 879"/>
          <p:cNvSpPr>
            <a:spLocks/>
          </p:cNvSpPr>
          <p:nvPr/>
        </p:nvSpPr>
        <p:spPr bwMode="auto">
          <a:xfrm>
            <a:off x="5244433" y="4536054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6" name="Freeform 880"/>
          <p:cNvSpPr>
            <a:spLocks/>
          </p:cNvSpPr>
          <p:nvPr/>
        </p:nvSpPr>
        <p:spPr bwMode="auto">
          <a:xfrm>
            <a:off x="5234908" y="4878954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7" name="Freeform 881"/>
          <p:cNvSpPr>
            <a:spLocks/>
          </p:cNvSpPr>
          <p:nvPr/>
        </p:nvSpPr>
        <p:spPr bwMode="auto">
          <a:xfrm>
            <a:off x="5642101" y="4722981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8" name="Freeform 894"/>
          <p:cNvSpPr>
            <a:spLocks/>
          </p:cNvSpPr>
          <p:nvPr/>
        </p:nvSpPr>
        <p:spPr bwMode="auto">
          <a:xfrm>
            <a:off x="5164661" y="4633685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9" name="Freeform 895"/>
          <p:cNvSpPr>
            <a:spLocks/>
          </p:cNvSpPr>
          <p:nvPr/>
        </p:nvSpPr>
        <p:spPr bwMode="auto">
          <a:xfrm>
            <a:off x="5352780" y="4769416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0" name="Freeform 907"/>
          <p:cNvSpPr>
            <a:spLocks/>
          </p:cNvSpPr>
          <p:nvPr/>
        </p:nvSpPr>
        <p:spPr bwMode="auto">
          <a:xfrm>
            <a:off x="5521849" y="4905148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1" name="Freeform 908"/>
          <p:cNvSpPr>
            <a:spLocks/>
          </p:cNvSpPr>
          <p:nvPr/>
        </p:nvSpPr>
        <p:spPr bwMode="auto">
          <a:xfrm>
            <a:off x="5477795" y="4539625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2" name="Freeform 909"/>
          <p:cNvSpPr>
            <a:spLocks/>
          </p:cNvSpPr>
          <p:nvPr/>
        </p:nvSpPr>
        <p:spPr bwMode="auto">
          <a:xfrm>
            <a:off x="5455174" y="4721791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3" name="Freeform 910"/>
          <p:cNvSpPr>
            <a:spLocks/>
          </p:cNvSpPr>
          <p:nvPr/>
        </p:nvSpPr>
        <p:spPr bwMode="auto">
          <a:xfrm>
            <a:off x="5069412" y="4700360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4" name="Freeform 911"/>
          <p:cNvSpPr>
            <a:spLocks/>
          </p:cNvSpPr>
          <p:nvPr/>
        </p:nvSpPr>
        <p:spPr bwMode="auto">
          <a:xfrm>
            <a:off x="5534946" y="4692025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5" name="Freeform 920"/>
          <p:cNvSpPr>
            <a:spLocks/>
          </p:cNvSpPr>
          <p:nvPr/>
        </p:nvSpPr>
        <p:spPr bwMode="auto">
          <a:xfrm>
            <a:off x="5408740" y="4502716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6" name="Freeform 921"/>
          <p:cNvSpPr>
            <a:spLocks/>
          </p:cNvSpPr>
          <p:nvPr/>
        </p:nvSpPr>
        <p:spPr bwMode="auto">
          <a:xfrm>
            <a:off x="2450036" y="4506288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7" name="Freeform 868"/>
          <p:cNvSpPr>
            <a:spLocks/>
          </p:cNvSpPr>
          <p:nvPr/>
        </p:nvSpPr>
        <p:spPr bwMode="auto">
          <a:xfrm>
            <a:off x="2080197" y="4638448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8" name="Freeform 881"/>
          <p:cNvSpPr>
            <a:spLocks/>
          </p:cNvSpPr>
          <p:nvPr/>
        </p:nvSpPr>
        <p:spPr bwMode="auto">
          <a:xfrm>
            <a:off x="2158778" y="4722981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9" name="Freeform 911"/>
          <p:cNvSpPr>
            <a:spLocks/>
          </p:cNvSpPr>
          <p:nvPr/>
        </p:nvSpPr>
        <p:spPr bwMode="auto">
          <a:xfrm>
            <a:off x="2051622" y="4692025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2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451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4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47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602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6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336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622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225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679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73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64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15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637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99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55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47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65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73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347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62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4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63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59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293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464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499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647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362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78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8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43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116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434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19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45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9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434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62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377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378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6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431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442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364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2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474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56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493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429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8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373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302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82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26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403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414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454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21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632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123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324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372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67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367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64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391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32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418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612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235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647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486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386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108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69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224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283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208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2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239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266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302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237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46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412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679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307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439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58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26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607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93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418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668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216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184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83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59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425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674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416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236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222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95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373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263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66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404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48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332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262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63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282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39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44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115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29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264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236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453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316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92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83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299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475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657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389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126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623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267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666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389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353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415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699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495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54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457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648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43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352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361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669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604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488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396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125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435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268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424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423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499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432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29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323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48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493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13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385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383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629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344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2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8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603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228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401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211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256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38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74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271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646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45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419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249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298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458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696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443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473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427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36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689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491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29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197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21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138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349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149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97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67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328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688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53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311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31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286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75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479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122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23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424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5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344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3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644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34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313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47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28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268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274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44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61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237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423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153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472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7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617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245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207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497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16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431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32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313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461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211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273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367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74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69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356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357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145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415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574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34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198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694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59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147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398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67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342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358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479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653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164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26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308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446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299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112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458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482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369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635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364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69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58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38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283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41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8" presetClass="emph" presetSubtype="0" repeatCount="indefinite" autoRev="1" fill="hold" grpId="1" nodeType="withEffect">
                                  <p:stCondLst>
                                    <p:cond delay="467"/>
                                  </p:stCondLst>
                                  <p:childTnLst>
                                    <p:animRot by="180000">
                                      <p:cBhvr>
                                        <p:cTn id="516" dur="21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7" presetID="8" presetClass="emph" presetSubtype="0" repeatCount="indefinite" autoRev="1" fill="hold" grpId="1" nodeType="withEffect">
                                  <p:stCondLst>
                                    <p:cond delay="492"/>
                                  </p:stCondLst>
                                  <p:childTnLst>
                                    <p:animRot by="180000">
                                      <p:cBhvr>
                                        <p:cTn id="518" dur="24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9" presetID="8" presetClass="emph" presetSubtype="0" repeatCount="indefinite" autoRev="1" fill="hold" grpId="1" nodeType="withEffect">
                                  <p:stCondLst>
                                    <p:cond delay="395"/>
                                  </p:stCondLst>
                                  <p:childTnLst>
                                    <p:animRot by="180000">
                                      <p:cBhvr>
                                        <p:cTn id="520" dur="604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1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522" dur="239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3" presetID="8" presetClass="emph" presetSubtype="0" repeatCount="indefinite" autoRev="1" fill="hold" grpId="1" nodeType="withEffect">
                                  <p:stCondLst>
                                    <p:cond delay="122"/>
                                  </p:stCondLst>
                                  <p:childTnLst>
                                    <p:animRot by="180000">
                                      <p:cBhvr>
                                        <p:cTn id="524" dur="434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5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526" dur="278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7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528" dur="42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9" presetID="8" presetClass="emph" presetSubtype="0" repeatCount="indefinite" autoRev="1" fill="hold" grpId="1" nodeType="withEffect">
                                  <p:stCondLst>
                                    <p:cond delay="55"/>
                                  </p:stCondLst>
                                  <p:childTnLst>
                                    <p:animRot by="180000">
                                      <p:cBhvr>
                                        <p:cTn id="530" dur="38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1" presetID="8" presetClass="emph" presetSubtype="0" repeatCount="indefinite" autoRev="1" fill="hold" grpId="1" nodeType="withEffect">
                                  <p:stCondLst>
                                    <p:cond delay="392"/>
                                  </p:stCondLst>
                                  <p:childTnLst>
                                    <p:animRot by="180000">
                                      <p:cBhvr>
                                        <p:cTn id="532" dur="284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3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534" dur="569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5" presetID="8" presetClass="emph" presetSubtype="0" repeatCount="indefinite" autoRev="1" fill="hold" grpId="1" nodeType="withEffect">
                                  <p:stCondLst>
                                    <p:cond delay="131"/>
                                  </p:stCondLst>
                                  <p:childTnLst>
                                    <p:animRot by="180000">
                                      <p:cBhvr>
                                        <p:cTn id="536" dur="28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7" presetID="8" presetClass="emph" presetSubtype="0" repeatCount="indefinite" autoRev="1" fill="hold" grpId="1" nodeType="withEffect">
                                  <p:stCondLst>
                                    <p:cond delay="252"/>
                                  </p:stCondLst>
                                  <p:childTnLst>
                                    <p:animRot by="180000">
                                      <p:cBhvr>
                                        <p:cTn id="538" dur="22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9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540" dur="369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1" presetID="8" presetClass="emph" presetSubtype="0" repeatCount="indefinite" autoRev="1" fill="hold" grpId="1" nodeType="withEffect">
                                  <p:stCondLst>
                                    <p:cond delay="85"/>
                                  </p:stCondLst>
                                  <p:childTnLst>
                                    <p:animRot by="180000">
                                      <p:cBhvr>
                                        <p:cTn id="542" dur="546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3" presetID="8" presetClass="emph" presetSubtype="0" repeatCount="indefinite" autoRev="1" fill="hold" grpId="1" nodeType="withEffect">
                                  <p:stCondLst>
                                    <p:cond delay="4"/>
                                  </p:stCondLst>
                                  <p:childTnLst>
                                    <p:animRot by="180000">
                                      <p:cBhvr>
                                        <p:cTn id="544" dur="505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5" presetID="8" presetClass="emph" presetSubtype="0" repeatCount="indefinite" autoRev="1" fill="hold" grpId="1" nodeType="withEffect">
                                  <p:stCondLst>
                                    <p:cond delay="295"/>
                                  </p:stCondLst>
                                  <p:childTnLst>
                                    <p:animRot by="180000">
                                      <p:cBhvr>
                                        <p:cTn id="546" dur="688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7" presetID="8" presetClass="emph" presetSubtype="0" repeatCount="indefinite" autoRev="1" fill="hold" grpId="1" nodeType="withEffect">
                                  <p:stCondLst>
                                    <p:cond delay="388"/>
                                  </p:stCondLst>
                                  <p:childTnLst>
                                    <p:animRot by="180000">
                                      <p:cBhvr>
                                        <p:cTn id="548" dur="548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9" presetID="8" presetClass="emph" presetSubtype="0" repeatCount="indefinite" autoRev="1" fill="hold" grpId="1" nodeType="withEffect">
                                  <p:stCondLst>
                                    <p:cond delay="207"/>
                                  </p:stCondLst>
                                  <p:childTnLst>
                                    <p:animRot by="180000">
                                      <p:cBhvr>
                                        <p:cTn id="550" dur="452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1" presetID="8" presetClass="emph" presetSubtype="0" repeatCount="indefinite" autoRev="1" fill="hold" grpId="1" nodeType="withEffect">
                                  <p:stCondLst>
                                    <p:cond delay="219"/>
                                  </p:stCondLst>
                                  <p:childTnLst>
                                    <p:animRot by="180000">
                                      <p:cBhvr>
                                        <p:cTn id="552" dur="305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3" presetID="8" presetClass="emph" presetSubtype="0" repeatCount="indefinite" autoRev="1" fill="hold" grpId="1" nodeType="withEffect">
                                  <p:stCondLst>
                                    <p:cond delay="309"/>
                                  </p:stCondLst>
                                  <p:childTnLst>
                                    <p:animRot by="180000">
                                      <p:cBhvr>
                                        <p:cTn id="554" dur="656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5" presetID="8" presetClass="emph" presetSubtype="0" repeatCount="indefinite" autoRev="1" fill="hold" grpId="1" nodeType="withEffect">
                                  <p:stCondLst>
                                    <p:cond delay="203"/>
                                  </p:stCondLst>
                                  <p:childTnLst>
                                    <p:animRot by="180000">
                                      <p:cBhvr>
                                        <p:cTn id="556" dur="69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7" presetID="8" presetClass="emph" presetSubtype="0" repeatCount="indefinite" autoRev="1" fill="hold" grpId="1" nodeType="withEffect">
                                  <p:stCondLst>
                                    <p:cond delay="260"/>
                                  </p:stCondLst>
                                  <p:childTnLst>
                                    <p:animRot by="180000">
                                      <p:cBhvr>
                                        <p:cTn id="558" dur="605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9" presetID="8" presetClass="emph" presetSubtype="0" repeatCount="indefinite" autoRev="1" fill="hold" grpId="1" nodeType="withEffect">
                                  <p:stCondLst>
                                    <p:cond delay="80"/>
                                  </p:stCondLst>
                                  <p:childTnLst>
                                    <p:animRot by="180000">
                                      <p:cBhvr>
                                        <p:cTn id="560" dur="52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1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562" dur="695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3" presetID="8" presetClass="emph" presetSubtype="0" repeatCount="indefinite" autoRev="1" fill="hold" grpId="1" nodeType="withEffect">
                                  <p:stCondLst>
                                    <p:cond delay="315"/>
                                  </p:stCondLst>
                                  <p:childTnLst>
                                    <p:animRot by="180000">
                                      <p:cBhvr>
                                        <p:cTn id="564" dur="422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5" presetID="8" presetClass="emph" presetSubtype="0" repeatCount="indefinite" autoRev="1" fill="hold" grpId="1" nodeType="withEffect">
                                  <p:stCondLst>
                                    <p:cond delay="115"/>
                                  </p:stCondLst>
                                  <p:childTnLst>
                                    <p:animRot by="180000">
                                      <p:cBhvr>
                                        <p:cTn id="566" dur="639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7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568" dur="37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9" presetID="8" presetClass="emph" presetSubtype="0" repeatCount="indefinite" autoRev="1" fill="hold" grpId="1" nodeType="withEffect">
                                  <p:stCondLst>
                                    <p:cond delay="428"/>
                                  </p:stCondLst>
                                  <p:childTnLst>
                                    <p:animRot by="180000">
                                      <p:cBhvr>
                                        <p:cTn id="570" dur="377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8" presetClass="emph" presetSubtype="0" repeatCount="indefinite" autoRev="1" fill="hold" grpId="1" nodeType="withEffect">
                                  <p:stCondLst>
                                    <p:cond delay="121"/>
                                  </p:stCondLst>
                                  <p:childTnLst>
                                    <p:animRot by="180000">
                                      <p:cBhvr>
                                        <p:cTn id="572" dur="26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3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574" dur="227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5" presetID="8" presetClass="emph" presetSubtype="0" repeatCount="indefinite" autoRev="1" fill="hold" grpId="1" nodeType="withEffect">
                                  <p:stCondLst>
                                    <p:cond delay="453"/>
                                  </p:stCondLst>
                                  <p:childTnLst>
                                    <p:animRot by="180000">
                                      <p:cBhvr>
                                        <p:cTn id="576" dur="239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7" presetID="8" presetClass="emph" presetSubtype="0" repeatCount="indefinite" autoRev="1" fill="hold" grpId="1" nodeType="withEffect">
                                  <p:stCondLst>
                                    <p:cond delay="161"/>
                                  </p:stCondLst>
                                  <p:childTnLst>
                                    <p:animRot by="180000">
                                      <p:cBhvr>
                                        <p:cTn id="578" dur="447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9" presetID="8" presetClass="emph" presetSubtype="0" repeatCount="indefinite" autoRev="1" fill="hold" grpId="1" nodeType="withEffect">
                                  <p:stCondLst>
                                    <p:cond delay="351"/>
                                  </p:stCondLst>
                                  <p:childTnLst>
                                    <p:animRot by="180000">
                                      <p:cBhvr>
                                        <p:cTn id="580" dur="49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1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582" dur="315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3" presetID="8" presetClass="emph" presetSubtype="0" repeatCount="indefinite" autoRev="1" fill="hold" grpId="1" nodeType="withEffect">
                                  <p:stCondLst>
                                    <p:cond delay="385"/>
                                  </p:stCondLst>
                                  <p:childTnLst>
                                    <p:animRot by="180000">
                                      <p:cBhvr>
                                        <p:cTn id="584" dur="6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5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586" dur="447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7" presetID="8" presetClass="emph" presetSubtype="0" repeatCount="indefinite" autoRev="1" fill="hold" grpId="1" nodeType="withEffect">
                                  <p:stCondLst>
                                    <p:cond delay="151"/>
                                  </p:stCondLst>
                                  <p:childTnLst>
                                    <p:animRot by="180000">
                                      <p:cBhvr>
                                        <p:cTn id="588" dur="51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9" presetID="8" presetClass="emph" presetSubtype="0" repeatCount="indefinite" autoRev="1" fill="hold" grpId="1" nodeType="withEffect">
                                  <p:stCondLst>
                                    <p:cond delay="437"/>
                                  </p:stCondLst>
                                  <p:childTnLst>
                                    <p:animRot by="180000">
                                      <p:cBhvr>
                                        <p:cTn id="590" dur="284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1" presetID="8" presetClass="emph" presetSubtype="0" repeatCount="indefinite" autoRev="1" fill="hold" grpId="1" nodeType="withEffect">
                                  <p:stCondLst>
                                    <p:cond delay="37"/>
                                  </p:stCondLst>
                                  <p:childTnLst>
                                    <p:animRot by="180000">
                                      <p:cBhvr>
                                        <p:cTn id="592" dur="289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3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594" dur="525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5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596" dur="57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7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598" dur="556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9" presetID="8" presetClass="emph" presetSubtype="0" repeatCount="indefinite" autoRev="1" fill="hold" grpId="1" nodeType="withEffect">
                                  <p:stCondLst>
                                    <p:cond delay="238"/>
                                  </p:stCondLst>
                                  <p:childTnLst>
                                    <p:animRot by="180000">
                                      <p:cBhvr>
                                        <p:cTn id="600" dur="384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1" presetID="8" presetClass="emph" presetSubtype="0" repeatCount="indefinite" autoRev="1" fill="hold" grpId="1" nodeType="withEffect">
                                  <p:stCondLst>
                                    <p:cond delay="283"/>
                                  </p:stCondLst>
                                  <p:childTnLst>
                                    <p:animRot by="180000">
                                      <p:cBhvr>
                                        <p:cTn id="602" dur="219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3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604" dur="38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5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606" dur="417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7" presetID="8" presetClass="emph" presetSubtype="0" repeatCount="indefinite" autoRev="1" fill="hold" grpId="1" nodeType="withEffect">
                                  <p:stCondLst>
                                    <p:cond delay="178"/>
                                  </p:stCondLst>
                                  <p:childTnLst>
                                    <p:animRot by="180000">
                                      <p:cBhvr>
                                        <p:cTn id="608" dur="24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9" presetID="8" presetClass="emph" presetSubtype="0" repeatCount="indefinite" autoRev="1" fill="hold" grpId="1" nodeType="withEffect">
                                  <p:stCondLst>
                                    <p:cond delay="439"/>
                                  </p:stCondLst>
                                  <p:childTnLst>
                                    <p:animRot by="180000">
                                      <p:cBhvr>
                                        <p:cTn id="610" dur="338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1" presetID="8" presetClass="emph" presetSubtype="0" repeatCount="indefinite" autoRev="1" fill="hold" grpId="1" nodeType="withEffect">
                                  <p:stCondLst>
                                    <p:cond delay="323"/>
                                  </p:stCondLst>
                                  <p:childTnLst>
                                    <p:animRot by="180000">
                                      <p:cBhvr>
                                        <p:cTn id="612" dur="213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3" presetID="8" presetClass="emph" presetSubtype="0" repeatCount="indefinite" autoRev="1" fill="hold" grpId="1" nodeType="withEffect">
                                  <p:stCondLst>
                                    <p:cond delay="421"/>
                                  </p:stCondLst>
                                  <p:childTnLst>
                                    <p:animRot by="180000">
                                      <p:cBhvr>
                                        <p:cTn id="614" dur="305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5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616" dur="287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7" presetID="8" presetClass="emph" presetSubtype="0" repeatCount="indefinite" autoRev="1" fill="hold" grpId="1" nodeType="withEffect">
                                  <p:stCondLst>
                                    <p:cond delay="440"/>
                                  </p:stCondLst>
                                  <p:childTnLst>
                                    <p:animRot by="180000">
                                      <p:cBhvr>
                                        <p:cTn id="618" dur="47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9" presetID="8" presetClass="emph" presetSubtype="0" repeatCount="indefinite" autoRev="1" fill="hold" grpId="1" nodeType="withEffect">
                                  <p:stCondLst>
                                    <p:cond delay="68"/>
                                  </p:stCondLst>
                                  <p:childTnLst>
                                    <p:animRot by="180000">
                                      <p:cBhvr>
                                        <p:cTn id="620" dur="352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1" presetID="8" presetClass="emph" presetSubtype="0" repeatCount="indefinite" autoRev="1" fill="hold" grpId="1" nodeType="withEffect">
                                  <p:stCondLst>
                                    <p:cond delay="448"/>
                                  </p:stCondLst>
                                  <p:childTnLst>
                                    <p:animRot by="180000">
                                      <p:cBhvr>
                                        <p:cTn id="622" dur="214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3" presetID="8" presetClass="emph" presetSubtype="0" repeatCount="indefinite" autoRev="1" fill="hold" grpId="1" nodeType="withEffect">
                                  <p:stCondLst>
                                    <p:cond delay="170"/>
                                  </p:stCondLst>
                                  <p:childTnLst>
                                    <p:animRot by="180000">
                                      <p:cBhvr>
                                        <p:cTn id="624" dur="68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5" presetID="8" presetClass="emph" presetSubtype="0" repeatCount="indefinite" autoRev="1" fill="hold" grpId="1" nodeType="withEffect">
                                  <p:stCondLst>
                                    <p:cond delay="187"/>
                                  </p:stCondLst>
                                  <p:childTnLst>
                                    <p:animRot by="180000">
                                      <p:cBhvr>
                                        <p:cTn id="626" dur="441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7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628" dur="634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9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630" dur="219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1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632" dur="372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3" presetID="8" presetClass="emph" presetSubtype="0" repeatCount="indefinite" autoRev="1" fill="hold" grpId="1" nodeType="withEffect">
                                  <p:stCondLst>
                                    <p:cond delay="8"/>
                                  </p:stCondLst>
                                  <p:childTnLst>
                                    <p:animRot by="180000">
                                      <p:cBhvr>
                                        <p:cTn id="634" dur="543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5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636" dur="425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7" presetID="8" presetClass="emph" presetSubtype="0" repeatCount="indefinite" autoRev="1" fill="hold" grpId="1" nodeType="withEffect">
                                  <p:stCondLst>
                                    <p:cond delay="330"/>
                                  </p:stCondLst>
                                  <p:childTnLst>
                                    <p:animRot by="180000">
                                      <p:cBhvr>
                                        <p:cTn id="638" dur="254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9" presetID="8" presetClass="emph" presetSubtype="0" repeatCount="indefinite" autoRev="1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Rot by="180000">
                                      <p:cBhvr>
                                        <p:cTn id="640" dur="423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1" presetID="8" presetClass="emph" presetSubtype="0" repeatCount="indefinite" autoRev="1" fill="hold" grpId="1" nodeType="withEffect">
                                  <p:stCondLst>
                                    <p:cond delay="384"/>
                                  </p:stCondLst>
                                  <p:childTnLst>
                                    <p:animRot by="180000">
                                      <p:cBhvr>
                                        <p:cTn id="642" dur="577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3" presetID="8" presetClass="emph" presetSubtype="0" repeatCount="indefinite" autoRev="1" fill="hold" grpId="1" nodeType="withEffect">
                                  <p:stCondLst>
                                    <p:cond delay="186"/>
                                  </p:stCondLst>
                                  <p:childTnLst>
                                    <p:animRot by="180000">
                                      <p:cBhvr>
                                        <p:cTn id="644" dur="443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5" presetID="8" presetClass="emph" presetSubtype="0" repeatCount="indefinite" autoRev="1" fill="hold" grpId="1" nodeType="withEffect">
                                  <p:stCondLst>
                                    <p:cond delay="90"/>
                                  </p:stCondLst>
                                  <p:childTnLst>
                                    <p:animRot by="180000">
                                      <p:cBhvr>
                                        <p:cTn id="646" dur="283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7" presetID="8" presetClass="emph" presetSubtype="0" repeatCount="indefinite" autoRev="1" fill="hold" grpId="1" nodeType="withEffect">
                                  <p:stCondLst>
                                    <p:cond delay="223"/>
                                  </p:stCondLst>
                                  <p:childTnLst>
                                    <p:animRot by="180000">
                                      <p:cBhvr>
                                        <p:cTn id="648" dur="492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9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650" dur="48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1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652" dur="601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3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654" dur="525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5" presetID="8" presetClass="emph" presetSubtype="0" repeatCount="indefinite" autoRev="1" fill="hold" grpId="1" nodeType="withEffect">
                                  <p:stCondLst>
                                    <p:cond delay="390"/>
                                  </p:stCondLst>
                                  <p:childTnLst>
                                    <p:animRot by="180000">
                                      <p:cBhvr>
                                        <p:cTn id="656" dur="559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7" presetID="8" presetClass="emph" presetSubtype="0" repeatCount="indefinite" autoRev="1" fill="hold" grpId="1" nodeType="withEffect">
                                  <p:stCondLst>
                                    <p:cond delay="432"/>
                                  </p:stCondLst>
                                  <p:childTnLst>
                                    <p:animRot by="180000">
                                      <p:cBhvr>
                                        <p:cTn id="658" dur="568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9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660" dur="258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1" presetID="8" presetClass="emph" presetSubtype="0" repeatCount="indefinite" autoRev="1" fill="hold" grpId="1" nodeType="withEffect">
                                  <p:stCondLst>
                                    <p:cond delay="48"/>
                                  </p:stCondLst>
                                  <p:childTnLst>
                                    <p:animRot by="180000">
                                      <p:cBhvr>
                                        <p:cTn id="662" dur="209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3" presetID="8" presetClass="emph" presetSubtype="0" repeatCount="indefinite" autoRev="1" fill="hold" grpId="1" nodeType="withEffect">
                                  <p:stCondLst>
                                    <p:cond delay="54"/>
                                  </p:stCondLst>
                                  <p:childTnLst>
                                    <p:animRot by="180000">
                                      <p:cBhvr>
                                        <p:cTn id="664" dur="674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8" presetClass="emph" presetSubtype="0" repeatCount="indefinite" autoRev="1" fill="hold" grpId="1" nodeType="withEffect">
                                  <p:stCondLst>
                                    <p:cond delay="14"/>
                                  </p:stCondLst>
                                  <p:childTnLst>
                                    <p:animRot by="180000">
                                      <p:cBhvr>
                                        <p:cTn id="666" dur="292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7" presetID="8" presetClass="emph" presetSubtype="0" repeatCount="indefinite" autoRev="1" fill="hold" grpId="1" nodeType="withEffect">
                                  <p:stCondLst>
                                    <p:cond delay="485"/>
                                  </p:stCondLst>
                                  <p:childTnLst>
                                    <p:animRot by="180000">
                                      <p:cBhvr>
                                        <p:cTn id="668" dur="467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9" presetID="8" presetClass="emph" presetSubtype="0" repeatCount="indefinite" autoRev="1" fill="hold" grpId="1" nodeType="withEffect">
                                  <p:stCondLst>
                                    <p:cond delay="7"/>
                                  </p:stCondLst>
                                  <p:childTnLst>
                                    <p:animRot by="180000">
                                      <p:cBhvr>
                                        <p:cTn id="670" dur="319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672" dur="208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3" presetID="8" presetClass="emph" presetSubtype="0" repeatCount="indefinite" autoRev="1" fill="hold" grpId="1" nodeType="withEffect">
                                  <p:stCondLst>
                                    <p:cond delay="473"/>
                                  </p:stCondLst>
                                  <p:childTnLst>
                                    <p:animRot by="180000">
                                      <p:cBhvr>
                                        <p:cTn id="674" dur="485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5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676" dur="228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7" presetID="8" presetClass="emph" presetSubtype="0" repeatCount="indefinite" autoRev="1" fill="hold" grpId="1" nodeType="withEffect">
                                  <p:stCondLst>
                                    <p:cond delay="69"/>
                                  </p:stCondLst>
                                  <p:childTnLst>
                                    <p:animRot by="180000">
                                      <p:cBhvr>
                                        <p:cTn id="678" dur="349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9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680" dur="6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1" presetID="8" presetClass="emph" presetSubtype="0" repeatCount="indefinite" autoRev="1" fill="hold" grpId="1" nodeType="withEffect">
                                  <p:stCondLst>
                                    <p:cond delay="237"/>
                                  </p:stCondLst>
                                  <p:childTnLst>
                                    <p:animRot by="180000">
                                      <p:cBhvr>
                                        <p:cTn id="682" dur="614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3" presetID="8" presetClass="emph" presetSubtype="0" repeatCount="indefinite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Rot by="180000">
                                      <p:cBhvr>
                                        <p:cTn id="684" dur="23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5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686" dur="5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7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688" dur="613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9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690" dur="527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1" presetID="8" presetClass="emph" presetSubtype="0" repeatCount="indefinite" autoRev="1" fill="hold" grpId="1" nodeType="withEffect">
                                  <p:stCondLst>
                                    <p:cond delay="479"/>
                                  </p:stCondLst>
                                  <p:childTnLst>
                                    <p:animRot by="180000">
                                      <p:cBhvr>
                                        <p:cTn id="692" dur="63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3" presetID="8" presetClass="emph" presetSubtype="0" repeatCount="indefinite" autoRev="1" fill="hold" grpId="1" nodeType="withEffect">
                                  <p:stCondLst>
                                    <p:cond delay="328"/>
                                  </p:stCondLst>
                                  <p:childTnLst>
                                    <p:animRot by="180000">
                                      <p:cBhvr>
                                        <p:cTn id="694" dur="682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5" presetID="8" presetClass="emph" presetSubtype="0" repeatCount="indefinite" autoRev="1" fill="hold" grpId="1" nodeType="withEffect">
                                  <p:stCondLst>
                                    <p:cond delay="194"/>
                                  </p:stCondLst>
                                  <p:childTnLst>
                                    <p:animRot by="180000">
                                      <p:cBhvr>
                                        <p:cTn id="696" dur="578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7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698" dur="206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9" presetID="8" presetClass="emph" presetSubtype="0" repeatCount="indefinite" autoRev="1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180000">
                                      <p:cBhvr>
                                        <p:cTn id="700" dur="245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1" presetID="8" presetClass="emph" presetSubtype="0" repeatCount="indefinite" autoRev="1" fill="hold" grpId="1" nodeType="withEffect">
                                  <p:stCondLst>
                                    <p:cond delay="99"/>
                                  </p:stCondLst>
                                  <p:childTnLst>
                                    <p:animRot by="180000">
                                      <p:cBhvr>
                                        <p:cTn id="702" dur="261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3" presetID="8" presetClass="emph" presetSubtype="0" repeatCount="indefinite" autoRev="1" fill="hold" grpId="1" nodeType="withEffect">
                                  <p:stCondLst>
                                    <p:cond delay="22"/>
                                  </p:stCondLst>
                                  <p:childTnLst>
                                    <p:animRot by="180000">
                                      <p:cBhvr>
                                        <p:cTn id="704" dur="645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5" presetID="8" presetClass="emph" presetSubtype="0" repeatCount="indefinite" autoRev="1" fill="hold" grpId="1" nodeType="withEffect">
                                  <p:stCondLst>
                                    <p:cond delay="228"/>
                                  </p:stCondLst>
                                  <p:childTnLst>
                                    <p:animRot by="180000">
                                      <p:cBhvr>
                                        <p:cTn id="706" dur="51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7" presetID="8" presetClass="emph" presetSubtype="0" repeatCount="indefinite" autoRev="1" fill="hold" grpId="1" nodeType="withEffect">
                                  <p:stCondLst>
                                    <p:cond delay="458"/>
                                  </p:stCondLst>
                                  <p:childTnLst>
                                    <p:animRot by="180000">
                                      <p:cBhvr>
                                        <p:cTn id="708" dur="363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9" presetID="8" presetClass="emph" presetSubtype="0" repeatCount="indefinite" autoRev="1" fill="hold" grpId="1" nodeType="withEffect">
                                  <p:stCondLst>
                                    <p:cond delay="123"/>
                                  </p:stCondLst>
                                  <p:childTnLst>
                                    <p:animRot by="180000">
                                      <p:cBhvr>
                                        <p:cTn id="710" dur="312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1" presetID="8" presetClass="emph" presetSubtype="0" repeatCount="indefinite" autoRev="1" fill="hold" grpId="1" nodeType="withEffect">
                                  <p:stCondLst>
                                    <p:cond delay="255"/>
                                  </p:stCondLst>
                                  <p:childTnLst>
                                    <p:animRot by="180000">
                                      <p:cBhvr>
                                        <p:cTn id="712" dur="537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3" presetID="8" presetClass="emph" presetSubtype="0" repeatCount="indefinite" autoRev="1" fill="hold" grpId="1" nodeType="withEffect">
                                  <p:stCondLst>
                                    <p:cond delay="26"/>
                                  </p:stCondLst>
                                  <p:childTnLst>
                                    <p:animRot by="180000">
                                      <p:cBhvr>
                                        <p:cTn id="714" dur="453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5" presetID="8" presetClass="emph" presetSubtype="0" repeatCount="indefinite" autoRev="1" fill="hold" grpId="1" nodeType="withEffect">
                                  <p:stCondLst>
                                    <p:cond delay="411"/>
                                  </p:stCondLst>
                                  <p:childTnLst>
                                    <p:animRot by="180000">
                                      <p:cBhvr>
                                        <p:cTn id="716" dur="458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7" presetID="8" presetClass="emph" presetSubtype="0" repeatCount="indefinite" autoRev="1" fill="hold" grpId="1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80000">
                                      <p:cBhvr>
                                        <p:cTn id="718" dur="617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9" presetID="8" presetClass="emph" presetSubtype="0" repeatCount="indefinite" autoRev="1" fill="hold" grpId="1" nodeType="withEffect">
                                  <p:stCondLst>
                                    <p:cond delay="296"/>
                                  </p:stCondLst>
                                  <p:childTnLst>
                                    <p:animRot by="180000">
                                      <p:cBhvr>
                                        <p:cTn id="720" dur="297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1" presetID="8" presetClass="emph" presetSubtype="0" repeatCount="indefinite" autoRev="1" fill="hold" grpId="1" nodeType="withEffect">
                                  <p:stCondLst>
                                    <p:cond delay="354"/>
                                  </p:stCondLst>
                                  <p:childTnLst>
                                    <p:animRot by="180000">
                                      <p:cBhvr>
                                        <p:cTn id="722" dur="398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3" presetID="8" presetClass="emph" presetSubtype="0" repeatCount="indefinite" autoRev="1" fill="hold" grpId="1" nodeType="withEffect">
                                  <p:stCondLst>
                                    <p:cond delay="36"/>
                                  </p:stCondLst>
                                  <p:childTnLst>
                                    <p:animRot by="180000">
                                      <p:cBhvr>
                                        <p:cTn id="724" dur="453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5" presetID="8" presetClass="emph" presetSubtype="0" repeatCount="indefinite" autoRev="1" fill="hold" grpId="1" nodeType="withEffect">
                                  <p:stCondLst>
                                    <p:cond delay="379"/>
                                  </p:stCondLst>
                                  <p:childTnLst>
                                    <p:animRot by="180000">
                                      <p:cBhvr>
                                        <p:cTn id="726" dur="467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7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728" dur="536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9" presetID="8" presetClass="emph" presetSubtype="0" repeatCount="indefinite" autoRev="1" fill="hold" grpId="1" nodeType="withEffect">
                                  <p:stCondLst>
                                    <p:cond delay="126"/>
                                  </p:stCondLst>
                                  <p:childTnLst>
                                    <p:animRot by="180000">
                                      <p:cBhvr>
                                        <p:cTn id="730" dur="364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1" presetID="8" presetClass="emph" presetSubtype="0" repeatCount="indefinite" autoRev="1" fill="hold" grpId="1" nodeType="withEffect">
                                  <p:stCondLst>
                                    <p:cond delay="44"/>
                                  </p:stCondLst>
                                  <p:childTnLst>
                                    <p:animRot by="180000">
                                      <p:cBhvr>
                                        <p:cTn id="732" dur="463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3" presetID="8" presetClass="emph" presetSubtype="0" repeatCount="indefinite" autoRev="1" fill="hold" grpId="1" nodeType="withEffect">
                                  <p:stCondLst>
                                    <p:cond delay="498"/>
                                  </p:stCondLst>
                                  <p:childTnLst>
                                    <p:animRot by="180000">
                                      <p:cBhvr>
                                        <p:cTn id="734" dur="41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5" presetID="8" presetClass="emph" presetSubtype="0" repeatCount="indefinite" autoRev="1" fill="hold" grpId="1" nodeType="withEffect">
                                  <p:stCondLst>
                                    <p:cond delay="42"/>
                                  </p:stCondLst>
                                  <p:childTnLst>
                                    <p:animRot by="180000">
                                      <p:cBhvr>
                                        <p:cTn id="736" dur="688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7" presetID="8" presetClass="emph" presetSubtype="0" repeatCount="indefinite" autoRev="1" fill="hold" grpId="1" nodeType="withEffect">
                                  <p:stCondLst>
                                    <p:cond delay="293"/>
                                  </p:stCondLst>
                                  <p:childTnLst>
                                    <p:animRot by="180000">
                                      <p:cBhvr>
                                        <p:cTn id="738" dur="24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9" presetID="8" presetClass="emph" presetSubtype="0" repeatCount="indefinite" autoRev="1" fill="hold" grpId="1" nodeType="withEffect">
                                  <p:stCondLst>
                                    <p:cond delay="497"/>
                                  </p:stCondLst>
                                  <p:childTnLst>
                                    <p:animRot by="180000">
                                      <p:cBhvr>
                                        <p:cTn id="740" dur="5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1" presetID="8" presetClass="emph" presetSubtype="0" repeatCount="indefinite" autoRev="1" fill="hold" grpId="1" nodeType="withEffect">
                                  <p:stCondLst>
                                    <p:cond delay="144"/>
                                  </p:stCondLst>
                                  <p:childTnLst>
                                    <p:animRot by="180000">
                                      <p:cBhvr>
                                        <p:cTn id="742" dur="501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3" presetID="8" presetClass="emph" presetSubtype="0" repeatCount="indefinite" autoRev="1" fill="hold" grpId="1" nodeType="withEffect">
                                  <p:stCondLst>
                                    <p:cond delay="436"/>
                                  </p:stCondLst>
                                  <p:childTnLst>
                                    <p:animRot by="180000">
                                      <p:cBhvr>
                                        <p:cTn id="744" dur="255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5" presetID="8" presetClass="emph" presetSubtype="0" repeatCount="indefinite" autoRev="1" fill="hold" grpId="1" nodeType="withEffect">
                                  <p:stCondLst>
                                    <p:cond delay="95"/>
                                  </p:stCondLst>
                                  <p:childTnLst>
                                    <p:animRot by="180000">
                                      <p:cBhvr>
                                        <p:cTn id="746" dur="574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7" presetID="8" presetClass="emph" presetSubtype="0" repeatCount="indefinite" autoRev="1" fill="hold" grpId="1" nodeType="withEffect">
                                  <p:stCondLst>
                                    <p:cond delay="61"/>
                                  </p:stCondLst>
                                  <p:childTnLst>
                                    <p:animRot by="180000">
                                      <p:cBhvr>
                                        <p:cTn id="748" dur="472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9" presetID="8" presetClass="emph" presetSubtype="0" repeatCount="indefinite" autoRev="1" fill="hold" grpId="1" nodeType="withEffect">
                                  <p:stCondLst>
                                    <p:cond delay="294"/>
                                  </p:stCondLst>
                                  <p:childTnLst>
                                    <p:animRot by="180000">
                                      <p:cBhvr>
                                        <p:cTn id="750" dur="555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1" presetID="8" presetClass="emph" presetSubtype="0" repeatCount="indefinite" autoRev="1" fill="hold" grpId="1" nodeType="withEffect">
                                  <p:stCondLst>
                                    <p:cond delay="12"/>
                                  </p:stCondLst>
                                  <p:childTnLst>
                                    <p:animRot by="180000">
                                      <p:cBhvr>
                                        <p:cTn id="752" dur="562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3" presetID="8" presetClass="emph" presetSubtype="0" repeatCount="indefinite" autoRev="1" fill="hold" grpId="1" nodeType="withEffect">
                                  <p:stCondLst>
                                    <p:cond delay="312"/>
                                  </p:stCondLst>
                                  <p:childTnLst>
                                    <p:animRot by="180000">
                                      <p:cBhvr>
                                        <p:cTn id="754" dur="258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5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756" dur="43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7" presetID="8" presetClass="emph" presetSubtype="0" repeatCount="indefinite" autoRev="1" fill="hold" grpId="1" nodeType="withEffect">
                                  <p:stCondLst>
                                    <p:cond delay="92"/>
                                  </p:stCondLst>
                                  <p:childTnLst>
                                    <p:animRot by="180000">
                                      <p:cBhvr>
                                        <p:cTn id="758" dur="392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9" presetID="8" presetClass="emph" presetSubtype="0" repeatCount="indefinite" autoRev="1" fill="hold" grpId="1" nodeType="withEffect">
                                  <p:stCondLst>
                                    <p:cond delay="58"/>
                                  </p:stCondLst>
                                  <p:childTnLst>
                                    <p:animRot by="180000">
                                      <p:cBhvr>
                                        <p:cTn id="760" dur="502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1" presetID="8" presetClass="emph" presetSubtype="0" repeatCount="indefinite" autoRev="1" fill="hold" grpId="1" nodeType="withEffect">
                                  <p:stCondLst>
                                    <p:cond delay="13"/>
                                  </p:stCondLst>
                                  <p:childTnLst>
                                    <p:animRot by="180000">
                                      <p:cBhvr>
                                        <p:cTn id="762" dur="343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3" presetID="8" presetClass="emph" presetSubtype="0" repeatCount="indefinite" autoRev="1" fill="hold" grpId="1" nodeType="withEffect">
                                  <p:stCondLst>
                                    <p:cond delay="182"/>
                                  </p:stCondLst>
                                  <p:childTnLst>
                                    <p:animRot by="180000">
                                      <p:cBhvr>
                                        <p:cTn id="764" dur="323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5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766" dur="593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7" presetID="8" presetClass="emph" presetSubtype="0" repeatCount="indefinite" autoRev="1" fill="hold" grpId="1" nodeType="withEffect">
                                  <p:stCondLst>
                                    <p:cond delay="84"/>
                                  </p:stCondLst>
                                  <p:childTnLst>
                                    <p:animRot by="180000">
                                      <p:cBhvr>
                                        <p:cTn id="768" dur="289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9" presetID="8" presetClass="emph" presetSubtype="0" repeatCount="indefinite" autoRev="1" fill="hold" grpId="1" nodeType="withEffect">
                                  <p:stCondLst>
                                    <p:cond delay="305"/>
                                  </p:stCondLst>
                                  <p:childTnLst>
                                    <p:animRot by="180000">
                                      <p:cBhvr>
                                        <p:cTn id="770" dur="25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1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772" dur="494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3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774" dur="244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5" presetID="8" presetClass="emph" presetSubtype="0" repeatCount="indefinite" autoRev="1" fill="hold" grpId="1" nodeType="withEffect">
                                  <p:stCondLst>
                                    <p:cond delay="79"/>
                                  </p:stCondLst>
                                  <p:childTnLst>
                                    <p:animRot by="180000">
                                      <p:cBhvr>
                                        <p:cTn id="776" dur="208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7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778" dur="55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9" presetID="8" presetClass="emph" presetSubtype="0" repeatCount="indefinite" autoRev="1" fill="hold" grpId="1" nodeType="withEffect">
                                  <p:stCondLst>
                                    <p:cond delay="254"/>
                                  </p:stCondLst>
                                  <p:childTnLst>
                                    <p:animRot by="180000">
                                      <p:cBhvr>
                                        <p:cTn id="780" dur="48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1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782" dur="69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3" presetID="8" presetClass="emph" presetSubtype="0" repeatCount="indefinite" autoRev="1" fill="hold" grpId="1" nodeType="withEffect">
                                  <p:stCondLst>
                                    <p:cond delay="259"/>
                                  </p:stCondLst>
                                  <p:childTnLst>
                                    <p:animRot by="180000">
                                      <p:cBhvr>
                                        <p:cTn id="784" dur="363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5" presetID="8" presetClass="emph" presetSubtype="0" repeatCount="indefinite" autoRev="1" fill="hold" grpId="1" nodeType="withEffect">
                                  <p:stCondLst>
                                    <p:cond delay="290"/>
                                  </p:stCondLst>
                                  <p:childTnLst>
                                    <p:animRot by="180000">
                                      <p:cBhvr>
                                        <p:cTn id="786" dur="68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7" presetID="8" presetClass="emph" presetSubtype="0" repeatCount="indefinite" autoRev="1" fill="hold" grpId="1" nodeType="withEffect">
                                  <p:stCondLst>
                                    <p:cond delay="386"/>
                                  </p:stCondLst>
                                  <p:childTnLst>
                                    <p:animRot by="180000">
                                      <p:cBhvr>
                                        <p:cTn id="788" dur="26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9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790" dur="285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1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792" dur="429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3" presetID="8" presetClass="emph" presetSubtype="0" repeatCount="indefinite" autoRev="1" fill="hold" grpId="1" nodeType="withEffect">
                                  <p:stCondLst>
                                    <p:cond delay="142"/>
                                  </p:stCondLst>
                                  <p:childTnLst>
                                    <p:animRot by="180000">
                                      <p:cBhvr>
                                        <p:cTn id="794" dur="222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5" presetID="8" presetClass="emph" presetSubtype="0" repeatCount="indefinite" autoRev="1" fill="hold" grpId="1" nodeType="withEffect">
                                  <p:stCondLst>
                                    <p:cond delay="246"/>
                                  </p:stCondLst>
                                  <p:childTnLst>
                                    <p:animRot by="180000">
                                      <p:cBhvr>
                                        <p:cTn id="796" dur="53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7" presetID="8" presetClass="emph" presetSubtype="0" repeatCount="indefinite" autoRev="1" fill="hold" grpId="1" nodeType="withEffect">
                                  <p:stCondLst>
                                    <p:cond delay="277"/>
                                  </p:stCondLst>
                                  <p:childTnLst>
                                    <p:animRot by="180000">
                                      <p:cBhvr>
                                        <p:cTn id="798" dur="638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9" presetID="8" presetClass="emph" presetSubtype="0" repeatCount="indefinite" autoRev="1" fill="hold" grpId="1" nodeType="withEffect">
                                  <p:stCondLst>
                                    <p:cond delay="164"/>
                                  </p:stCondLst>
                                  <p:childTnLst>
                                    <p:animRot by="180000">
                                      <p:cBhvr>
                                        <p:cTn id="800" dur="402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1" presetID="8" presetClass="emph" presetSubtype="0" repeatCount="indefinite" autoRev="1" fill="hold" grpId="1" nodeType="withEffect">
                                  <p:stCondLst>
                                    <p:cond delay="408"/>
                                  </p:stCondLst>
                                  <p:childTnLst>
                                    <p:animRot by="180000">
                                      <p:cBhvr>
                                        <p:cTn id="802" dur="62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3" presetID="8" presetClass="emph" presetSubtype="0" repeatCount="indefinite" autoRev="1" fill="hold" grpId="1" nodeType="withEffect">
                                  <p:stCondLst>
                                    <p:cond delay="211"/>
                                  </p:stCondLst>
                                  <p:childTnLst>
                                    <p:animRot by="180000">
                                      <p:cBhvr>
                                        <p:cTn id="804" dur="39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5" presetID="8" presetClass="emph" presetSubtype="0" repeatCount="indefinite" autoRev="1" fill="hold" grpId="1" nodeType="withEffect">
                                  <p:stCondLst>
                                    <p:cond delay="147"/>
                                  </p:stCondLst>
                                  <p:childTnLst>
                                    <p:animRot by="180000">
                                      <p:cBhvr>
                                        <p:cTn id="806" dur="369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7" presetID="8" presetClass="emph" presetSubtype="0" repeatCount="indefinite" autoRev="1" fill="hold" grpId="1" nodeType="withEffect">
                                  <p:stCondLst>
                                    <p:cond delay="202"/>
                                  </p:stCondLst>
                                  <p:childTnLst>
                                    <p:animRot by="180000">
                                      <p:cBhvr>
                                        <p:cTn id="808" dur="348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9" presetID="8" presetClass="emph" presetSubtype="0" repeatCount="indefinite" autoRev="1" fill="hold" grpId="1" nodeType="withEffect">
                                  <p:stCondLst>
                                    <p:cond delay="139"/>
                                  </p:stCondLst>
                                  <p:childTnLst>
                                    <p:animRot by="180000">
                                      <p:cBhvr>
                                        <p:cTn id="810" dur="47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1" presetID="8" presetClass="emph" presetSubtype="0" repeatCount="indefinite" autoRev="1" fill="hold" grpId="1" nodeType="withEffect">
                                  <p:stCondLst>
                                    <p:cond delay="256"/>
                                  </p:stCondLst>
                                  <p:childTnLst>
                                    <p:animRot by="180000">
                                      <p:cBhvr>
                                        <p:cTn id="812" dur="685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3" presetID="8" presetClass="emph" presetSubtype="0" repeatCount="indefinite" autoRev="1" fill="hold" grpId="1" nodeType="withEffect">
                                  <p:stCondLst>
                                    <p:cond delay="258"/>
                                  </p:stCondLst>
                                  <p:childTnLst>
                                    <p:animRot by="180000">
                                      <p:cBhvr>
                                        <p:cTn id="814" dur="352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5" presetID="8" presetClass="emph" presetSubtype="0" repeatCount="indefinite" autoRev="1" fill="hold" grpId="1" nodeType="withEffect">
                                  <p:stCondLst>
                                    <p:cond delay="51"/>
                                  </p:stCondLst>
                                  <p:childTnLst>
                                    <p:animRot by="180000">
                                      <p:cBhvr>
                                        <p:cTn id="816" dur="652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7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818" dur="259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9" presetID="8" presetClass="emph" presetSubtype="0" repeatCount="indefinite" autoRev="1" fill="hold" grpId="1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180000">
                                      <p:cBhvr>
                                        <p:cTn id="820" dur="66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1" presetID="8" presetClass="emph" presetSubtype="0" repeatCount="indefinite" autoRev="1" fill="hold" grpId="1" nodeType="withEffect">
                                  <p:stCondLst>
                                    <p:cond delay="65"/>
                                  </p:stCondLst>
                                  <p:childTnLst>
                                    <p:animRot by="180000">
                                      <p:cBhvr>
                                        <p:cTn id="822" dur="474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3" presetID="8" presetClass="emph" presetSubtype="0" repeatCount="indefinite" autoRev="1" fill="hold" grpId="1" nodeType="withEffect">
                                  <p:stCondLst>
                                    <p:cond delay="308"/>
                                  </p:stCondLst>
                                  <p:childTnLst>
                                    <p:animRot by="180000">
                                      <p:cBhvr>
                                        <p:cTn id="824" dur="271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5" presetID="8" presetClass="emph" presetSubtype="0" repeatCount="indefinite" autoRev="1" fill="hold" grpId="1" nodeType="withEffect">
                                  <p:stCondLst>
                                    <p:cond delay="154"/>
                                  </p:stCondLst>
                                  <p:childTnLst>
                                    <p:animRot by="180000">
                                      <p:cBhvr>
                                        <p:cTn id="826" dur="578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7" presetID="8" presetClass="emph" presetSubtype="0" repeatCount="indefinite" autoRev="1" fill="hold" grpId="1" nodeType="withEffect">
                                  <p:stCondLst>
                                    <p:cond delay="3"/>
                                  </p:stCondLst>
                                  <p:childTnLst>
                                    <p:animRot by="180000">
                                      <p:cBhvr>
                                        <p:cTn id="828" dur="285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9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830" dur="374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1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832" dur="481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3" presetID="8" presetClass="emph" presetSubtype="0" repeatCount="indefinite" autoRev="1" fill="hold" grpId="1" nodeType="withEffect">
                                  <p:stCondLst>
                                    <p:cond delay="240"/>
                                  </p:stCondLst>
                                  <p:childTnLst>
                                    <p:animRot by="180000">
                                      <p:cBhvr>
                                        <p:cTn id="834" dur="422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5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836" dur="461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7" presetID="8" presetClass="emph" presetSubtype="0" repeatCount="indefinite" autoRev="1" fill="hold" grpId="1" nodeType="withEffect">
                                  <p:stCondLst>
                                    <p:cond delay="410"/>
                                  </p:stCondLst>
                                  <p:childTnLst>
                                    <p:animRot by="180000">
                                      <p:cBhvr>
                                        <p:cTn id="838" dur="203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9" presetID="8" presetClass="emph" presetSubtype="0" repeatCount="indefinite" autoRev="1" fill="hold" grpId="1" nodeType="withEffect">
                                  <p:stCondLst>
                                    <p:cond delay="320"/>
                                  </p:stCondLst>
                                  <p:childTnLst>
                                    <p:animRot by="180000">
                                      <p:cBhvr>
                                        <p:cTn id="840" dur="629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1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842" dur="413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3" presetID="8" presetClass="emph" presetSubtype="0" repeatCount="indefinite" autoRev="1" fill="hold" grpId="1" nodeType="withEffect">
                                  <p:stCondLst>
                                    <p:cond delay="333"/>
                                  </p:stCondLst>
                                  <p:childTnLst>
                                    <p:animRot by="180000">
                                      <p:cBhvr>
                                        <p:cTn id="844" dur="29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5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846" dur="369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7" presetID="8" presetClass="emph" presetSubtype="0" repeatCount="indefinite" autoRev="1" fill="hold" grpId="1" nodeType="withEffect">
                                  <p:stCondLst>
                                    <p:cond delay="404"/>
                                  </p:stCondLst>
                                  <p:childTnLst>
                                    <p:animRot by="180000">
                                      <p:cBhvr>
                                        <p:cTn id="848" dur="383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9" presetID="8" presetClass="emph" presetSubtype="0" repeatCount="indefinite" autoRev="1" fill="hold" grpId="1" nodeType="withEffect">
                                  <p:stCondLst>
                                    <p:cond delay="356"/>
                                  </p:stCondLst>
                                  <p:childTnLst>
                                    <p:animRot by="180000">
                                      <p:cBhvr>
                                        <p:cTn id="850" dur="48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1" presetID="8" presetClass="emph" presetSubtype="0" repeatCount="indefinite" autoRev="1" fill="hold" grpId="1" nodeType="withEffect">
                                  <p:stCondLst>
                                    <p:cond delay="284"/>
                                  </p:stCondLst>
                                  <p:childTnLst>
                                    <p:animRot by="180000">
                                      <p:cBhvr>
                                        <p:cTn id="852" dur="605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3" presetID="8" presetClass="emph" presetSubtype="0" repeatCount="indefinite" autoRev="1" fill="hold" grpId="1" nodeType="withEffect">
                                  <p:stCondLst>
                                    <p:cond delay="476"/>
                                  </p:stCondLst>
                                  <p:childTnLst>
                                    <p:animRot by="180000">
                                      <p:cBhvr>
                                        <p:cTn id="854" dur="513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5" presetID="22" presetClass="entr" presetSubtype="4" fill="hold" grpId="0" nodeType="withEffect">
                                  <p:stCondLst>
                                    <p:cond delay="451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7" dur="54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8" presetID="22" presetClass="entr" presetSubtype="4" fill="hold" grpId="0" nodeType="withEffect">
                                  <p:stCondLst>
                                    <p:cond delay="247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0" dur="602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1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3" dur="436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4" presetID="22" presetClass="entr" presetSubtype="4" fill="hold" grpId="0" nodeType="withEffect">
                                  <p:stCondLst>
                                    <p:cond delay="336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6" dur="622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7" presetID="22" presetClass="entr" presetSubtype="4" fill="hold" grpId="0" nodeType="withEffect">
                                  <p:stCondLst>
                                    <p:cond delay="225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9" dur="679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0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2" dur="373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3" presetID="22" presetClass="entr" presetSubtype="4" fill="hold" grpId="0" nodeType="withEffect">
                                  <p:stCondLst>
                                    <p:cond delay="64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5" dur="515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6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8" dur="637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9" presetID="22" presetClass="entr" presetSubtype="4" fill="hold" grpId="0" nodeType="withEffect">
                                  <p:stCondLst>
                                    <p:cond delay="99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1" dur="555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2" presetID="22" presetClass="entr" presetSubtype="4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4" dur="471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5" presetID="22" presetClass="entr" presetSubtype="4" fill="hold" grpId="0" nodeType="withEffect">
                                  <p:stCondLst>
                                    <p:cond delay="65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7" dur="373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8" presetID="22" presetClass="entr" presetSubtype="4" fill="hold" grpId="0" nodeType="withEffect">
                                  <p:stCondLst>
                                    <p:cond delay="347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0" dur="621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1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3" dur="24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4" presetID="22" presetClass="entr" presetSubtype="4" fill="hold" grpId="0" nodeType="withEffect">
                                  <p:stCondLst>
                                    <p:cond delay="163"/>
                                  </p:stCondLst>
                                  <p:childTnLs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6" dur="559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7" presetID="22" presetClass="entr" presetSubtype="4" fill="hold" grpId="0" nodeType="withEffect">
                                  <p:stCondLst>
                                    <p:cond delay="293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9" dur="464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0" presetID="22" presetClass="entr" presetSubtype="4" fill="hold" grpId="0" nodeType="withEffect">
                                  <p:stCondLst>
                                    <p:cond delay="499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2" dur="647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3" presetID="22" presetClass="entr" presetSubtype="4" fill="hold" grpId="0" nodeType="withEffect">
                                  <p:stCondLst>
                                    <p:cond delay="362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5" dur="378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6" presetID="22" presetClass="entr" presetSubtype="4" fill="hold" grpId="0" nodeType="withEffect">
                                  <p:stCondLst>
                                    <p:cond delay="18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8" dur="43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9" presetID="22" presetClass="entr" presetSubtype="4" fill="hold" grpId="0" nodeType="withEffect">
                                  <p:stCondLst>
                                    <p:cond delay="116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1" dur="434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2" presetID="22" presetClass="entr" presetSubtype="4" fill="hold" grpId="0" nodeType="withEffect">
                                  <p:stCondLst>
                                    <p:cond delay="19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4" dur="545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5" presetID="22" presetClass="entr" presetSubtype="4" fill="hold" grpId="0" nodeType="withEffect">
                                  <p:stCondLst>
                                    <p:cond delay="49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7" dur="434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8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0" dur="262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1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3" dur="377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4" presetID="22" presetClass="entr" presetSubtype="4" fill="hold" grpId="0" nodeType="withEffect">
                                  <p:stCondLst>
                                    <p:cond delay="378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6" dur="6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7" presetID="22" presetClass="entr" presetSubtype="4" fill="hold" grpId="0" nodeType="withEffect">
                                  <p:stCondLst>
                                    <p:cond delay="431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9" dur="442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0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2" dur="364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3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5" dur="582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6" presetID="22" presetClass="entr" presetSubtype="4" fill="hold" grpId="0" nodeType="withEffect">
                                  <p:stCondLst>
                                    <p:cond delay="474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8" dur="256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9" presetID="22" presetClass="entr" presetSubtype="4" fill="hold" grpId="0" nodeType="withEffect">
                                  <p:stCondLst>
                                    <p:cond delay="493"/>
                                  </p:stCondLst>
                                  <p:childTnLs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1" dur="429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2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4" dur="281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5" presetID="22" presetClass="entr" presetSubtype="4" fill="hold" grpId="0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7" dur="373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8" presetID="22" presetClass="entr" presetSubtype="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0" dur="302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1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3" dur="282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4" presetID="22" presetClass="entr" presetSubtype="4" fill="hold" grpId="0" nodeType="withEffect">
                                  <p:stCondLst>
                                    <p:cond delay="260"/>
                                  </p:stCondLst>
                                  <p:childTnLs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6" dur="403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7" presetID="22" presetClass="entr" presetSubtype="4" fill="hold" grpId="0" nodeType="withEffect">
                                  <p:stCondLst>
                                    <p:cond delay="414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9" dur="454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0" presetID="22" presetClass="entr" presetSubtype="4" fill="hold" grpId="0" nodeType="withEffect">
                                  <p:stCondLst>
                                    <p:cond delay="21"/>
                                  </p:stCondLst>
                                  <p:childTnLs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2" dur="632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3" presetID="22" presetClass="entr" presetSubtype="4" fill="hold" grpId="0" nodeType="withEffect">
                                  <p:stCondLst>
                                    <p:cond delay="123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5" dur="324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6" presetID="22" presetClass="entr" presetSubtype="4" fill="hold" grpId="0" nodeType="withEffect">
                                  <p:stCondLst>
                                    <p:cond delay="372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8" dur="67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9" presetID="22" presetClass="entr" presetSubtype="4" fill="hold" grpId="0" nodeType="withEffect">
                                  <p:stCondLst>
                                    <p:cond delay="367"/>
                                  </p:stCondLst>
                                  <p:childTnLs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1" dur="641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2" presetID="22" presetClass="entr" presetSubtype="4" fill="hold" grpId="0" nodeType="withEffect">
                                  <p:stCondLst>
                                    <p:cond delay="391"/>
                                  </p:stCondLst>
                                  <p:childTnLs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4" dur="32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5" presetID="22" presetClass="entr" presetSubtype="4" fill="hold" grpId="0" nodeType="withEffect">
                                  <p:stCondLst>
                                    <p:cond delay="418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7" dur="612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8" presetID="22" presetClass="entr" presetSubtype="4" fill="hold" grpId="0" nodeType="withEffect">
                                  <p:stCondLst>
                                    <p:cond delay="235"/>
                                  </p:stCondLst>
                                  <p:childTnLs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0" dur="647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1" presetID="22" presetClass="entr" presetSubtype="4" fill="hold" grpId="0" nodeType="withEffect">
                                  <p:stCondLst>
                                    <p:cond delay="486"/>
                                  </p:stCondLst>
                                  <p:childTnLs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3" dur="386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4" presetID="22" presetClass="entr" presetSubtype="4" fill="hold" grpId="0" nodeType="withEffect">
                                  <p:stCondLst>
                                    <p:cond delay="108"/>
                                  </p:stCondLst>
                                  <p:childTnLs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6" dur="569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7" presetID="22" presetClass="entr" presetSubtype="4" fill="hold" grpId="0" nodeType="withEffect">
                                  <p:stCondLst>
                                    <p:cond delay="224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9" dur="283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0" presetID="22" presetClass="entr" presetSubtype="4" fill="hold" grpId="0" nodeType="withEffect">
                                  <p:stCondLst>
                                    <p:cond delay="208"/>
                                  </p:stCondLst>
                                  <p:childTnLs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2" dur="52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3" presetID="22" presetClass="entr" presetSubtype="4" fill="hold" grpId="0" nodeType="withEffect">
                                  <p:stCondLst>
                                    <p:cond delay="239"/>
                                  </p:stCondLst>
                                  <p:childTnLs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5" dur="266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6" presetID="22" presetClass="entr" presetSubtype="4" fill="hold" grpId="0" nodeType="withEffect">
                                  <p:stCondLst>
                                    <p:cond delay="302"/>
                                  </p:stCondLst>
                                  <p:childTnLst>
                                    <p:set>
                                      <p:cBhvr>
                                        <p:cTn id="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8" dur="237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9" presetID="22" presetClass="entr" presetSubtype="4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1" dur="546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2" presetID="22" presetClass="entr" presetSubtype="4" fill="hold" grpId="0" nodeType="withEffect">
                                  <p:stCondLst>
                                    <p:cond delay="412"/>
                                  </p:stCondLst>
                                  <p:childTnLs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4" dur="679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5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7" dur="307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8" presetID="22" presetClass="entr" presetSubtype="4" fill="hold" grpId="0" nodeType="withEffect">
                                  <p:stCondLst>
                                    <p:cond delay="144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0" dur="563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1" presetID="22" presetClass="entr" presetSubtype="4" fill="hold" grpId="0" nodeType="withEffect">
                                  <p:stCondLst>
                                    <p:cond delay="439"/>
                                  </p:stCondLst>
                                  <p:childTnLs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3" dur="558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4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10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6" dur="526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7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9" dur="607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0" presetID="22" presetClass="entr" presetSubtype="4" fill="hold" grpId="0" nodeType="withEffect">
                                  <p:stCondLst>
                                    <p:cond delay="93"/>
                                  </p:stCondLst>
                                  <p:childTnLs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2" dur="418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3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5" dur="668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6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8" dur="216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9" presetID="22" presetClass="entr" presetSubtype="4" fill="hold" grpId="0" nodeType="withEffect">
                                  <p:stCondLst>
                                    <p:cond delay="184"/>
                                  </p:stCondLst>
                                  <p:childTnLst>
                                    <p:set>
                                      <p:cBhvr>
                                        <p:cTn id="1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1" dur="583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2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4" dur="559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5" presetID="22" presetClass="entr" presetSubtype="4" fill="hold" grpId="0" nodeType="withEffect">
                                  <p:stCondLst>
                                    <p:cond delay="425"/>
                                  </p:stCondLst>
                                  <p:childTnLs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7" dur="674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8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0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0" dur="416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1" presetID="22" presetClass="entr" presetSubtype="4" fill="hold" grpId="0" nodeType="withEffect">
                                  <p:stCondLst>
                                    <p:cond delay="236"/>
                                  </p:stCondLst>
                                  <p:childTnLst>
                                    <p:set>
                                      <p:cBhvr>
                                        <p:cTn id="1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3" dur="222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4" presetID="22" presetClass="entr" presetSubtype="4" fill="hold" grpId="0" nodeType="withEffect">
                                  <p:stCondLst>
                                    <p:cond delay="95"/>
                                  </p:stCondLst>
                                  <p:childTnLst>
                                    <p:set>
                                      <p:cBhvr>
                                        <p:cTn id="10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6" dur="373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7" presetID="22" presetClass="entr" presetSubtype="4" fill="hold" grpId="0" nodeType="withEffect">
                                  <p:stCondLst>
                                    <p:cond delay="263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9" dur="566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0" presetID="22" presetClass="entr" presetSubtype="4" fill="hold" grpId="0" nodeType="withEffect">
                                  <p:stCondLst>
                                    <p:cond delay="404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2" dur="548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3" presetID="22" presetClass="entr" presetSubtype="4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10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5" dur="332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6" presetID="22" presetClass="entr" presetSubtype="4" fill="hold" grpId="0" nodeType="withEffect">
                                  <p:stCondLst>
                                    <p:cond delay="262"/>
                                  </p:stCondLst>
                                  <p:childTnLs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8" dur="631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9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1" dur="282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2" presetID="22" presetClass="entr" presetSubtype="4" fill="hold" grpId="0" nodeType="withEffect">
                                  <p:stCondLst>
                                    <p:cond delay="39"/>
                                  </p:stCondLst>
                                  <p:childTnLst>
                                    <p:set>
                                      <p:cBhvr>
                                        <p:cTn id="10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4" dur="544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5" presetID="22" presetClass="entr" presetSubtype="4" fill="hold" grpId="0" nodeType="withEffect">
                                  <p:stCondLst>
                                    <p:cond delay="115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7" dur="291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8" presetID="22" presetClass="entr" presetSubtype="4" fill="hold" grpId="0" nodeType="withEffect">
                                  <p:stCondLst>
                                    <p:cond delay="264"/>
                                  </p:stCondLst>
                                  <p:childTnLst>
                                    <p:set>
                                      <p:cBhvr>
                                        <p:cTn id="10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0" dur="236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1" presetID="22" presetClass="entr" presetSubtype="4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3" dur="453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4" presetID="22" presetClass="entr" presetSubtype="4" fill="hold" grpId="0" nodeType="withEffect">
                                  <p:stCondLst>
                                    <p:cond delay="316"/>
                                  </p:stCondLst>
                                  <p:childTnLst>
                                    <p:set>
                                      <p:cBhvr>
                                        <p:cTn id="10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6" dur="592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7" presetID="22" presetClass="entr" presetSubtype="4" fill="hold" grpId="0" nodeType="withEffect">
                                  <p:stCondLst>
                                    <p:cond delay="83"/>
                                  </p:stCondLst>
                                  <p:childTnLs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9" dur="299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0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2" dur="475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3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5" dur="657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6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10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8" dur="389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9" presetID="22" presetClass="entr" presetSubtype="4" fill="hold" grpId="0" nodeType="withEffect">
                                  <p:stCondLst>
                                    <p:cond delay="126"/>
                                  </p:stCondLst>
                                  <p:childTnLs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1" dur="623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2" presetID="22" presetClass="entr" presetSubtype="4" fill="hold" grpId="0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4" dur="267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5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7" dur="666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8" presetID="22" presetClass="entr" presetSubtype="4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10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0" dur="389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1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1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3" dur="353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4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1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6" dur="415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7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9" dur="699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0" presetID="22" presetClass="entr" presetSubtype="4" fill="hold" grpId="0" nodeType="withEffect">
                                  <p:stCondLst>
                                    <p:cond delay="495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2" dur="554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3" presetID="22" presetClass="entr" presetSubtype="4" fill="hold" grpId="0" nodeType="withEffect">
                                  <p:stCondLst>
                                    <p:cond delay="457"/>
                                  </p:stCondLst>
                                  <p:childTnLst>
                                    <p:set>
                                      <p:cBhvr>
                                        <p:cTn id="1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5" dur="648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6" presetID="22" presetClass="entr" presetSubtype="4" fill="hold" grpId="0" nodeType="withEffect">
                                  <p:stCondLst>
                                    <p:cond delay="43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8" dur="352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9" presetID="22" presetClass="entr" presetSubtype="4" fill="hold" grpId="0" nodeType="withEffect">
                                  <p:stCondLst>
                                    <p:cond delay="361"/>
                                  </p:stCondLst>
                                  <p:childTnLs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1" dur="669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2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4" dur="604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5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7" dur="488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8" presetID="22" presetClass="entr" presetSubtype="4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1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0" dur="396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1" presetID="22" presetClass="entr" presetSubtype="4" fill="hold" grpId="0" nodeType="withEffect">
                                  <p:stCondLst>
                                    <p:cond delay="125"/>
                                  </p:stCondLst>
                                  <p:childTnLst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3" dur="435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4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6" dur="268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7" presetID="22" presetClass="entr" presetSubtype="4" fill="hold" grpId="0" nodeType="withEffect">
                                  <p:stCondLst>
                                    <p:cond delay="424"/>
                                  </p:stCondLst>
                                  <p:childTnLst>
                                    <p:set>
                                      <p:cBhvr>
                                        <p:cTn id="1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9" dur="423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0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1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2" dur="499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3" presetID="22" presetClass="entr" presetSubtype="4" fill="hold" grpId="0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1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5" dur="5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6" presetID="22" presetClass="entr" presetSubtype="4" fill="hold" grpId="0" nodeType="withEffect">
                                  <p:stCondLst>
                                    <p:cond delay="432"/>
                                  </p:stCondLst>
                                  <p:childTnLs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8" dur="529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9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1" dur="323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2" presetID="22" presetClass="entr" presetSubtype="4" fill="hold" grpId="0" nodeType="withEffect">
                                  <p:stCondLst>
                                    <p:cond delay="48"/>
                                  </p:stCondLst>
                                  <p:childTnLst>
                                    <p:set>
                                      <p:cBhvr>
                                        <p:cTn id="1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4" dur="493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5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7" dur="513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8" presetID="22" presetClass="entr" presetSubtype="4" fill="hold" grpId="0" nodeType="withEffect">
                                  <p:stCondLst>
                                    <p:cond delay="385"/>
                                  </p:stCondLst>
                                  <p:childTnLst>
                                    <p:set>
                                      <p:cBhvr>
                                        <p:cTn id="1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0" dur="383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1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3" dur="629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4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6" dur="344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7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9" dur="52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0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1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2" dur="58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3" presetID="22" presetClass="entr" presetSubtype="4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5" dur="603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6" presetID="22" presetClass="entr" presetSubtype="4" fill="hold" grpId="0" nodeType="withEffect">
                                  <p:stCondLst>
                                    <p:cond delay="228"/>
                                  </p:stCondLst>
                                  <p:childTnLst>
                                    <p:set>
                                      <p:cBhvr>
                                        <p:cTn id="1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8" dur="401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9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1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1" dur="211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2" presetID="22" presetClass="entr" presetSubtype="4" fill="hold" grpId="0" nodeType="withEffect">
                                  <p:stCondLst>
                                    <p:cond delay="256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4" dur="38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5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7" dur="574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8" presetID="22" presetClass="entr" presetSubtype="4" fill="hold" grpId="0" nodeType="withEffect">
                                  <p:stCondLst>
                                    <p:cond delay="271"/>
                                  </p:stCondLst>
                                  <p:childTnLst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0" dur="646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1" presetID="22" presetClass="entr" presetSubtype="4" fill="hold" grpId="0" nodeType="withEffect">
                                  <p:stCondLst>
                                    <p:cond delay="45"/>
                                  </p:stCondLst>
                                  <p:childTnLst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3" dur="419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4" presetID="22" presetClass="entr" presetSubtype="4" fill="hold" grpId="0" nodeType="withEffect">
                                  <p:stCondLst>
                                    <p:cond delay="249"/>
                                  </p:stCondLst>
                                  <p:childTnLst>
                                    <p:set>
                                      <p:cBhvr>
                                        <p:cTn id="1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6" dur="298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7" presetID="22" presetClass="entr" presetSubtype="4" fill="hold" grpId="0" nodeType="withEffect">
                                  <p:stCondLst>
                                    <p:cond delay="458"/>
                                  </p:stCondLst>
                                  <p:childTnLst>
                                    <p:set>
                                      <p:cBhvr>
                                        <p:cTn id="1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9" dur="696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0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1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2" dur="443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3" presetID="22" presetClass="entr" presetSubtype="4" fill="hold" grpId="0" nodeType="withEffect">
                                  <p:stCondLst>
                                    <p:cond delay="473"/>
                                  </p:stCondLst>
                                  <p:childTnLst>
                                    <p:set>
                                      <p:cBhvr>
                                        <p:cTn id="1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5" dur="427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6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1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8" dur="36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9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1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1" dur="689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2" presetID="22" presetClass="entr" presetSubtype="4" fill="hold" grpId="0" nodeType="withEffect">
                                  <p:stCondLst>
                                    <p:cond delay="491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4" dur="29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5" presetID="22" presetClass="entr" presetSubtype="4" fill="hold" grpId="0" nodeType="withEffect">
                                  <p:stCondLst>
                                    <p:cond delay="197"/>
                                  </p:stCondLst>
                                  <p:childTnLs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7" dur="21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8" presetID="22" presetClass="entr" presetSubtype="4" fill="hold" grpId="0" nodeType="withEffect">
                                  <p:stCondLst>
                                    <p:cond delay="138"/>
                                  </p:stCondLst>
                                  <p:childTnLst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0" dur="349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1" presetID="22" presetClass="entr" presetSubtype="4" fill="hold" grpId="0" nodeType="withEffect">
                                  <p:stCondLst>
                                    <p:cond delay="149"/>
                                  </p:stCondLst>
                                  <p:childTnLst>
                                    <p:set>
                                      <p:cBhvr>
                                        <p:cTn id="1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3" dur="597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4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1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6" dur="567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7" presetID="22" presetClass="entr" presetSubtype="4" fill="hold" grpId="0" nodeType="withEffect">
                                  <p:stCondLst>
                                    <p:cond delay="328"/>
                                  </p:stCondLst>
                                  <p:childTnLst>
                                    <p:set>
                                      <p:cBhvr>
                                        <p:cTn id="1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9" dur="688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0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2" dur="553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3" presetID="22" presetClass="entr" presetSubtype="4" fill="hold" grpId="0" nodeType="withEffect">
                                  <p:stCondLst>
                                    <p:cond delay="311"/>
                                  </p:stCondLst>
                                  <p:childTnLst>
                                    <p:set>
                                      <p:cBhvr>
                                        <p:cTn id="1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5" dur="531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6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1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8" dur="286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9" presetID="22" presetClass="entr" presetSubtype="4" fill="hold" grpId="0" nodeType="withEffect">
                                  <p:stCondLst>
                                    <p:cond delay="75"/>
                                  </p:stCondLst>
                                  <p:childTnLst>
                                    <p:set>
                                      <p:cBhvr>
                                        <p:cTn id="1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1" dur="479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2" presetID="22" presetClass="entr" presetSubtype="4" fill="hold" grpId="0" nodeType="withEffect">
                                  <p:stCondLst>
                                    <p:cond delay="122"/>
                                  </p:stCondLst>
                                  <p:childTnLst>
                                    <p:set>
                                      <p:cBhvr>
                                        <p:cTn id="1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4" dur="523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7" dur="424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8" presetID="22" presetClass="entr" presetSubtype="4" fill="hold" grpId="0" nodeType="withEffect">
                                  <p:stCondLst>
                                    <p:cond delay="5"/>
                                  </p:stCondLst>
                                  <p:childTnLst>
                                    <p:set>
                                      <p:cBhvr>
                                        <p:cTn id="1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0" dur="344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1" presetID="22" presetClass="entr" presetSubtype="4" fill="hold" grpId="0" nodeType="withEffect">
                                  <p:stCondLst>
                                    <p:cond delay="3"/>
                                  </p:stCondLst>
                                  <p:childTnLst>
                                    <p:set>
                                      <p:cBhvr>
                                        <p:cTn id="1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3" dur="644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4" presetID="22" presetClass="entr" presetSubtype="4" fill="hold" grpId="0" nodeType="withEffect">
                                  <p:stCondLst>
                                    <p:cond delay="34"/>
                                  </p:stCondLst>
                                  <p:childTnLst>
                                    <p:set>
                                      <p:cBhvr>
                                        <p:cTn id="1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6" dur="313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7" presetID="22" presetClass="entr" presetSubtype="4" fill="hold" grpId="0" nodeType="withEffect">
                                  <p:stCondLst>
                                    <p:cond delay="47"/>
                                  </p:stCondLst>
                                  <p:childTnLst>
                                    <p:set>
                                      <p:cBhvr>
                                        <p:cTn id="1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9" dur="28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0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1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2" dur="268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3" presetID="22" presetClass="entr" presetSubtype="4" fill="hold" grpId="0" nodeType="withEffect">
                                  <p:stCondLst>
                                    <p:cond delay="274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5" dur="44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6" presetID="22" presetClass="entr" presetSubtype="4" fill="hold" grpId="0" nodeType="withEffect">
                                  <p:stCondLst>
                                    <p:cond delay="61"/>
                                  </p:stCondLst>
                                  <p:childTnLst>
                                    <p:set>
                                      <p:cBhvr>
                                        <p:cTn id="1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8" dur="237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9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1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1" dur="423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2" presetID="22" presetClass="entr" presetSubtype="4" fill="hold" grpId="0" nodeType="withEffect">
                                  <p:stCondLst>
                                    <p:cond delay="153"/>
                                  </p:stCondLst>
                                  <p:childTnLst>
                                    <p:set>
                                      <p:cBhvr>
                                        <p:cTn id="1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4" dur="472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5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7" dur="57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8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1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0" dur="617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1" presetID="22" presetClass="entr" presetSubtype="4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3" dur="245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4" presetID="22" presetClass="entr" presetSubtype="4" fill="hold" grpId="0" nodeType="withEffect">
                                  <p:stCondLst>
                                    <p:cond delay="207"/>
                                  </p:stCondLst>
                                  <p:childTnLst>
                                    <p:set>
                                      <p:cBhvr>
                                        <p:cTn id="1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6" dur="497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7" presetID="22" presetClass="entr" presetSubtype="4" fill="hold" grpId="0" nodeType="withEffect">
                                  <p:stCondLst>
                                    <p:cond delay="16"/>
                                  </p:stCondLst>
                                  <p:childTnLst>
                                    <p:set>
                                      <p:cBhvr>
                                        <p:cTn id="1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9" dur="431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0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1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2" dur="532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3" presetID="22" presetClass="entr" presetSubtype="4" fill="hold" grpId="0" nodeType="withEffect">
                                  <p:stCondLst>
                                    <p:cond delay="313"/>
                                  </p:stCondLst>
                                  <p:childTnLst>
                                    <p:set>
                                      <p:cBhvr>
                                        <p:cTn id="1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5" dur="461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6" presetID="22" presetClass="entr" presetSubtype="4" fill="hold" grpId="0" nodeType="withEffect">
                                  <p:stCondLst>
                                    <p:cond delay="211"/>
                                  </p:stCondLst>
                                  <p:childTnLst>
                                    <p:set>
                                      <p:cBhvr>
                                        <p:cTn id="1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8" dur="273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9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1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1" dur="367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2" presetID="22" presetClass="entr" presetSubtype="4" fill="hold" grpId="0" nodeType="withEffect">
                                  <p:stCondLst>
                                    <p:cond delay="74"/>
                                  </p:stCondLst>
                                  <p:childTnLst>
                                    <p:set>
                                      <p:cBhvr>
                                        <p:cTn id="1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4" dur="569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5" presetID="22" presetClass="entr" presetSubtype="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7" dur="356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8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1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0" dur="357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1" presetID="22" presetClass="entr" presetSubtype="4" fill="hold" grpId="0" nodeType="withEffect">
                                  <p:stCondLst>
                                    <p:cond delay="145"/>
                                  </p:stCondLst>
                                  <p:childTnLst>
                                    <p:set>
                                      <p:cBhvr>
                                        <p:cTn id="1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3" dur="415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4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6" dur="574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7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1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9" dur="534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0" presetID="22" presetClass="entr" presetSubtype="4" fill="hold" grpId="0" nodeType="withEffect">
                                  <p:stCondLst>
                                    <p:cond delay="198"/>
                                  </p:stCondLst>
                                  <p:childTnLst>
                                    <p:set>
                                      <p:cBhvr>
                                        <p:cTn id="1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2" dur="694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3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1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5" dur="559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6" presetID="22" presetClass="entr" presetSubtype="4" fill="hold" grpId="0" nodeType="withEffect">
                                  <p:stCondLst>
                                    <p:cond delay="147"/>
                                  </p:stCondLst>
                                  <p:childTnLs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8" dur="398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9" presetID="22" presetClass="entr" presetSubtype="4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1" dur="67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2" presetID="22" presetClass="entr" presetSubtype="4" fill="hold" grpId="0" nodeType="withEffect">
                                  <p:stCondLst>
                                    <p:cond delay="342"/>
                                  </p:stCondLst>
                                  <p:childTnLst>
                                    <p:set>
                                      <p:cBhvr>
                                        <p:cTn id="1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4" dur="358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5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1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7" dur="479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8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0" dur="653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1" presetID="22" presetClass="entr" presetSubtype="4" fill="hold" grpId="0" nodeType="withEffect">
                                  <p:stCondLst>
                                    <p:cond delay="164"/>
                                  </p:stCondLst>
                                  <p:childTnLst>
                                    <p:set>
                                      <p:cBhvr>
                                        <p:cTn id="1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3" dur="26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4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1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6" dur="308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7" presetID="22" presetClass="entr" presetSubtype="4" fill="hold" grpId="0" nodeType="withEffect">
                                  <p:stCondLst>
                                    <p:cond delay="446"/>
                                  </p:stCondLst>
                                  <p:childTnLst>
                                    <p:set>
                                      <p:cBhvr>
                                        <p:cTn id="1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9" dur="299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0" presetID="22" presetClass="entr" presetSubtype="4" fill="hold" grpId="0" nodeType="withEffect">
                                  <p:stCondLst>
                                    <p:cond delay="112"/>
                                  </p:stCondLst>
                                  <p:childTnLst>
                                    <p:set>
                                      <p:cBhvr>
                                        <p:cTn id="1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2" dur="458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3" presetID="22" presetClass="entr" presetSubtype="4" fill="hold" grpId="0" nodeType="withEffect">
                                  <p:stCondLst>
                                    <p:cond delay="482"/>
                                  </p:stCondLst>
                                  <p:childTnLst>
                                    <p:set>
                                      <p:cBhvr>
                                        <p:cTn id="1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5" dur="369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6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1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8" dur="635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9" presetID="22" presetClass="entr" presetSubtype="4" fill="hold" grpId="0" nodeType="withEffect">
                                  <p:stCondLst>
                                    <p:cond delay="364"/>
                                  </p:stCondLst>
                                  <p:childTnLst>
                                    <p:set>
                                      <p:cBhvr>
                                        <p:cTn id="1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1" dur="569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2" presetID="22" presetClass="entr" presetSubtype="4" fill="hold" grpId="0" nodeType="withEffect">
                                  <p:stCondLst>
                                    <p:cond delay="58"/>
                                  </p:stCondLst>
                                  <p:childTnLst>
                                    <p:set>
                                      <p:cBhvr>
                                        <p:cTn id="1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4" dur="38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5" presetID="22" presetClass="entr" presetSubtype="4" fill="hold" grpId="0" nodeType="withEffect">
                                  <p:stCondLst>
                                    <p:cond delay="283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7" dur="541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8" presetID="8" presetClass="emph" presetSubtype="0" repeatCount="indefinite" autoRev="1" fill="hold" grpId="1" nodeType="withEffect">
                                  <p:stCondLst>
                                    <p:cond delay="467"/>
                                  </p:stCondLst>
                                  <p:childTnLst>
                                    <p:animRot by="180000">
                                      <p:cBhvr>
                                        <p:cTn id="1369" dur="215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0" presetID="8" presetClass="emph" presetSubtype="0" repeatCount="indefinite" autoRev="1" fill="hold" grpId="1" nodeType="withEffect">
                                  <p:stCondLst>
                                    <p:cond delay="492"/>
                                  </p:stCondLst>
                                  <p:childTnLst>
                                    <p:animRot by="180000">
                                      <p:cBhvr>
                                        <p:cTn id="1371" dur="24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2" presetID="8" presetClass="emph" presetSubtype="0" repeatCount="indefinite" autoRev="1" fill="hold" grpId="1" nodeType="withEffect">
                                  <p:stCondLst>
                                    <p:cond delay="395"/>
                                  </p:stCondLst>
                                  <p:childTnLst>
                                    <p:animRot by="180000">
                                      <p:cBhvr>
                                        <p:cTn id="1373" dur="604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4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1375" dur="239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6" presetID="8" presetClass="emph" presetSubtype="0" repeatCount="indefinite" autoRev="1" fill="hold" grpId="1" nodeType="withEffect">
                                  <p:stCondLst>
                                    <p:cond delay="122"/>
                                  </p:stCondLst>
                                  <p:childTnLst>
                                    <p:animRot by="180000">
                                      <p:cBhvr>
                                        <p:cTn id="1377" dur="434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8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1379" dur="278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0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1381" dur="421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2" presetID="8" presetClass="emph" presetSubtype="0" repeatCount="indefinite" autoRev="1" fill="hold" grpId="1" nodeType="withEffect">
                                  <p:stCondLst>
                                    <p:cond delay="55"/>
                                  </p:stCondLst>
                                  <p:childTnLst>
                                    <p:animRot by="180000">
                                      <p:cBhvr>
                                        <p:cTn id="1383" dur="381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4" presetID="8" presetClass="emph" presetSubtype="0" repeatCount="indefinite" autoRev="1" fill="hold" grpId="1" nodeType="withEffect">
                                  <p:stCondLst>
                                    <p:cond delay="392"/>
                                  </p:stCondLst>
                                  <p:childTnLst>
                                    <p:animRot by="180000">
                                      <p:cBhvr>
                                        <p:cTn id="1385" dur="284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6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1387" dur="569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8" presetID="8" presetClass="emph" presetSubtype="0" repeatCount="indefinite" autoRev="1" fill="hold" grpId="1" nodeType="withEffect">
                                  <p:stCondLst>
                                    <p:cond delay="131"/>
                                  </p:stCondLst>
                                  <p:childTnLst>
                                    <p:animRot by="180000">
                                      <p:cBhvr>
                                        <p:cTn id="1389" dur="28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0" presetID="8" presetClass="emph" presetSubtype="0" repeatCount="indefinite" autoRev="1" fill="hold" grpId="1" nodeType="withEffect">
                                  <p:stCondLst>
                                    <p:cond delay="252"/>
                                  </p:stCondLst>
                                  <p:childTnLst>
                                    <p:animRot by="180000">
                                      <p:cBhvr>
                                        <p:cTn id="1391" dur="22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2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1393" dur="369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4" presetID="8" presetClass="emph" presetSubtype="0" repeatCount="indefinite" autoRev="1" fill="hold" grpId="1" nodeType="withEffect">
                                  <p:stCondLst>
                                    <p:cond delay="85"/>
                                  </p:stCondLst>
                                  <p:childTnLst>
                                    <p:animRot by="180000">
                                      <p:cBhvr>
                                        <p:cTn id="1395" dur="54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6" presetID="8" presetClass="emph" presetSubtype="0" repeatCount="indefinite" autoRev="1" fill="hold" grpId="1" nodeType="withEffect">
                                  <p:stCondLst>
                                    <p:cond delay="4"/>
                                  </p:stCondLst>
                                  <p:childTnLst>
                                    <p:animRot by="180000">
                                      <p:cBhvr>
                                        <p:cTn id="1397" dur="505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8" presetID="8" presetClass="emph" presetSubtype="0" repeatCount="indefinite" autoRev="1" fill="hold" grpId="1" nodeType="withEffect">
                                  <p:stCondLst>
                                    <p:cond delay="295"/>
                                  </p:stCondLst>
                                  <p:childTnLst>
                                    <p:animRot by="180000">
                                      <p:cBhvr>
                                        <p:cTn id="1399" dur="688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0" presetID="8" presetClass="emph" presetSubtype="0" repeatCount="indefinite" autoRev="1" fill="hold" grpId="1" nodeType="withEffect">
                                  <p:stCondLst>
                                    <p:cond delay="388"/>
                                  </p:stCondLst>
                                  <p:childTnLst>
                                    <p:animRot by="180000">
                                      <p:cBhvr>
                                        <p:cTn id="1401" dur="548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2" presetID="8" presetClass="emph" presetSubtype="0" repeatCount="indefinite" autoRev="1" fill="hold" grpId="1" nodeType="withEffect">
                                  <p:stCondLst>
                                    <p:cond delay="207"/>
                                  </p:stCondLst>
                                  <p:childTnLst>
                                    <p:animRot by="180000">
                                      <p:cBhvr>
                                        <p:cTn id="1403" dur="452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4" presetID="8" presetClass="emph" presetSubtype="0" repeatCount="indefinite" autoRev="1" fill="hold" grpId="1" nodeType="withEffect">
                                  <p:stCondLst>
                                    <p:cond delay="219"/>
                                  </p:stCondLst>
                                  <p:childTnLst>
                                    <p:animRot by="180000">
                                      <p:cBhvr>
                                        <p:cTn id="1405" dur="305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6" presetID="8" presetClass="emph" presetSubtype="0" repeatCount="indefinite" autoRev="1" fill="hold" grpId="1" nodeType="withEffect">
                                  <p:stCondLst>
                                    <p:cond delay="309"/>
                                  </p:stCondLst>
                                  <p:childTnLst>
                                    <p:animRot by="180000">
                                      <p:cBhvr>
                                        <p:cTn id="1407" dur="65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8" presetID="8" presetClass="emph" presetSubtype="0" repeatCount="indefinite" autoRev="1" fill="hold" grpId="1" nodeType="withEffect">
                                  <p:stCondLst>
                                    <p:cond delay="203"/>
                                  </p:stCondLst>
                                  <p:childTnLst>
                                    <p:animRot by="180000">
                                      <p:cBhvr>
                                        <p:cTn id="1409" dur="69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0" presetID="8" presetClass="emph" presetSubtype="0" repeatCount="indefinite" autoRev="1" fill="hold" grpId="1" nodeType="withEffect">
                                  <p:stCondLst>
                                    <p:cond delay="260"/>
                                  </p:stCondLst>
                                  <p:childTnLst>
                                    <p:animRot by="180000">
                                      <p:cBhvr>
                                        <p:cTn id="1411" dur="605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2" presetID="8" presetClass="emph" presetSubtype="0" repeatCount="indefinite" autoRev="1" fill="hold" grpId="1" nodeType="withEffect">
                                  <p:stCondLst>
                                    <p:cond delay="80"/>
                                  </p:stCondLst>
                                  <p:childTnLst>
                                    <p:animRot by="180000">
                                      <p:cBhvr>
                                        <p:cTn id="1413" dur="52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4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1415" dur="695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6" presetID="8" presetClass="emph" presetSubtype="0" repeatCount="indefinite" autoRev="1" fill="hold" grpId="1" nodeType="withEffect">
                                  <p:stCondLst>
                                    <p:cond delay="315"/>
                                  </p:stCondLst>
                                  <p:childTnLst>
                                    <p:animRot by="180000">
                                      <p:cBhvr>
                                        <p:cTn id="1417" dur="422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8" presetID="8" presetClass="emph" presetSubtype="0" repeatCount="indefinite" autoRev="1" fill="hold" grpId="1" nodeType="withEffect">
                                  <p:stCondLst>
                                    <p:cond delay="115"/>
                                  </p:stCondLst>
                                  <p:childTnLst>
                                    <p:animRot by="180000">
                                      <p:cBhvr>
                                        <p:cTn id="1419" dur="639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0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1421" dur="37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2" presetID="8" presetClass="emph" presetSubtype="0" repeatCount="indefinite" autoRev="1" fill="hold" grpId="1" nodeType="withEffect">
                                  <p:stCondLst>
                                    <p:cond delay="428"/>
                                  </p:stCondLst>
                                  <p:childTnLst>
                                    <p:animRot by="180000">
                                      <p:cBhvr>
                                        <p:cTn id="1423" dur="377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4" presetID="8" presetClass="emph" presetSubtype="0" repeatCount="indefinite" autoRev="1" fill="hold" grpId="1" nodeType="withEffect">
                                  <p:stCondLst>
                                    <p:cond delay="121"/>
                                  </p:stCondLst>
                                  <p:childTnLst>
                                    <p:animRot by="180000">
                                      <p:cBhvr>
                                        <p:cTn id="1425" dur="261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6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1427" dur="227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8" presetID="8" presetClass="emph" presetSubtype="0" repeatCount="indefinite" autoRev="1" fill="hold" grpId="1" nodeType="withEffect">
                                  <p:stCondLst>
                                    <p:cond delay="453"/>
                                  </p:stCondLst>
                                  <p:childTnLst>
                                    <p:animRot by="180000">
                                      <p:cBhvr>
                                        <p:cTn id="1429" dur="239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0" presetID="8" presetClass="emph" presetSubtype="0" repeatCount="indefinite" autoRev="1" fill="hold" grpId="1" nodeType="withEffect">
                                  <p:stCondLst>
                                    <p:cond delay="161"/>
                                  </p:stCondLst>
                                  <p:childTnLst>
                                    <p:animRot by="180000">
                                      <p:cBhvr>
                                        <p:cTn id="1431" dur="447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2" presetID="8" presetClass="emph" presetSubtype="0" repeatCount="indefinite" autoRev="1" fill="hold" grpId="1" nodeType="withEffect">
                                  <p:stCondLst>
                                    <p:cond delay="351"/>
                                  </p:stCondLst>
                                  <p:childTnLst>
                                    <p:animRot by="180000">
                                      <p:cBhvr>
                                        <p:cTn id="1433" dur="498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4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1435" dur="315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6" presetID="8" presetClass="emph" presetSubtype="0" repeatCount="indefinite" autoRev="1" fill="hold" grpId="1" nodeType="withEffect">
                                  <p:stCondLst>
                                    <p:cond delay="385"/>
                                  </p:stCondLst>
                                  <p:childTnLst>
                                    <p:animRot by="180000">
                                      <p:cBhvr>
                                        <p:cTn id="1437" dur="61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8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1439" dur="447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0" presetID="8" presetClass="emph" presetSubtype="0" repeatCount="indefinite" autoRev="1" fill="hold" grpId="1" nodeType="withEffect">
                                  <p:stCondLst>
                                    <p:cond delay="151"/>
                                  </p:stCondLst>
                                  <p:childTnLst>
                                    <p:animRot by="180000">
                                      <p:cBhvr>
                                        <p:cTn id="1441" dur="511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2" presetID="8" presetClass="emph" presetSubtype="0" repeatCount="indefinite" autoRev="1" fill="hold" grpId="1" nodeType="withEffect">
                                  <p:stCondLst>
                                    <p:cond delay="437"/>
                                  </p:stCondLst>
                                  <p:childTnLst>
                                    <p:animRot by="180000">
                                      <p:cBhvr>
                                        <p:cTn id="1443" dur="284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4" presetID="8" presetClass="emph" presetSubtype="0" repeatCount="indefinite" autoRev="1" fill="hold" grpId="1" nodeType="withEffect">
                                  <p:stCondLst>
                                    <p:cond delay="37"/>
                                  </p:stCondLst>
                                  <p:childTnLst>
                                    <p:animRot by="180000">
                                      <p:cBhvr>
                                        <p:cTn id="1445" dur="289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6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1447" dur="525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8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1449" dur="57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0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1451" dur="55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2" presetID="8" presetClass="emph" presetSubtype="0" repeatCount="indefinite" autoRev="1" fill="hold" grpId="1" nodeType="withEffect">
                                  <p:stCondLst>
                                    <p:cond delay="238"/>
                                  </p:stCondLst>
                                  <p:childTnLst>
                                    <p:animRot by="180000">
                                      <p:cBhvr>
                                        <p:cTn id="1453" dur="384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4" presetID="8" presetClass="emph" presetSubtype="0" repeatCount="indefinite" autoRev="1" fill="hold" grpId="1" nodeType="withEffect">
                                  <p:stCondLst>
                                    <p:cond delay="283"/>
                                  </p:stCondLst>
                                  <p:childTnLst>
                                    <p:animRot by="180000">
                                      <p:cBhvr>
                                        <p:cTn id="1455" dur="219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6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1457" dur="38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8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1459" dur="417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0" presetID="8" presetClass="emph" presetSubtype="0" repeatCount="indefinite" autoRev="1" fill="hold" grpId="1" nodeType="withEffect">
                                  <p:stCondLst>
                                    <p:cond delay="178"/>
                                  </p:stCondLst>
                                  <p:childTnLst>
                                    <p:animRot by="180000">
                                      <p:cBhvr>
                                        <p:cTn id="1461" dur="24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2" presetID="8" presetClass="emph" presetSubtype="0" repeatCount="indefinite" autoRev="1" fill="hold" grpId="1" nodeType="withEffect">
                                  <p:stCondLst>
                                    <p:cond delay="439"/>
                                  </p:stCondLst>
                                  <p:childTnLst>
                                    <p:animRot by="180000">
                                      <p:cBhvr>
                                        <p:cTn id="1463" dur="338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4" presetID="8" presetClass="emph" presetSubtype="0" repeatCount="indefinite" autoRev="1" fill="hold" grpId="1" nodeType="withEffect">
                                  <p:stCondLst>
                                    <p:cond delay="323"/>
                                  </p:stCondLst>
                                  <p:childTnLst>
                                    <p:animRot by="180000">
                                      <p:cBhvr>
                                        <p:cTn id="1465" dur="213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6" presetID="8" presetClass="emph" presetSubtype="0" repeatCount="indefinite" autoRev="1" fill="hold" grpId="1" nodeType="withEffect">
                                  <p:stCondLst>
                                    <p:cond delay="421"/>
                                  </p:stCondLst>
                                  <p:childTnLst>
                                    <p:animRot by="180000">
                                      <p:cBhvr>
                                        <p:cTn id="1467" dur="305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8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1469" dur="287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0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1471" dur="259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2" presetID="8" presetClass="emph" presetSubtype="0" repeatCount="indefinite" autoRev="1" fill="hold" grpId="1" nodeType="withEffect">
                                  <p:stCondLst>
                                    <p:cond delay="440"/>
                                  </p:stCondLst>
                                  <p:childTnLst>
                                    <p:animRot by="180000">
                                      <p:cBhvr>
                                        <p:cTn id="1473" dur="471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4" presetID="8" presetClass="emph" presetSubtype="0" repeatCount="indefinite" autoRev="1" fill="hold" grpId="1" nodeType="withEffect">
                                  <p:stCondLst>
                                    <p:cond delay="68"/>
                                  </p:stCondLst>
                                  <p:childTnLst>
                                    <p:animRot by="180000">
                                      <p:cBhvr>
                                        <p:cTn id="1475" dur="352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6" presetID="8" presetClass="emph" presetSubtype="0" repeatCount="indefinite" autoRev="1" fill="hold" grpId="1" nodeType="withEffect">
                                  <p:stCondLst>
                                    <p:cond delay="448"/>
                                  </p:stCondLst>
                                  <p:childTnLst>
                                    <p:animRot by="180000">
                                      <p:cBhvr>
                                        <p:cTn id="1477" dur="214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8" presetID="8" presetClass="emph" presetSubtype="0" repeatCount="indefinite" autoRev="1" fill="hold" grpId="1" nodeType="withEffect">
                                  <p:stCondLst>
                                    <p:cond delay="170"/>
                                  </p:stCondLst>
                                  <p:childTnLst>
                                    <p:animRot by="180000">
                                      <p:cBhvr>
                                        <p:cTn id="1479" dur="681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0" presetID="8" presetClass="emph" presetSubtype="0" repeatCount="indefinite" autoRev="1" fill="hold" grpId="1" nodeType="withEffect">
                                  <p:stCondLst>
                                    <p:cond delay="187"/>
                                  </p:stCondLst>
                                  <p:childTnLst>
                                    <p:animRot by="180000">
                                      <p:cBhvr>
                                        <p:cTn id="1481" dur="441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2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1483" dur="634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4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1485" dur="219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6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1487" dur="372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8" presetID="8" presetClass="emph" presetSubtype="0" repeatCount="indefinite" autoRev="1" fill="hold" grpId="1" nodeType="withEffect">
                                  <p:stCondLst>
                                    <p:cond delay="8"/>
                                  </p:stCondLst>
                                  <p:childTnLst>
                                    <p:animRot by="180000">
                                      <p:cBhvr>
                                        <p:cTn id="1489" dur="543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0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1491" dur="425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2" presetID="8" presetClass="emph" presetSubtype="0" repeatCount="indefinite" autoRev="1" fill="hold" grpId="1" nodeType="withEffect">
                                  <p:stCondLst>
                                    <p:cond delay="330"/>
                                  </p:stCondLst>
                                  <p:childTnLst>
                                    <p:animRot by="180000">
                                      <p:cBhvr>
                                        <p:cTn id="1493" dur="254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4" presetID="8" presetClass="emph" presetSubtype="0" repeatCount="indefinite" autoRev="1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Rot by="180000">
                                      <p:cBhvr>
                                        <p:cTn id="1495" dur="423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6" presetID="8" presetClass="emph" presetSubtype="0" repeatCount="indefinite" autoRev="1" fill="hold" grpId="1" nodeType="withEffect">
                                  <p:stCondLst>
                                    <p:cond delay="384"/>
                                  </p:stCondLst>
                                  <p:childTnLst>
                                    <p:animRot by="180000">
                                      <p:cBhvr>
                                        <p:cTn id="1497" dur="577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8" presetID="8" presetClass="emph" presetSubtype="0" repeatCount="indefinite" autoRev="1" fill="hold" grpId="1" nodeType="withEffect">
                                  <p:stCondLst>
                                    <p:cond delay="186"/>
                                  </p:stCondLst>
                                  <p:childTnLst>
                                    <p:animRot by="180000">
                                      <p:cBhvr>
                                        <p:cTn id="1499" dur="443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0" presetID="8" presetClass="emph" presetSubtype="0" repeatCount="indefinite" autoRev="1" fill="hold" grpId="1" nodeType="withEffect">
                                  <p:stCondLst>
                                    <p:cond delay="90"/>
                                  </p:stCondLst>
                                  <p:childTnLst>
                                    <p:animRot by="180000">
                                      <p:cBhvr>
                                        <p:cTn id="1501" dur="283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2" presetID="8" presetClass="emph" presetSubtype="0" repeatCount="indefinite" autoRev="1" fill="hold" grpId="1" nodeType="withEffect">
                                  <p:stCondLst>
                                    <p:cond delay="223"/>
                                  </p:stCondLst>
                                  <p:childTnLst>
                                    <p:animRot by="180000">
                                      <p:cBhvr>
                                        <p:cTn id="1503" dur="492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4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1505" dur="48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6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1507" dur="601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8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1509" dur="525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0" presetID="8" presetClass="emph" presetSubtype="0" repeatCount="indefinite" autoRev="1" fill="hold" grpId="1" nodeType="withEffect">
                                  <p:stCondLst>
                                    <p:cond delay="390"/>
                                  </p:stCondLst>
                                  <p:childTnLst>
                                    <p:animRot by="180000">
                                      <p:cBhvr>
                                        <p:cTn id="1511" dur="55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2" presetID="8" presetClass="emph" presetSubtype="0" repeatCount="indefinite" autoRev="1" fill="hold" grpId="1" nodeType="withEffect">
                                  <p:stCondLst>
                                    <p:cond delay="432"/>
                                  </p:stCondLst>
                                  <p:childTnLst>
                                    <p:animRot by="180000">
                                      <p:cBhvr>
                                        <p:cTn id="1513" dur="568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4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1515" dur="258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6" presetID="8" presetClass="emph" presetSubtype="0" repeatCount="indefinite" autoRev="1" fill="hold" grpId="1" nodeType="withEffect">
                                  <p:stCondLst>
                                    <p:cond delay="48"/>
                                  </p:stCondLst>
                                  <p:childTnLst>
                                    <p:animRot by="180000">
                                      <p:cBhvr>
                                        <p:cTn id="1517" dur="209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8" presetID="8" presetClass="emph" presetSubtype="0" repeatCount="indefinite" autoRev="1" fill="hold" grpId="1" nodeType="withEffect">
                                  <p:stCondLst>
                                    <p:cond delay="54"/>
                                  </p:stCondLst>
                                  <p:childTnLst>
                                    <p:animRot by="180000">
                                      <p:cBhvr>
                                        <p:cTn id="1519" dur="674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0" presetID="8" presetClass="emph" presetSubtype="0" repeatCount="indefinite" autoRev="1" fill="hold" grpId="1" nodeType="withEffect">
                                  <p:stCondLst>
                                    <p:cond delay="14"/>
                                  </p:stCondLst>
                                  <p:childTnLst>
                                    <p:animRot by="180000">
                                      <p:cBhvr>
                                        <p:cTn id="1521" dur="292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2" presetID="8" presetClass="emph" presetSubtype="0" repeatCount="indefinite" autoRev="1" fill="hold" grpId="1" nodeType="withEffect">
                                  <p:stCondLst>
                                    <p:cond delay="485"/>
                                  </p:stCondLst>
                                  <p:childTnLst>
                                    <p:animRot by="180000">
                                      <p:cBhvr>
                                        <p:cTn id="1523" dur="467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4" presetID="8" presetClass="emph" presetSubtype="0" repeatCount="indefinite" autoRev="1" fill="hold" grpId="1" nodeType="withEffect">
                                  <p:stCondLst>
                                    <p:cond delay="7"/>
                                  </p:stCondLst>
                                  <p:childTnLst>
                                    <p:animRot by="180000">
                                      <p:cBhvr>
                                        <p:cTn id="1525" dur="319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6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1527" dur="208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8" presetID="8" presetClass="emph" presetSubtype="0" repeatCount="indefinite" autoRev="1" fill="hold" grpId="1" nodeType="withEffect">
                                  <p:stCondLst>
                                    <p:cond delay="473"/>
                                  </p:stCondLst>
                                  <p:childTnLst>
                                    <p:animRot by="180000">
                                      <p:cBhvr>
                                        <p:cTn id="1529" dur="485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0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1531" dur="228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2" presetID="8" presetClass="emph" presetSubtype="0" repeatCount="indefinite" autoRev="1" fill="hold" grpId="1" nodeType="withEffect">
                                  <p:stCondLst>
                                    <p:cond delay="69"/>
                                  </p:stCondLst>
                                  <p:childTnLst>
                                    <p:animRot by="180000">
                                      <p:cBhvr>
                                        <p:cTn id="1533" dur="349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4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1535" dur="6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6" presetID="8" presetClass="emph" presetSubtype="0" repeatCount="indefinite" autoRev="1" fill="hold" grpId="1" nodeType="withEffect">
                                  <p:stCondLst>
                                    <p:cond delay="237"/>
                                  </p:stCondLst>
                                  <p:childTnLst>
                                    <p:animRot by="180000">
                                      <p:cBhvr>
                                        <p:cTn id="1537" dur="614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8" presetID="8" presetClass="emph" presetSubtype="0" repeatCount="indefinite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Rot by="180000">
                                      <p:cBhvr>
                                        <p:cTn id="1539" dur="23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0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1541" dur="55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2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1543" dur="613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4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1545" dur="527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6" presetID="8" presetClass="emph" presetSubtype="0" repeatCount="indefinite" autoRev="1" fill="hold" grpId="1" nodeType="withEffect">
                                  <p:stCondLst>
                                    <p:cond delay="479"/>
                                  </p:stCondLst>
                                  <p:childTnLst>
                                    <p:animRot by="180000">
                                      <p:cBhvr>
                                        <p:cTn id="1547" dur="63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8" presetID="8" presetClass="emph" presetSubtype="0" repeatCount="indefinite" autoRev="1" fill="hold" grpId="1" nodeType="withEffect">
                                  <p:stCondLst>
                                    <p:cond delay="328"/>
                                  </p:stCondLst>
                                  <p:childTnLst>
                                    <p:animRot by="180000">
                                      <p:cBhvr>
                                        <p:cTn id="1549" dur="682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0" presetID="8" presetClass="emph" presetSubtype="0" repeatCount="indefinite" autoRev="1" fill="hold" grpId="1" nodeType="withEffect">
                                  <p:stCondLst>
                                    <p:cond delay="194"/>
                                  </p:stCondLst>
                                  <p:childTnLst>
                                    <p:animRot by="180000">
                                      <p:cBhvr>
                                        <p:cTn id="1551" dur="578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2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1553" dur="20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4" presetID="8" presetClass="emph" presetSubtype="0" repeatCount="indefinite" autoRev="1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180000">
                                      <p:cBhvr>
                                        <p:cTn id="1555" dur="245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6" presetID="8" presetClass="emph" presetSubtype="0" repeatCount="indefinite" autoRev="1" fill="hold" grpId="1" nodeType="withEffect">
                                  <p:stCondLst>
                                    <p:cond delay="99"/>
                                  </p:stCondLst>
                                  <p:childTnLst>
                                    <p:animRot by="180000">
                                      <p:cBhvr>
                                        <p:cTn id="1557" dur="261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8" presetID="8" presetClass="emph" presetSubtype="0" repeatCount="indefinite" autoRev="1" fill="hold" grpId="1" nodeType="withEffect">
                                  <p:stCondLst>
                                    <p:cond delay="22"/>
                                  </p:stCondLst>
                                  <p:childTnLst>
                                    <p:animRot by="180000">
                                      <p:cBhvr>
                                        <p:cTn id="1559" dur="645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0" presetID="8" presetClass="emph" presetSubtype="0" repeatCount="indefinite" autoRev="1" fill="hold" grpId="1" nodeType="withEffect">
                                  <p:stCondLst>
                                    <p:cond delay="228"/>
                                  </p:stCondLst>
                                  <p:childTnLst>
                                    <p:animRot by="180000">
                                      <p:cBhvr>
                                        <p:cTn id="1561" dur="51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2" presetID="8" presetClass="emph" presetSubtype="0" repeatCount="indefinite" autoRev="1" fill="hold" grpId="1" nodeType="withEffect">
                                  <p:stCondLst>
                                    <p:cond delay="458"/>
                                  </p:stCondLst>
                                  <p:childTnLst>
                                    <p:animRot by="180000">
                                      <p:cBhvr>
                                        <p:cTn id="1563" dur="363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4" presetID="8" presetClass="emph" presetSubtype="0" repeatCount="indefinite" autoRev="1" fill="hold" grpId="1" nodeType="withEffect">
                                  <p:stCondLst>
                                    <p:cond delay="123"/>
                                  </p:stCondLst>
                                  <p:childTnLst>
                                    <p:animRot by="180000">
                                      <p:cBhvr>
                                        <p:cTn id="1565" dur="312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6" presetID="8" presetClass="emph" presetSubtype="0" repeatCount="indefinite" autoRev="1" fill="hold" grpId="1" nodeType="withEffect">
                                  <p:stCondLst>
                                    <p:cond delay="255"/>
                                  </p:stCondLst>
                                  <p:childTnLst>
                                    <p:animRot by="180000">
                                      <p:cBhvr>
                                        <p:cTn id="1567" dur="537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8" presetID="8" presetClass="emph" presetSubtype="0" repeatCount="indefinite" autoRev="1" fill="hold" grpId="1" nodeType="withEffect">
                                  <p:stCondLst>
                                    <p:cond delay="26"/>
                                  </p:stCondLst>
                                  <p:childTnLst>
                                    <p:animRot by="180000">
                                      <p:cBhvr>
                                        <p:cTn id="1569" dur="453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0" presetID="8" presetClass="emph" presetSubtype="0" repeatCount="indefinite" autoRev="1" fill="hold" grpId="1" nodeType="withEffect">
                                  <p:stCondLst>
                                    <p:cond delay="411"/>
                                  </p:stCondLst>
                                  <p:childTnLst>
                                    <p:animRot by="180000">
                                      <p:cBhvr>
                                        <p:cTn id="1571" dur="458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2" presetID="8" presetClass="emph" presetSubtype="0" repeatCount="indefinite" autoRev="1" fill="hold" grpId="1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80000">
                                      <p:cBhvr>
                                        <p:cTn id="1573" dur="617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4" presetID="8" presetClass="emph" presetSubtype="0" repeatCount="indefinite" autoRev="1" fill="hold" grpId="1" nodeType="withEffect">
                                  <p:stCondLst>
                                    <p:cond delay="296"/>
                                  </p:stCondLst>
                                  <p:childTnLst>
                                    <p:animRot by="180000">
                                      <p:cBhvr>
                                        <p:cTn id="1575" dur="297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6" presetID="8" presetClass="emph" presetSubtype="0" repeatCount="indefinite" autoRev="1" fill="hold" grpId="1" nodeType="withEffect">
                                  <p:stCondLst>
                                    <p:cond delay="354"/>
                                  </p:stCondLst>
                                  <p:childTnLst>
                                    <p:animRot by="180000">
                                      <p:cBhvr>
                                        <p:cTn id="1577" dur="398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8" presetID="8" presetClass="emph" presetSubtype="0" repeatCount="indefinite" autoRev="1" fill="hold" grpId="1" nodeType="withEffect">
                                  <p:stCondLst>
                                    <p:cond delay="36"/>
                                  </p:stCondLst>
                                  <p:childTnLst>
                                    <p:animRot by="180000">
                                      <p:cBhvr>
                                        <p:cTn id="1579" dur="453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0" presetID="8" presetClass="emph" presetSubtype="0" repeatCount="indefinite" autoRev="1" fill="hold" grpId="1" nodeType="withEffect">
                                  <p:stCondLst>
                                    <p:cond delay="379"/>
                                  </p:stCondLst>
                                  <p:childTnLst>
                                    <p:animRot by="180000">
                                      <p:cBhvr>
                                        <p:cTn id="1581" dur="467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2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1583" dur="53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4" presetID="8" presetClass="emph" presetSubtype="0" repeatCount="indefinite" autoRev="1" fill="hold" grpId="1" nodeType="withEffect">
                                  <p:stCondLst>
                                    <p:cond delay="126"/>
                                  </p:stCondLst>
                                  <p:childTnLst>
                                    <p:animRot by="180000">
                                      <p:cBhvr>
                                        <p:cTn id="1585" dur="364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6" presetID="8" presetClass="emph" presetSubtype="0" repeatCount="indefinite" autoRev="1" fill="hold" grpId="1" nodeType="withEffect">
                                  <p:stCondLst>
                                    <p:cond delay="44"/>
                                  </p:stCondLst>
                                  <p:childTnLst>
                                    <p:animRot by="180000">
                                      <p:cBhvr>
                                        <p:cTn id="1587" dur="463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8" presetID="8" presetClass="emph" presetSubtype="0" repeatCount="indefinite" autoRev="1" fill="hold" grpId="1" nodeType="withEffect">
                                  <p:stCondLst>
                                    <p:cond delay="498"/>
                                  </p:stCondLst>
                                  <p:childTnLst>
                                    <p:animRot by="180000">
                                      <p:cBhvr>
                                        <p:cTn id="1589" dur="41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0" presetID="8" presetClass="emph" presetSubtype="0" repeatCount="indefinite" autoRev="1" fill="hold" grpId="1" nodeType="withEffect">
                                  <p:stCondLst>
                                    <p:cond delay="42"/>
                                  </p:stCondLst>
                                  <p:childTnLst>
                                    <p:animRot by="180000">
                                      <p:cBhvr>
                                        <p:cTn id="1591" dur="688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2" presetID="8" presetClass="emph" presetSubtype="0" repeatCount="indefinite" autoRev="1" fill="hold" grpId="1" nodeType="withEffect">
                                  <p:stCondLst>
                                    <p:cond delay="293"/>
                                  </p:stCondLst>
                                  <p:childTnLst>
                                    <p:animRot by="180000">
                                      <p:cBhvr>
                                        <p:cTn id="1593" dur="24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4" presetID="8" presetClass="emph" presetSubtype="0" repeatCount="indefinite" autoRev="1" fill="hold" grpId="1" nodeType="withEffect">
                                  <p:stCondLst>
                                    <p:cond delay="497"/>
                                  </p:stCondLst>
                                  <p:childTnLst>
                                    <p:animRot by="180000">
                                      <p:cBhvr>
                                        <p:cTn id="1595" dur="5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6" presetID="8" presetClass="emph" presetSubtype="0" repeatCount="indefinite" autoRev="1" fill="hold" grpId="1" nodeType="withEffect">
                                  <p:stCondLst>
                                    <p:cond delay="144"/>
                                  </p:stCondLst>
                                  <p:childTnLst>
                                    <p:animRot by="180000">
                                      <p:cBhvr>
                                        <p:cTn id="1597" dur="501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8" presetID="8" presetClass="emph" presetSubtype="0" repeatCount="indefinite" autoRev="1" fill="hold" grpId="1" nodeType="withEffect">
                                  <p:stCondLst>
                                    <p:cond delay="436"/>
                                  </p:stCondLst>
                                  <p:childTnLst>
                                    <p:animRot by="180000">
                                      <p:cBhvr>
                                        <p:cTn id="1599" dur="255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0" presetID="8" presetClass="emph" presetSubtype="0" repeatCount="indefinite" autoRev="1" fill="hold" grpId="1" nodeType="withEffect">
                                  <p:stCondLst>
                                    <p:cond delay="95"/>
                                  </p:stCondLst>
                                  <p:childTnLst>
                                    <p:animRot by="180000">
                                      <p:cBhvr>
                                        <p:cTn id="1601" dur="574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2" presetID="8" presetClass="emph" presetSubtype="0" repeatCount="indefinite" autoRev="1" fill="hold" grpId="1" nodeType="withEffect">
                                  <p:stCondLst>
                                    <p:cond delay="61"/>
                                  </p:stCondLst>
                                  <p:childTnLst>
                                    <p:animRot by="180000">
                                      <p:cBhvr>
                                        <p:cTn id="1603" dur="472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4" presetID="8" presetClass="emph" presetSubtype="0" repeatCount="indefinite" autoRev="1" fill="hold" grpId="1" nodeType="withEffect">
                                  <p:stCondLst>
                                    <p:cond delay="294"/>
                                  </p:stCondLst>
                                  <p:childTnLst>
                                    <p:animRot by="180000">
                                      <p:cBhvr>
                                        <p:cTn id="1605" dur="555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6" presetID="8" presetClass="emph" presetSubtype="0" repeatCount="indefinite" autoRev="1" fill="hold" grpId="1" nodeType="withEffect">
                                  <p:stCondLst>
                                    <p:cond delay="12"/>
                                  </p:stCondLst>
                                  <p:childTnLst>
                                    <p:animRot by="180000">
                                      <p:cBhvr>
                                        <p:cTn id="1607" dur="562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8" presetID="8" presetClass="emph" presetSubtype="0" repeatCount="indefinite" autoRev="1" fill="hold" grpId="1" nodeType="withEffect">
                                  <p:stCondLst>
                                    <p:cond delay="312"/>
                                  </p:stCondLst>
                                  <p:childTnLst>
                                    <p:animRot by="180000">
                                      <p:cBhvr>
                                        <p:cTn id="1609" dur="258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0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1611" dur="43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2" presetID="8" presetClass="emph" presetSubtype="0" repeatCount="indefinite" autoRev="1" fill="hold" grpId="1" nodeType="withEffect">
                                  <p:stCondLst>
                                    <p:cond delay="92"/>
                                  </p:stCondLst>
                                  <p:childTnLst>
                                    <p:animRot by="180000">
                                      <p:cBhvr>
                                        <p:cTn id="1613" dur="392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4" presetID="8" presetClass="emph" presetSubtype="0" repeatCount="indefinite" autoRev="1" fill="hold" grpId="1" nodeType="withEffect">
                                  <p:stCondLst>
                                    <p:cond delay="58"/>
                                  </p:stCondLst>
                                  <p:childTnLst>
                                    <p:animRot by="180000">
                                      <p:cBhvr>
                                        <p:cTn id="1615" dur="502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6" presetID="8" presetClass="emph" presetSubtype="0" repeatCount="indefinite" autoRev="1" fill="hold" grpId="1" nodeType="withEffect">
                                  <p:stCondLst>
                                    <p:cond delay="13"/>
                                  </p:stCondLst>
                                  <p:childTnLst>
                                    <p:animRot by="180000">
                                      <p:cBhvr>
                                        <p:cTn id="1617" dur="343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8" presetID="8" presetClass="emph" presetSubtype="0" repeatCount="indefinite" autoRev="1" fill="hold" grpId="1" nodeType="withEffect">
                                  <p:stCondLst>
                                    <p:cond delay="182"/>
                                  </p:stCondLst>
                                  <p:childTnLst>
                                    <p:animRot by="180000">
                                      <p:cBhvr>
                                        <p:cTn id="1619" dur="323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0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1621" dur="593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2" presetID="8" presetClass="emph" presetSubtype="0" repeatCount="indefinite" autoRev="1" fill="hold" grpId="1" nodeType="withEffect">
                                  <p:stCondLst>
                                    <p:cond delay="84"/>
                                  </p:stCondLst>
                                  <p:childTnLst>
                                    <p:animRot by="180000">
                                      <p:cBhvr>
                                        <p:cTn id="1623" dur="289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4" presetID="8" presetClass="emph" presetSubtype="0" repeatCount="indefinite" autoRev="1" fill="hold" grpId="1" nodeType="withEffect">
                                  <p:stCondLst>
                                    <p:cond delay="305"/>
                                  </p:stCondLst>
                                  <p:childTnLst>
                                    <p:animRot by="180000">
                                      <p:cBhvr>
                                        <p:cTn id="1625" dur="25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6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1627" dur="494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8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1629" dur="244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0" presetID="8" presetClass="emph" presetSubtype="0" repeatCount="indefinite" autoRev="1" fill="hold" grpId="1" nodeType="withEffect">
                                  <p:stCondLst>
                                    <p:cond delay="79"/>
                                  </p:stCondLst>
                                  <p:childTnLst>
                                    <p:animRot by="180000">
                                      <p:cBhvr>
                                        <p:cTn id="1631" dur="208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2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1633" dur="55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4" presetID="8" presetClass="emph" presetSubtype="0" repeatCount="indefinite" autoRev="1" fill="hold" grpId="1" nodeType="withEffect">
                                  <p:stCondLst>
                                    <p:cond delay="254"/>
                                  </p:stCondLst>
                                  <p:childTnLst>
                                    <p:animRot by="180000">
                                      <p:cBhvr>
                                        <p:cTn id="1635" dur="48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6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1637" dur="69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8" presetID="8" presetClass="emph" presetSubtype="0" repeatCount="indefinite" autoRev="1" fill="hold" grpId="1" nodeType="withEffect">
                                  <p:stCondLst>
                                    <p:cond delay="259"/>
                                  </p:stCondLst>
                                  <p:childTnLst>
                                    <p:animRot by="180000">
                                      <p:cBhvr>
                                        <p:cTn id="1639" dur="363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0" presetID="8" presetClass="emph" presetSubtype="0" repeatCount="indefinite" autoRev="1" fill="hold" grpId="1" nodeType="withEffect">
                                  <p:stCondLst>
                                    <p:cond delay="290"/>
                                  </p:stCondLst>
                                  <p:childTnLst>
                                    <p:animRot by="180000">
                                      <p:cBhvr>
                                        <p:cTn id="1641" dur="68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2" presetID="8" presetClass="emph" presetSubtype="0" repeatCount="indefinite" autoRev="1" fill="hold" grpId="1" nodeType="withEffect">
                                  <p:stCondLst>
                                    <p:cond delay="386"/>
                                  </p:stCondLst>
                                  <p:childTnLst>
                                    <p:animRot by="180000">
                                      <p:cBhvr>
                                        <p:cTn id="1643" dur="26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4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1645" dur="285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6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1647" dur="429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8" presetID="8" presetClass="emph" presetSubtype="0" repeatCount="indefinite" autoRev="1" fill="hold" grpId="1" nodeType="withEffect">
                                  <p:stCondLst>
                                    <p:cond delay="142"/>
                                  </p:stCondLst>
                                  <p:childTnLst>
                                    <p:animRot by="180000">
                                      <p:cBhvr>
                                        <p:cTn id="1649" dur="222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0" presetID="8" presetClass="emph" presetSubtype="0" repeatCount="indefinite" autoRev="1" fill="hold" grpId="1" nodeType="withEffect">
                                  <p:stCondLst>
                                    <p:cond delay="246"/>
                                  </p:stCondLst>
                                  <p:childTnLst>
                                    <p:animRot by="180000">
                                      <p:cBhvr>
                                        <p:cTn id="1651" dur="53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2" presetID="8" presetClass="emph" presetSubtype="0" repeatCount="indefinite" autoRev="1" fill="hold" grpId="1" nodeType="withEffect">
                                  <p:stCondLst>
                                    <p:cond delay="277"/>
                                  </p:stCondLst>
                                  <p:childTnLst>
                                    <p:animRot by="180000">
                                      <p:cBhvr>
                                        <p:cTn id="1653" dur="638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4" presetID="8" presetClass="emph" presetSubtype="0" repeatCount="indefinite" autoRev="1" fill="hold" grpId="1" nodeType="withEffect">
                                  <p:stCondLst>
                                    <p:cond delay="164"/>
                                  </p:stCondLst>
                                  <p:childTnLst>
                                    <p:animRot by="180000">
                                      <p:cBhvr>
                                        <p:cTn id="1655" dur="402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6" presetID="8" presetClass="emph" presetSubtype="0" repeatCount="indefinite" autoRev="1" fill="hold" grpId="1" nodeType="withEffect">
                                  <p:stCondLst>
                                    <p:cond delay="408"/>
                                  </p:stCondLst>
                                  <p:childTnLst>
                                    <p:animRot by="180000">
                                      <p:cBhvr>
                                        <p:cTn id="1657" dur="621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8" presetID="8" presetClass="emph" presetSubtype="0" repeatCount="indefinite" autoRev="1" fill="hold" grpId="1" nodeType="withEffect">
                                  <p:stCondLst>
                                    <p:cond delay="211"/>
                                  </p:stCondLst>
                                  <p:childTnLst>
                                    <p:animRot by="180000">
                                      <p:cBhvr>
                                        <p:cTn id="1659" dur="39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0" presetID="8" presetClass="emph" presetSubtype="0" repeatCount="indefinite" autoRev="1" fill="hold" grpId="1" nodeType="withEffect">
                                  <p:stCondLst>
                                    <p:cond delay="147"/>
                                  </p:stCondLst>
                                  <p:childTnLst>
                                    <p:animRot by="180000">
                                      <p:cBhvr>
                                        <p:cTn id="1661" dur="369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2" presetID="8" presetClass="emph" presetSubtype="0" repeatCount="indefinite" autoRev="1" fill="hold" grpId="1" nodeType="withEffect">
                                  <p:stCondLst>
                                    <p:cond delay="202"/>
                                  </p:stCondLst>
                                  <p:childTnLst>
                                    <p:animRot by="180000">
                                      <p:cBhvr>
                                        <p:cTn id="1663" dur="348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4" presetID="8" presetClass="emph" presetSubtype="0" repeatCount="indefinite" autoRev="1" fill="hold" grpId="1" nodeType="withEffect">
                                  <p:stCondLst>
                                    <p:cond delay="139"/>
                                  </p:stCondLst>
                                  <p:childTnLst>
                                    <p:animRot by="180000">
                                      <p:cBhvr>
                                        <p:cTn id="1665" dur="47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6" presetID="8" presetClass="emph" presetSubtype="0" repeatCount="indefinite" autoRev="1" fill="hold" grpId="1" nodeType="withEffect">
                                  <p:stCondLst>
                                    <p:cond delay="256"/>
                                  </p:stCondLst>
                                  <p:childTnLst>
                                    <p:animRot by="180000">
                                      <p:cBhvr>
                                        <p:cTn id="1667" dur="685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8" presetID="8" presetClass="emph" presetSubtype="0" repeatCount="indefinite" autoRev="1" fill="hold" grpId="1" nodeType="withEffect">
                                  <p:stCondLst>
                                    <p:cond delay="258"/>
                                  </p:stCondLst>
                                  <p:childTnLst>
                                    <p:animRot by="180000">
                                      <p:cBhvr>
                                        <p:cTn id="1669" dur="352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0" presetID="8" presetClass="emph" presetSubtype="0" repeatCount="indefinite" autoRev="1" fill="hold" grpId="1" nodeType="withEffect">
                                  <p:stCondLst>
                                    <p:cond delay="51"/>
                                  </p:stCondLst>
                                  <p:childTnLst>
                                    <p:animRot by="180000">
                                      <p:cBhvr>
                                        <p:cTn id="1671" dur="652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2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1673" dur="259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4" presetID="8" presetClass="emph" presetSubtype="0" repeatCount="indefinite" autoRev="1" fill="hold" grpId="1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180000">
                                      <p:cBhvr>
                                        <p:cTn id="1675" dur="661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6" presetID="8" presetClass="emph" presetSubtype="0" repeatCount="indefinite" autoRev="1" fill="hold" grpId="1" nodeType="withEffect">
                                  <p:stCondLst>
                                    <p:cond delay="65"/>
                                  </p:stCondLst>
                                  <p:childTnLst>
                                    <p:animRot by="180000">
                                      <p:cBhvr>
                                        <p:cTn id="1677" dur="474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8" presetID="8" presetClass="emph" presetSubtype="0" repeatCount="indefinite" autoRev="1" fill="hold" grpId="1" nodeType="withEffect">
                                  <p:stCondLst>
                                    <p:cond delay="308"/>
                                  </p:stCondLst>
                                  <p:childTnLst>
                                    <p:animRot by="180000">
                                      <p:cBhvr>
                                        <p:cTn id="1679" dur="271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0" presetID="8" presetClass="emph" presetSubtype="0" repeatCount="indefinite" autoRev="1" fill="hold" grpId="1" nodeType="withEffect">
                                  <p:stCondLst>
                                    <p:cond delay="154"/>
                                  </p:stCondLst>
                                  <p:childTnLst>
                                    <p:animRot by="180000">
                                      <p:cBhvr>
                                        <p:cTn id="1681" dur="578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2" presetID="8" presetClass="emph" presetSubtype="0" repeatCount="indefinite" autoRev="1" fill="hold" grpId="1" nodeType="withEffect">
                                  <p:stCondLst>
                                    <p:cond delay="3"/>
                                  </p:stCondLst>
                                  <p:childTnLst>
                                    <p:animRot by="180000">
                                      <p:cBhvr>
                                        <p:cTn id="1683" dur="285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4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1685" dur="374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6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1687" dur="481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8" presetID="8" presetClass="emph" presetSubtype="0" repeatCount="indefinite" autoRev="1" fill="hold" grpId="1" nodeType="withEffect">
                                  <p:stCondLst>
                                    <p:cond delay="240"/>
                                  </p:stCondLst>
                                  <p:childTnLst>
                                    <p:animRot by="180000">
                                      <p:cBhvr>
                                        <p:cTn id="1689" dur="422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0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1691" dur="461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2" presetID="8" presetClass="emph" presetSubtype="0" repeatCount="indefinite" autoRev="1" fill="hold" grpId="1" nodeType="withEffect">
                                  <p:stCondLst>
                                    <p:cond delay="410"/>
                                  </p:stCondLst>
                                  <p:childTnLst>
                                    <p:animRot by="180000">
                                      <p:cBhvr>
                                        <p:cTn id="1693" dur="203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4" presetID="8" presetClass="emph" presetSubtype="0" repeatCount="indefinite" autoRev="1" fill="hold" grpId="1" nodeType="withEffect">
                                  <p:stCondLst>
                                    <p:cond delay="320"/>
                                  </p:stCondLst>
                                  <p:childTnLst>
                                    <p:animRot by="180000">
                                      <p:cBhvr>
                                        <p:cTn id="1695" dur="629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6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1697" dur="413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8" presetID="8" presetClass="emph" presetSubtype="0" repeatCount="indefinite" autoRev="1" fill="hold" grpId="1" nodeType="withEffect">
                                  <p:stCondLst>
                                    <p:cond delay="333"/>
                                  </p:stCondLst>
                                  <p:childTnLst>
                                    <p:animRot by="180000">
                                      <p:cBhvr>
                                        <p:cTn id="1699" dur="291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0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1701" dur="369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2" presetID="8" presetClass="emph" presetSubtype="0" repeatCount="indefinite" autoRev="1" fill="hold" grpId="1" nodeType="withEffect">
                                  <p:stCondLst>
                                    <p:cond delay="404"/>
                                  </p:stCondLst>
                                  <p:childTnLst>
                                    <p:animRot by="180000">
                                      <p:cBhvr>
                                        <p:cTn id="1703" dur="383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4" presetID="8" presetClass="emph" presetSubtype="0" repeatCount="indefinite" autoRev="1" fill="hold" grpId="1" nodeType="withEffect">
                                  <p:stCondLst>
                                    <p:cond delay="356"/>
                                  </p:stCondLst>
                                  <p:childTnLst>
                                    <p:animRot by="180000">
                                      <p:cBhvr>
                                        <p:cTn id="1705" dur="481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6" presetID="8" presetClass="emph" presetSubtype="0" repeatCount="indefinite" autoRev="1" fill="hold" grpId="1" nodeType="withEffect">
                                  <p:stCondLst>
                                    <p:cond delay="284"/>
                                  </p:stCondLst>
                                  <p:childTnLst>
                                    <p:animRot by="180000">
                                      <p:cBhvr>
                                        <p:cTn id="1707" dur="605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8" presetID="8" presetClass="emph" presetSubtype="0" repeatCount="indefinite" autoRev="1" fill="hold" grpId="1" nodeType="withEffect">
                                  <p:stCondLst>
                                    <p:cond delay="476"/>
                                  </p:stCondLst>
                                  <p:childTnLst>
                                    <p:animRot by="180000">
                                      <p:cBhvr>
                                        <p:cTn id="1709" dur="513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49" grpId="0" animBg="1"/>
      <p:bldP spid="249" grpId="1" animBg="1"/>
      <p:bldP spid="250" grpId="0" animBg="1"/>
      <p:bldP spid="250" grpId="1" animBg="1"/>
      <p:bldP spid="251" grpId="0" animBg="1"/>
      <p:bldP spid="251" grpId="1" animBg="1"/>
      <p:bldP spid="252" grpId="0" animBg="1"/>
      <p:bldP spid="252" grpId="1" animBg="1"/>
      <p:bldP spid="253" grpId="0" animBg="1"/>
      <p:bldP spid="253" grpId="1" animBg="1"/>
      <p:bldP spid="254" grpId="0" animBg="1"/>
      <p:bldP spid="254" grpId="1" animBg="1"/>
      <p:bldP spid="255" grpId="0" animBg="1"/>
      <p:bldP spid="255" grpId="1" animBg="1"/>
      <p:bldP spid="256" grpId="0" animBg="1"/>
      <p:bldP spid="256" grpId="1" animBg="1"/>
      <p:bldP spid="257" grpId="0" animBg="1"/>
      <p:bldP spid="257" grpId="1" animBg="1"/>
      <p:bldP spid="258" grpId="0" animBg="1"/>
      <p:bldP spid="258" grpId="1" animBg="1"/>
      <p:bldP spid="259" grpId="0" animBg="1"/>
      <p:bldP spid="259" grpId="1" animBg="1"/>
      <p:bldP spid="260" grpId="0" animBg="1"/>
      <p:bldP spid="260" grpId="1" animBg="1"/>
      <p:bldP spid="261" grpId="0" animBg="1"/>
      <p:bldP spid="261" grpId="1" animBg="1"/>
      <p:bldP spid="262" grpId="0" animBg="1"/>
      <p:bldP spid="262" grpId="1" animBg="1"/>
      <p:bldP spid="263" grpId="0" animBg="1"/>
      <p:bldP spid="263" grpId="1" animBg="1"/>
      <p:bldP spid="264" grpId="0" animBg="1"/>
      <p:bldP spid="264" grpId="1" animBg="1"/>
      <p:bldP spid="265" grpId="0" animBg="1"/>
      <p:bldP spid="265" grpId="1" animBg="1"/>
      <p:bldP spid="266" grpId="0" animBg="1"/>
      <p:bldP spid="266" grpId="1" animBg="1"/>
      <p:bldP spid="267" grpId="0" animBg="1"/>
      <p:bldP spid="267" grpId="1" animBg="1"/>
      <p:bldP spid="268" grpId="0" animBg="1"/>
      <p:bldP spid="268" grpId="1" animBg="1"/>
      <p:bldP spid="269" grpId="0" animBg="1"/>
      <p:bldP spid="269" grpId="1" animBg="1"/>
      <p:bldP spid="270" grpId="0" animBg="1"/>
      <p:bldP spid="270" grpId="1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0" animBg="1"/>
      <p:bldP spid="285" grpId="1" animBg="1"/>
      <p:bldP spid="286" grpId="0" animBg="1"/>
      <p:bldP spid="286" grpId="1" animBg="1"/>
      <p:bldP spid="287" grpId="0" animBg="1"/>
      <p:bldP spid="287" grpId="1" animBg="1"/>
      <p:bldP spid="288" grpId="0" animBg="1"/>
      <p:bldP spid="288" grpId="1" animBg="1"/>
      <p:bldP spid="289" grpId="0" animBg="1"/>
      <p:bldP spid="289" grpId="1" animBg="1"/>
      <p:bldP spid="290" grpId="0" animBg="1"/>
      <p:bldP spid="290" grpId="1" animBg="1"/>
      <p:bldP spid="291" grpId="0" animBg="1"/>
      <p:bldP spid="291" grpId="1" animBg="1"/>
      <p:bldP spid="292" grpId="0" animBg="1"/>
      <p:bldP spid="292" grpId="1" animBg="1"/>
      <p:bldP spid="293" grpId="0" animBg="1"/>
      <p:bldP spid="293" grpId="1" animBg="1"/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7" grpId="0" animBg="1"/>
      <p:bldP spid="297" grpId="1" animBg="1"/>
      <p:bldP spid="298" grpId="0" animBg="1"/>
      <p:bldP spid="298" grpId="1" animBg="1"/>
      <p:bldP spid="299" grpId="0" animBg="1"/>
      <p:bldP spid="299" grpId="1" animBg="1"/>
      <p:bldP spid="300" grpId="0" animBg="1"/>
      <p:bldP spid="300" grpId="1" animBg="1"/>
      <p:bldP spid="301" grpId="0" animBg="1"/>
      <p:bldP spid="301" grpId="1" animBg="1"/>
      <p:bldP spid="302" grpId="0" animBg="1"/>
      <p:bldP spid="302" grpId="1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1" grpId="1" animBg="1"/>
      <p:bldP spid="312" grpId="0" animBg="1"/>
      <p:bldP spid="312" grpId="1" animBg="1"/>
      <p:bldP spid="313" grpId="0" animBg="1"/>
      <p:bldP spid="313" grpId="1" animBg="1"/>
      <p:bldP spid="314" grpId="0" animBg="1"/>
      <p:bldP spid="314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  <p:bldP spid="318" grpId="0" animBg="1"/>
      <p:bldP spid="318" grpId="1" animBg="1"/>
      <p:bldP spid="319" grpId="0" animBg="1"/>
      <p:bldP spid="319" grpId="1" animBg="1"/>
      <p:bldP spid="320" grpId="0" animBg="1"/>
      <p:bldP spid="320" grpId="1" animBg="1"/>
      <p:bldP spid="321" grpId="0" animBg="1"/>
      <p:bldP spid="321" grpId="1" animBg="1"/>
      <p:bldP spid="322" grpId="0" animBg="1"/>
      <p:bldP spid="322" grpId="1" animBg="1"/>
      <p:bldP spid="323" grpId="0" animBg="1"/>
      <p:bldP spid="323" grpId="1" animBg="1"/>
      <p:bldP spid="324" grpId="0" animBg="1"/>
      <p:bldP spid="324" grpId="1" animBg="1"/>
      <p:bldP spid="325" grpId="0" animBg="1"/>
      <p:bldP spid="325" grpId="1" animBg="1"/>
      <p:bldP spid="326" grpId="0" animBg="1"/>
      <p:bldP spid="326" grpId="1" animBg="1"/>
      <p:bldP spid="327" grpId="0" animBg="1"/>
      <p:bldP spid="327" grpId="1" animBg="1"/>
      <p:bldP spid="328" grpId="0" animBg="1"/>
      <p:bldP spid="328" grpId="1" animBg="1"/>
      <p:bldP spid="329" grpId="0" animBg="1"/>
      <p:bldP spid="329" grpId="1" animBg="1"/>
      <p:bldP spid="330" grpId="0" animBg="1"/>
      <p:bldP spid="330" grpId="1" animBg="1"/>
      <p:bldP spid="331" grpId="0" animBg="1"/>
      <p:bldP spid="331" grpId="1" animBg="1"/>
      <p:bldP spid="332" grpId="0" animBg="1"/>
      <p:bldP spid="332" grpId="1" animBg="1"/>
      <p:bldP spid="333" grpId="0" animBg="1"/>
      <p:bldP spid="333" grpId="1" animBg="1"/>
      <p:bldP spid="334" grpId="0" animBg="1"/>
      <p:bldP spid="334" grpId="1" animBg="1"/>
      <p:bldP spid="335" grpId="0" animBg="1"/>
      <p:bldP spid="335" grpId="1" animBg="1"/>
      <p:bldP spid="336" grpId="0" animBg="1"/>
      <p:bldP spid="336" grpId="1" animBg="1"/>
      <p:bldP spid="337" grpId="0" animBg="1"/>
      <p:bldP spid="337" grpId="1" animBg="1"/>
      <p:bldP spid="338" grpId="0" animBg="1"/>
      <p:bldP spid="338" grpId="1" animBg="1"/>
      <p:bldP spid="339" grpId="0" animBg="1"/>
      <p:bldP spid="339" grpId="1" animBg="1"/>
      <p:bldP spid="340" grpId="0" animBg="1"/>
      <p:bldP spid="340" grpId="1" animBg="1"/>
      <p:bldP spid="341" grpId="0" animBg="1"/>
      <p:bldP spid="341" grpId="1" animBg="1"/>
      <p:bldP spid="342" grpId="0" animBg="1"/>
      <p:bldP spid="342" grpId="1" animBg="1"/>
      <p:bldP spid="343" grpId="0" animBg="1"/>
      <p:bldP spid="343" grpId="1" animBg="1"/>
      <p:bldP spid="344" grpId="0" animBg="1"/>
      <p:bldP spid="344" grpId="1" animBg="1"/>
      <p:bldP spid="345" grpId="0" animBg="1"/>
      <p:bldP spid="345" grpId="1" animBg="1"/>
      <p:bldP spid="346" grpId="0" animBg="1"/>
      <p:bldP spid="346" grpId="1" animBg="1"/>
      <p:bldP spid="347" grpId="0" animBg="1"/>
      <p:bldP spid="347" grpId="1" animBg="1"/>
      <p:bldP spid="348" grpId="0" animBg="1"/>
      <p:bldP spid="348" grpId="1" animBg="1"/>
      <p:bldP spid="349" grpId="0" animBg="1"/>
      <p:bldP spid="34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950" y="1550508"/>
            <a:ext cx="4346050" cy="3243607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9552" y="483518"/>
            <a:ext cx="4464496" cy="79623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b="1" dirty="0" smtClean="0"/>
              <a:t>          </a:t>
            </a:r>
            <a:r>
              <a:rPr lang="tr-TR" sz="6000" b="1" dirty="0" smtClean="0">
                <a:latin typeface="Mistral" panose="03090702030407020403" pitchFamily="66" charset="0"/>
                <a:ea typeface="+mj-ea"/>
                <a:cs typeface="+mj-cs"/>
              </a:rPr>
              <a:t>GERİ DÖNÜŞÜM </a:t>
            </a:r>
            <a:endParaRPr lang="en-US" sz="6000" b="1" dirty="0">
              <a:latin typeface="Mistral" panose="03090702030407020403" pitchFamily="66" charset="0"/>
              <a:ea typeface="+mj-ea"/>
              <a:cs typeface="+mj-cs"/>
            </a:endParaRPr>
          </a:p>
          <a:p>
            <a:pPr marL="0" indent="0" algn="just">
              <a:buNone/>
            </a:pPr>
            <a:endParaRPr lang="tr-TR" dirty="0" smtClean="0"/>
          </a:p>
        </p:txBody>
      </p:sp>
      <p:sp>
        <p:nvSpPr>
          <p:cNvPr id="2" name="Dikdörtgen 1"/>
          <p:cNvSpPr/>
          <p:nvPr/>
        </p:nvSpPr>
        <p:spPr>
          <a:xfrm>
            <a:off x="107504" y="1550508"/>
            <a:ext cx="48809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tr-TR" sz="2400" dirty="0" smtClean="0">
                <a:latin typeface="Kristen ITC" panose="03050502040202030202" pitchFamily="66" charset="0"/>
                <a:cs typeface="Times New Roman" panose="02020603050405020304" pitchFamily="18" charset="0"/>
              </a:rPr>
              <a:t>Yeniden </a:t>
            </a:r>
            <a:r>
              <a:rPr lang="en-US" sz="2400" dirty="0" smtClean="0">
                <a:latin typeface="Kristen ITC" panose="03050502040202030202" pitchFamily="66" charset="0"/>
                <a:cs typeface="Times New Roman" panose="02020603050405020304" pitchFamily="18" charset="0"/>
              </a:rPr>
              <a:t>de</a:t>
            </a:r>
            <a:r>
              <a:rPr lang="tr-TR" sz="2400" dirty="0">
                <a:latin typeface="Kristen ITC" panose="03050502040202030202" pitchFamily="66" charset="0"/>
                <a:cs typeface="Times New Roman" panose="02020603050405020304" pitchFamily="18" charset="0"/>
              </a:rPr>
              <a:t>g</a:t>
            </a:r>
            <a:r>
              <a:rPr lang="en-US" sz="2400" dirty="0" err="1" smtClean="0">
                <a:latin typeface="Kristen ITC" panose="03050502040202030202" pitchFamily="66" charset="0"/>
                <a:cs typeface="Times New Roman" panose="02020603050405020304" pitchFamily="18" charset="0"/>
              </a:rPr>
              <a:t>erlendirilebil</a:t>
            </a:r>
            <a:r>
              <a:rPr lang="tr-TR" sz="2400" dirty="0">
                <a:latin typeface="Kristen ITC" panose="03050502040202030202" pitchFamily="66" charset="0"/>
                <a:cs typeface="Times New Roman" panose="02020603050405020304" pitchFamily="18" charset="0"/>
              </a:rPr>
              <a:t>en</a:t>
            </a:r>
            <a:r>
              <a:rPr lang="en-US" sz="2400" dirty="0">
                <a:latin typeface="Kristen ITC" panose="03050502040202030202" pitchFamily="66" charset="0"/>
                <a:cs typeface="Times New Roman" panose="02020603050405020304" pitchFamily="18" charset="0"/>
              </a:rPr>
              <a:t> atıkların</a:t>
            </a:r>
            <a:r>
              <a:rPr lang="tr-TR" sz="2400" dirty="0">
                <a:latin typeface="Kristen ITC" panose="03050502040202030202" pitchFamily="66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Kristen ITC" panose="03050502040202030202" pitchFamily="66" charset="0"/>
                <a:cs typeface="Times New Roman" panose="02020603050405020304" pitchFamily="18" charset="0"/>
              </a:rPr>
              <a:t>çeşitli işlemlerden geçerek üretim </a:t>
            </a:r>
            <a:r>
              <a:rPr lang="en-US" sz="2400" dirty="0" err="1">
                <a:latin typeface="Kristen ITC" panose="03050502040202030202" pitchFamily="66" charset="0"/>
                <a:cs typeface="Times New Roman" panose="02020603050405020304" pitchFamily="18" charset="0"/>
              </a:rPr>
              <a:t>sürecine</a:t>
            </a:r>
            <a:r>
              <a:rPr lang="en-US" sz="2400" dirty="0">
                <a:latin typeface="Kristen ITC" panose="03050502040202030202" pitchFamily="66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Kristen ITC" panose="03050502040202030202" pitchFamily="66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Kristen ITC" panose="03050502040202030202" pitchFamily="66" charset="0"/>
                <a:cs typeface="Times New Roman" panose="02020603050405020304" pitchFamily="18" charset="0"/>
              </a:rPr>
              <a:t>dahil olmas</a:t>
            </a:r>
            <a:r>
              <a:rPr lang="tr-TR" sz="2400" dirty="0">
                <a:latin typeface="Kristen ITC" panose="03050502040202030202" pitchFamily="66" charset="0"/>
                <a:cs typeface="Times New Roman" panose="02020603050405020304" pitchFamily="18" charset="0"/>
              </a:rPr>
              <a:t>ıdır.</a:t>
            </a:r>
            <a:endParaRPr lang="en-US" sz="2400" dirty="0">
              <a:latin typeface="Kristen ITC" panose="03050502040202030202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</a:t>
            </a:fld>
            <a:endParaRPr lang="tr-T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ayt Numarası Yer Tutucusu 2"/>
          <p:cNvSpPr txBox="1">
            <a:spLocks/>
          </p:cNvSpPr>
          <p:nvPr/>
        </p:nvSpPr>
        <p:spPr bwMode="auto"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ayt Numarası Yer Tutucusu 2"/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DB223CD-CA16-6A41-B9A4-B75A144A35C3}" type="slidenum">
              <a:rPr lang="en-US" sz="9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37"/>
          <p:cNvSpPr>
            <a:spLocks/>
          </p:cNvSpPr>
          <p:nvPr/>
        </p:nvSpPr>
        <p:spPr bwMode="auto">
          <a:xfrm>
            <a:off x="1093438" y="4589100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" name="Freeform 838"/>
          <p:cNvSpPr>
            <a:spLocks/>
          </p:cNvSpPr>
          <p:nvPr/>
        </p:nvSpPr>
        <p:spPr bwMode="auto">
          <a:xfrm>
            <a:off x="1380379" y="4649822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" name="Freeform 839"/>
          <p:cNvSpPr>
            <a:spLocks/>
          </p:cNvSpPr>
          <p:nvPr/>
        </p:nvSpPr>
        <p:spPr bwMode="auto">
          <a:xfrm>
            <a:off x="862458" y="4583147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" name="Freeform 840"/>
          <p:cNvSpPr>
            <a:spLocks/>
          </p:cNvSpPr>
          <p:nvPr/>
        </p:nvSpPr>
        <p:spPr bwMode="auto">
          <a:xfrm>
            <a:off x="1537543" y="4546238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" name="Freeform 841"/>
          <p:cNvSpPr>
            <a:spLocks/>
          </p:cNvSpPr>
          <p:nvPr/>
        </p:nvSpPr>
        <p:spPr bwMode="auto">
          <a:xfrm>
            <a:off x="1812576" y="4542665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" name="Freeform 842"/>
          <p:cNvSpPr>
            <a:spLocks/>
          </p:cNvSpPr>
          <p:nvPr/>
        </p:nvSpPr>
        <p:spPr bwMode="auto">
          <a:xfrm>
            <a:off x="2028080" y="4702209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" name="Freeform 843"/>
          <p:cNvSpPr>
            <a:spLocks/>
          </p:cNvSpPr>
          <p:nvPr/>
        </p:nvSpPr>
        <p:spPr bwMode="auto">
          <a:xfrm>
            <a:off x="2365026" y="4629581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" name="Freeform 844"/>
          <p:cNvSpPr>
            <a:spLocks/>
          </p:cNvSpPr>
          <p:nvPr/>
        </p:nvSpPr>
        <p:spPr bwMode="auto">
          <a:xfrm>
            <a:off x="2247154" y="508440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" name="Freeform 845"/>
          <p:cNvSpPr>
            <a:spLocks/>
          </p:cNvSpPr>
          <p:nvPr/>
        </p:nvSpPr>
        <p:spPr bwMode="auto">
          <a:xfrm>
            <a:off x="414783" y="4586719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" name="Freeform 846"/>
          <p:cNvSpPr>
            <a:spLocks/>
          </p:cNvSpPr>
          <p:nvPr/>
        </p:nvSpPr>
        <p:spPr bwMode="auto">
          <a:xfrm>
            <a:off x="558849" y="4772456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" name="Freeform 847"/>
          <p:cNvSpPr>
            <a:spLocks/>
          </p:cNvSpPr>
          <p:nvPr/>
        </p:nvSpPr>
        <p:spPr bwMode="auto">
          <a:xfrm>
            <a:off x="93314" y="4487897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" name="Freeform 848"/>
          <p:cNvSpPr>
            <a:spLocks/>
          </p:cNvSpPr>
          <p:nvPr/>
        </p:nvSpPr>
        <p:spPr bwMode="auto">
          <a:xfrm>
            <a:off x="249286" y="4820081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" name="Freeform 849"/>
          <p:cNvSpPr>
            <a:spLocks/>
          </p:cNvSpPr>
          <p:nvPr/>
        </p:nvSpPr>
        <p:spPr bwMode="auto">
          <a:xfrm>
            <a:off x="143320" y="4622437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" name="Freeform 850"/>
          <p:cNvSpPr>
            <a:spLocks/>
          </p:cNvSpPr>
          <p:nvPr/>
        </p:nvSpPr>
        <p:spPr bwMode="auto">
          <a:xfrm>
            <a:off x="2546002" y="4597434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" name="Freeform 855"/>
          <p:cNvSpPr>
            <a:spLocks/>
          </p:cNvSpPr>
          <p:nvPr/>
        </p:nvSpPr>
        <p:spPr bwMode="auto">
          <a:xfrm>
            <a:off x="362395" y="469506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" name="Freeform 856"/>
          <p:cNvSpPr>
            <a:spLocks/>
          </p:cNvSpPr>
          <p:nvPr/>
        </p:nvSpPr>
        <p:spPr bwMode="auto">
          <a:xfrm>
            <a:off x="598139" y="4540284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" name="Freeform 857"/>
          <p:cNvSpPr>
            <a:spLocks/>
          </p:cNvSpPr>
          <p:nvPr/>
        </p:nvSpPr>
        <p:spPr bwMode="auto">
          <a:xfrm>
            <a:off x="993426" y="4776028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" name="Freeform 858"/>
          <p:cNvSpPr>
            <a:spLocks/>
          </p:cNvSpPr>
          <p:nvPr/>
        </p:nvSpPr>
        <p:spPr bwMode="auto">
          <a:xfrm>
            <a:off x="1186308" y="4674825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" name="Freeform 859"/>
          <p:cNvSpPr>
            <a:spLocks/>
          </p:cNvSpPr>
          <p:nvPr/>
        </p:nvSpPr>
        <p:spPr bwMode="auto">
          <a:xfrm>
            <a:off x="1466105" y="4815319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" name="Freeform 860"/>
          <p:cNvSpPr>
            <a:spLocks/>
          </p:cNvSpPr>
          <p:nvPr/>
        </p:nvSpPr>
        <p:spPr bwMode="auto">
          <a:xfrm>
            <a:off x="1719708" y="4477181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" name="Freeform 861"/>
          <p:cNvSpPr>
            <a:spLocks/>
          </p:cNvSpPr>
          <p:nvPr/>
        </p:nvSpPr>
        <p:spPr bwMode="auto">
          <a:xfrm>
            <a:off x="1997123" y="5218940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" name="Freeform 862"/>
          <p:cNvSpPr>
            <a:spLocks/>
          </p:cNvSpPr>
          <p:nvPr/>
        </p:nvSpPr>
        <p:spPr bwMode="auto">
          <a:xfrm>
            <a:off x="1850677" y="4587909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" name="Freeform 863"/>
          <p:cNvSpPr>
            <a:spLocks/>
          </p:cNvSpPr>
          <p:nvPr/>
        </p:nvSpPr>
        <p:spPr bwMode="auto">
          <a:xfrm>
            <a:off x="2131663" y="4493850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" name="Freeform 864"/>
          <p:cNvSpPr>
            <a:spLocks/>
          </p:cNvSpPr>
          <p:nvPr/>
        </p:nvSpPr>
        <p:spPr bwMode="auto">
          <a:xfrm>
            <a:off x="2416224" y="4973672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" name="Freeform 869"/>
          <p:cNvSpPr>
            <a:spLocks/>
          </p:cNvSpPr>
          <p:nvPr/>
        </p:nvSpPr>
        <p:spPr bwMode="auto">
          <a:xfrm>
            <a:off x="24257" y="492247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" name="Freeform 870"/>
          <p:cNvSpPr>
            <a:spLocks/>
          </p:cNvSpPr>
          <p:nvPr/>
        </p:nvSpPr>
        <p:spPr bwMode="auto">
          <a:xfrm>
            <a:off x="-147193" y="4679587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" name="Freeform 871"/>
          <p:cNvSpPr>
            <a:spLocks/>
          </p:cNvSpPr>
          <p:nvPr/>
        </p:nvSpPr>
        <p:spPr bwMode="auto">
          <a:xfrm>
            <a:off x="190945" y="5114165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6" name="Freeform 873"/>
          <p:cNvSpPr>
            <a:spLocks/>
          </p:cNvSpPr>
          <p:nvPr/>
        </p:nvSpPr>
        <p:spPr bwMode="auto">
          <a:xfrm>
            <a:off x="192136" y="4586719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7" name="Freeform 874"/>
          <p:cNvSpPr>
            <a:spLocks/>
          </p:cNvSpPr>
          <p:nvPr/>
        </p:nvSpPr>
        <p:spPr bwMode="auto">
          <a:xfrm>
            <a:off x="737442" y="4872469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8" name="Freeform 875"/>
          <p:cNvSpPr>
            <a:spLocks/>
          </p:cNvSpPr>
          <p:nvPr/>
        </p:nvSpPr>
        <p:spPr bwMode="auto">
          <a:xfrm>
            <a:off x="1585167" y="4751025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9" name="Freeform 876"/>
          <p:cNvSpPr>
            <a:spLocks/>
          </p:cNvSpPr>
          <p:nvPr/>
        </p:nvSpPr>
        <p:spPr bwMode="auto">
          <a:xfrm>
            <a:off x="2216199" y="4606959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0" name="Freeform 877"/>
          <p:cNvSpPr>
            <a:spLocks/>
          </p:cNvSpPr>
          <p:nvPr/>
        </p:nvSpPr>
        <p:spPr bwMode="auto">
          <a:xfrm>
            <a:off x="2249536" y="4991531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1" name="Freeform 882"/>
          <p:cNvSpPr>
            <a:spLocks/>
          </p:cNvSpPr>
          <p:nvPr/>
        </p:nvSpPr>
        <p:spPr bwMode="auto">
          <a:xfrm>
            <a:off x="-47180" y="4776028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2" name="Freeform 883"/>
          <p:cNvSpPr>
            <a:spLocks/>
          </p:cNvSpPr>
          <p:nvPr/>
        </p:nvSpPr>
        <p:spPr bwMode="auto">
          <a:xfrm>
            <a:off x="195708" y="5157028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3" name="Freeform 884"/>
          <p:cNvSpPr>
            <a:spLocks/>
          </p:cNvSpPr>
          <p:nvPr/>
        </p:nvSpPr>
        <p:spPr bwMode="auto">
          <a:xfrm>
            <a:off x="64738" y="4358118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4" name="Freeform 886"/>
          <p:cNvSpPr>
            <a:spLocks/>
          </p:cNvSpPr>
          <p:nvPr/>
        </p:nvSpPr>
        <p:spPr bwMode="auto">
          <a:xfrm>
            <a:off x="683863" y="4536713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5" name="Freeform 887"/>
          <p:cNvSpPr>
            <a:spLocks/>
          </p:cNvSpPr>
          <p:nvPr/>
        </p:nvSpPr>
        <p:spPr bwMode="auto">
          <a:xfrm>
            <a:off x="1870917" y="4565288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6" name="Freeform 888"/>
          <p:cNvSpPr>
            <a:spLocks/>
          </p:cNvSpPr>
          <p:nvPr/>
        </p:nvSpPr>
        <p:spPr bwMode="auto">
          <a:xfrm>
            <a:off x="1691133" y="478079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7" name="Freeform 889"/>
          <p:cNvSpPr>
            <a:spLocks/>
          </p:cNvSpPr>
          <p:nvPr/>
        </p:nvSpPr>
        <p:spPr bwMode="auto">
          <a:xfrm>
            <a:off x="1814958" y="5218940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8" name="Freeform 890"/>
          <p:cNvSpPr>
            <a:spLocks/>
          </p:cNvSpPr>
          <p:nvPr/>
        </p:nvSpPr>
        <p:spPr bwMode="auto">
          <a:xfrm>
            <a:off x="2087611" y="4691494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9" name="Freeform 891"/>
          <p:cNvSpPr>
            <a:spLocks/>
          </p:cNvSpPr>
          <p:nvPr/>
        </p:nvSpPr>
        <p:spPr bwMode="auto">
          <a:xfrm>
            <a:off x="2513854" y="4534331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0" name="Freeform 892"/>
          <p:cNvSpPr>
            <a:spLocks/>
          </p:cNvSpPr>
          <p:nvPr/>
        </p:nvSpPr>
        <p:spPr bwMode="auto">
          <a:xfrm>
            <a:off x="2499568" y="4590291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1" name="Freeform 893"/>
          <p:cNvSpPr>
            <a:spLocks/>
          </p:cNvSpPr>
          <p:nvPr/>
        </p:nvSpPr>
        <p:spPr bwMode="auto">
          <a:xfrm>
            <a:off x="2480517" y="5103450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2" name="Freeform 896"/>
          <p:cNvSpPr>
            <a:spLocks/>
          </p:cNvSpPr>
          <p:nvPr/>
        </p:nvSpPr>
        <p:spPr bwMode="auto">
          <a:xfrm>
            <a:off x="792211" y="4837940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3" name="Freeform 897"/>
          <p:cNvSpPr>
            <a:spLocks/>
          </p:cNvSpPr>
          <p:nvPr/>
        </p:nvSpPr>
        <p:spPr bwMode="auto">
          <a:xfrm>
            <a:off x="1058911" y="4937953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4" name="Freeform 898"/>
          <p:cNvSpPr>
            <a:spLocks/>
          </p:cNvSpPr>
          <p:nvPr/>
        </p:nvSpPr>
        <p:spPr bwMode="auto">
          <a:xfrm>
            <a:off x="1597073" y="4949859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5" name="Freeform 899"/>
          <p:cNvSpPr>
            <a:spLocks/>
          </p:cNvSpPr>
          <p:nvPr/>
        </p:nvSpPr>
        <p:spPr bwMode="auto">
          <a:xfrm>
            <a:off x="611236" y="5228465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6" name="Freeform 900"/>
          <p:cNvSpPr>
            <a:spLocks/>
          </p:cNvSpPr>
          <p:nvPr/>
        </p:nvSpPr>
        <p:spPr bwMode="auto">
          <a:xfrm>
            <a:off x="512414" y="4961765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7" name="Freeform 901"/>
          <p:cNvSpPr>
            <a:spLocks/>
          </p:cNvSpPr>
          <p:nvPr/>
        </p:nvSpPr>
        <p:spPr bwMode="auto">
          <a:xfrm>
            <a:off x="296911" y="4454559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8" name="Freeform 902"/>
          <p:cNvSpPr>
            <a:spLocks/>
          </p:cNvSpPr>
          <p:nvPr/>
        </p:nvSpPr>
        <p:spPr bwMode="auto">
          <a:xfrm>
            <a:off x="321914" y="4628390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9" name="Freeform 903"/>
          <p:cNvSpPr>
            <a:spLocks/>
          </p:cNvSpPr>
          <p:nvPr/>
        </p:nvSpPr>
        <p:spPr bwMode="auto">
          <a:xfrm>
            <a:off x="98076" y="4842703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0" name="Freeform 905"/>
          <p:cNvSpPr>
            <a:spLocks/>
          </p:cNvSpPr>
          <p:nvPr/>
        </p:nvSpPr>
        <p:spPr bwMode="auto">
          <a:xfrm>
            <a:off x="2565052" y="4697447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1" name="Freeform 906"/>
          <p:cNvSpPr>
            <a:spLocks/>
          </p:cNvSpPr>
          <p:nvPr/>
        </p:nvSpPr>
        <p:spPr bwMode="auto">
          <a:xfrm>
            <a:off x="2322164" y="4716497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2" name="Freeform 912"/>
          <p:cNvSpPr>
            <a:spLocks/>
          </p:cNvSpPr>
          <p:nvPr/>
        </p:nvSpPr>
        <p:spPr bwMode="auto">
          <a:xfrm>
            <a:off x="2454323" y="4590290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3" name="Freeform 913"/>
          <p:cNvSpPr>
            <a:spLocks/>
          </p:cNvSpPr>
          <p:nvPr/>
        </p:nvSpPr>
        <p:spPr bwMode="auto">
          <a:xfrm>
            <a:off x="1482773" y="4831988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4" name="Freeform 914"/>
          <p:cNvSpPr>
            <a:spLocks/>
          </p:cNvSpPr>
          <p:nvPr/>
        </p:nvSpPr>
        <p:spPr bwMode="auto">
          <a:xfrm>
            <a:off x="1273223" y="4462894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5" name="Freeform 915"/>
          <p:cNvSpPr>
            <a:spLocks/>
          </p:cNvSpPr>
          <p:nvPr/>
        </p:nvSpPr>
        <p:spPr bwMode="auto">
          <a:xfrm>
            <a:off x="2035223" y="5042728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6" name="Freeform 916"/>
          <p:cNvSpPr>
            <a:spLocks/>
          </p:cNvSpPr>
          <p:nvPr/>
        </p:nvSpPr>
        <p:spPr bwMode="auto">
          <a:xfrm>
            <a:off x="493364" y="4765313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7" name="Freeform 917"/>
          <p:cNvSpPr>
            <a:spLocks/>
          </p:cNvSpPr>
          <p:nvPr/>
        </p:nvSpPr>
        <p:spPr bwMode="auto">
          <a:xfrm>
            <a:off x="1701848" y="4870088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8" name="Freeform 918"/>
          <p:cNvSpPr>
            <a:spLocks/>
          </p:cNvSpPr>
          <p:nvPr/>
        </p:nvSpPr>
        <p:spPr bwMode="auto">
          <a:xfrm>
            <a:off x="2617438" y="4680778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9" name="Freeform 919"/>
          <p:cNvSpPr>
            <a:spLocks/>
          </p:cNvSpPr>
          <p:nvPr/>
        </p:nvSpPr>
        <p:spPr bwMode="auto">
          <a:xfrm>
            <a:off x="2250726" y="4647440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0" name="Freeform 837"/>
          <p:cNvSpPr>
            <a:spLocks/>
          </p:cNvSpPr>
          <p:nvPr/>
        </p:nvSpPr>
        <p:spPr bwMode="auto">
          <a:xfrm>
            <a:off x="4496720" y="4589100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1" name="Freeform 838"/>
          <p:cNvSpPr>
            <a:spLocks/>
          </p:cNvSpPr>
          <p:nvPr/>
        </p:nvSpPr>
        <p:spPr bwMode="auto">
          <a:xfrm>
            <a:off x="4783661" y="4649822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2" name="Freeform 839"/>
          <p:cNvSpPr>
            <a:spLocks/>
          </p:cNvSpPr>
          <p:nvPr/>
        </p:nvSpPr>
        <p:spPr bwMode="auto">
          <a:xfrm>
            <a:off x="4265740" y="4583147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3" name="Freeform 840"/>
          <p:cNvSpPr>
            <a:spLocks/>
          </p:cNvSpPr>
          <p:nvPr/>
        </p:nvSpPr>
        <p:spPr bwMode="auto">
          <a:xfrm>
            <a:off x="4940824" y="4546238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4" name="Freeform 841"/>
          <p:cNvSpPr>
            <a:spLocks/>
          </p:cNvSpPr>
          <p:nvPr/>
        </p:nvSpPr>
        <p:spPr bwMode="auto">
          <a:xfrm>
            <a:off x="5215858" y="4542665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5" name="Freeform 842"/>
          <p:cNvSpPr>
            <a:spLocks/>
          </p:cNvSpPr>
          <p:nvPr/>
        </p:nvSpPr>
        <p:spPr bwMode="auto">
          <a:xfrm>
            <a:off x="5431362" y="4702209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6" name="Freeform 843"/>
          <p:cNvSpPr>
            <a:spLocks/>
          </p:cNvSpPr>
          <p:nvPr/>
        </p:nvSpPr>
        <p:spPr bwMode="auto">
          <a:xfrm>
            <a:off x="5768308" y="4629581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7" name="Freeform 844"/>
          <p:cNvSpPr>
            <a:spLocks/>
          </p:cNvSpPr>
          <p:nvPr/>
        </p:nvSpPr>
        <p:spPr bwMode="auto">
          <a:xfrm>
            <a:off x="5650436" y="508440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8" name="Freeform 845"/>
          <p:cNvSpPr>
            <a:spLocks/>
          </p:cNvSpPr>
          <p:nvPr/>
        </p:nvSpPr>
        <p:spPr bwMode="auto">
          <a:xfrm>
            <a:off x="3818064" y="4586719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9" name="Freeform 846"/>
          <p:cNvSpPr>
            <a:spLocks/>
          </p:cNvSpPr>
          <p:nvPr/>
        </p:nvSpPr>
        <p:spPr bwMode="auto">
          <a:xfrm>
            <a:off x="3962130" y="4772456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0" name="Freeform 847"/>
          <p:cNvSpPr>
            <a:spLocks/>
          </p:cNvSpPr>
          <p:nvPr/>
        </p:nvSpPr>
        <p:spPr bwMode="auto">
          <a:xfrm>
            <a:off x="3496596" y="4487897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1" name="Freeform 848"/>
          <p:cNvSpPr>
            <a:spLocks/>
          </p:cNvSpPr>
          <p:nvPr/>
        </p:nvSpPr>
        <p:spPr bwMode="auto">
          <a:xfrm>
            <a:off x="3652567" y="4820081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2" name="Freeform 849"/>
          <p:cNvSpPr>
            <a:spLocks/>
          </p:cNvSpPr>
          <p:nvPr/>
        </p:nvSpPr>
        <p:spPr bwMode="auto">
          <a:xfrm>
            <a:off x="3546601" y="4622437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3" name="Freeform 850"/>
          <p:cNvSpPr>
            <a:spLocks/>
          </p:cNvSpPr>
          <p:nvPr/>
        </p:nvSpPr>
        <p:spPr bwMode="auto">
          <a:xfrm>
            <a:off x="5949283" y="4597434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4" name="Freeform 851"/>
          <p:cNvSpPr>
            <a:spLocks/>
          </p:cNvSpPr>
          <p:nvPr/>
        </p:nvSpPr>
        <p:spPr bwMode="auto">
          <a:xfrm>
            <a:off x="6236224" y="4812938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5" name="Freeform 852"/>
          <p:cNvSpPr>
            <a:spLocks/>
          </p:cNvSpPr>
          <p:nvPr/>
        </p:nvSpPr>
        <p:spPr bwMode="auto">
          <a:xfrm>
            <a:off x="6325521" y="449027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6" name="Freeform 853"/>
          <p:cNvSpPr>
            <a:spLocks/>
          </p:cNvSpPr>
          <p:nvPr/>
        </p:nvSpPr>
        <p:spPr bwMode="auto">
          <a:xfrm>
            <a:off x="6644608" y="4854609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7" name="Freeform 854"/>
          <p:cNvSpPr>
            <a:spLocks/>
          </p:cNvSpPr>
          <p:nvPr/>
        </p:nvSpPr>
        <p:spPr bwMode="auto">
          <a:xfrm>
            <a:off x="6701758" y="4643869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8" name="Freeform 855"/>
          <p:cNvSpPr>
            <a:spLocks/>
          </p:cNvSpPr>
          <p:nvPr/>
        </p:nvSpPr>
        <p:spPr bwMode="auto">
          <a:xfrm>
            <a:off x="3765677" y="469506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9" name="Freeform 856"/>
          <p:cNvSpPr>
            <a:spLocks/>
          </p:cNvSpPr>
          <p:nvPr/>
        </p:nvSpPr>
        <p:spPr bwMode="auto">
          <a:xfrm>
            <a:off x="4001421" y="4540284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0" name="Freeform 857"/>
          <p:cNvSpPr>
            <a:spLocks/>
          </p:cNvSpPr>
          <p:nvPr/>
        </p:nvSpPr>
        <p:spPr bwMode="auto">
          <a:xfrm>
            <a:off x="4396708" y="4776028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1" name="Freeform 858"/>
          <p:cNvSpPr>
            <a:spLocks/>
          </p:cNvSpPr>
          <p:nvPr/>
        </p:nvSpPr>
        <p:spPr bwMode="auto">
          <a:xfrm>
            <a:off x="4589589" y="4674825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2" name="Freeform 859"/>
          <p:cNvSpPr>
            <a:spLocks/>
          </p:cNvSpPr>
          <p:nvPr/>
        </p:nvSpPr>
        <p:spPr bwMode="auto">
          <a:xfrm>
            <a:off x="4869387" y="4815319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3" name="Freeform 860"/>
          <p:cNvSpPr>
            <a:spLocks/>
          </p:cNvSpPr>
          <p:nvPr/>
        </p:nvSpPr>
        <p:spPr bwMode="auto">
          <a:xfrm>
            <a:off x="5122989" y="4477181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4" name="Freeform 861"/>
          <p:cNvSpPr>
            <a:spLocks/>
          </p:cNvSpPr>
          <p:nvPr/>
        </p:nvSpPr>
        <p:spPr bwMode="auto">
          <a:xfrm>
            <a:off x="5400405" y="5218940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5" name="Freeform 862"/>
          <p:cNvSpPr>
            <a:spLocks/>
          </p:cNvSpPr>
          <p:nvPr/>
        </p:nvSpPr>
        <p:spPr bwMode="auto">
          <a:xfrm>
            <a:off x="5253958" y="4587909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6" name="Freeform 863"/>
          <p:cNvSpPr>
            <a:spLocks/>
          </p:cNvSpPr>
          <p:nvPr/>
        </p:nvSpPr>
        <p:spPr bwMode="auto">
          <a:xfrm>
            <a:off x="5534945" y="4493850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7" name="Freeform 864"/>
          <p:cNvSpPr>
            <a:spLocks/>
          </p:cNvSpPr>
          <p:nvPr/>
        </p:nvSpPr>
        <p:spPr bwMode="auto">
          <a:xfrm>
            <a:off x="5819505" y="4973672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8" name="Freeform 865"/>
          <p:cNvSpPr>
            <a:spLocks/>
          </p:cNvSpPr>
          <p:nvPr/>
        </p:nvSpPr>
        <p:spPr bwMode="auto">
          <a:xfrm>
            <a:off x="6090968" y="4935572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9" name="Freeform 866"/>
          <p:cNvSpPr>
            <a:spLocks/>
          </p:cNvSpPr>
          <p:nvPr/>
        </p:nvSpPr>
        <p:spPr bwMode="auto">
          <a:xfrm>
            <a:off x="6130258" y="464267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0" name="Freeform 867"/>
          <p:cNvSpPr>
            <a:spLocks/>
          </p:cNvSpPr>
          <p:nvPr/>
        </p:nvSpPr>
        <p:spPr bwMode="auto">
          <a:xfrm>
            <a:off x="6354096" y="4574812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1" name="Freeform 868"/>
          <p:cNvSpPr>
            <a:spLocks/>
          </p:cNvSpPr>
          <p:nvPr/>
        </p:nvSpPr>
        <p:spPr bwMode="auto">
          <a:xfrm>
            <a:off x="6777958" y="4639107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2" name="Freeform 869"/>
          <p:cNvSpPr>
            <a:spLocks/>
          </p:cNvSpPr>
          <p:nvPr/>
        </p:nvSpPr>
        <p:spPr bwMode="auto">
          <a:xfrm>
            <a:off x="3427539" y="492247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3" name="Freeform 870"/>
          <p:cNvSpPr>
            <a:spLocks/>
          </p:cNvSpPr>
          <p:nvPr/>
        </p:nvSpPr>
        <p:spPr bwMode="auto">
          <a:xfrm>
            <a:off x="3256089" y="4679587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4" name="Freeform 871"/>
          <p:cNvSpPr>
            <a:spLocks/>
          </p:cNvSpPr>
          <p:nvPr/>
        </p:nvSpPr>
        <p:spPr bwMode="auto">
          <a:xfrm>
            <a:off x="3594226" y="5114165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5" name="Freeform 872"/>
          <p:cNvSpPr>
            <a:spLocks/>
          </p:cNvSpPr>
          <p:nvPr/>
        </p:nvSpPr>
        <p:spPr bwMode="auto">
          <a:xfrm>
            <a:off x="3031061" y="4747453"/>
            <a:ext cx="182166" cy="515541"/>
          </a:xfrm>
          <a:custGeom>
            <a:avLst/>
            <a:gdLst>
              <a:gd name="T0" fmla="*/ 139 w 254"/>
              <a:gd name="T1" fmla="*/ 387 h 722"/>
              <a:gd name="T2" fmla="*/ 125 w 254"/>
              <a:gd name="T3" fmla="*/ 363 h 722"/>
              <a:gd name="T4" fmla="*/ 123 w 254"/>
              <a:gd name="T5" fmla="*/ 360 h 722"/>
              <a:gd name="T6" fmla="*/ 123 w 254"/>
              <a:gd name="T7" fmla="*/ 359 h 722"/>
              <a:gd name="T8" fmla="*/ 123 w 254"/>
              <a:gd name="T9" fmla="*/ 359 h 722"/>
              <a:gd name="T10" fmla="*/ 119 w 254"/>
              <a:gd name="T11" fmla="*/ 348 h 722"/>
              <a:gd name="T12" fmla="*/ 110 w 254"/>
              <a:gd name="T13" fmla="*/ 323 h 722"/>
              <a:gd name="T14" fmla="*/ 110 w 254"/>
              <a:gd name="T15" fmla="*/ 322 h 722"/>
              <a:gd name="T16" fmla="*/ 110 w 254"/>
              <a:gd name="T17" fmla="*/ 320 h 722"/>
              <a:gd name="T18" fmla="*/ 109 w 254"/>
              <a:gd name="T19" fmla="*/ 310 h 722"/>
              <a:gd name="T20" fmla="*/ 108 w 254"/>
              <a:gd name="T21" fmla="*/ 289 h 722"/>
              <a:gd name="T22" fmla="*/ 107 w 254"/>
              <a:gd name="T23" fmla="*/ 257 h 722"/>
              <a:gd name="T24" fmla="*/ 86 w 254"/>
              <a:gd name="T25" fmla="*/ 189 h 722"/>
              <a:gd name="T26" fmla="*/ 12 w 254"/>
              <a:gd name="T27" fmla="*/ 21 h 722"/>
              <a:gd name="T28" fmla="*/ 4 w 254"/>
              <a:gd name="T29" fmla="*/ 23 h 722"/>
              <a:gd name="T30" fmla="*/ 132 w 254"/>
              <a:gd name="T31" fmla="*/ 500 h 722"/>
              <a:gd name="T32" fmla="*/ 187 w 254"/>
              <a:gd name="T33" fmla="*/ 684 h 722"/>
              <a:gd name="T34" fmla="*/ 228 w 254"/>
              <a:gd name="T35" fmla="*/ 722 h 722"/>
              <a:gd name="T36" fmla="*/ 252 w 254"/>
              <a:gd name="T37" fmla="*/ 714 h 722"/>
              <a:gd name="T38" fmla="*/ 248 w 254"/>
              <a:gd name="T39" fmla="*/ 706 h 722"/>
              <a:gd name="T40" fmla="*/ 182 w 254"/>
              <a:gd name="T41" fmla="*/ 544 h 722"/>
              <a:gd name="T42" fmla="*/ 139 w 254"/>
              <a:gd name="T43" fmla="*/ 387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4" h="722">
                <a:moveTo>
                  <a:pt x="139" y="387"/>
                </a:moveTo>
                <a:cubicBezTo>
                  <a:pt x="134" y="377"/>
                  <a:pt x="129" y="371"/>
                  <a:pt x="125" y="363"/>
                </a:cubicBezTo>
                <a:cubicBezTo>
                  <a:pt x="123" y="360"/>
                  <a:pt x="123" y="360"/>
                  <a:pt x="123" y="360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4" y="363"/>
                  <a:pt x="119" y="348"/>
                </a:cubicBezTo>
                <a:cubicBezTo>
                  <a:pt x="114" y="334"/>
                  <a:pt x="110" y="323"/>
                  <a:pt x="110" y="323"/>
                </a:cubicBezTo>
                <a:cubicBezTo>
                  <a:pt x="110" y="322"/>
                  <a:pt x="110" y="322"/>
                  <a:pt x="110" y="322"/>
                </a:cubicBezTo>
                <a:cubicBezTo>
                  <a:pt x="110" y="320"/>
                  <a:pt x="110" y="320"/>
                  <a:pt x="110" y="320"/>
                </a:cubicBezTo>
                <a:cubicBezTo>
                  <a:pt x="109" y="310"/>
                  <a:pt x="109" y="310"/>
                  <a:pt x="109" y="310"/>
                </a:cubicBezTo>
                <a:cubicBezTo>
                  <a:pt x="108" y="289"/>
                  <a:pt x="108" y="289"/>
                  <a:pt x="108" y="289"/>
                </a:cubicBezTo>
                <a:cubicBezTo>
                  <a:pt x="108" y="289"/>
                  <a:pt x="108" y="275"/>
                  <a:pt x="107" y="257"/>
                </a:cubicBezTo>
                <a:cubicBezTo>
                  <a:pt x="106" y="239"/>
                  <a:pt x="96" y="208"/>
                  <a:pt x="86" y="189"/>
                </a:cubicBezTo>
                <a:cubicBezTo>
                  <a:pt x="59" y="134"/>
                  <a:pt x="33" y="79"/>
                  <a:pt x="12" y="21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90"/>
                  <a:pt x="89" y="347"/>
                  <a:pt x="132" y="500"/>
                </a:cubicBezTo>
                <a:cubicBezTo>
                  <a:pt x="149" y="560"/>
                  <a:pt x="167" y="622"/>
                  <a:pt x="187" y="684"/>
                </a:cubicBezTo>
                <a:cubicBezTo>
                  <a:pt x="194" y="705"/>
                  <a:pt x="212" y="722"/>
                  <a:pt x="228" y="722"/>
                </a:cubicBezTo>
                <a:cubicBezTo>
                  <a:pt x="243" y="722"/>
                  <a:pt x="254" y="718"/>
                  <a:pt x="252" y="714"/>
                </a:cubicBezTo>
                <a:cubicBezTo>
                  <a:pt x="248" y="706"/>
                  <a:pt x="248" y="706"/>
                  <a:pt x="248" y="706"/>
                </a:cubicBezTo>
                <a:cubicBezTo>
                  <a:pt x="224" y="653"/>
                  <a:pt x="201" y="599"/>
                  <a:pt x="182" y="544"/>
                </a:cubicBezTo>
                <a:cubicBezTo>
                  <a:pt x="159" y="488"/>
                  <a:pt x="156" y="422"/>
                  <a:pt x="139" y="38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6" name="Freeform 873"/>
          <p:cNvSpPr>
            <a:spLocks/>
          </p:cNvSpPr>
          <p:nvPr/>
        </p:nvSpPr>
        <p:spPr bwMode="auto">
          <a:xfrm>
            <a:off x="3595418" y="4586719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7" name="Freeform 874"/>
          <p:cNvSpPr>
            <a:spLocks/>
          </p:cNvSpPr>
          <p:nvPr/>
        </p:nvSpPr>
        <p:spPr bwMode="auto">
          <a:xfrm>
            <a:off x="4140724" y="4872469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8" name="Freeform 875"/>
          <p:cNvSpPr>
            <a:spLocks/>
          </p:cNvSpPr>
          <p:nvPr/>
        </p:nvSpPr>
        <p:spPr bwMode="auto">
          <a:xfrm>
            <a:off x="4988449" y="4751025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9" name="Freeform 876"/>
          <p:cNvSpPr>
            <a:spLocks/>
          </p:cNvSpPr>
          <p:nvPr/>
        </p:nvSpPr>
        <p:spPr bwMode="auto">
          <a:xfrm>
            <a:off x="5619481" y="4606959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0" name="Freeform 877"/>
          <p:cNvSpPr>
            <a:spLocks/>
          </p:cNvSpPr>
          <p:nvPr/>
        </p:nvSpPr>
        <p:spPr bwMode="auto">
          <a:xfrm>
            <a:off x="5652817" y="4991531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1" name="Freeform 878"/>
          <p:cNvSpPr>
            <a:spLocks/>
          </p:cNvSpPr>
          <p:nvPr/>
        </p:nvSpPr>
        <p:spPr bwMode="auto">
          <a:xfrm>
            <a:off x="6140974" y="4715306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2" name="Freeform 879"/>
          <p:cNvSpPr>
            <a:spLocks/>
          </p:cNvSpPr>
          <p:nvPr/>
        </p:nvSpPr>
        <p:spPr bwMode="auto">
          <a:xfrm>
            <a:off x="6458870" y="4536713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3" name="Freeform 880"/>
          <p:cNvSpPr>
            <a:spLocks/>
          </p:cNvSpPr>
          <p:nvPr/>
        </p:nvSpPr>
        <p:spPr bwMode="auto">
          <a:xfrm>
            <a:off x="6449346" y="4879613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4" name="Freeform 881"/>
          <p:cNvSpPr>
            <a:spLocks/>
          </p:cNvSpPr>
          <p:nvPr/>
        </p:nvSpPr>
        <p:spPr bwMode="auto">
          <a:xfrm>
            <a:off x="6856539" y="4723640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5" name="Freeform 882"/>
          <p:cNvSpPr>
            <a:spLocks/>
          </p:cNvSpPr>
          <p:nvPr/>
        </p:nvSpPr>
        <p:spPr bwMode="auto">
          <a:xfrm>
            <a:off x="3356102" y="4776028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6" name="Freeform 883"/>
          <p:cNvSpPr>
            <a:spLocks/>
          </p:cNvSpPr>
          <p:nvPr/>
        </p:nvSpPr>
        <p:spPr bwMode="auto">
          <a:xfrm>
            <a:off x="3598990" y="5157028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7" name="Freeform 884"/>
          <p:cNvSpPr>
            <a:spLocks/>
          </p:cNvSpPr>
          <p:nvPr/>
        </p:nvSpPr>
        <p:spPr bwMode="auto">
          <a:xfrm>
            <a:off x="3468020" y="4358118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8" name="Freeform 885"/>
          <p:cNvSpPr>
            <a:spLocks/>
          </p:cNvSpPr>
          <p:nvPr/>
        </p:nvSpPr>
        <p:spPr bwMode="auto">
          <a:xfrm>
            <a:off x="3084639" y="4559334"/>
            <a:ext cx="138113" cy="703660"/>
          </a:xfrm>
          <a:custGeom>
            <a:avLst/>
            <a:gdLst>
              <a:gd name="T0" fmla="*/ 141 w 193"/>
              <a:gd name="T1" fmla="*/ 535 h 986"/>
              <a:gd name="T2" fmla="*/ 9 w 193"/>
              <a:gd name="T3" fmla="*/ 21 h 986"/>
              <a:gd name="T4" fmla="*/ 1 w 193"/>
              <a:gd name="T5" fmla="*/ 23 h 986"/>
              <a:gd name="T6" fmla="*/ 19 w 193"/>
              <a:gd name="T7" fmla="*/ 310 h 986"/>
              <a:gd name="T8" fmla="*/ 30 w 193"/>
              <a:gd name="T9" fmla="*/ 473 h 986"/>
              <a:gd name="T10" fmla="*/ 31 w 193"/>
              <a:gd name="T11" fmla="*/ 488 h 986"/>
              <a:gd name="T12" fmla="*/ 34 w 193"/>
              <a:gd name="T13" fmla="*/ 553 h 986"/>
              <a:gd name="T14" fmla="*/ 35 w 193"/>
              <a:gd name="T15" fmla="*/ 574 h 986"/>
              <a:gd name="T16" fmla="*/ 36 w 193"/>
              <a:gd name="T17" fmla="*/ 584 h 986"/>
              <a:gd name="T18" fmla="*/ 36 w 193"/>
              <a:gd name="T19" fmla="*/ 586 h 986"/>
              <a:gd name="T20" fmla="*/ 36 w 193"/>
              <a:gd name="T21" fmla="*/ 587 h 986"/>
              <a:gd name="T22" fmla="*/ 45 w 193"/>
              <a:gd name="T23" fmla="*/ 612 h 986"/>
              <a:gd name="T24" fmla="*/ 49 w 193"/>
              <a:gd name="T25" fmla="*/ 623 h 986"/>
              <a:gd name="T26" fmla="*/ 49 w 193"/>
              <a:gd name="T27" fmla="*/ 623 h 986"/>
              <a:gd name="T28" fmla="*/ 49 w 193"/>
              <a:gd name="T29" fmla="*/ 624 h 986"/>
              <a:gd name="T30" fmla="*/ 51 w 193"/>
              <a:gd name="T31" fmla="*/ 627 h 986"/>
              <a:gd name="T32" fmla="*/ 65 w 193"/>
              <a:gd name="T33" fmla="*/ 651 h 986"/>
              <a:gd name="T34" fmla="*/ 108 w 193"/>
              <a:gd name="T35" fmla="*/ 808 h 986"/>
              <a:gd name="T36" fmla="*/ 174 w 193"/>
              <a:gd name="T37" fmla="*/ 970 h 986"/>
              <a:gd name="T38" fmla="*/ 178 w 193"/>
              <a:gd name="T39" fmla="*/ 978 h 986"/>
              <a:gd name="T40" fmla="*/ 187 w 193"/>
              <a:gd name="T41" fmla="*/ 986 h 986"/>
              <a:gd name="T42" fmla="*/ 191 w 193"/>
              <a:gd name="T43" fmla="*/ 946 h 986"/>
              <a:gd name="T44" fmla="*/ 186 w 193"/>
              <a:gd name="T45" fmla="*/ 884 h 986"/>
              <a:gd name="T46" fmla="*/ 159 w 193"/>
              <a:gd name="T47" fmla="*/ 612 h 986"/>
              <a:gd name="T48" fmla="*/ 141 w 193"/>
              <a:gd name="T49" fmla="*/ 535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3" h="986">
                <a:moveTo>
                  <a:pt x="141" y="535"/>
                </a:moveTo>
                <a:cubicBezTo>
                  <a:pt x="81" y="366"/>
                  <a:pt x="53" y="194"/>
                  <a:pt x="9" y="21"/>
                </a:cubicBezTo>
                <a:cubicBezTo>
                  <a:pt x="4" y="0"/>
                  <a:pt x="0" y="1"/>
                  <a:pt x="1" y="23"/>
                </a:cubicBezTo>
                <a:cubicBezTo>
                  <a:pt x="6" y="119"/>
                  <a:pt x="12" y="215"/>
                  <a:pt x="19" y="310"/>
                </a:cubicBezTo>
                <a:cubicBezTo>
                  <a:pt x="23" y="364"/>
                  <a:pt x="27" y="419"/>
                  <a:pt x="30" y="473"/>
                </a:cubicBezTo>
                <a:cubicBezTo>
                  <a:pt x="31" y="488"/>
                  <a:pt x="31" y="488"/>
                  <a:pt x="31" y="488"/>
                </a:cubicBezTo>
                <a:cubicBezTo>
                  <a:pt x="34" y="553"/>
                  <a:pt x="34" y="553"/>
                  <a:pt x="34" y="553"/>
                </a:cubicBezTo>
                <a:cubicBezTo>
                  <a:pt x="35" y="574"/>
                  <a:pt x="35" y="574"/>
                  <a:pt x="35" y="574"/>
                </a:cubicBezTo>
                <a:cubicBezTo>
                  <a:pt x="36" y="584"/>
                  <a:pt x="36" y="584"/>
                  <a:pt x="36" y="584"/>
                </a:cubicBezTo>
                <a:cubicBezTo>
                  <a:pt x="36" y="586"/>
                  <a:pt x="36" y="586"/>
                  <a:pt x="36" y="586"/>
                </a:cubicBezTo>
                <a:cubicBezTo>
                  <a:pt x="36" y="586"/>
                  <a:pt x="36" y="586"/>
                  <a:pt x="36" y="587"/>
                </a:cubicBezTo>
                <a:cubicBezTo>
                  <a:pt x="36" y="587"/>
                  <a:pt x="40" y="598"/>
                  <a:pt x="45" y="612"/>
                </a:cubicBezTo>
                <a:cubicBezTo>
                  <a:pt x="50" y="627"/>
                  <a:pt x="49" y="623"/>
                  <a:pt x="49" y="623"/>
                </a:cubicBezTo>
                <a:cubicBezTo>
                  <a:pt x="49" y="623"/>
                  <a:pt x="49" y="623"/>
                  <a:pt x="49" y="623"/>
                </a:cubicBezTo>
                <a:cubicBezTo>
                  <a:pt x="49" y="624"/>
                  <a:pt x="49" y="624"/>
                  <a:pt x="49" y="624"/>
                </a:cubicBezTo>
                <a:cubicBezTo>
                  <a:pt x="51" y="627"/>
                  <a:pt x="51" y="627"/>
                  <a:pt x="51" y="627"/>
                </a:cubicBezTo>
                <a:cubicBezTo>
                  <a:pt x="55" y="635"/>
                  <a:pt x="60" y="641"/>
                  <a:pt x="65" y="651"/>
                </a:cubicBezTo>
                <a:cubicBezTo>
                  <a:pt x="82" y="686"/>
                  <a:pt x="85" y="752"/>
                  <a:pt x="108" y="808"/>
                </a:cubicBezTo>
                <a:cubicBezTo>
                  <a:pt x="127" y="863"/>
                  <a:pt x="150" y="917"/>
                  <a:pt x="174" y="970"/>
                </a:cubicBezTo>
                <a:cubicBezTo>
                  <a:pt x="174" y="970"/>
                  <a:pt x="176" y="973"/>
                  <a:pt x="178" y="978"/>
                </a:cubicBezTo>
                <a:cubicBezTo>
                  <a:pt x="180" y="982"/>
                  <a:pt x="184" y="986"/>
                  <a:pt x="187" y="986"/>
                </a:cubicBezTo>
                <a:cubicBezTo>
                  <a:pt x="191" y="986"/>
                  <a:pt x="193" y="968"/>
                  <a:pt x="191" y="946"/>
                </a:cubicBezTo>
                <a:cubicBezTo>
                  <a:pt x="190" y="924"/>
                  <a:pt x="188" y="904"/>
                  <a:pt x="186" y="884"/>
                </a:cubicBezTo>
                <a:cubicBezTo>
                  <a:pt x="175" y="792"/>
                  <a:pt x="169" y="701"/>
                  <a:pt x="159" y="612"/>
                </a:cubicBezTo>
                <a:cubicBezTo>
                  <a:pt x="157" y="590"/>
                  <a:pt x="148" y="556"/>
                  <a:pt x="141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9" name="Freeform 886"/>
          <p:cNvSpPr>
            <a:spLocks/>
          </p:cNvSpPr>
          <p:nvPr/>
        </p:nvSpPr>
        <p:spPr bwMode="auto">
          <a:xfrm>
            <a:off x="4087145" y="4536713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0" name="Freeform 887"/>
          <p:cNvSpPr>
            <a:spLocks/>
          </p:cNvSpPr>
          <p:nvPr/>
        </p:nvSpPr>
        <p:spPr bwMode="auto">
          <a:xfrm>
            <a:off x="5274199" y="4565288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1" name="Freeform 888"/>
          <p:cNvSpPr>
            <a:spLocks/>
          </p:cNvSpPr>
          <p:nvPr/>
        </p:nvSpPr>
        <p:spPr bwMode="auto">
          <a:xfrm>
            <a:off x="5094414" y="478079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2" name="Freeform 889"/>
          <p:cNvSpPr>
            <a:spLocks/>
          </p:cNvSpPr>
          <p:nvPr/>
        </p:nvSpPr>
        <p:spPr bwMode="auto">
          <a:xfrm>
            <a:off x="5218240" y="5218940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3" name="Freeform 890"/>
          <p:cNvSpPr>
            <a:spLocks/>
          </p:cNvSpPr>
          <p:nvPr/>
        </p:nvSpPr>
        <p:spPr bwMode="auto">
          <a:xfrm>
            <a:off x="5490893" y="4691494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4" name="Freeform 891"/>
          <p:cNvSpPr>
            <a:spLocks/>
          </p:cNvSpPr>
          <p:nvPr/>
        </p:nvSpPr>
        <p:spPr bwMode="auto">
          <a:xfrm>
            <a:off x="5917136" y="4534331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5" name="Freeform 892"/>
          <p:cNvSpPr>
            <a:spLocks/>
          </p:cNvSpPr>
          <p:nvPr/>
        </p:nvSpPr>
        <p:spPr bwMode="auto">
          <a:xfrm>
            <a:off x="5902849" y="4590291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6" name="Freeform 893"/>
          <p:cNvSpPr>
            <a:spLocks/>
          </p:cNvSpPr>
          <p:nvPr/>
        </p:nvSpPr>
        <p:spPr bwMode="auto">
          <a:xfrm>
            <a:off x="5883799" y="5103450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7" name="Freeform 894"/>
          <p:cNvSpPr>
            <a:spLocks/>
          </p:cNvSpPr>
          <p:nvPr/>
        </p:nvSpPr>
        <p:spPr bwMode="auto">
          <a:xfrm>
            <a:off x="6379099" y="4634344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8" name="Freeform 895"/>
          <p:cNvSpPr>
            <a:spLocks/>
          </p:cNvSpPr>
          <p:nvPr/>
        </p:nvSpPr>
        <p:spPr bwMode="auto">
          <a:xfrm>
            <a:off x="6567218" y="4770075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9" name="Freeform 896"/>
          <p:cNvSpPr>
            <a:spLocks/>
          </p:cNvSpPr>
          <p:nvPr/>
        </p:nvSpPr>
        <p:spPr bwMode="auto">
          <a:xfrm>
            <a:off x="4195493" y="4837940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0" name="Freeform 897"/>
          <p:cNvSpPr>
            <a:spLocks/>
          </p:cNvSpPr>
          <p:nvPr/>
        </p:nvSpPr>
        <p:spPr bwMode="auto">
          <a:xfrm>
            <a:off x="4462193" y="4937953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1" name="Freeform 898"/>
          <p:cNvSpPr>
            <a:spLocks/>
          </p:cNvSpPr>
          <p:nvPr/>
        </p:nvSpPr>
        <p:spPr bwMode="auto">
          <a:xfrm>
            <a:off x="5000355" y="4949859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2" name="Freeform 899"/>
          <p:cNvSpPr>
            <a:spLocks/>
          </p:cNvSpPr>
          <p:nvPr/>
        </p:nvSpPr>
        <p:spPr bwMode="auto">
          <a:xfrm>
            <a:off x="4014518" y="5228465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3" name="Freeform 900"/>
          <p:cNvSpPr>
            <a:spLocks/>
          </p:cNvSpPr>
          <p:nvPr/>
        </p:nvSpPr>
        <p:spPr bwMode="auto">
          <a:xfrm>
            <a:off x="3915695" y="4961765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4" name="Freeform 901"/>
          <p:cNvSpPr>
            <a:spLocks/>
          </p:cNvSpPr>
          <p:nvPr/>
        </p:nvSpPr>
        <p:spPr bwMode="auto">
          <a:xfrm>
            <a:off x="3700193" y="4454559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5" name="Freeform 902"/>
          <p:cNvSpPr>
            <a:spLocks/>
          </p:cNvSpPr>
          <p:nvPr/>
        </p:nvSpPr>
        <p:spPr bwMode="auto">
          <a:xfrm>
            <a:off x="3725196" y="4628390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6" name="Freeform 903"/>
          <p:cNvSpPr>
            <a:spLocks/>
          </p:cNvSpPr>
          <p:nvPr/>
        </p:nvSpPr>
        <p:spPr bwMode="auto">
          <a:xfrm>
            <a:off x="3501358" y="4842703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7" name="Freeform 904"/>
          <p:cNvSpPr>
            <a:spLocks/>
          </p:cNvSpPr>
          <p:nvPr/>
        </p:nvSpPr>
        <p:spPr bwMode="auto">
          <a:xfrm>
            <a:off x="3177508" y="4475990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8" name="Freeform 905"/>
          <p:cNvSpPr>
            <a:spLocks/>
          </p:cNvSpPr>
          <p:nvPr/>
        </p:nvSpPr>
        <p:spPr bwMode="auto">
          <a:xfrm>
            <a:off x="5968333" y="4697447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9" name="Freeform 906"/>
          <p:cNvSpPr>
            <a:spLocks/>
          </p:cNvSpPr>
          <p:nvPr/>
        </p:nvSpPr>
        <p:spPr bwMode="auto">
          <a:xfrm>
            <a:off x="5725445" y="4716497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0" name="Freeform 907"/>
          <p:cNvSpPr>
            <a:spLocks/>
          </p:cNvSpPr>
          <p:nvPr/>
        </p:nvSpPr>
        <p:spPr bwMode="auto">
          <a:xfrm>
            <a:off x="6736286" y="4905807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1" name="Freeform 908"/>
          <p:cNvSpPr>
            <a:spLocks/>
          </p:cNvSpPr>
          <p:nvPr/>
        </p:nvSpPr>
        <p:spPr bwMode="auto">
          <a:xfrm>
            <a:off x="6692233" y="4540284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2" name="Freeform 909"/>
          <p:cNvSpPr>
            <a:spLocks/>
          </p:cNvSpPr>
          <p:nvPr/>
        </p:nvSpPr>
        <p:spPr bwMode="auto">
          <a:xfrm>
            <a:off x="6669612" y="4722450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3" name="Freeform 910"/>
          <p:cNvSpPr>
            <a:spLocks/>
          </p:cNvSpPr>
          <p:nvPr/>
        </p:nvSpPr>
        <p:spPr bwMode="auto">
          <a:xfrm>
            <a:off x="6283849" y="4701019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4" name="Freeform 911"/>
          <p:cNvSpPr>
            <a:spLocks/>
          </p:cNvSpPr>
          <p:nvPr/>
        </p:nvSpPr>
        <p:spPr bwMode="auto">
          <a:xfrm>
            <a:off x="6749383" y="4692684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5" name="Freeform 912"/>
          <p:cNvSpPr>
            <a:spLocks/>
          </p:cNvSpPr>
          <p:nvPr/>
        </p:nvSpPr>
        <p:spPr bwMode="auto">
          <a:xfrm>
            <a:off x="5857605" y="4590290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6" name="Freeform 913"/>
          <p:cNvSpPr>
            <a:spLocks/>
          </p:cNvSpPr>
          <p:nvPr/>
        </p:nvSpPr>
        <p:spPr bwMode="auto">
          <a:xfrm>
            <a:off x="4886055" y="4831988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7" name="Freeform 914"/>
          <p:cNvSpPr>
            <a:spLocks/>
          </p:cNvSpPr>
          <p:nvPr/>
        </p:nvSpPr>
        <p:spPr bwMode="auto">
          <a:xfrm>
            <a:off x="4676505" y="4462894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8" name="Freeform 915"/>
          <p:cNvSpPr>
            <a:spLocks/>
          </p:cNvSpPr>
          <p:nvPr/>
        </p:nvSpPr>
        <p:spPr bwMode="auto">
          <a:xfrm>
            <a:off x="5438505" y="5042728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9" name="Freeform 916"/>
          <p:cNvSpPr>
            <a:spLocks/>
          </p:cNvSpPr>
          <p:nvPr/>
        </p:nvSpPr>
        <p:spPr bwMode="auto">
          <a:xfrm>
            <a:off x="3896646" y="4765313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0" name="Freeform 917"/>
          <p:cNvSpPr>
            <a:spLocks/>
          </p:cNvSpPr>
          <p:nvPr/>
        </p:nvSpPr>
        <p:spPr bwMode="auto">
          <a:xfrm>
            <a:off x="5105130" y="4870088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1" name="Freeform 918"/>
          <p:cNvSpPr>
            <a:spLocks/>
          </p:cNvSpPr>
          <p:nvPr/>
        </p:nvSpPr>
        <p:spPr bwMode="auto">
          <a:xfrm>
            <a:off x="6020720" y="4680778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2" name="Freeform 919"/>
          <p:cNvSpPr>
            <a:spLocks/>
          </p:cNvSpPr>
          <p:nvPr/>
        </p:nvSpPr>
        <p:spPr bwMode="auto">
          <a:xfrm>
            <a:off x="5654008" y="4647440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3" name="Freeform 920"/>
          <p:cNvSpPr>
            <a:spLocks/>
          </p:cNvSpPr>
          <p:nvPr/>
        </p:nvSpPr>
        <p:spPr bwMode="auto">
          <a:xfrm>
            <a:off x="6623177" y="4503375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4" name="Freeform 921"/>
          <p:cNvSpPr>
            <a:spLocks/>
          </p:cNvSpPr>
          <p:nvPr/>
        </p:nvSpPr>
        <p:spPr bwMode="auto">
          <a:xfrm>
            <a:off x="3664474" y="4506947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5" name="Freeform 851"/>
          <p:cNvSpPr>
            <a:spLocks/>
          </p:cNvSpPr>
          <p:nvPr/>
        </p:nvSpPr>
        <p:spPr bwMode="auto">
          <a:xfrm>
            <a:off x="2832942" y="4812938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6" name="Freeform 852"/>
          <p:cNvSpPr>
            <a:spLocks/>
          </p:cNvSpPr>
          <p:nvPr/>
        </p:nvSpPr>
        <p:spPr bwMode="auto">
          <a:xfrm>
            <a:off x="2922239" y="449027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7" name="Freeform 853"/>
          <p:cNvSpPr>
            <a:spLocks/>
          </p:cNvSpPr>
          <p:nvPr/>
        </p:nvSpPr>
        <p:spPr bwMode="auto">
          <a:xfrm>
            <a:off x="3241326" y="4854609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8" name="Freeform 854"/>
          <p:cNvSpPr>
            <a:spLocks/>
          </p:cNvSpPr>
          <p:nvPr/>
        </p:nvSpPr>
        <p:spPr bwMode="auto">
          <a:xfrm>
            <a:off x="3298477" y="4643869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9" name="Freeform 865"/>
          <p:cNvSpPr>
            <a:spLocks/>
          </p:cNvSpPr>
          <p:nvPr/>
        </p:nvSpPr>
        <p:spPr bwMode="auto">
          <a:xfrm>
            <a:off x="2687686" y="4935572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0" name="Freeform 866"/>
          <p:cNvSpPr>
            <a:spLocks/>
          </p:cNvSpPr>
          <p:nvPr/>
        </p:nvSpPr>
        <p:spPr bwMode="auto">
          <a:xfrm>
            <a:off x="2726977" y="464267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1" name="Freeform 867"/>
          <p:cNvSpPr>
            <a:spLocks/>
          </p:cNvSpPr>
          <p:nvPr/>
        </p:nvSpPr>
        <p:spPr bwMode="auto">
          <a:xfrm>
            <a:off x="2950814" y="4574812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2" name="Freeform 868"/>
          <p:cNvSpPr>
            <a:spLocks/>
          </p:cNvSpPr>
          <p:nvPr/>
        </p:nvSpPr>
        <p:spPr bwMode="auto">
          <a:xfrm>
            <a:off x="3374676" y="4639107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3" name="Freeform 878"/>
          <p:cNvSpPr>
            <a:spLocks/>
          </p:cNvSpPr>
          <p:nvPr/>
        </p:nvSpPr>
        <p:spPr bwMode="auto">
          <a:xfrm>
            <a:off x="2737692" y="4715306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4" name="Freeform 879"/>
          <p:cNvSpPr>
            <a:spLocks/>
          </p:cNvSpPr>
          <p:nvPr/>
        </p:nvSpPr>
        <p:spPr bwMode="auto">
          <a:xfrm>
            <a:off x="3055588" y="4536713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5" name="Freeform 880"/>
          <p:cNvSpPr>
            <a:spLocks/>
          </p:cNvSpPr>
          <p:nvPr/>
        </p:nvSpPr>
        <p:spPr bwMode="auto">
          <a:xfrm>
            <a:off x="3046064" y="4879613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6" name="Freeform 881"/>
          <p:cNvSpPr>
            <a:spLocks/>
          </p:cNvSpPr>
          <p:nvPr/>
        </p:nvSpPr>
        <p:spPr bwMode="auto">
          <a:xfrm>
            <a:off x="3453257" y="4723640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7" name="Freeform 894"/>
          <p:cNvSpPr>
            <a:spLocks/>
          </p:cNvSpPr>
          <p:nvPr/>
        </p:nvSpPr>
        <p:spPr bwMode="auto">
          <a:xfrm>
            <a:off x="2975817" y="4634344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8" name="Freeform 895"/>
          <p:cNvSpPr>
            <a:spLocks/>
          </p:cNvSpPr>
          <p:nvPr/>
        </p:nvSpPr>
        <p:spPr bwMode="auto">
          <a:xfrm>
            <a:off x="3163936" y="4770075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9" name="Freeform 907"/>
          <p:cNvSpPr>
            <a:spLocks/>
          </p:cNvSpPr>
          <p:nvPr/>
        </p:nvSpPr>
        <p:spPr bwMode="auto">
          <a:xfrm>
            <a:off x="3333004" y="4905807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0" name="Freeform 908"/>
          <p:cNvSpPr>
            <a:spLocks/>
          </p:cNvSpPr>
          <p:nvPr/>
        </p:nvSpPr>
        <p:spPr bwMode="auto">
          <a:xfrm>
            <a:off x="3288951" y="4540284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1" name="Freeform 909"/>
          <p:cNvSpPr>
            <a:spLocks/>
          </p:cNvSpPr>
          <p:nvPr/>
        </p:nvSpPr>
        <p:spPr bwMode="auto">
          <a:xfrm>
            <a:off x="3266330" y="4722450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2" name="Freeform 910"/>
          <p:cNvSpPr>
            <a:spLocks/>
          </p:cNvSpPr>
          <p:nvPr/>
        </p:nvSpPr>
        <p:spPr bwMode="auto">
          <a:xfrm>
            <a:off x="2880568" y="4701019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3" name="Freeform 911"/>
          <p:cNvSpPr>
            <a:spLocks/>
          </p:cNvSpPr>
          <p:nvPr/>
        </p:nvSpPr>
        <p:spPr bwMode="auto">
          <a:xfrm>
            <a:off x="3346101" y="4692684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4" name="Freeform 920"/>
          <p:cNvSpPr>
            <a:spLocks/>
          </p:cNvSpPr>
          <p:nvPr/>
        </p:nvSpPr>
        <p:spPr bwMode="auto">
          <a:xfrm>
            <a:off x="3219895" y="4503375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5" name="Freeform 921"/>
          <p:cNvSpPr>
            <a:spLocks/>
          </p:cNvSpPr>
          <p:nvPr/>
        </p:nvSpPr>
        <p:spPr bwMode="auto">
          <a:xfrm>
            <a:off x="261192" y="4506947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6" name="Freeform 868"/>
          <p:cNvSpPr>
            <a:spLocks/>
          </p:cNvSpPr>
          <p:nvPr/>
        </p:nvSpPr>
        <p:spPr bwMode="auto">
          <a:xfrm>
            <a:off x="-108648" y="4639107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7" name="Freeform 881"/>
          <p:cNvSpPr>
            <a:spLocks/>
          </p:cNvSpPr>
          <p:nvPr/>
        </p:nvSpPr>
        <p:spPr bwMode="auto">
          <a:xfrm>
            <a:off x="-30066" y="4723640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8" name="Freeform 911"/>
          <p:cNvSpPr>
            <a:spLocks/>
          </p:cNvSpPr>
          <p:nvPr/>
        </p:nvSpPr>
        <p:spPr bwMode="auto">
          <a:xfrm>
            <a:off x="-137222" y="4692684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9" name="Freeform 837"/>
          <p:cNvSpPr>
            <a:spLocks/>
          </p:cNvSpPr>
          <p:nvPr/>
        </p:nvSpPr>
        <p:spPr bwMode="auto">
          <a:xfrm>
            <a:off x="3282283" y="4588441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0" name="Freeform 838"/>
          <p:cNvSpPr>
            <a:spLocks/>
          </p:cNvSpPr>
          <p:nvPr/>
        </p:nvSpPr>
        <p:spPr bwMode="auto">
          <a:xfrm>
            <a:off x="3569224" y="4649163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1" name="Freeform 839"/>
          <p:cNvSpPr>
            <a:spLocks/>
          </p:cNvSpPr>
          <p:nvPr/>
        </p:nvSpPr>
        <p:spPr bwMode="auto">
          <a:xfrm>
            <a:off x="3051302" y="4582488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2" name="Freeform 840"/>
          <p:cNvSpPr>
            <a:spLocks/>
          </p:cNvSpPr>
          <p:nvPr/>
        </p:nvSpPr>
        <p:spPr bwMode="auto">
          <a:xfrm>
            <a:off x="3726387" y="4545579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3" name="Freeform 841"/>
          <p:cNvSpPr>
            <a:spLocks/>
          </p:cNvSpPr>
          <p:nvPr/>
        </p:nvSpPr>
        <p:spPr bwMode="auto">
          <a:xfrm>
            <a:off x="4001420" y="4542006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4" name="Freeform 842"/>
          <p:cNvSpPr>
            <a:spLocks/>
          </p:cNvSpPr>
          <p:nvPr/>
        </p:nvSpPr>
        <p:spPr bwMode="auto">
          <a:xfrm>
            <a:off x="4216924" y="4701550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5" name="Freeform 843"/>
          <p:cNvSpPr>
            <a:spLocks/>
          </p:cNvSpPr>
          <p:nvPr/>
        </p:nvSpPr>
        <p:spPr bwMode="auto">
          <a:xfrm>
            <a:off x="4553870" y="4628922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6" name="Freeform 844"/>
          <p:cNvSpPr>
            <a:spLocks/>
          </p:cNvSpPr>
          <p:nvPr/>
        </p:nvSpPr>
        <p:spPr bwMode="auto">
          <a:xfrm>
            <a:off x="4435999" y="508374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7" name="Freeform 845"/>
          <p:cNvSpPr>
            <a:spLocks/>
          </p:cNvSpPr>
          <p:nvPr/>
        </p:nvSpPr>
        <p:spPr bwMode="auto">
          <a:xfrm>
            <a:off x="2603627" y="4586060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8" name="Freeform 846"/>
          <p:cNvSpPr>
            <a:spLocks/>
          </p:cNvSpPr>
          <p:nvPr/>
        </p:nvSpPr>
        <p:spPr bwMode="auto">
          <a:xfrm>
            <a:off x="2747693" y="4771797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9" name="Freeform 847"/>
          <p:cNvSpPr>
            <a:spLocks/>
          </p:cNvSpPr>
          <p:nvPr/>
        </p:nvSpPr>
        <p:spPr bwMode="auto">
          <a:xfrm>
            <a:off x="2282158" y="4487238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0" name="Freeform 848"/>
          <p:cNvSpPr>
            <a:spLocks/>
          </p:cNvSpPr>
          <p:nvPr/>
        </p:nvSpPr>
        <p:spPr bwMode="auto">
          <a:xfrm>
            <a:off x="2438130" y="4819422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1" name="Freeform 849"/>
          <p:cNvSpPr>
            <a:spLocks/>
          </p:cNvSpPr>
          <p:nvPr/>
        </p:nvSpPr>
        <p:spPr bwMode="auto">
          <a:xfrm>
            <a:off x="2332164" y="4621778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2" name="Freeform 850"/>
          <p:cNvSpPr>
            <a:spLocks/>
          </p:cNvSpPr>
          <p:nvPr/>
        </p:nvSpPr>
        <p:spPr bwMode="auto">
          <a:xfrm>
            <a:off x="4734846" y="4596775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3" name="Freeform 855"/>
          <p:cNvSpPr>
            <a:spLocks/>
          </p:cNvSpPr>
          <p:nvPr/>
        </p:nvSpPr>
        <p:spPr bwMode="auto">
          <a:xfrm>
            <a:off x="2551240" y="469440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4" name="Freeform 856"/>
          <p:cNvSpPr>
            <a:spLocks/>
          </p:cNvSpPr>
          <p:nvPr/>
        </p:nvSpPr>
        <p:spPr bwMode="auto">
          <a:xfrm>
            <a:off x="2786983" y="4539625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5" name="Freeform 857"/>
          <p:cNvSpPr>
            <a:spLocks/>
          </p:cNvSpPr>
          <p:nvPr/>
        </p:nvSpPr>
        <p:spPr bwMode="auto">
          <a:xfrm>
            <a:off x="3182270" y="4775369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6" name="Freeform 858"/>
          <p:cNvSpPr>
            <a:spLocks/>
          </p:cNvSpPr>
          <p:nvPr/>
        </p:nvSpPr>
        <p:spPr bwMode="auto">
          <a:xfrm>
            <a:off x="3375152" y="4674166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7" name="Freeform 859"/>
          <p:cNvSpPr>
            <a:spLocks/>
          </p:cNvSpPr>
          <p:nvPr/>
        </p:nvSpPr>
        <p:spPr bwMode="auto">
          <a:xfrm>
            <a:off x="3654949" y="4814660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8" name="Freeform 860"/>
          <p:cNvSpPr>
            <a:spLocks/>
          </p:cNvSpPr>
          <p:nvPr/>
        </p:nvSpPr>
        <p:spPr bwMode="auto">
          <a:xfrm>
            <a:off x="3908552" y="4476522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9" name="Freeform 861"/>
          <p:cNvSpPr>
            <a:spLocks/>
          </p:cNvSpPr>
          <p:nvPr/>
        </p:nvSpPr>
        <p:spPr bwMode="auto">
          <a:xfrm>
            <a:off x="4185967" y="5218281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0" name="Freeform 862"/>
          <p:cNvSpPr>
            <a:spLocks/>
          </p:cNvSpPr>
          <p:nvPr/>
        </p:nvSpPr>
        <p:spPr bwMode="auto">
          <a:xfrm>
            <a:off x="4039521" y="4587250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1" name="Freeform 863"/>
          <p:cNvSpPr>
            <a:spLocks/>
          </p:cNvSpPr>
          <p:nvPr/>
        </p:nvSpPr>
        <p:spPr bwMode="auto">
          <a:xfrm>
            <a:off x="4320508" y="4493191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2" name="Freeform 864"/>
          <p:cNvSpPr>
            <a:spLocks/>
          </p:cNvSpPr>
          <p:nvPr/>
        </p:nvSpPr>
        <p:spPr bwMode="auto">
          <a:xfrm>
            <a:off x="4605068" y="4973013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3" name="Freeform 869"/>
          <p:cNvSpPr>
            <a:spLocks/>
          </p:cNvSpPr>
          <p:nvPr/>
        </p:nvSpPr>
        <p:spPr bwMode="auto">
          <a:xfrm>
            <a:off x="2213101" y="492181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4" name="Freeform 870"/>
          <p:cNvSpPr>
            <a:spLocks/>
          </p:cNvSpPr>
          <p:nvPr/>
        </p:nvSpPr>
        <p:spPr bwMode="auto">
          <a:xfrm>
            <a:off x="2041652" y="4678928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5" name="Freeform 871"/>
          <p:cNvSpPr>
            <a:spLocks/>
          </p:cNvSpPr>
          <p:nvPr/>
        </p:nvSpPr>
        <p:spPr bwMode="auto">
          <a:xfrm>
            <a:off x="2379789" y="5113506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6" name="Freeform 873"/>
          <p:cNvSpPr>
            <a:spLocks/>
          </p:cNvSpPr>
          <p:nvPr/>
        </p:nvSpPr>
        <p:spPr bwMode="auto">
          <a:xfrm>
            <a:off x="2380980" y="4586060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7" name="Freeform 874"/>
          <p:cNvSpPr>
            <a:spLocks/>
          </p:cNvSpPr>
          <p:nvPr/>
        </p:nvSpPr>
        <p:spPr bwMode="auto">
          <a:xfrm>
            <a:off x="2926286" y="4871810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8" name="Freeform 875"/>
          <p:cNvSpPr>
            <a:spLocks/>
          </p:cNvSpPr>
          <p:nvPr/>
        </p:nvSpPr>
        <p:spPr bwMode="auto">
          <a:xfrm>
            <a:off x="3774011" y="4750366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9" name="Freeform 876"/>
          <p:cNvSpPr>
            <a:spLocks/>
          </p:cNvSpPr>
          <p:nvPr/>
        </p:nvSpPr>
        <p:spPr bwMode="auto">
          <a:xfrm>
            <a:off x="4405043" y="4606300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0" name="Freeform 877"/>
          <p:cNvSpPr>
            <a:spLocks/>
          </p:cNvSpPr>
          <p:nvPr/>
        </p:nvSpPr>
        <p:spPr bwMode="auto">
          <a:xfrm>
            <a:off x="4438380" y="4990872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1" name="Freeform 882"/>
          <p:cNvSpPr>
            <a:spLocks/>
          </p:cNvSpPr>
          <p:nvPr/>
        </p:nvSpPr>
        <p:spPr bwMode="auto">
          <a:xfrm>
            <a:off x="2141664" y="4775369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2" name="Freeform 883"/>
          <p:cNvSpPr>
            <a:spLocks/>
          </p:cNvSpPr>
          <p:nvPr/>
        </p:nvSpPr>
        <p:spPr bwMode="auto">
          <a:xfrm>
            <a:off x="2384552" y="5156369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3" name="Freeform 884"/>
          <p:cNvSpPr>
            <a:spLocks/>
          </p:cNvSpPr>
          <p:nvPr/>
        </p:nvSpPr>
        <p:spPr bwMode="auto">
          <a:xfrm>
            <a:off x="2253583" y="4357459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4" name="Freeform 886"/>
          <p:cNvSpPr>
            <a:spLocks/>
          </p:cNvSpPr>
          <p:nvPr/>
        </p:nvSpPr>
        <p:spPr bwMode="auto">
          <a:xfrm>
            <a:off x="2872708" y="4536054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5" name="Freeform 887"/>
          <p:cNvSpPr>
            <a:spLocks/>
          </p:cNvSpPr>
          <p:nvPr/>
        </p:nvSpPr>
        <p:spPr bwMode="auto">
          <a:xfrm>
            <a:off x="4059761" y="4564629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6" name="Freeform 888"/>
          <p:cNvSpPr>
            <a:spLocks/>
          </p:cNvSpPr>
          <p:nvPr/>
        </p:nvSpPr>
        <p:spPr bwMode="auto">
          <a:xfrm>
            <a:off x="3879977" y="478013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7" name="Freeform 889"/>
          <p:cNvSpPr>
            <a:spLocks/>
          </p:cNvSpPr>
          <p:nvPr/>
        </p:nvSpPr>
        <p:spPr bwMode="auto">
          <a:xfrm>
            <a:off x="4003802" y="5218281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8" name="Freeform 890"/>
          <p:cNvSpPr>
            <a:spLocks/>
          </p:cNvSpPr>
          <p:nvPr/>
        </p:nvSpPr>
        <p:spPr bwMode="auto">
          <a:xfrm>
            <a:off x="4276455" y="4690835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9" name="Freeform 891"/>
          <p:cNvSpPr>
            <a:spLocks/>
          </p:cNvSpPr>
          <p:nvPr/>
        </p:nvSpPr>
        <p:spPr bwMode="auto">
          <a:xfrm>
            <a:off x="4702699" y="4533672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0" name="Freeform 892"/>
          <p:cNvSpPr>
            <a:spLocks/>
          </p:cNvSpPr>
          <p:nvPr/>
        </p:nvSpPr>
        <p:spPr bwMode="auto">
          <a:xfrm>
            <a:off x="4688412" y="4589632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1" name="Freeform 893"/>
          <p:cNvSpPr>
            <a:spLocks/>
          </p:cNvSpPr>
          <p:nvPr/>
        </p:nvSpPr>
        <p:spPr bwMode="auto">
          <a:xfrm>
            <a:off x="4669361" y="5102791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2" name="Freeform 896"/>
          <p:cNvSpPr>
            <a:spLocks/>
          </p:cNvSpPr>
          <p:nvPr/>
        </p:nvSpPr>
        <p:spPr bwMode="auto">
          <a:xfrm>
            <a:off x="2981055" y="4837281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3" name="Freeform 897"/>
          <p:cNvSpPr>
            <a:spLocks/>
          </p:cNvSpPr>
          <p:nvPr/>
        </p:nvSpPr>
        <p:spPr bwMode="auto">
          <a:xfrm>
            <a:off x="3247756" y="4937294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4" name="Freeform 898"/>
          <p:cNvSpPr>
            <a:spLocks/>
          </p:cNvSpPr>
          <p:nvPr/>
        </p:nvSpPr>
        <p:spPr bwMode="auto">
          <a:xfrm>
            <a:off x="3785917" y="4949200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5" name="Freeform 899"/>
          <p:cNvSpPr>
            <a:spLocks/>
          </p:cNvSpPr>
          <p:nvPr/>
        </p:nvSpPr>
        <p:spPr bwMode="auto">
          <a:xfrm>
            <a:off x="2800080" y="5227806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6" name="Freeform 900"/>
          <p:cNvSpPr>
            <a:spLocks/>
          </p:cNvSpPr>
          <p:nvPr/>
        </p:nvSpPr>
        <p:spPr bwMode="auto">
          <a:xfrm>
            <a:off x="2701258" y="4961106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7" name="Freeform 901"/>
          <p:cNvSpPr>
            <a:spLocks/>
          </p:cNvSpPr>
          <p:nvPr/>
        </p:nvSpPr>
        <p:spPr bwMode="auto">
          <a:xfrm>
            <a:off x="2485755" y="4453900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8" name="Freeform 902"/>
          <p:cNvSpPr>
            <a:spLocks/>
          </p:cNvSpPr>
          <p:nvPr/>
        </p:nvSpPr>
        <p:spPr bwMode="auto">
          <a:xfrm>
            <a:off x="2510758" y="4627731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9" name="Freeform 903"/>
          <p:cNvSpPr>
            <a:spLocks/>
          </p:cNvSpPr>
          <p:nvPr/>
        </p:nvSpPr>
        <p:spPr bwMode="auto">
          <a:xfrm>
            <a:off x="2286921" y="4842044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0" name="Freeform 904"/>
          <p:cNvSpPr>
            <a:spLocks/>
          </p:cNvSpPr>
          <p:nvPr/>
        </p:nvSpPr>
        <p:spPr bwMode="auto">
          <a:xfrm>
            <a:off x="1963070" y="4475331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1" name="Freeform 905"/>
          <p:cNvSpPr>
            <a:spLocks/>
          </p:cNvSpPr>
          <p:nvPr/>
        </p:nvSpPr>
        <p:spPr bwMode="auto">
          <a:xfrm>
            <a:off x="4753896" y="4696788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2" name="Freeform 906"/>
          <p:cNvSpPr>
            <a:spLocks/>
          </p:cNvSpPr>
          <p:nvPr/>
        </p:nvSpPr>
        <p:spPr bwMode="auto">
          <a:xfrm>
            <a:off x="4511008" y="4715838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3" name="Freeform 912"/>
          <p:cNvSpPr>
            <a:spLocks/>
          </p:cNvSpPr>
          <p:nvPr/>
        </p:nvSpPr>
        <p:spPr bwMode="auto">
          <a:xfrm>
            <a:off x="4643167" y="4589631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4" name="Freeform 913"/>
          <p:cNvSpPr>
            <a:spLocks/>
          </p:cNvSpPr>
          <p:nvPr/>
        </p:nvSpPr>
        <p:spPr bwMode="auto">
          <a:xfrm>
            <a:off x="3671617" y="4831329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5" name="Freeform 914"/>
          <p:cNvSpPr>
            <a:spLocks/>
          </p:cNvSpPr>
          <p:nvPr/>
        </p:nvSpPr>
        <p:spPr bwMode="auto">
          <a:xfrm>
            <a:off x="3462068" y="4462235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6" name="Freeform 915"/>
          <p:cNvSpPr>
            <a:spLocks/>
          </p:cNvSpPr>
          <p:nvPr/>
        </p:nvSpPr>
        <p:spPr bwMode="auto">
          <a:xfrm>
            <a:off x="4224068" y="5042069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7" name="Freeform 916"/>
          <p:cNvSpPr>
            <a:spLocks/>
          </p:cNvSpPr>
          <p:nvPr/>
        </p:nvSpPr>
        <p:spPr bwMode="auto">
          <a:xfrm>
            <a:off x="2682208" y="4764654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8" name="Freeform 917"/>
          <p:cNvSpPr>
            <a:spLocks/>
          </p:cNvSpPr>
          <p:nvPr/>
        </p:nvSpPr>
        <p:spPr bwMode="auto">
          <a:xfrm>
            <a:off x="3890693" y="4869429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9" name="Freeform 918"/>
          <p:cNvSpPr>
            <a:spLocks/>
          </p:cNvSpPr>
          <p:nvPr/>
        </p:nvSpPr>
        <p:spPr bwMode="auto">
          <a:xfrm>
            <a:off x="4806283" y="4680119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0" name="Freeform 919"/>
          <p:cNvSpPr>
            <a:spLocks/>
          </p:cNvSpPr>
          <p:nvPr/>
        </p:nvSpPr>
        <p:spPr bwMode="auto">
          <a:xfrm>
            <a:off x="4439571" y="4646781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1" name="Freeform 837"/>
          <p:cNvSpPr>
            <a:spLocks/>
          </p:cNvSpPr>
          <p:nvPr/>
        </p:nvSpPr>
        <p:spPr bwMode="auto">
          <a:xfrm>
            <a:off x="6685564" y="4588441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2" name="Freeform 838"/>
          <p:cNvSpPr>
            <a:spLocks/>
          </p:cNvSpPr>
          <p:nvPr/>
        </p:nvSpPr>
        <p:spPr bwMode="auto">
          <a:xfrm>
            <a:off x="6972505" y="4649163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3" name="Freeform 839"/>
          <p:cNvSpPr>
            <a:spLocks/>
          </p:cNvSpPr>
          <p:nvPr/>
        </p:nvSpPr>
        <p:spPr bwMode="auto">
          <a:xfrm>
            <a:off x="6454584" y="4582488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4" name="Freeform 840"/>
          <p:cNvSpPr>
            <a:spLocks/>
          </p:cNvSpPr>
          <p:nvPr/>
        </p:nvSpPr>
        <p:spPr bwMode="auto">
          <a:xfrm>
            <a:off x="7129669" y="4545579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5" name="Freeform 841"/>
          <p:cNvSpPr>
            <a:spLocks/>
          </p:cNvSpPr>
          <p:nvPr/>
        </p:nvSpPr>
        <p:spPr bwMode="auto">
          <a:xfrm>
            <a:off x="7404702" y="4542006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6" name="Freeform 842"/>
          <p:cNvSpPr>
            <a:spLocks/>
          </p:cNvSpPr>
          <p:nvPr/>
        </p:nvSpPr>
        <p:spPr bwMode="auto">
          <a:xfrm>
            <a:off x="7620206" y="4701550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7" name="Freeform 843"/>
          <p:cNvSpPr>
            <a:spLocks/>
          </p:cNvSpPr>
          <p:nvPr/>
        </p:nvSpPr>
        <p:spPr bwMode="auto">
          <a:xfrm>
            <a:off x="7957152" y="4628922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8" name="Freeform 844"/>
          <p:cNvSpPr>
            <a:spLocks/>
          </p:cNvSpPr>
          <p:nvPr/>
        </p:nvSpPr>
        <p:spPr bwMode="auto">
          <a:xfrm>
            <a:off x="7839280" y="508374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9" name="Freeform 845"/>
          <p:cNvSpPr>
            <a:spLocks/>
          </p:cNvSpPr>
          <p:nvPr/>
        </p:nvSpPr>
        <p:spPr bwMode="auto">
          <a:xfrm>
            <a:off x="6006909" y="4586060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0" name="Freeform 846"/>
          <p:cNvSpPr>
            <a:spLocks/>
          </p:cNvSpPr>
          <p:nvPr/>
        </p:nvSpPr>
        <p:spPr bwMode="auto">
          <a:xfrm>
            <a:off x="6150975" y="4771797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1" name="Freeform 847"/>
          <p:cNvSpPr>
            <a:spLocks/>
          </p:cNvSpPr>
          <p:nvPr/>
        </p:nvSpPr>
        <p:spPr bwMode="auto">
          <a:xfrm>
            <a:off x="5685440" y="4487238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2" name="Freeform 848"/>
          <p:cNvSpPr>
            <a:spLocks/>
          </p:cNvSpPr>
          <p:nvPr/>
        </p:nvSpPr>
        <p:spPr bwMode="auto">
          <a:xfrm>
            <a:off x="5841412" y="4819422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3" name="Freeform 849"/>
          <p:cNvSpPr>
            <a:spLocks/>
          </p:cNvSpPr>
          <p:nvPr/>
        </p:nvSpPr>
        <p:spPr bwMode="auto">
          <a:xfrm>
            <a:off x="5735446" y="4621778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4" name="Freeform 850"/>
          <p:cNvSpPr>
            <a:spLocks/>
          </p:cNvSpPr>
          <p:nvPr/>
        </p:nvSpPr>
        <p:spPr bwMode="auto">
          <a:xfrm>
            <a:off x="8138128" y="4596775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5" name="Freeform 851"/>
          <p:cNvSpPr>
            <a:spLocks/>
          </p:cNvSpPr>
          <p:nvPr/>
        </p:nvSpPr>
        <p:spPr bwMode="auto">
          <a:xfrm>
            <a:off x="8425068" y="4812279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6" name="Freeform 852"/>
          <p:cNvSpPr>
            <a:spLocks/>
          </p:cNvSpPr>
          <p:nvPr/>
        </p:nvSpPr>
        <p:spPr bwMode="auto">
          <a:xfrm>
            <a:off x="8514365" y="448961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7" name="Freeform 853"/>
          <p:cNvSpPr>
            <a:spLocks/>
          </p:cNvSpPr>
          <p:nvPr/>
        </p:nvSpPr>
        <p:spPr bwMode="auto">
          <a:xfrm>
            <a:off x="8833452" y="4853950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8" name="Freeform 854"/>
          <p:cNvSpPr>
            <a:spLocks/>
          </p:cNvSpPr>
          <p:nvPr/>
        </p:nvSpPr>
        <p:spPr bwMode="auto">
          <a:xfrm>
            <a:off x="8890603" y="4643210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9" name="Freeform 855"/>
          <p:cNvSpPr>
            <a:spLocks/>
          </p:cNvSpPr>
          <p:nvPr/>
        </p:nvSpPr>
        <p:spPr bwMode="auto">
          <a:xfrm>
            <a:off x="5954521" y="469440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0" name="Freeform 856"/>
          <p:cNvSpPr>
            <a:spLocks/>
          </p:cNvSpPr>
          <p:nvPr/>
        </p:nvSpPr>
        <p:spPr bwMode="auto">
          <a:xfrm>
            <a:off x="6190265" y="4539625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1" name="Freeform 857"/>
          <p:cNvSpPr>
            <a:spLocks/>
          </p:cNvSpPr>
          <p:nvPr/>
        </p:nvSpPr>
        <p:spPr bwMode="auto">
          <a:xfrm>
            <a:off x="6585552" y="4775369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2" name="Freeform 858"/>
          <p:cNvSpPr>
            <a:spLocks/>
          </p:cNvSpPr>
          <p:nvPr/>
        </p:nvSpPr>
        <p:spPr bwMode="auto">
          <a:xfrm>
            <a:off x="6778434" y="4674166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3" name="Freeform 859"/>
          <p:cNvSpPr>
            <a:spLocks/>
          </p:cNvSpPr>
          <p:nvPr/>
        </p:nvSpPr>
        <p:spPr bwMode="auto">
          <a:xfrm>
            <a:off x="7058231" y="4814660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4" name="Freeform 860"/>
          <p:cNvSpPr>
            <a:spLocks/>
          </p:cNvSpPr>
          <p:nvPr/>
        </p:nvSpPr>
        <p:spPr bwMode="auto">
          <a:xfrm>
            <a:off x="7311834" y="4476522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5" name="Freeform 861"/>
          <p:cNvSpPr>
            <a:spLocks/>
          </p:cNvSpPr>
          <p:nvPr/>
        </p:nvSpPr>
        <p:spPr bwMode="auto">
          <a:xfrm>
            <a:off x="7589249" y="5218281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6" name="Freeform 862"/>
          <p:cNvSpPr>
            <a:spLocks/>
          </p:cNvSpPr>
          <p:nvPr/>
        </p:nvSpPr>
        <p:spPr bwMode="auto">
          <a:xfrm>
            <a:off x="7442803" y="4587250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7" name="Freeform 863"/>
          <p:cNvSpPr>
            <a:spLocks/>
          </p:cNvSpPr>
          <p:nvPr/>
        </p:nvSpPr>
        <p:spPr bwMode="auto">
          <a:xfrm>
            <a:off x="7723789" y="4493191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8" name="Freeform 864"/>
          <p:cNvSpPr>
            <a:spLocks/>
          </p:cNvSpPr>
          <p:nvPr/>
        </p:nvSpPr>
        <p:spPr bwMode="auto">
          <a:xfrm>
            <a:off x="8008350" y="4973013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9" name="Freeform 865"/>
          <p:cNvSpPr>
            <a:spLocks/>
          </p:cNvSpPr>
          <p:nvPr/>
        </p:nvSpPr>
        <p:spPr bwMode="auto">
          <a:xfrm>
            <a:off x="8279812" y="4934913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0" name="Freeform 866"/>
          <p:cNvSpPr>
            <a:spLocks/>
          </p:cNvSpPr>
          <p:nvPr/>
        </p:nvSpPr>
        <p:spPr bwMode="auto">
          <a:xfrm>
            <a:off x="8319103" y="464201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1" name="Freeform 867"/>
          <p:cNvSpPr>
            <a:spLocks/>
          </p:cNvSpPr>
          <p:nvPr/>
        </p:nvSpPr>
        <p:spPr bwMode="auto">
          <a:xfrm>
            <a:off x="8542940" y="4574153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2" name="Freeform 868"/>
          <p:cNvSpPr>
            <a:spLocks/>
          </p:cNvSpPr>
          <p:nvPr/>
        </p:nvSpPr>
        <p:spPr bwMode="auto">
          <a:xfrm>
            <a:off x="8966802" y="4638448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3" name="Freeform 869"/>
          <p:cNvSpPr>
            <a:spLocks/>
          </p:cNvSpPr>
          <p:nvPr/>
        </p:nvSpPr>
        <p:spPr bwMode="auto">
          <a:xfrm>
            <a:off x="5616383" y="492181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4" name="Freeform 870"/>
          <p:cNvSpPr>
            <a:spLocks/>
          </p:cNvSpPr>
          <p:nvPr/>
        </p:nvSpPr>
        <p:spPr bwMode="auto">
          <a:xfrm>
            <a:off x="5444933" y="4678928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5" name="Freeform 871"/>
          <p:cNvSpPr>
            <a:spLocks/>
          </p:cNvSpPr>
          <p:nvPr/>
        </p:nvSpPr>
        <p:spPr bwMode="auto">
          <a:xfrm>
            <a:off x="5783071" y="5113506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6" name="Freeform 872"/>
          <p:cNvSpPr>
            <a:spLocks/>
          </p:cNvSpPr>
          <p:nvPr/>
        </p:nvSpPr>
        <p:spPr bwMode="auto">
          <a:xfrm>
            <a:off x="5219905" y="4746794"/>
            <a:ext cx="182166" cy="515541"/>
          </a:xfrm>
          <a:custGeom>
            <a:avLst/>
            <a:gdLst>
              <a:gd name="T0" fmla="*/ 139 w 254"/>
              <a:gd name="T1" fmla="*/ 387 h 722"/>
              <a:gd name="T2" fmla="*/ 125 w 254"/>
              <a:gd name="T3" fmla="*/ 363 h 722"/>
              <a:gd name="T4" fmla="*/ 123 w 254"/>
              <a:gd name="T5" fmla="*/ 360 h 722"/>
              <a:gd name="T6" fmla="*/ 123 w 254"/>
              <a:gd name="T7" fmla="*/ 359 h 722"/>
              <a:gd name="T8" fmla="*/ 123 w 254"/>
              <a:gd name="T9" fmla="*/ 359 h 722"/>
              <a:gd name="T10" fmla="*/ 119 w 254"/>
              <a:gd name="T11" fmla="*/ 348 h 722"/>
              <a:gd name="T12" fmla="*/ 110 w 254"/>
              <a:gd name="T13" fmla="*/ 323 h 722"/>
              <a:gd name="T14" fmla="*/ 110 w 254"/>
              <a:gd name="T15" fmla="*/ 322 h 722"/>
              <a:gd name="T16" fmla="*/ 110 w 254"/>
              <a:gd name="T17" fmla="*/ 320 h 722"/>
              <a:gd name="T18" fmla="*/ 109 w 254"/>
              <a:gd name="T19" fmla="*/ 310 h 722"/>
              <a:gd name="T20" fmla="*/ 108 w 254"/>
              <a:gd name="T21" fmla="*/ 289 h 722"/>
              <a:gd name="T22" fmla="*/ 107 w 254"/>
              <a:gd name="T23" fmla="*/ 257 h 722"/>
              <a:gd name="T24" fmla="*/ 86 w 254"/>
              <a:gd name="T25" fmla="*/ 189 h 722"/>
              <a:gd name="T26" fmla="*/ 12 w 254"/>
              <a:gd name="T27" fmla="*/ 21 h 722"/>
              <a:gd name="T28" fmla="*/ 4 w 254"/>
              <a:gd name="T29" fmla="*/ 23 h 722"/>
              <a:gd name="T30" fmla="*/ 132 w 254"/>
              <a:gd name="T31" fmla="*/ 500 h 722"/>
              <a:gd name="T32" fmla="*/ 187 w 254"/>
              <a:gd name="T33" fmla="*/ 684 h 722"/>
              <a:gd name="T34" fmla="*/ 228 w 254"/>
              <a:gd name="T35" fmla="*/ 722 h 722"/>
              <a:gd name="T36" fmla="*/ 252 w 254"/>
              <a:gd name="T37" fmla="*/ 714 h 722"/>
              <a:gd name="T38" fmla="*/ 248 w 254"/>
              <a:gd name="T39" fmla="*/ 706 h 722"/>
              <a:gd name="T40" fmla="*/ 182 w 254"/>
              <a:gd name="T41" fmla="*/ 544 h 722"/>
              <a:gd name="T42" fmla="*/ 139 w 254"/>
              <a:gd name="T43" fmla="*/ 387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4" h="722">
                <a:moveTo>
                  <a:pt x="139" y="387"/>
                </a:moveTo>
                <a:cubicBezTo>
                  <a:pt x="134" y="377"/>
                  <a:pt x="129" y="371"/>
                  <a:pt x="125" y="363"/>
                </a:cubicBezTo>
                <a:cubicBezTo>
                  <a:pt x="123" y="360"/>
                  <a:pt x="123" y="360"/>
                  <a:pt x="123" y="360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4" y="363"/>
                  <a:pt x="119" y="348"/>
                </a:cubicBezTo>
                <a:cubicBezTo>
                  <a:pt x="114" y="334"/>
                  <a:pt x="110" y="323"/>
                  <a:pt x="110" y="323"/>
                </a:cubicBezTo>
                <a:cubicBezTo>
                  <a:pt x="110" y="322"/>
                  <a:pt x="110" y="322"/>
                  <a:pt x="110" y="322"/>
                </a:cubicBezTo>
                <a:cubicBezTo>
                  <a:pt x="110" y="320"/>
                  <a:pt x="110" y="320"/>
                  <a:pt x="110" y="320"/>
                </a:cubicBezTo>
                <a:cubicBezTo>
                  <a:pt x="109" y="310"/>
                  <a:pt x="109" y="310"/>
                  <a:pt x="109" y="310"/>
                </a:cubicBezTo>
                <a:cubicBezTo>
                  <a:pt x="108" y="289"/>
                  <a:pt x="108" y="289"/>
                  <a:pt x="108" y="289"/>
                </a:cubicBezTo>
                <a:cubicBezTo>
                  <a:pt x="108" y="289"/>
                  <a:pt x="108" y="275"/>
                  <a:pt x="107" y="257"/>
                </a:cubicBezTo>
                <a:cubicBezTo>
                  <a:pt x="106" y="239"/>
                  <a:pt x="96" y="208"/>
                  <a:pt x="86" y="189"/>
                </a:cubicBezTo>
                <a:cubicBezTo>
                  <a:pt x="59" y="134"/>
                  <a:pt x="33" y="79"/>
                  <a:pt x="12" y="21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90"/>
                  <a:pt x="89" y="347"/>
                  <a:pt x="132" y="500"/>
                </a:cubicBezTo>
                <a:cubicBezTo>
                  <a:pt x="149" y="560"/>
                  <a:pt x="167" y="622"/>
                  <a:pt x="187" y="684"/>
                </a:cubicBezTo>
                <a:cubicBezTo>
                  <a:pt x="194" y="705"/>
                  <a:pt x="212" y="722"/>
                  <a:pt x="228" y="722"/>
                </a:cubicBezTo>
                <a:cubicBezTo>
                  <a:pt x="243" y="722"/>
                  <a:pt x="254" y="718"/>
                  <a:pt x="252" y="714"/>
                </a:cubicBezTo>
                <a:cubicBezTo>
                  <a:pt x="248" y="706"/>
                  <a:pt x="248" y="706"/>
                  <a:pt x="248" y="706"/>
                </a:cubicBezTo>
                <a:cubicBezTo>
                  <a:pt x="224" y="653"/>
                  <a:pt x="201" y="599"/>
                  <a:pt x="182" y="544"/>
                </a:cubicBezTo>
                <a:cubicBezTo>
                  <a:pt x="159" y="488"/>
                  <a:pt x="156" y="422"/>
                  <a:pt x="139" y="38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7" name="Freeform 873"/>
          <p:cNvSpPr>
            <a:spLocks/>
          </p:cNvSpPr>
          <p:nvPr/>
        </p:nvSpPr>
        <p:spPr bwMode="auto">
          <a:xfrm>
            <a:off x="5784262" y="4586060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8" name="Freeform 874"/>
          <p:cNvSpPr>
            <a:spLocks/>
          </p:cNvSpPr>
          <p:nvPr/>
        </p:nvSpPr>
        <p:spPr bwMode="auto">
          <a:xfrm>
            <a:off x="6329568" y="4871810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9" name="Freeform 875"/>
          <p:cNvSpPr>
            <a:spLocks/>
          </p:cNvSpPr>
          <p:nvPr/>
        </p:nvSpPr>
        <p:spPr bwMode="auto">
          <a:xfrm>
            <a:off x="7177293" y="4750366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0" name="Freeform 876"/>
          <p:cNvSpPr>
            <a:spLocks/>
          </p:cNvSpPr>
          <p:nvPr/>
        </p:nvSpPr>
        <p:spPr bwMode="auto">
          <a:xfrm>
            <a:off x="7808325" y="4606300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1" name="Freeform 877"/>
          <p:cNvSpPr>
            <a:spLocks/>
          </p:cNvSpPr>
          <p:nvPr/>
        </p:nvSpPr>
        <p:spPr bwMode="auto">
          <a:xfrm>
            <a:off x="7841662" y="4990872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2" name="Freeform 878"/>
          <p:cNvSpPr>
            <a:spLocks/>
          </p:cNvSpPr>
          <p:nvPr/>
        </p:nvSpPr>
        <p:spPr bwMode="auto">
          <a:xfrm>
            <a:off x="8329818" y="4714647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3" name="Freeform 879"/>
          <p:cNvSpPr>
            <a:spLocks/>
          </p:cNvSpPr>
          <p:nvPr/>
        </p:nvSpPr>
        <p:spPr bwMode="auto">
          <a:xfrm>
            <a:off x="8647714" y="4536054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4" name="Freeform 880"/>
          <p:cNvSpPr>
            <a:spLocks/>
          </p:cNvSpPr>
          <p:nvPr/>
        </p:nvSpPr>
        <p:spPr bwMode="auto">
          <a:xfrm>
            <a:off x="8638190" y="4878954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5" name="Freeform 881"/>
          <p:cNvSpPr>
            <a:spLocks/>
          </p:cNvSpPr>
          <p:nvPr/>
        </p:nvSpPr>
        <p:spPr bwMode="auto">
          <a:xfrm>
            <a:off x="9045383" y="4722981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6" name="Freeform 882"/>
          <p:cNvSpPr>
            <a:spLocks/>
          </p:cNvSpPr>
          <p:nvPr/>
        </p:nvSpPr>
        <p:spPr bwMode="auto">
          <a:xfrm>
            <a:off x="5544946" y="4775369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7" name="Freeform 883"/>
          <p:cNvSpPr>
            <a:spLocks/>
          </p:cNvSpPr>
          <p:nvPr/>
        </p:nvSpPr>
        <p:spPr bwMode="auto">
          <a:xfrm>
            <a:off x="5787834" y="5156369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8" name="Freeform 884"/>
          <p:cNvSpPr>
            <a:spLocks/>
          </p:cNvSpPr>
          <p:nvPr/>
        </p:nvSpPr>
        <p:spPr bwMode="auto">
          <a:xfrm>
            <a:off x="5656864" y="4357459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9" name="Freeform 885"/>
          <p:cNvSpPr>
            <a:spLocks/>
          </p:cNvSpPr>
          <p:nvPr/>
        </p:nvSpPr>
        <p:spPr bwMode="auto">
          <a:xfrm>
            <a:off x="5273483" y="4558675"/>
            <a:ext cx="138113" cy="703660"/>
          </a:xfrm>
          <a:custGeom>
            <a:avLst/>
            <a:gdLst>
              <a:gd name="T0" fmla="*/ 141 w 193"/>
              <a:gd name="T1" fmla="*/ 535 h 986"/>
              <a:gd name="T2" fmla="*/ 9 w 193"/>
              <a:gd name="T3" fmla="*/ 21 h 986"/>
              <a:gd name="T4" fmla="*/ 1 w 193"/>
              <a:gd name="T5" fmla="*/ 23 h 986"/>
              <a:gd name="T6" fmla="*/ 19 w 193"/>
              <a:gd name="T7" fmla="*/ 310 h 986"/>
              <a:gd name="T8" fmla="*/ 30 w 193"/>
              <a:gd name="T9" fmla="*/ 473 h 986"/>
              <a:gd name="T10" fmla="*/ 31 w 193"/>
              <a:gd name="T11" fmla="*/ 488 h 986"/>
              <a:gd name="T12" fmla="*/ 34 w 193"/>
              <a:gd name="T13" fmla="*/ 553 h 986"/>
              <a:gd name="T14" fmla="*/ 35 w 193"/>
              <a:gd name="T15" fmla="*/ 574 h 986"/>
              <a:gd name="T16" fmla="*/ 36 w 193"/>
              <a:gd name="T17" fmla="*/ 584 h 986"/>
              <a:gd name="T18" fmla="*/ 36 w 193"/>
              <a:gd name="T19" fmla="*/ 586 h 986"/>
              <a:gd name="T20" fmla="*/ 36 w 193"/>
              <a:gd name="T21" fmla="*/ 587 h 986"/>
              <a:gd name="T22" fmla="*/ 45 w 193"/>
              <a:gd name="T23" fmla="*/ 612 h 986"/>
              <a:gd name="T24" fmla="*/ 49 w 193"/>
              <a:gd name="T25" fmla="*/ 623 h 986"/>
              <a:gd name="T26" fmla="*/ 49 w 193"/>
              <a:gd name="T27" fmla="*/ 623 h 986"/>
              <a:gd name="T28" fmla="*/ 49 w 193"/>
              <a:gd name="T29" fmla="*/ 624 h 986"/>
              <a:gd name="T30" fmla="*/ 51 w 193"/>
              <a:gd name="T31" fmla="*/ 627 h 986"/>
              <a:gd name="T32" fmla="*/ 65 w 193"/>
              <a:gd name="T33" fmla="*/ 651 h 986"/>
              <a:gd name="T34" fmla="*/ 108 w 193"/>
              <a:gd name="T35" fmla="*/ 808 h 986"/>
              <a:gd name="T36" fmla="*/ 174 w 193"/>
              <a:gd name="T37" fmla="*/ 970 h 986"/>
              <a:gd name="T38" fmla="*/ 178 w 193"/>
              <a:gd name="T39" fmla="*/ 978 h 986"/>
              <a:gd name="T40" fmla="*/ 187 w 193"/>
              <a:gd name="T41" fmla="*/ 986 h 986"/>
              <a:gd name="T42" fmla="*/ 191 w 193"/>
              <a:gd name="T43" fmla="*/ 946 h 986"/>
              <a:gd name="T44" fmla="*/ 186 w 193"/>
              <a:gd name="T45" fmla="*/ 884 h 986"/>
              <a:gd name="T46" fmla="*/ 159 w 193"/>
              <a:gd name="T47" fmla="*/ 612 h 986"/>
              <a:gd name="T48" fmla="*/ 141 w 193"/>
              <a:gd name="T49" fmla="*/ 535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3" h="986">
                <a:moveTo>
                  <a:pt x="141" y="535"/>
                </a:moveTo>
                <a:cubicBezTo>
                  <a:pt x="81" y="366"/>
                  <a:pt x="53" y="194"/>
                  <a:pt x="9" y="21"/>
                </a:cubicBezTo>
                <a:cubicBezTo>
                  <a:pt x="4" y="0"/>
                  <a:pt x="0" y="1"/>
                  <a:pt x="1" y="23"/>
                </a:cubicBezTo>
                <a:cubicBezTo>
                  <a:pt x="6" y="119"/>
                  <a:pt x="12" y="215"/>
                  <a:pt x="19" y="310"/>
                </a:cubicBezTo>
                <a:cubicBezTo>
                  <a:pt x="23" y="364"/>
                  <a:pt x="27" y="419"/>
                  <a:pt x="30" y="473"/>
                </a:cubicBezTo>
                <a:cubicBezTo>
                  <a:pt x="31" y="488"/>
                  <a:pt x="31" y="488"/>
                  <a:pt x="31" y="488"/>
                </a:cubicBezTo>
                <a:cubicBezTo>
                  <a:pt x="34" y="553"/>
                  <a:pt x="34" y="553"/>
                  <a:pt x="34" y="553"/>
                </a:cubicBezTo>
                <a:cubicBezTo>
                  <a:pt x="35" y="574"/>
                  <a:pt x="35" y="574"/>
                  <a:pt x="35" y="574"/>
                </a:cubicBezTo>
                <a:cubicBezTo>
                  <a:pt x="36" y="584"/>
                  <a:pt x="36" y="584"/>
                  <a:pt x="36" y="584"/>
                </a:cubicBezTo>
                <a:cubicBezTo>
                  <a:pt x="36" y="586"/>
                  <a:pt x="36" y="586"/>
                  <a:pt x="36" y="586"/>
                </a:cubicBezTo>
                <a:cubicBezTo>
                  <a:pt x="36" y="586"/>
                  <a:pt x="36" y="586"/>
                  <a:pt x="36" y="587"/>
                </a:cubicBezTo>
                <a:cubicBezTo>
                  <a:pt x="36" y="587"/>
                  <a:pt x="40" y="598"/>
                  <a:pt x="45" y="612"/>
                </a:cubicBezTo>
                <a:cubicBezTo>
                  <a:pt x="50" y="627"/>
                  <a:pt x="49" y="623"/>
                  <a:pt x="49" y="623"/>
                </a:cubicBezTo>
                <a:cubicBezTo>
                  <a:pt x="49" y="623"/>
                  <a:pt x="49" y="623"/>
                  <a:pt x="49" y="623"/>
                </a:cubicBezTo>
                <a:cubicBezTo>
                  <a:pt x="49" y="624"/>
                  <a:pt x="49" y="624"/>
                  <a:pt x="49" y="624"/>
                </a:cubicBezTo>
                <a:cubicBezTo>
                  <a:pt x="51" y="627"/>
                  <a:pt x="51" y="627"/>
                  <a:pt x="51" y="627"/>
                </a:cubicBezTo>
                <a:cubicBezTo>
                  <a:pt x="55" y="635"/>
                  <a:pt x="60" y="641"/>
                  <a:pt x="65" y="651"/>
                </a:cubicBezTo>
                <a:cubicBezTo>
                  <a:pt x="82" y="686"/>
                  <a:pt x="85" y="752"/>
                  <a:pt x="108" y="808"/>
                </a:cubicBezTo>
                <a:cubicBezTo>
                  <a:pt x="127" y="863"/>
                  <a:pt x="150" y="917"/>
                  <a:pt x="174" y="970"/>
                </a:cubicBezTo>
                <a:cubicBezTo>
                  <a:pt x="174" y="970"/>
                  <a:pt x="176" y="973"/>
                  <a:pt x="178" y="978"/>
                </a:cubicBezTo>
                <a:cubicBezTo>
                  <a:pt x="180" y="982"/>
                  <a:pt x="184" y="986"/>
                  <a:pt x="187" y="986"/>
                </a:cubicBezTo>
                <a:cubicBezTo>
                  <a:pt x="191" y="986"/>
                  <a:pt x="193" y="968"/>
                  <a:pt x="191" y="946"/>
                </a:cubicBezTo>
                <a:cubicBezTo>
                  <a:pt x="190" y="924"/>
                  <a:pt x="188" y="904"/>
                  <a:pt x="186" y="884"/>
                </a:cubicBezTo>
                <a:cubicBezTo>
                  <a:pt x="175" y="792"/>
                  <a:pt x="169" y="701"/>
                  <a:pt x="159" y="612"/>
                </a:cubicBezTo>
                <a:cubicBezTo>
                  <a:pt x="157" y="590"/>
                  <a:pt x="148" y="556"/>
                  <a:pt x="141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0" name="Freeform 886"/>
          <p:cNvSpPr>
            <a:spLocks/>
          </p:cNvSpPr>
          <p:nvPr/>
        </p:nvSpPr>
        <p:spPr bwMode="auto">
          <a:xfrm>
            <a:off x="6275989" y="4536054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1" name="Freeform 887"/>
          <p:cNvSpPr>
            <a:spLocks/>
          </p:cNvSpPr>
          <p:nvPr/>
        </p:nvSpPr>
        <p:spPr bwMode="auto">
          <a:xfrm>
            <a:off x="7463043" y="4564629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2" name="Freeform 888"/>
          <p:cNvSpPr>
            <a:spLocks/>
          </p:cNvSpPr>
          <p:nvPr/>
        </p:nvSpPr>
        <p:spPr bwMode="auto">
          <a:xfrm>
            <a:off x="7283259" y="478013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3" name="Freeform 889"/>
          <p:cNvSpPr>
            <a:spLocks/>
          </p:cNvSpPr>
          <p:nvPr/>
        </p:nvSpPr>
        <p:spPr bwMode="auto">
          <a:xfrm>
            <a:off x="7407084" y="5218281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4" name="Freeform 890"/>
          <p:cNvSpPr>
            <a:spLocks/>
          </p:cNvSpPr>
          <p:nvPr/>
        </p:nvSpPr>
        <p:spPr bwMode="auto">
          <a:xfrm>
            <a:off x="7679737" y="4690835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5" name="Freeform 891"/>
          <p:cNvSpPr>
            <a:spLocks/>
          </p:cNvSpPr>
          <p:nvPr/>
        </p:nvSpPr>
        <p:spPr bwMode="auto">
          <a:xfrm>
            <a:off x="8105980" y="4533672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6" name="Freeform 892"/>
          <p:cNvSpPr>
            <a:spLocks/>
          </p:cNvSpPr>
          <p:nvPr/>
        </p:nvSpPr>
        <p:spPr bwMode="auto">
          <a:xfrm>
            <a:off x="8091694" y="4589632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7" name="Freeform 893"/>
          <p:cNvSpPr>
            <a:spLocks/>
          </p:cNvSpPr>
          <p:nvPr/>
        </p:nvSpPr>
        <p:spPr bwMode="auto">
          <a:xfrm>
            <a:off x="8072643" y="5102791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8" name="Freeform 894"/>
          <p:cNvSpPr>
            <a:spLocks/>
          </p:cNvSpPr>
          <p:nvPr/>
        </p:nvSpPr>
        <p:spPr bwMode="auto">
          <a:xfrm>
            <a:off x="8567943" y="4633685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9" name="Freeform 895"/>
          <p:cNvSpPr>
            <a:spLocks/>
          </p:cNvSpPr>
          <p:nvPr/>
        </p:nvSpPr>
        <p:spPr bwMode="auto">
          <a:xfrm>
            <a:off x="8756062" y="4769416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0" name="Freeform 896"/>
          <p:cNvSpPr>
            <a:spLocks/>
          </p:cNvSpPr>
          <p:nvPr/>
        </p:nvSpPr>
        <p:spPr bwMode="auto">
          <a:xfrm>
            <a:off x="6384337" y="4837281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1" name="Freeform 897"/>
          <p:cNvSpPr>
            <a:spLocks/>
          </p:cNvSpPr>
          <p:nvPr/>
        </p:nvSpPr>
        <p:spPr bwMode="auto">
          <a:xfrm>
            <a:off x="6651037" y="4937294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2" name="Freeform 898"/>
          <p:cNvSpPr>
            <a:spLocks/>
          </p:cNvSpPr>
          <p:nvPr/>
        </p:nvSpPr>
        <p:spPr bwMode="auto">
          <a:xfrm>
            <a:off x="7189199" y="4949200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3" name="Freeform 899"/>
          <p:cNvSpPr>
            <a:spLocks/>
          </p:cNvSpPr>
          <p:nvPr/>
        </p:nvSpPr>
        <p:spPr bwMode="auto">
          <a:xfrm>
            <a:off x="6203362" y="5227806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4" name="Freeform 900"/>
          <p:cNvSpPr>
            <a:spLocks/>
          </p:cNvSpPr>
          <p:nvPr/>
        </p:nvSpPr>
        <p:spPr bwMode="auto">
          <a:xfrm>
            <a:off x="6104540" y="4961106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5" name="Freeform 901"/>
          <p:cNvSpPr>
            <a:spLocks/>
          </p:cNvSpPr>
          <p:nvPr/>
        </p:nvSpPr>
        <p:spPr bwMode="auto">
          <a:xfrm>
            <a:off x="5889037" y="4453900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6" name="Freeform 902"/>
          <p:cNvSpPr>
            <a:spLocks/>
          </p:cNvSpPr>
          <p:nvPr/>
        </p:nvSpPr>
        <p:spPr bwMode="auto">
          <a:xfrm>
            <a:off x="5914040" y="4627731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7" name="Freeform 903"/>
          <p:cNvSpPr>
            <a:spLocks/>
          </p:cNvSpPr>
          <p:nvPr/>
        </p:nvSpPr>
        <p:spPr bwMode="auto">
          <a:xfrm>
            <a:off x="5690202" y="4842044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8" name="Freeform 904"/>
          <p:cNvSpPr>
            <a:spLocks/>
          </p:cNvSpPr>
          <p:nvPr/>
        </p:nvSpPr>
        <p:spPr bwMode="auto">
          <a:xfrm>
            <a:off x="5366352" y="4475331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9" name="Freeform 905"/>
          <p:cNvSpPr>
            <a:spLocks/>
          </p:cNvSpPr>
          <p:nvPr/>
        </p:nvSpPr>
        <p:spPr bwMode="auto">
          <a:xfrm>
            <a:off x="8157178" y="4696788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0" name="Freeform 906"/>
          <p:cNvSpPr>
            <a:spLocks/>
          </p:cNvSpPr>
          <p:nvPr/>
        </p:nvSpPr>
        <p:spPr bwMode="auto">
          <a:xfrm>
            <a:off x="7914290" y="4715838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1" name="Freeform 907"/>
          <p:cNvSpPr>
            <a:spLocks/>
          </p:cNvSpPr>
          <p:nvPr/>
        </p:nvSpPr>
        <p:spPr bwMode="auto">
          <a:xfrm>
            <a:off x="8925130" y="4905148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2" name="Freeform 908"/>
          <p:cNvSpPr>
            <a:spLocks/>
          </p:cNvSpPr>
          <p:nvPr/>
        </p:nvSpPr>
        <p:spPr bwMode="auto">
          <a:xfrm>
            <a:off x="8881077" y="4539625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3" name="Freeform 909"/>
          <p:cNvSpPr>
            <a:spLocks/>
          </p:cNvSpPr>
          <p:nvPr/>
        </p:nvSpPr>
        <p:spPr bwMode="auto">
          <a:xfrm>
            <a:off x="8858456" y="4721791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4" name="Freeform 910"/>
          <p:cNvSpPr>
            <a:spLocks/>
          </p:cNvSpPr>
          <p:nvPr/>
        </p:nvSpPr>
        <p:spPr bwMode="auto">
          <a:xfrm>
            <a:off x="8472694" y="4700360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5" name="Freeform 911"/>
          <p:cNvSpPr>
            <a:spLocks/>
          </p:cNvSpPr>
          <p:nvPr/>
        </p:nvSpPr>
        <p:spPr bwMode="auto">
          <a:xfrm>
            <a:off x="8938227" y="4692025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6" name="Freeform 912"/>
          <p:cNvSpPr>
            <a:spLocks/>
          </p:cNvSpPr>
          <p:nvPr/>
        </p:nvSpPr>
        <p:spPr bwMode="auto">
          <a:xfrm>
            <a:off x="8046449" y="4589631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7" name="Freeform 913"/>
          <p:cNvSpPr>
            <a:spLocks/>
          </p:cNvSpPr>
          <p:nvPr/>
        </p:nvSpPr>
        <p:spPr bwMode="auto">
          <a:xfrm>
            <a:off x="7074899" y="4831329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8" name="Freeform 914"/>
          <p:cNvSpPr>
            <a:spLocks/>
          </p:cNvSpPr>
          <p:nvPr/>
        </p:nvSpPr>
        <p:spPr bwMode="auto">
          <a:xfrm>
            <a:off x="6865349" y="4462235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9" name="Freeform 915"/>
          <p:cNvSpPr>
            <a:spLocks/>
          </p:cNvSpPr>
          <p:nvPr/>
        </p:nvSpPr>
        <p:spPr bwMode="auto">
          <a:xfrm>
            <a:off x="7627349" y="5042069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0" name="Freeform 916"/>
          <p:cNvSpPr>
            <a:spLocks/>
          </p:cNvSpPr>
          <p:nvPr/>
        </p:nvSpPr>
        <p:spPr bwMode="auto">
          <a:xfrm>
            <a:off x="6085490" y="4764654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1" name="Freeform 917"/>
          <p:cNvSpPr>
            <a:spLocks/>
          </p:cNvSpPr>
          <p:nvPr/>
        </p:nvSpPr>
        <p:spPr bwMode="auto">
          <a:xfrm>
            <a:off x="7293974" y="4869429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2" name="Freeform 918"/>
          <p:cNvSpPr>
            <a:spLocks/>
          </p:cNvSpPr>
          <p:nvPr/>
        </p:nvSpPr>
        <p:spPr bwMode="auto">
          <a:xfrm>
            <a:off x="8209564" y="4680119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3" name="Freeform 919"/>
          <p:cNvSpPr>
            <a:spLocks/>
          </p:cNvSpPr>
          <p:nvPr/>
        </p:nvSpPr>
        <p:spPr bwMode="auto">
          <a:xfrm>
            <a:off x="7842852" y="4646781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4" name="Freeform 920"/>
          <p:cNvSpPr>
            <a:spLocks/>
          </p:cNvSpPr>
          <p:nvPr/>
        </p:nvSpPr>
        <p:spPr bwMode="auto">
          <a:xfrm>
            <a:off x="8812021" y="4502716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5" name="Freeform 921"/>
          <p:cNvSpPr>
            <a:spLocks/>
          </p:cNvSpPr>
          <p:nvPr/>
        </p:nvSpPr>
        <p:spPr bwMode="auto">
          <a:xfrm>
            <a:off x="5853318" y="4506288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6" name="Freeform 851"/>
          <p:cNvSpPr>
            <a:spLocks/>
          </p:cNvSpPr>
          <p:nvPr/>
        </p:nvSpPr>
        <p:spPr bwMode="auto">
          <a:xfrm>
            <a:off x="5021786" y="4812279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7" name="Freeform 852"/>
          <p:cNvSpPr>
            <a:spLocks/>
          </p:cNvSpPr>
          <p:nvPr/>
        </p:nvSpPr>
        <p:spPr bwMode="auto">
          <a:xfrm>
            <a:off x="5111083" y="448961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8" name="Freeform 853"/>
          <p:cNvSpPr>
            <a:spLocks/>
          </p:cNvSpPr>
          <p:nvPr/>
        </p:nvSpPr>
        <p:spPr bwMode="auto">
          <a:xfrm>
            <a:off x="5430171" y="4853950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9" name="Freeform 854"/>
          <p:cNvSpPr>
            <a:spLocks/>
          </p:cNvSpPr>
          <p:nvPr/>
        </p:nvSpPr>
        <p:spPr bwMode="auto">
          <a:xfrm>
            <a:off x="5487321" y="4643210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0" name="Freeform 865"/>
          <p:cNvSpPr>
            <a:spLocks/>
          </p:cNvSpPr>
          <p:nvPr/>
        </p:nvSpPr>
        <p:spPr bwMode="auto">
          <a:xfrm>
            <a:off x="4876530" y="4934913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1" name="Freeform 866"/>
          <p:cNvSpPr>
            <a:spLocks/>
          </p:cNvSpPr>
          <p:nvPr/>
        </p:nvSpPr>
        <p:spPr bwMode="auto">
          <a:xfrm>
            <a:off x="4915821" y="464201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2" name="Freeform 867"/>
          <p:cNvSpPr>
            <a:spLocks/>
          </p:cNvSpPr>
          <p:nvPr/>
        </p:nvSpPr>
        <p:spPr bwMode="auto">
          <a:xfrm>
            <a:off x="5139658" y="4574153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3" name="Freeform 868"/>
          <p:cNvSpPr>
            <a:spLocks/>
          </p:cNvSpPr>
          <p:nvPr/>
        </p:nvSpPr>
        <p:spPr bwMode="auto">
          <a:xfrm>
            <a:off x="5563521" y="4638448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4" name="Freeform 878"/>
          <p:cNvSpPr>
            <a:spLocks/>
          </p:cNvSpPr>
          <p:nvPr/>
        </p:nvSpPr>
        <p:spPr bwMode="auto">
          <a:xfrm>
            <a:off x="4926536" y="4714647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5" name="Freeform 879"/>
          <p:cNvSpPr>
            <a:spLocks/>
          </p:cNvSpPr>
          <p:nvPr/>
        </p:nvSpPr>
        <p:spPr bwMode="auto">
          <a:xfrm>
            <a:off x="5244433" y="4536054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6" name="Freeform 880"/>
          <p:cNvSpPr>
            <a:spLocks/>
          </p:cNvSpPr>
          <p:nvPr/>
        </p:nvSpPr>
        <p:spPr bwMode="auto">
          <a:xfrm>
            <a:off x="5234908" y="4878954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7" name="Freeform 881"/>
          <p:cNvSpPr>
            <a:spLocks/>
          </p:cNvSpPr>
          <p:nvPr/>
        </p:nvSpPr>
        <p:spPr bwMode="auto">
          <a:xfrm>
            <a:off x="5642101" y="4722981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8" name="Freeform 894"/>
          <p:cNvSpPr>
            <a:spLocks/>
          </p:cNvSpPr>
          <p:nvPr/>
        </p:nvSpPr>
        <p:spPr bwMode="auto">
          <a:xfrm>
            <a:off x="5164661" y="4633685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9" name="Freeform 895"/>
          <p:cNvSpPr>
            <a:spLocks/>
          </p:cNvSpPr>
          <p:nvPr/>
        </p:nvSpPr>
        <p:spPr bwMode="auto">
          <a:xfrm>
            <a:off x="5352780" y="4769416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0" name="Freeform 907"/>
          <p:cNvSpPr>
            <a:spLocks/>
          </p:cNvSpPr>
          <p:nvPr/>
        </p:nvSpPr>
        <p:spPr bwMode="auto">
          <a:xfrm>
            <a:off x="5521849" y="4905148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1" name="Freeform 908"/>
          <p:cNvSpPr>
            <a:spLocks/>
          </p:cNvSpPr>
          <p:nvPr/>
        </p:nvSpPr>
        <p:spPr bwMode="auto">
          <a:xfrm>
            <a:off x="5477795" y="4539625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2" name="Freeform 909"/>
          <p:cNvSpPr>
            <a:spLocks/>
          </p:cNvSpPr>
          <p:nvPr/>
        </p:nvSpPr>
        <p:spPr bwMode="auto">
          <a:xfrm>
            <a:off x="5455174" y="4721791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3" name="Freeform 910"/>
          <p:cNvSpPr>
            <a:spLocks/>
          </p:cNvSpPr>
          <p:nvPr/>
        </p:nvSpPr>
        <p:spPr bwMode="auto">
          <a:xfrm>
            <a:off x="5069412" y="4700360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4" name="Freeform 911"/>
          <p:cNvSpPr>
            <a:spLocks/>
          </p:cNvSpPr>
          <p:nvPr/>
        </p:nvSpPr>
        <p:spPr bwMode="auto">
          <a:xfrm>
            <a:off x="5534946" y="4692025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5" name="Freeform 920"/>
          <p:cNvSpPr>
            <a:spLocks/>
          </p:cNvSpPr>
          <p:nvPr/>
        </p:nvSpPr>
        <p:spPr bwMode="auto">
          <a:xfrm>
            <a:off x="5408740" y="4502716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6" name="Freeform 921"/>
          <p:cNvSpPr>
            <a:spLocks/>
          </p:cNvSpPr>
          <p:nvPr/>
        </p:nvSpPr>
        <p:spPr bwMode="auto">
          <a:xfrm>
            <a:off x="2450036" y="4506288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7" name="Freeform 868"/>
          <p:cNvSpPr>
            <a:spLocks/>
          </p:cNvSpPr>
          <p:nvPr/>
        </p:nvSpPr>
        <p:spPr bwMode="auto">
          <a:xfrm>
            <a:off x="2080197" y="4638448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8" name="Freeform 881"/>
          <p:cNvSpPr>
            <a:spLocks/>
          </p:cNvSpPr>
          <p:nvPr/>
        </p:nvSpPr>
        <p:spPr bwMode="auto">
          <a:xfrm>
            <a:off x="2158778" y="4722981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9" name="Freeform 911"/>
          <p:cNvSpPr>
            <a:spLocks/>
          </p:cNvSpPr>
          <p:nvPr/>
        </p:nvSpPr>
        <p:spPr bwMode="auto">
          <a:xfrm>
            <a:off x="2051622" y="4692025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476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451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4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47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602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6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336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622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225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679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73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64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15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637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99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55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47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65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73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347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62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4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63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59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293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464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499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647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362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78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8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43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116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434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19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45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9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434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62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377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378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6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431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442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364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2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474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56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493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429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8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373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302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82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26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403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414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454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21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632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123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324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372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67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367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64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391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32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418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612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235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647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486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386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108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69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224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283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208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2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239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266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302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237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46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412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679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307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439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58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26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607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93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418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668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216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184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83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59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425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674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416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236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222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95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373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263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66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404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48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332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262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63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282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39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44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115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29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264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236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453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316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92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83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299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475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657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389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126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623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267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666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389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353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415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699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495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54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457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648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43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352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361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669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604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488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396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125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435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268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424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423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499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432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29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323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48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493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13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385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383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629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344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2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8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603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228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401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211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256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38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74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271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646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45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419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249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298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458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696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443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473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427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36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689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491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29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197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21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138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349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149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97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67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328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688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53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311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31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286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75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479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122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23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424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5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344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3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644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34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313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47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28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268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274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44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61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237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423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153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472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7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617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245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207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497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16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431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32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313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461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211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273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367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74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69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356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357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145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415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574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34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198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694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59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147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398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67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342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358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479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653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164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26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308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446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299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112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458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482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369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635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364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69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58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38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283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41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8" presetClass="emph" presetSubtype="0" repeatCount="indefinite" autoRev="1" fill="hold" grpId="1" nodeType="withEffect">
                                  <p:stCondLst>
                                    <p:cond delay="467"/>
                                  </p:stCondLst>
                                  <p:childTnLst>
                                    <p:animRot by="180000">
                                      <p:cBhvr>
                                        <p:cTn id="516" dur="21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7" presetID="8" presetClass="emph" presetSubtype="0" repeatCount="indefinite" autoRev="1" fill="hold" grpId="1" nodeType="withEffect">
                                  <p:stCondLst>
                                    <p:cond delay="492"/>
                                  </p:stCondLst>
                                  <p:childTnLst>
                                    <p:animRot by="180000">
                                      <p:cBhvr>
                                        <p:cTn id="518" dur="24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9" presetID="8" presetClass="emph" presetSubtype="0" repeatCount="indefinite" autoRev="1" fill="hold" grpId="1" nodeType="withEffect">
                                  <p:stCondLst>
                                    <p:cond delay="395"/>
                                  </p:stCondLst>
                                  <p:childTnLst>
                                    <p:animRot by="180000">
                                      <p:cBhvr>
                                        <p:cTn id="520" dur="604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1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522" dur="239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3" presetID="8" presetClass="emph" presetSubtype="0" repeatCount="indefinite" autoRev="1" fill="hold" grpId="1" nodeType="withEffect">
                                  <p:stCondLst>
                                    <p:cond delay="122"/>
                                  </p:stCondLst>
                                  <p:childTnLst>
                                    <p:animRot by="180000">
                                      <p:cBhvr>
                                        <p:cTn id="524" dur="434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5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526" dur="278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7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528" dur="42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9" presetID="8" presetClass="emph" presetSubtype="0" repeatCount="indefinite" autoRev="1" fill="hold" grpId="1" nodeType="withEffect">
                                  <p:stCondLst>
                                    <p:cond delay="55"/>
                                  </p:stCondLst>
                                  <p:childTnLst>
                                    <p:animRot by="180000">
                                      <p:cBhvr>
                                        <p:cTn id="530" dur="38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1" presetID="8" presetClass="emph" presetSubtype="0" repeatCount="indefinite" autoRev="1" fill="hold" grpId="1" nodeType="withEffect">
                                  <p:stCondLst>
                                    <p:cond delay="392"/>
                                  </p:stCondLst>
                                  <p:childTnLst>
                                    <p:animRot by="180000">
                                      <p:cBhvr>
                                        <p:cTn id="532" dur="284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3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534" dur="569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5" presetID="8" presetClass="emph" presetSubtype="0" repeatCount="indefinite" autoRev="1" fill="hold" grpId="1" nodeType="withEffect">
                                  <p:stCondLst>
                                    <p:cond delay="131"/>
                                  </p:stCondLst>
                                  <p:childTnLst>
                                    <p:animRot by="180000">
                                      <p:cBhvr>
                                        <p:cTn id="536" dur="28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7" presetID="8" presetClass="emph" presetSubtype="0" repeatCount="indefinite" autoRev="1" fill="hold" grpId="1" nodeType="withEffect">
                                  <p:stCondLst>
                                    <p:cond delay="252"/>
                                  </p:stCondLst>
                                  <p:childTnLst>
                                    <p:animRot by="180000">
                                      <p:cBhvr>
                                        <p:cTn id="538" dur="22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9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540" dur="369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1" presetID="8" presetClass="emph" presetSubtype="0" repeatCount="indefinite" autoRev="1" fill="hold" grpId="1" nodeType="withEffect">
                                  <p:stCondLst>
                                    <p:cond delay="85"/>
                                  </p:stCondLst>
                                  <p:childTnLst>
                                    <p:animRot by="180000">
                                      <p:cBhvr>
                                        <p:cTn id="542" dur="546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3" presetID="8" presetClass="emph" presetSubtype="0" repeatCount="indefinite" autoRev="1" fill="hold" grpId="1" nodeType="withEffect">
                                  <p:stCondLst>
                                    <p:cond delay="4"/>
                                  </p:stCondLst>
                                  <p:childTnLst>
                                    <p:animRot by="180000">
                                      <p:cBhvr>
                                        <p:cTn id="544" dur="505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5" presetID="8" presetClass="emph" presetSubtype="0" repeatCount="indefinite" autoRev="1" fill="hold" grpId="1" nodeType="withEffect">
                                  <p:stCondLst>
                                    <p:cond delay="295"/>
                                  </p:stCondLst>
                                  <p:childTnLst>
                                    <p:animRot by="180000">
                                      <p:cBhvr>
                                        <p:cTn id="546" dur="688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7" presetID="8" presetClass="emph" presetSubtype="0" repeatCount="indefinite" autoRev="1" fill="hold" grpId="1" nodeType="withEffect">
                                  <p:stCondLst>
                                    <p:cond delay="388"/>
                                  </p:stCondLst>
                                  <p:childTnLst>
                                    <p:animRot by="180000">
                                      <p:cBhvr>
                                        <p:cTn id="548" dur="548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9" presetID="8" presetClass="emph" presetSubtype="0" repeatCount="indefinite" autoRev="1" fill="hold" grpId="1" nodeType="withEffect">
                                  <p:stCondLst>
                                    <p:cond delay="207"/>
                                  </p:stCondLst>
                                  <p:childTnLst>
                                    <p:animRot by="180000">
                                      <p:cBhvr>
                                        <p:cTn id="550" dur="452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1" presetID="8" presetClass="emph" presetSubtype="0" repeatCount="indefinite" autoRev="1" fill="hold" grpId="1" nodeType="withEffect">
                                  <p:stCondLst>
                                    <p:cond delay="219"/>
                                  </p:stCondLst>
                                  <p:childTnLst>
                                    <p:animRot by="180000">
                                      <p:cBhvr>
                                        <p:cTn id="552" dur="305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3" presetID="8" presetClass="emph" presetSubtype="0" repeatCount="indefinite" autoRev="1" fill="hold" grpId="1" nodeType="withEffect">
                                  <p:stCondLst>
                                    <p:cond delay="309"/>
                                  </p:stCondLst>
                                  <p:childTnLst>
                                    <p:animRot by="180000">
                                      <p:cBhvr>
                                        <p:cTn id="554" dur="656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5" presetID="8" presetClass="emph" presetSubtype="0" repeatCount="indefinite" autoRev="1" fill="hold" grpId="1" nodeType="withEffect">
                                  <p:stCondLst>
                                    <p:cond delay="203"/>
                                  </p:stCondLst>
                                  <p:childTnLst>
                                    <p:animRot by="180000">
                                      <p:cBhvr>
                                        <p:cTn id="556" dur="69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7" presetID="8" presetClass="emph" presetSubtype="0" repeatCount="indefinite" autoRev="1" fill="hold" grpId="1" nodeType="withEffect">
                                  <p:stCondLst>
                                    <p:cond delay="260"/>
                                  </p:stCondLst>
                                  <p:childTnLst>
                                    <p:animRot by="180000">
                                      <p:cBhvr>
                                        <p:cTn id="558" dur="605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9" presetID="8" presetClass="emph" presetSubtype="0" repeatCount="indefinite" autoRev="1" fill="hold" grpId="1" nodeType="withEffect">
                                  <p:stCondLst>
                                    <p:cond delay="80"/>
                                  </p:stCondLst>
                                  <p:childTnLst>
                                    <p:animRot by="180000">
                                      <p:cBhvr>
                                        <p:cTn id="560" dur="52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1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562" dur="695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3" presetID="8" presetClass="emph" presetSubtype="0" repeatCount="indefinite" autoRev="1" fill="hold" grpId="1" nodeType="withEffect">
                                  <p:stCondLst>
                                    <p:cond delay="315"/>
                                  </p:stCondLst>
                                  <p:childTnLst>
                                    <p:animRot by="180000">
                                      <p:cBhvr>
                                        <p:cTn id="564" dur="422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5" presetID="8" presetClass="emph" presetSubtype="0" repeatCount="indefinite" autoRev="1" fill="hold" grpId="1" nodeType="withEffect">
                                  <p:stCondLst>
                                    <p:cond delay="115"/>
                                  </p:stCondLst>
                                  <p:childTnLst>
                                    <p:animRot by="180000">
                                      <p:cBhvr>
                                        <p:cTn id="566" dur="639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7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568" dur="37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9" presetID="8" presetClass="emph" presetSubtype="0" repeatCount="indefinite" autoRev="1" fill="hold" grpId="1" nodeType="withEffect">
                                  <p:stCondLst>
                                    <p:cond delay="428"/>
                                  </p:stCondLst>
                                  <p:childTnLst>
                                    <p:animRot by="180000">
                                      <p:cBhvr>
                                        <p:cTn id="570" dur="377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8" presetClass="emph" presetSubtype="0" repeatCount="indefinite" autoRev="1" fill="hold" grpId="1" nodeType="withEffect">
                                  <p:stCondLst>
                                    <p:cond delay="121"/>
                                  </p:stCondLst>
                                  <p:childTnLst>
                                    <p:animRot by="180000">
                                      <p:cBhvr>
                                        <p:cTn id="572" dur="26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3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574" dur="227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5" presetID="8" presetClass="emph" presetSubtype="0" repeatCount="indefinite" autoRev="1" fill="hold" grpId="1" nodeType="withEffect">
                                  <p:stCondLst>
                                    <p:cond delay="453"/>
                                  </p:stCondLst>
                                  <p:childTnLst>
                                    <p:animRot by="180000">
                                      <p:cBhvr>
                                        <p:cTn id="576" dur="239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7" presetID="8" presetClass="emph" presetSubtype="0" repeatCount="indefinite" autoRev="1" fill="hold" grpId="1" nodeType="withEffect">
                                  <p:stCondLst>
                                    <p:cond delay="161"/>
                                  </p:stCondLst>
                                  <p:childTnLst>
                                    <p:animRot by="180000">
                                      <p:cBhvr>
                                        <p:cTn id="578" dur="447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9" presetID="8" presetClass="emph" presetSubtype="0" repeatCount="indefinite" autoRev="1" fill="hold" grpId="1" nodeType="withEffect">
                                  <p:stCondLst>
                                    <p:cond delay="351"/>
                                  </p:stCondLst>
                                  <p:childTnLst>
                                    <p:animRot by="180000">
                                      <p:cBhvr>
                                        <p:cTn id="580" dur="498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1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582" dur="315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3" presetID="8" presetClass="emph" presetSubtype="0" repeatCount="indefinite" autoRev="1" fill="hold" grpId="1" nodeType="withEffect">
                                  <p:stCondLst>
                                    <p:cond delay="385"/>
                                  </p:stCondLst>
                                  <p:childTnLst>
                                    <p:animRot by="180000">
                                      <p:cBhvr>
                                        <p:cTn id="584" dur="6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5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586" dur="447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7" presetID="8" presetClass="emph" presetSubtype="0" repeatCount="indefinite" autoRev="1" fill="hold" grpId="1" nodeType="withEffect">
                                  <p:stCondLst>
                                    <p:cond delay="151"/>
                                  </p:stCondLst>
                                  <p:childTnLst>
                                    <p:animRot by="180000">
                                      <p:cBhvr>
                                        <p:cTn id="588" dur="51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9" presetID="8" presetClass="emph" presetSubtype="0" repeatCount="indefinite" autoRev="1" fill="hold" grpId="1" nodeType="withEffect">
                                  <p:stCondLst>
                                    <p:cond delay="437"/>
                                  </p:stCondLst>
                                  <p:childTnLst>
                                    <p:animRot by="180000">
                                      <p:cBhvr>
                                        <p:cTn id="590" dur="284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1" presetID="8" presetClass="emph" presetSubtype="0" repeatCount="indefinite" autoRev="1" fill="hold" grpId="1" nodeType="withEffect">
                                  <p:stCondLst>
                                    <p:cond delay="37"/>
                                  </p:stCondLst>
                                  <p:childTnLst>
                                    <p:animRot by="180000">
                                      <p:cBhvr>
                                        <p:cTn id="592" dur="289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3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594" dur="525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5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596" dur="57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7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598" dur="556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9" presetID="8" presetClass="emph" presetSubtype="0" repeatCount="indefinite" autoRev="1" fill="hold" grpId="1" nodeType="withEffect">
                                  <p:stCondLst>
                                    <p:cond delay="238"/>
                                  </p:stCondLst>
                                  <p:childTnLst>
                                    <p:animRot by="180000">
                                      <p:cBhvr>
                                        <p:cTn id="600" dur="384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1" presetID="8" presetClass="emph" presetSubtype="0" repeatCount="indefinite" autoRev="1" fill="hold" grpId="1" nodeType="withEffect">
                                  <p:stCondLst>
                                    <p:cond delay="283"/>
                                  </p:stCondLst>
                                  <p:childTnLst>
                                    <p:animRot by="180000">
                                      <p:cBhvr>
                                        <p:cTn id="602" dur="219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3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604" dur="38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5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606" dur="417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7" presetID="8" presetClass="emph" presetSubtype="0" repeatCount="indefinite" autoRev="1" fill="hold" grpId="1" nodeType="withEffect">
                                  <p:stCondLst>
                                    <p:cond delay="178"/>
                                  </p:stCondLst>
                                  <p:childTnLst>
                                    <p:animRot by="180000">
                                      <p:cBhvr>
                                        <p:cTn id="608" dur="24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9" presetID="8" presetClass="emph" presetSubtype="0" repeatCount="indefinite" autoRev="1" fill="hold" grpId="1" nodeType="withEffect">
                                  <p:stCondLst>
                                    <p:cond delay="439"/>
                                  </p:stCondLst>
                                  <p:childTnLst>
                                    <p:animRot by="180000">
                                      <p:cBhvr>
                                        <p:cTn id="610" dur="338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1" presetID="8" presetClass="emph" presetSubtype="0" repeatCount="indefinite" autoRev="1" fill="hold" grpId="1" nodeType="withEffect">
                                  <p:stCondLst>
                                    <p:cond delay="323"/>
                                  </p:stCondLst>
                                  <p:childTnLst>
                                    <p:animRot by="180000">
                                      <p:cBhvr>
                                        <p:cTn id="612" dur="213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3" presetID="8" presetClass="emph" presetSubtype="0" repeatCount="indefinite" autoRev="1" fill="hold" grpId="1" nodeType="withEffect">
                                  <p:stCondLst>
                                    <p:cond delay="421"/>
                                  </p:stCondLst>
                                  <p:childTnLst>
                                    <p:animRot by="180000">
                                      <p:cBhvr>
                                        <p:cTn id="614" dur="305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5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616" dur="287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7" presetID="8" presetClass="emph" presetSubtype="0" repeatCount="indefinite" autoRev="1" fill="hold" grpId="1" nodeType="withEffect">
                                  <p:stCondLst>
                                    <p:cond delay="440"/>
                                  </p:stCondLst>
                                  <p:childTnLst>
                                    <p:animRot by="180000">
                                      <p:cBhvr>
                                        <p:cTn id="618" dur="47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9" presetID="8" presetClass="emph" presetSubtype="0" repeatCount="indefinite" autoRev="1" fill="hold" grpId="1" nodeType="withEffect">
                                  <p:stCondLst>
                                    <p:cond delay="68"/>
                                  </p:stCondLst>
                                  <p:childTnLst>
                                    <p:animRot by="180000">
                                      <p:cBhvr>
                                        <p:cTn id="620" dur="352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1" presetID="8" presetClass="emph" presetSubtype="0" repeatCount="indefinite" autoRev="1" fill="hold" grpId="1" nodeType="withEffect">
                                  <p:stCondLst>
                                    <p:cond delay="448"/>
                                  </p:stCondLst>
                                  <p:childTnLst>
                                    <p:animRot by="180000">
                                      <p:cBhvr>
                                        <p:cTn id="622" dur="214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3" presetID="8" presetClass="emph" presetSubtype="0" repeatCount="indefinite" autoRev="1" fill="hold" grpId="1" nodeType="withEffect">
                                  <p:stCondLst>
                                    <p:cond delay="170"/>
                                  </p:stCondLst>
                                  <p:childTnLst>
                                    <p:animRot by="180000">
                                      <p:cBhvr>
                                        <p:cTn id="624" dur="68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5" presetID="8" presetClass="emph" presetSubtype="0" repeatCount="indefinite" autoRev="1" fill="hold" grpId="1" nodeType="withEffect">
                                  <p:stCondLst>
                                    <p:cond delay="187"/>
                                  </p:stCondLst>
                                  <p:childTnLst>
                                    <p:animRot by="180000">
                                      <p:cBhvr>
                                        <p:cTn id="626" dur="441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7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628" dur="634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9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630" dur="219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1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632" dur="372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3" presetID="8" presetClass="emph" presetSubtype="0" repeatCount="indefinite" autoRev="1" fill="hold" grpId="1" nodeType="withEffect">
                                  <p:stCondLst>
                                    <p:cond delay="8"/>
                                  </p:stCondLst>
                                  <p:childTnLst>
                                    <p:animRot by="180000">
                                      <p:cBhvr>
                                        <p:cTn id="634" dur="543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5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636" dur="425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7" presetID="8" presetClass="emph" presetSubtype="0" repeatCount="indefinite" autoRev="1" fill="hold" grpId="1" nodeType="withEffect">
                                  <p:stCondLst>
                                    <p:cond delay="330"/>
                                  </p:stCondLst>
                                  <p:childTnLst>
                                    <p:animRot by="180000">
                                      <p:cBhvr>
                                        <p:cTn id="638" dur="254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9" presetID="8" presetClass="emph" presetSubtype="0" repeatCount="indefinite" autoRev="1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Rot by="180000">
                                      <p:cBhvr>
                                        <p:cTn id="640" dur="423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1" presetID="8" presetClass="emph" presetSubtype="0" repeatCount="indefinite" autoRev="1" fill="hold" grpId="1" nodeType="withEffect">
                                  <p:stCondLst>
                                    <p:cond delay="384"/>
                                  </p:stCondLst>
                                  <p:childTnLst>
                                    <p:animRot by="180000">
                                      <p:cBhvr>
                                        <p:cTn id="642" dur="577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3" presetID="8" presetClass="emph" presetSubtype="0" repeatCount="indefinite" autoRev="1" fill="hold" grpId="1" nodeType="withEffect">
                                  <p:stCondLst>
                                    <p:cond delay="186"/>
                                  </p:stCondLst>
                                  <p:childTnLst>
                                    <p:animRot by="180000">
                                      <p:cBhvr>
                                        <p:cTn id="644" dur="443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5" presetID="8" presetClass="emph" presetSubtype="0" repeatCount="indefinite" autoRev="1" fill="hold" grpId="1" nodeType="withEffect">
                                  <p:stCondLst>
                                    <p:cond delay="90"/>
                                  </p:stCondLst>
                                  <p:childTnLst>
                                    <p:animRot by="180000">
                                      <p:cBhvr>
                                        <p:cTn id="646" dur="283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7" presetID="8" presetClass="emph" presetSubtype="0" repeatCount="indefinite" autoRev="1" fill="hold" grpId="1" nodeType="withEffect">
                                  <p:stCondLst>
                                    <p:cond delay="223"/>
                                  </p:stCondLst>
                                  <p:childTnLst>
                                    <p:animRot by="180000">
                                      <p:cBhvr>
                                        <p:cTn id="648" dur="492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9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650" dur="48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1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652" dur="601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3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654" dur="525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5" presetID="8" presetClass="emph" presetSubtype="0" repeatCount="indefinite" autoRev="1" fill="hold" grpId="1" nodeType="withEffect">
                                  <p:stCondLst>
                                    <p:cond delay="390"/>
                                  </p:stCondLst>
                                  <p:childTnLst>
                                    <p:animRot by="180000">
                                      <p:cBhvr>
                                        <p:cTn id="656" dur="559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7" presetID="8" presetClass="emph" presetSubtype="0" repeatCount="indefinite" autoRev="1" fill="hold" grpId="1" nodeType="withEffect">
                                  <p:stCondLst>
                                    <p:cond delay="432"/>
                                  </p:stCondLst>
                                  <p:childTnLst>
                                    <p:animRot by="180000">
                                      <p:cBhvr>
                                        <p:cTn id="658" dur="568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9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660" dur="258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1" presetID="8" presetClass="emph" presetSubtype="0" repeatCount="indefinite" autoRev="1" fill="hold" grpId="1" nodeType="withEffect">
                                  <p:stCondLst>
                                    <p:cond delay="48"/>
                                  </p:stCondLst>
                                  <p:childTnLst>
                                    <p:animRot by="180000">
                                      <p:cBhvr>
                                        <p:cTn id="662" dur="209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3" presetID="8" presetClass="emph" presetSubtype="0" repeatCount="indefinite" autoRev="1" fill="hold" grpId="1" nodeType="withEffect">
                                  <p:stCondLst>
                                    <p:cond delay="54"/>
                                  </p:stCondLst>
                                  <p:childTnLst>
                                    <p:animRot by="180000">
                                      <p:cBhvr>
                                        <p:cTn id="664" dur="674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8" presetClass="emph" presetSubtype="0" repeatCount="indefinite" autoRev="1" fill="hold" grpId="1" nodeType="withEffect">
                                  <p:stCondLst>
                                    <p:cond delay="14"/>
                                  </p:stCondLst>
                                  <p:childTnLst>
                                    <p:animRot by="180000">
                                      <p:cBhvr>
                                        <p:cTn id="666" dur="292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7" presetID="8" presetClass="emph" presetSubtype="0" repeatCount="indefinite" autoRev="1" fill="hold" grpId="1" nodeType="withEffect">
                                  <p:stCondLst>
                                    <p:cond delay="485"/>
                                  </p:stCondLst>
                                  <p:childTnLst>
                                    <p:animRot by="180000">
                                      <p:cBhvr>
                                        <p:cTn id="668" dur="467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9" presetID="8" presetClass="emph" presetSubtype="0" repeatCount="indefinite" autoRev="1" fill="hold" grpId="1" nodeType="withEffect">
                                  <p:stCondLst>
                                    <p:cond delay="7"/>
                                  </p:stCondLst>
                                  <p:childTnLst>
                                    <p:animRot by="180000">
                                      <p:cBhvr>
                                        <p:cTn id="670" dur="319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672" dur="208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3" presetID="8" presetClass="emph" presetSubtype="0" repeatCount="indefinite" autoRev="1" fill="hold" grpId="1" nodeType="withEffect">
                                  <p:stCondLst>
                                    <p:cond delay="473"/>
                                  </p:stCondLst>
                                  <p:childTnLst>
                                    <p:animRot by="180000">
                                      <p:cBhvr>
                                        <p:cTn id="674" dur="485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5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676" dur="228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7" presetID="8" presetClass="emph" presetSubtype="0" repeatCount="indefinite" autoRev="1" fill="hold" grpId="1" nodeType="withEffect">
                                  <p:stCondLst>
                                    <p:cond delay="69"/>
                                  </p:stCondLst>
                                  <p:childTnLst>
                                    <p:animRot by="180000">
                                      <p:cBhvr>
                                        <p:cTn id="678" dur="349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9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680" dur="6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1" presetID="8" presetClass="emph" presetSubtype="0" repeatCount="indefinite" autoRev="1" fill="hold" grpId="1" nodeType="withEffect">
                                  <p:stCondLst>
                                    <p:cond delay="237"/>
                                  </p:stCondLst>
                                  <p:childTnLst>
                                    <p:animRot by="180000">
                                      <p:cBhvr>
                                        <p:cTn id="682" dur="614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3" presetID="8" presetClass="emph" presetSubtype="0" repeatCount="indefinite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Rot by="180000">
                                      <p:cBhvr>
                                        <p:cTn id="684" dur="23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5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686" dur="5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7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688" dur="613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9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690" dur="527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1" presetID="8" presetClass="emph" presetSubtype="0" repeatCount="indefinite" autoRev="1" fill="hold" grpId="1" nodeType="withEffect">
                                  <p:stCondLst>
                                    <p:cond delay="479"/>
                                  </p:stCondLst>
                                  <p:childTnLst>
                                    <p:animRot by="180000">
                                      <p:cBhvr>
                                        <p:cTn id="692" dur="63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3" presetID="8" presetClass="emph" presetSubtype="0" repeatCount="indefinite" autoRev="1" fill="hold" grpId="1" nodeType="withEffect">
                                  <p:stCondLst>
                                    <p:cond delay="328"/>
                                  </p:stCondLst>
                                  <p:childTnLst>
                                    <p:animRot by="180000">
                                      <p:cBhvr>
                                        <p:cTn id="694" dur="682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5" presetID="8" presetClass="emph" presetSubtype="0" repeatCount="indefinite" autoRev="1" fill="hold" grpId="1" nodeType="withEffect">
                                  <p:stCondLst>
                                    <p:cond delay="194"/>
                                  </p:stCondLst>
                                  <p:childTnLst>
                                    <p:animRot by="180000">
                                      <p:cBhvr>
                                        <p:cTn id="696" dur="578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7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698" dur="206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9" presetID="8" presetClass="emph" presetSubtype="0" repeatCount="indefinite" autoRev="1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180000">
                                      <p:cBhvr>
                                        <p:cTn id="700" dur="245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1" presetID="8" presetClass="emph" presetSubtype="0" repeatCount="indefinite" autoRev="1" fill="hold" grpId="1" nodeType="withEffect">
                                  <p:stCondLst>
                                    <p:cond delay="99"/>
                                  </p:stCondLst>
                                  <p:childTnLst>
                                    <p:animRot by="180000">
                                      <p:cBhvr>
                                        <p:cTn id="702" dur="261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3" presetID="8" presetClass="emph" presetSubtype="0" repeatCount="indefinite" autoRev="1" fill="hold" grpId="1" nodeType="withEffect">
                                  <p:stCondLst>
                                    <p:cond delay="22"/>
                                  </p:stCondLst>
                                  <p:childTnLst>
                                    <p:animRot by="180000">
                                      <p:cBhvr>
                                        <p:cTn id="704" dur="645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5" presetID="8" presetClass="emph" presetSubtype="0" repeatCount="indefinite" autoRev="1" fill="hold" grpId="1" nodeType="withEffect">
                                  <p:stCondLst>
                                    <p:cond delay="228"/>
                                  </p:stCondLst>
                                  <p:childTnLst>
                                    <p:animRot by="180000">
                                      <p:cBhvr>
                                        <p:cTn id="706" dur="51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7" presetID="8" presetClass="emph" presetSubtype="0" repeatCount="indefinite" autoRev="1" fill="hold" grpId="1" nodeType="withEffect">
                                  <p:stCondLst>
                                    <p:cond delay="458"/>
                                  </p:stCondLst>
                                  <p:childTnLst>
                                    <p:animRot by="180000">
                                      <p:cBhvr>
                                        <p:cTn id="708" dur="363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9" presetID="8" presetClass="emph" presetSubtype="0" repeatCount="indefinite" autoRev="1" fill="hold" grpId="1" nodeType="withEffect">
                                  <p:stCondLst>
                                    <p:cond delay="123"/>
                                  </p:stCondLst>
                                  <p:childTnLst>
                                    <p:animRot by="180000">
                                      <p:cBhvr>
                                        <p:cTn id="710" dur="312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1" presetID="8" presetClass="emph" presetSubtype="0" repeatCount="indefinite" autoRev="1" fill="hold" grpId="1" nodeType="withEffect">
                                  <p:stCondLst>
                                    <p:cond delay="255"/>
                                  </p:stCondLst>
                                  <p:childTnLst>
                                    <p:animRot by="180000">
                                      <p:cBhvr>
                                        <p:cTn id="712" dur="537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3" presetID="8" presetClass="emph" presetSubtype="0" repeatCount="indefinite" autoRev="1" fill="hold" grpId="1" nodeType="withEffect">
                                  <p:stCondLst>
                                    <p:cond delay="26"/>
                                  </p:stCondLst>
                                  <p:childTnLst>
                                    <p:animRot by="180000">
                                      <p:cBhvr>
                                        <p:cTn id="714" dur="453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5" presetID="8" presetClass="emph" presetSubtype="0" repeatCount="indefinite" autoRev="1" fill="hold" grpId="1" nodeType="withEffect">
                                  <p:stCondLst>
                                    <p:cond delay="411"/>
                                  </p:stCondLst>
                                  <p:childTnLst>
                                    <p:animRot by="180000">
                                      <p:cBhvr>
                                        <p:cTn id="716" dur="458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7" presetID="8" presetClass="emph" presetSubtype="0" repeatCount="indefinite" autoRev="1" fill="hold" grpId="1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80000">
                                      <p:cBhvr>
                                        <p:cTn id="718" dur="617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9" presetID="8" presetClass="emph" presetSubtype="0" repeatCount="indefinite" autoRev="1" fill="hold" grpId="1" nodeType="withEffect">
                                  <p:stCondLst>
                                    <p:cond delay="296"/>
                                  </p:stCondLst>
                                  <p:childTnLst>
                                    <p:animRot by="180000">
                                      <p:cBhvr>
                                        <p:cTn id="720" dur="297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1" presetID="8" presetClass="emph" presetSubtype="0" repeatCount="indefinite" autoRev="1" fill="hold" grpId="1" nodeType="withEffect">
                                  <p:stCondLst>
                                    <p:cond delay="354"/>
                                  </p:stCondLst>
                                  <p:childTnLst>
                                    <p:animRot by="180000">
                                      <p:cBhvr>
                                        <p:cTn id="722" dur="398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3" presetID="8" presetClass="emph" presetSubtype="0" repeatCount="indefinite" autoRev="1" fill="hold" grpId="1" nodeType="withEffect">
                                  <p:stCondLst>
                                    <p:cond delay="36"/>
                                  </p:stCondLst>
                                  <p:childTnLst>
                                    <p:animRot by="180000">
                                      <p:cBhvr>
                                        <p:cTn id="724" dur="453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5" presetID="8" presetClass="emph" presetSubtype="0" repeatCount="indefinite" autoRev="1" fill="hold" grpId="1" nodeType="withEffect">
                                  <p:stCondLst>
                                    <p:cond delay="379"/>
                                  </p:stCondLst>
                                  <p:childTnLst>
                                    <p:animRot by="180000">
                                      <p:cBhvr>
                                        <p:cTn id="726" dur="467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7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728" dur="536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9" presetID="8" presetClass="emph" presetSubtype="0" repeatCount="indefinite" autoRev="1" fill="hold" grpId="1" nodeType="withEffect">
                                  <p:stCondLst>
                                    <p:cond delay="126"/>
                                  </p:stCondLst>
                                  <p:childTnLst>
                                    <p:animRot by="180000">
                                      <p:cBhvr>
                                        <p:cTn id="730" dur="364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1" presetID="8" presetClass="emph" presetSubtype="0" repeatCount="indefinite" autoRev="1" fill="hold" grpId="1" nodeType="withEffect">
                                  <p:stCondLst>
                                    <p:cond delay="44"/>
                                  </p:stCondLst>
                                  <p:childTnLst>
                                    <p:animRot by="180000">
                                      <p:cBhvr>
                                        <p:cTn id="732" dur="463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3" presetID="8" presetClass="emph" presetSubtype="0" repeatCount="indefinite" autoRev="1" fill="hold" grpId="1" nodeType="withEffect">
                                  <p:stCondLst>
                                    <p:cond delay="498"/>
                                  </p:stCondLst>
                                  <p:childTnLst>
                                    <p:animRot by="180000">
                                      <p:cBhvr>
                                        <p:cTn id="734" dur="41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5" presetID="8" presetClass="emph" presetSubtype="0" repeatCount="indefinite" autoRev="1" fill="hold" grpId="1" nodeType="withEffect">
                                  <p:stCondLst>
                                    <p:cond delay="42"/>
                                  </p:stCondLst>
                                  <p:childTnLst>
                                    <p:animRot by="180000">
                                      <p:cBhvr>
                                        <p:cTn id="736" dur="688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7" presetID="8" presetClass="emph" presetSubtype="0" repeatCount="indefinite" autoRev="1" fill="hold" grpId="1" nodeType="withEffect">
                                  <p:stCondLst>
                                    <p:cond delay="293"/>
                                  </p:stCondLst>
                                  <p:childTnLst>
                                    <p:animRot by="180000">
                                      <p:cBhvr>
                                        <p:cTn id="738" dur="24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9" presetID="8" presetClass="emph" presetSubtype="0" repeatCount="indefinite" autoRev="1" fill="hold" grpId="1" nodeType="withEffect">
                                  <p:stCondLst>
                                    <p:cond delay="497"/>
                                  </p:stCondLst>
                                  <p:childTnLst>
                                    <p:animRot by="180000">
                                      <p:cBhvr>
                                        <p:cTn id="740" dur="5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1" presetID="8" presetClass="emph" presetSubtype="0" repeatCount="indefinite" autoRev="1" fill="hold" grpId="1" nodeType="withEffect">
                                  <p:stCondLst>
                                    <p:cond delay="144"/>
                                  </p:stCondLst>
                                  <p:childTnLst>
                                    <p:animRot by="180000">
                                      <p:cBhvr>
                                        <p:cTn id="742" dur="501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3" presetID="8" presetClass="emph" presetSubtype="0" repeatCount="indefinite" autoRev="1" fill="hold" grpId="1" nodeType="withEffect">
                                  <p:stCondLst>
                                    <p:cond delay="436"/>
                                  </p:stCondLst>
                                  <p:childTnLst>
                                    <p:animRot by="180000">
                                      <p:cBhvr>
                                        <p:cTn id="744" dur="255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5" presetID="8" presetClass="emph" presetSubtype="0" repeatCount="indefinite" autoRev="1" fill="hold" grpId="1" nodeType="withEffect">
                                  <p:stCondLst>
                                    <p:cond delay="95"/>
                                  </p:stCondLst>
                                  <p:childTnLst>
                                    <p:animRot by="180000">
                                      <p:cBhvr>
                                        <p:cTn id="746" dur="574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7" presetID="8" presetClass="emph" presetSubtype="0" repeatCount="indefinite" autoRev="1" fill="hold" grpId="1" nodeType="withEffect">
                                  <p:stCondLst>
                                    <p:cond delay="61"/>
                                  </p:stCondLst>
                                  <p:childTnLst>
                                    <p:animRot by="180000">
                                      <p:cBhvr>
                                        <p:cTn id="748" dur="472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9" presetID="8" presetClass="emph" presetSubtype="0" repeatCount="indefinite" autoRev="1" fill="hold" grpId="1" nodeType="withEffect">
                                  <p:stCondLst>
                                    <p:cond delay="294"/>
                                  </p:stCondLst>
                                  <p:childTnLst>
                                    <p:animRot by="180000">
                                      <p:cBhvr>
                                        <p:cTn id="750" dur="555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1" presetID="8" presetClass="emph" presetSubtype="0" repeatCount="indefinite" autoRev="1" fill="hold" grpId="1" nodeType="withEffect">
                                  <p:stCondLst>
                                    <p:cond delay="12"/>
                                  </p:stCondLst>
                                  <p:childTnLst>
                                    <p:animRot by="180000">
                                      <p:cBhvr>
                                        <p:cTn id="752" dur="562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3" presetID="8" presetClass="emph" presetSubtype="0" repeatCount="indefinite" autoRev="1" fill="hold" grpId="1" nodeType="withEffect">
                                  <p:stCondLst>
                                    <p:cond delay="312"/>
                                  </p:stCondLst>
                                  <p:childTnLst>
                                    <p:animRot by="180000">
                                      <p:cBhvr>
                                        <p:cTn id="754" dur="258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5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756" dur="43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7" presetID="8" presetClass="emph" presetSubtype="0" repeatCount="indefinite" autoRev="1" fill="hold" grpId="1" nodeType="withEffect">
                                  <p:stCondLst>
                                    <p:cond delay="92"/>
                                  </p:stCondLst>
                                  <p:childTnLst>
                                    <p:animRot by="180000">
                                      <p:cBhvr>
                                        <p:cTn id="758" dur="392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9" presetID="8" presetClass="emph" presetSubtype="0" repeatCount="indefinite" autoRev="1" fill="hold" grpId="1" nodeType="withEffect">
                                  <p:stCondLst>
                                    <p:cond delay="58"/>
                                  </p:stCondLst>
                                  <p:childTnLst>
                                    <p:animRot by="180000">
                                      <p:cBhvr>
                                        <p:cTn id="760" dur="502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1" presetID="8" presetClass="emph" presetSubtype="0" repeatCount="indefinite" autoRev="1" fill="hold" grpId="1" nodeType="withEffect">
                                  <p:stCondLst>
                                    <p:cond delay="13"/>
                                  </p:stCondLst>
                                  <p:childTnLst>
                                    <p:animRot by="180000">
                                      <p:cBhvr>
                                        <p:cTn id="762" dur="343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3" presetID="8" presetClass="emph" presetSubtype="0" repeatCount="indefinite" autoRev="1" fill="hold" grpId="1" nodeType="withEffect">
                                  <p:stCondLst>
                                    <p:cond delay="182"/>
                                  </p:stCondLst>
                                  <p:childTnLst>
                                    <p:animRot by="180000">
                                      <p:cBhvr>
                                        <p:cTn id="764" dur="323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5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766" dur="593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7" presetID="8" presetClass="emph" presetSubtype="0" repeatCount="indefinite" autoRev="1" fill="hold" grpId="1" nodeType="withEffect">
                                  <p:stCondLst>
                                    <p:cond delay="84"/>
                                  </p:stCondLst>
                                  <p:childTnLst>
                                    <p:animRot by="180000">
                                      <p:cBhvr>
                                        <p:cTn id="768" dur="289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9" presetID="8" presetClass="emph" presetSubtype="0" repeatCount="indefinite" autoRev="1" fill="hold" grpId="1" nodeType="withEffect">
                                  <p:stCondLst>
                                    <p:cond delay="305"/>
                                  </p:stCondLst>
                                  <p:childTnLst>
                                    <p:animRot by="180000">
                                      <p:cBhvr>
                                        <p:cTn id="770" dur="25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1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772" dur="494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3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774" dur="244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5" presetID="8" presetClass="emph" presetSubtype="0" repeatCount="indefinite" autoRev="1" fill="hold" grpId="1" nodeType="withEffect">
                                  <p:stCondLst>
                                    <p:cond delay="79"/>
                                  </p:stCondLst>
                                  <p:childTnLst>
                                    <p:animRot by="180000">
                                      <p:cBhvr>
                                        <p:cTn id="776" dur="208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7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778" dur="55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9" presetID="8" presetClass="emph" presetSubtype="0" repeatCount="indefinite" autoRev="1" fill="hold" grpId="1" nodeType="withEffect">
                                  <p:stCondLst>
                                    <p:cond delay="254"/>
                                  </p:stCondLst>
                                  <p:childTnLst>
                                    <p:animRot by="180000">
                                      <p:cBhvr>
                                        <p:cTn id="780" dur="48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1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782" dur="69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3" presetID="8" presetClass="emph" presetSubtype="0" repeatCount="indefinite" autoRev="1" fill="hold" grpId="1" nodeType="withEffect">
                                  <p:stCondLst>
                                    <p:cond delay="259"/>
                                  </p:stCondLst>
                                  <p:childTnLst>
                                    <p:animRot by="180000">
                                      <p:cBhvr>
                                        <p:cTn id="784" dur="363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5" presetID="8" presetClass="emph" presetSubtype="0" repeatCount="indefinite" autoRev="1" fill="hold" grpId="1" nodeType="withEffect">
                                  <p:stCondLst>
                                    <p:cond delay="290"/>
                                  </p:stCondLst>
                                  <p:childTnLst>
                                    <p:animRot by="180000">
                                      <p:cBhvr>
                                        <p:cTn id="786" dur="68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7" presetID="8" presetClass="emph" presetSubtype="0" repeatCount="indefinite" autoRev="1" fill="hold" grpId="1" nodeType="withEffect">
                                  <p:stCondLst>
                                    <p:cond delay="386"/>
                                  </p:stCondLst>
                                  <p:childTnLst>
                                    <p:animRot by="180000">
                                      <p:cBhvr>
                                        <p:cTn id="788" dur="26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9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790" dur="285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1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792" dur="429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3" presetID="8" presetClass="emph" presetSubtype="0" repeatCount="indefinite" autoRev="1" fill="hold" grpId="1" nodeType="withEffect">
                                  <p:stCondLst>
                                    <p:cond delay="142"/>
                                  </p:stCondLst>
                                  <p:childTnLst>
                                    <p:animRot by="180000">
                                      <p:cBhvr>
                                        <p:cTn id="794" dur="222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5" presetID="8" presetClass="emph" presetSubtype="0" repeatCount="indefinite" autoRev="1" fill="hold" grpId="1" nodeType="withEffect">
                                  <p:stCondLst>
                                    <p:cond delay="246"/>
                                  </p:stCondLst>
                                  <p:childTnLst>
                                    <p:animRot by="180000">
                                      <p:cBhvr>
                                        <p:cTn id="796" dur="53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7" presetID="8" presetClass="emph" presetSubtype="0" repeatCount="indefinite" autoRev="1" fill="hold" grpId="1" nodeType="withEffect">
                                  <p:stCondLst>
                                    <p:cond delay="277"/>
                                  </p:stCondLst>
                                  <p:childTnLst>
                                    <p:animRot by="180000">
                                      <p:cBhvr>
                                        <p:cTn id="798" dur="638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9" presetID="8" presetClass="emph" presetSubtype="0" repeatCount="indefinite" autoRev="1" fill="hold" grpId="1" nodeType="withEffect">
                                  <p:stCondLst>
                                    <p:cond delay="164"/>
                                  </p:stCondLst>
                                  <p:childTnLst>
                                    <p:animRot by="180000">
                                      <p:cBhvr>
                                        <p:cTn id="800" dur="402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1" presetID="8" presetClass="emph" presetSubtype="0" repeatCount="indefinite" autoRev="1" fill="hold" grpId="1" nodeType="withEffect">
                                  <p:stCondLst>
                                    <p:cond delay="408"/>
                                  </p:stCondLst>
                                  <p:childTnLst>
                                    <p:animRot by="180000">
                                      <p:cBhvr>
                                        <p:cTn id="802" dur="621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3" presetID="8" presetClass="emph" presetSubtype="0" repeatCount="indefinite" autoRev="1" fill="hold" grpId="1" nodeType="withEffect">
                                  <p:stCondLst>
                                    <p:cond delay="211"/>
                                  </p:stCondLst>
                                  <p:childTnLst>
                                    <p:animRot by="180000">
                                      <p:cBhvr>
                                        <p:cTn id="804" dur="39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5" presetID="8" presetClass="emph" presetSubtype="0" repeatCount="indefinite" autoRev="1" fill="hold" grpId="1" nodeType="withEffect">
                                  <p:stCondLst>
                                    <p:cond delay="147"/>
                                  </p:stCondLst>
                                  <p:childTnLst>
                                    <p:animRot by="180000">
                                      <p:cBhvr>
                                        <p:cTn id="806" dur="369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7" presetID="8" presetClass="emph" presetSubtype="0" repeatCount="indefinite" autoRev="1" fill="hold" grpId="1" nodeType="withEffect">
                                  <p:stCondLst>
                                    <p:cond delay="202"/>
                                  </p:stCondLst>
                                  <p:childTnLst>
                                    <p:animRot by="180000">
                                      <p:cBhvr>
                                        <p:cTn id="808" dur="348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9" presetID="8" presetClass="emph" presetSubtype="0" repeatCount="indefinite" autoRev="1" fill="hold" grpId="1" nodeType="withEffect">
                                  <p:stCondLst>
                                    <p:cond delay="139"/>
                                  </p:stCondLst>
                                  <p:childTnLst>
                                    <p:animRot by="180000">
                                      <p:cBhvr>
                                        <p:cTn id="810" dur="47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1" presetID="8" presetClass="emph" presetSubtype="0" repeatCount="indefinite" autoRev="1" fill="hold" grpId="1" nodeType="withEffect">
                                  <p:stCondLst>
                                    <p:cond delay="256"/>
                                  </p:stCondLst>
                                  <p:childTnLst>
                                    <p:animRot by="180000">
                                      <p:cBhvr>
                                        <p:cTn id="812" dur="685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3" presetID="8" presetClass="emph" presetSubtype="0" repeatCount="indefinite" autoRev="1" fill="hold" grpId="1" nodeType="withEffect">
                                  <p:stCondLst>
                                    <p:cond delay="258"/>
                                  </p:stCondLst>
                                  <p:childTnLst>
                                    <p:animRot by="180000">
                                      <p:cBhvr>
                                        <p:cTn id="814" dur="352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5" presetID="8" presetClass="emph" presetSubtype="0" repeatCount="indefinite" autoRev="1" fill="hold" grpId="1" nodeType="withEffect">
                                  <p:stCondLst>
                                    <p:cond delay="51"/>
                                  </p:stCondLst>
                                  <p:childTnLst>
                                    <p:animRot by="180000">
                                      <p:cBhvr>
                                        <p:cTn id="816" dur="652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7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818" dur="259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9" presetID="8" presetClass="emph" presetSubtype="0" repeatCount="indefinite" autoRev="1" fill="hold" grpId="1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180000">
                                      <p:cBhvr>
                                        <p:cTn id="820" dur="66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1" presetID="8" presetClass="emph" presetSubtype="0" repeatCount="indefinite" autoRev="1" fill="hold" grpId="1" nodeType="withEffect">
                                  <p:stCondLst>
                                    <p:cond delay="65"/>
                                  </p:stCondLst>
                                  <p:childTnLst>
                                    <p:animRot by="180000">
                                      <p:cBhvr>
                                        <p:cTn id="822" dur="474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3" presetID="8" presetClass="emph" presetSubtype="0" repeatCount="indefinite" autoRev="1" fill="hold" grpId="1" nodeType="withEffect">
                                  <p:stCondLst>
                                    <p:cond delay="308"/>
                                  </p:stCondLst>
                                  <p:childTnLst>
                                    <p:animRot by="180000">
                                      <p:cBhvr>
                                        <p:cTn id="824" dur="271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5" presetID="8" presetClass="emph" presetSubtype="0" repeatCount="indefinite" autoRev="1" fill="hold" grpId="1" nodeType="withEffect">
                                  <p:stCondLst>
                                    <p:cond delay="154"/>
                                  </p:stCondLst>
                                  <p:childTnLst>
                                    <p:animRot by="180000">
                                      <p:cBhvr>
                                        <p:cTn id="826" dur="578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7" presetID="8" presetClass="emph" presetSubtype="0" repeatCount="indefinite" autoRev="1" fill="hold" grpId="1" nodeType="withEffect">
                                  <p:stCondLst>
                                    <p:cond delay="3"/>
                                  </p:stCondLst>
                                  <p:childTnLst>
                                    <p:animRot by="180000">
                                      <p:cBhvr>
                                        <p:cTn id="828" dur="285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9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830" dur="374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1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832" dur="481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3" presetID="8" presetClass="emph" presetSubtype="0" repeatCount="indefinite" autoRev="1" fill="hold" grpId="1" nodeType="withEffect">
                                  <p:stCondLst>
                                    <p:cond delay="240"/>
                                  </p:stCondLst>
                                  <p:childTnLst>
                                    <p:animRot by="180000">
                                      <p:cBhvr>
                                        <p:cTn id="834" dur="422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5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836" dur="461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7" presetID="8" presetClass="emph" presetSubtype="0" repeatCount="indefinite" autoRev="1" fill="hold" grpId="1" nodeType="withEffect">
                                  <p:stCondLst>
                                    <p:cond delay="410"/>
                                  </p:stCondLst>
                                  <p:childTnLst>
                                    <p:animRot by="180000">
                                      <p:cBhvr>
                                        <p:cTn id="838" dur="203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9" presetID="8" presetClass="emph" presetSubtype="0" repeatCount="indefinite" autoRev="1" fill="hold" grpId="1" nodeType="withEffect">
                                  <p:stCondLst>
                                    <p:cond delay="320"/>
                                  </p:stCondLst>
                                  <p:childTnLst>
                                    <p:animRot by="180000">
                                      <p:cBhvr>
                                        <p:cTn id="840" dur="629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1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842" dur="413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3" presetID="8" presetClass="emph" presetSubtype="0" repeatCount="indefinite" autoRev="1" fill="hold" grpId="1" nodeType="withEffect">
                                  <p:stCondLst>
                                    <p:cond delay="333"/>
                                  </p:stCondLst>
                                  <p:childTnLst>
                                    <p:animRot by="180000">
                                      <p:cBhvr>
                                        <p:cTn id="844" dur="29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5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846" dur="369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7" presetID="8" presetClass="emph" presetSubtype="0" repeatCount="indefinite" autoRev="1" fill="hold" grpId="1" nodeType="withEffect">
                                  <p:stCondLst>
                                    <p:cond delay="404"/>
                                  </p:stCondLst>
                                  <p:childTnLst>
                                    <p:animRot by="180000">
                                      <p:cBhvr>
                                        <p:cTn id="848" dur="383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9" presetID="8" presetClass="emph" presetSubtype="0" repeatCount="indefinite" autoRev="1" fill="hold" grpId="1" nodeType="withEffect">
                                  <p:stCondLst>
                                    <p:cond delay="356"/>
                                  </p:stCondLst>
                                  <p:childTnLst>
                                    <p:animRot by="180000">
                                      <p:cBhvr>
                                        <p:cTn id="850" dur="48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1" presetID="8" presetClass="emph" presetSubtype="0" repeatCount="indefinite" autoRev="1" fill="hold" grpId="1" nodeType="withEffect">
                                  <p:stCondLst>
                                    <p:cond delay="284"/>
                                  </p:stCondLst>
                                  <p:childTnLst>
                                    <p:animRot by="180000">
                                      <p:cBhvr>
                                        <p:cTn id="852" dur="605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3" presetID="8" presetClass="emph" presetSubtype="0" repeatCount="indefinite" autoRev="1" fill="hold" grpId="1" nodeType="withEffect">
                                  <p:stCondLst>
                                    <p:cond delay="476"/>
                                  </p:stCondLst>
                                  <p:childTnLst>
                                    <p:animRot by="180000">
                                      <p:cBhvr>
                                        <p:cTn id="854" dur="513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5" presetID="22" presetClass="entr" presetSubtype="4" fill="hold" grpId="0" nodeType="withEffect">
                                  <p:stCondLst>
                                    <p:cond delay="451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7" dur="54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8" presetID="22" presetClass="entr" presetSubtype="4" fill="hold" grpId="0" nodeType="withEffect">
                                  <p:stCondLst>
                                    <p:cond delay="247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0" dur="602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1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3" dur="436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4" presetID="22" presetClass="entr" presetSubtype="4" fill="hold" grpId="0" nodeType="withEffect">
                                  <p:stCondLst>
                                    <p:cond delay="336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6" dur="622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7" presetID="22" presetClass="entr" presetSubtype="4" fill="hold" grpId="0" nodeType="withEffect">
                                  <p:stCondLst>
                                    <p:cond delay="225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9" dur="679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0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2" dur="373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3" presetID="22" presetClass="entr" presetSubtype="4" fill="hold" grpId="0" nodeType="withEffect">
                                  <p:stCondLst>
                                    <p:cond delay="64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5" dur="515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6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8" dur="637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9" presetID="22" presetClass="entr" presetSubtype="4" fill="hold" grpId="0" nodeType="withEffect">
                                  <p:stCondLst>
                                    <p:cond delay="99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1" dur="555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2" presetID="22" presetClass="entr" presetSubtype="4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4" dur="471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5" presetID="22" presetClass="entr" presetSubtype="4" fill="hold" grpId="0" nodeType="withEffect">
                                  <p:stCondLst>
                                    <p:cond delay="65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7" dur="373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8" presetID="22" presetClass="entr" presetSubtype="4" fill="hold" grpId="0" nodeType="withEffect">
                                  <p:stCondLst>
                                    <p:cond delay="347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0" dur="621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1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3" dur="24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4" presetID="22" presetClass="entr" presetSubtype="4" fill="hold" grpId="0" nodeType="withEffect">
                                  <p:stCondLst>
                                    <p:cond delay="163"/>
                                  </p:stCondLst>
                                  <p:childTnLs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6" dur="559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7" presetID="22" presetClass="entr" presetSubtype="4" fill="hold" grpId="0" nodeType="withEffect">
                                  <p:stCondLst>
                                    <p:cond delay="293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9" dur="464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0" presetID="22" presetClass="entr" presetSubtype="4" fill="hold" grpId="0" nodeType="withEffect">
                                  <p:stCondLst>
                                    <p:cond delay="499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2" dur="647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3" presetID="22" presetClass="entr" presetSubtype="4" fill="hold" grpId="0" nodeType="withEffect">
                                  <p:stCondLst>
                                    <p:cond delay="362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5" dur="378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6" presetID="22" presetClass="entr" presetSubtype="4" fill="hold" grpId="0" nodeType="withEffect">
                                  <p:stCondLst>
                                    <p:cond delay="18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8" dur="43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9" presetID="22" presetClass="entr" presetSubtype="4" fill="hold" grpId="0" nodeType="withEffect">
                                  <p:stCondLst>
                                    <p:cond delay="116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1" dur="434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2" presetID="22" presetClass="entr" presetSubtype="4" fill="hold" grpId="0" nodeType="withEffect">
                                  <p:stCondLst>
                                    <p:cond delay="19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4" dur="545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5" presetID="22" presetClass="entr" presetSubtype="4" fill="hold" grpId="0" nodeType="withEffect">
                                  <p:stCondLst>
                                    <p:cond delay="49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7" dur="434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8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0" dur="262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1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3" dur="377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4" presetID="22" presetClass="entr" presetSubtype="4" fill="hold" grpId="0" nodeType="withEffect">
                                  <p:stCondLst>
                                    <p:cond delay="378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6" dur="6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7" presetID="22" presetClass="entr" presetSubtype="4" fill="hold" grpId="0" nodeType="withEffect">
                                  <p:stCondLst>
                                    <p:cond delay="431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9" dur="442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0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2" dur="364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3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5" dur="582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6" presetID="22" presetClass="entr" presetSubtype="4" fill="hold" grpId="0" nodeType="withEffect">
                                  <p:stCondLst>
                                    <p:cond delay="474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8" dur="256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9" presetID="22" presetClass="entr" presetSubtype="4" fill="hold" grpId="0" nodeType="withEffect">
                                  <p:stCondLst>
                                    <p:cond delay="493"/>
                                  </p:stCondLst>
                                  <p:childTnLs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1" dur="429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2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4" dur="281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5" presetID="22" presetClass="entr" presetSubtype="4" fill="hold" grpId="0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7" dur="373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8" presetID="22" presetClass="entr" presetSubtype="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0" dur="302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1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3" dur="282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4" presetID="22" presetClass="entr" presetSubtype="4" fill="hold" grpId="0" nodeType="withEffect">
                                  <p:stCondLst>
                                    <p:cond delay="260"/>
                                  </p:stCondLst>
                                  <p:childTnLs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6" dur="403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7" presetID="22" presetClass="entr" presetSubtype="4" fill="hold" grpId="0" nodeType="withEffect">
                                  <p:stCondLst>
                                    <p:cond delay="414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9" dur="454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0" presetID="22" presetClass="entr" presetSubtype="4" fill="hold" grpId="0" nodeType="withEffect">
                                  <p:stCondLst>
                                    <p:cond delay="21"/>
                                  </p:stCondLst>
                                  <p:childTnLs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2" dur="632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3" presetID="22" presetClass="entr" presetSubtype="4" fill="hold" grpId="0" nodeType="withEffect">
                                  <p:stCondLst>
                                    <p:cond delay="123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5" dur="324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6" presetID="22" presetClass="entr" presetSubtype="4" fill="hold" grpId="0" nodeType="withEffect">
                                  <p:stCondLst>
                                    <p:cond delay="372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8" dur="67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9" presetID="22" presetClass="entr" presetSubtype="4" fill="hold" grpId="0" nodeType="withEffect">
                                  <p:stCondLst>
                                    <p:cond delay="367"/>
                                  </p:stCondLst>
                                  <p:childTnLs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1" dur="641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2" presetID="22" presetClass="entr" presetSubtype="4" fill="hold" grpId="0" nodeType="withEffect">
                                  <p:stCondLst>
                                    <p:cond delay="391"/>
                                  </p:stCondLst>
                                  <p:childTnLs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4" dur="32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5" presetID="22" presetClass="entr" presetSubtype="4" fill="hold" grpId="0" nodeType="withEffect">
                                  <p:stCondLst>
                                    <p:cond delay="418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7" dur="612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8" presetID="22" presetClass="entr" presetSubtype="4" fill="hold" grpId="0" nodeType="withEffect">
                                  <p:stCondLst>
                                    <p:cond delay="235"/>
                                  </p:stCondLst>
                                  <p:childTnLs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0" dur="647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1" presetID="22" presetClass="entr" presetSubtype="4" fill="hold" grpId="0" nodeType="withEffect">
                                  <p:stCondLst>
                                    <p:cond delay="486"/>
                                  </p:stCondLst>
                                  <p:childTnLs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3" dur="386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4" presetID="22" presetClass="entr" presetSubtype="4" fill="hold" grpId="0" nodeType="withEffect">
                                  <p:stCondLst>
                                    <p:cond delay="108"/>
                                  </p:stCondLst>
                                  <p:childTnLs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6" dur="569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7" presetID="22" presetClass="entr" presetSubtype="4" fill="hold" grpId="0" nodeType="withEffect">
                                  <p:stCondLst>
                                    <p:cond delay="224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9" dur="283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0" presetID="22" presetClass="entr" presetSubtype="4" fill="hold" grpId="0" nodeType="withEffect">
                                  <p:stCondLst>
                                    <p:cond delay="208"/>
                                  </p:stCondLst>
                                  <p:childTnLs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2" dur="52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3" presetID="22" presetClass="entr" presetSubtype="4" fill="hold" grpId="0" nodeType="withEffect">
                                  <p:stCondLst>
                                    <p:cond delay="239"/>
                                  </p:stCondLst>
                                  <p:childTnLs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5" dur="266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6" presetID="22" presetClass="entr" presetSubtype="4" fill="hold" grpId="0" nodeType="withEffect">
                                  <p:stCondLst>
                                    <p:cond delay="302"/>
                                  </p:stCondLst>
                                  <p:childTnLst>
                                    <p:set>
                                      <p:cBhvr>
                                        <p:cTn id="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8" dur="237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9" presetID="22" presetClass="entr" presetSubtype="4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1" dur="546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2" presetID="22" presetClass="entr" presetSubtype="4" fill="hold" grpId="0" nodeType="withEffect">
                                  <p:stCondLst>
                                    <p:cond delay="412"/>
                                  </p:stCondLst>
                                  <p:childTnLs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4" dur="679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5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7" dur="307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8" presetID="22" presetClass="entr" presetSubtype="4" fill="hold" grpId="0" nodeType="withEffect">
                                  <p:stCondLst>
                                    <p:cond delay="144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0" dur="563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1" presetID="22" presetClass="entr" presetSubtype="4" fill="hold" grpId="0" nodeType="withEffect">
                                  <p:stCondLst>
                                    <p:cond delay="439"/>
                                  </p:stCondLst>
                                  <p:childTnLs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3" dur="558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4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10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6" dur="526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7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9" dur="607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0" presetID="22" presetClass="entr" presetSubtype="4" fill="hold" grpId="0" nodeType="withEffect">
                                  <p:stCondLst>
                                    <p:cond delay="93"/>
                                  </p:stCondLst>
                                  <p:childTnLs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2" dur="418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3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5" dur="668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6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8" dur="216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9" presetID="22" presetClass="entr" presetSubtype="4" fill="hold" grpId="0" nodeType="withEffect">
                                  <p:stCondLst>
                                    <p:cond delay="184"/>
                                  </p:stCondLst>
                                  <p:childTnLst>
                                    <p:set>
                                      <p:cBhvr>
                                        <p:cTn id="1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1" dur="583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2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4" dur="559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5" presetID="22" presetClass="entr" presetSubtype="4" fill="hold" grpId="0" nodeType="withEffect">
                                  <p:stCondLst>
                                    <p:cond delay="425"/>
                                  </p:stCondLst>
                                  <p:childTnLs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7" dur="674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8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0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0" dur="416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1" presetID="22" presetClass="entr" presetSubtype="4" fill="hold" grpId="0" nodeType="withEffect">
                                  <p:stCondLst>
                                    <p:cond delay="236"/>
                                  </p:stCondLst>
                                  <p:childTnLst>
                                    <p:set>
                                      <p:cBhvr>
                                        <p:cTn id="1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3" dur="222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4" presetID="22" presetClass="entr" presetSubtype="4" fill="hold" grpId="0" nodeType="withEffect">
                                  <p:stCondLst>
                                    <p:cond delay="95"/>
                                  </p:stCondLst>
                                  <p:childTnLst>
                                    <p:set>
                                      <p:cBhvr>
                                        <p:cTn id="10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6" dur="373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7" presetID="22" presetClass="entr" presetSubtype="4" fill="hold" grpId="0" nodeType="withEffect">
                                  <p:stCondLst>
                                    <p:cond delay="263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9" dur="566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0" presetID="22" presetClass="entr" presetSubtype="4" fill="hold" grpId="0" nodeType="withEffect">
                                  <p:stCondLst>
                                    <p:cond delay="404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2" dur="548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3" presetID="22" presetClass="entr" presetSubtype="4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10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5" dur="332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6" presetID="22" presetClass="entr" presetSubtype="4" fill="hold" grpId="0" nodeType="withEffect">
                                  <p:stCondLst>
                                    <p:cond delay="262"/>
                                  </p:stCondLst>
                                  <p:childTnLs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8" dur="631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9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1" dur="282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2" presetID="22" presetClass="entr" presetSubtype="4" fill="hold" grpId="0" nodeType="withEffect">
                                  <p:stCondLst>
                                    <p:cond delay="39"/>
                                  </p:stCondLst>
                                  <p:childTnLst>
                                    <p:set>
                                      <p:cBhvr>
                                        <p:cTn id="10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4" dur="544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5" presetID="22" presetClass="entr" presetSubtype="4" fill="hold" grpId="0" nodeType="withEffect">
                                  <p:stCondLst>
                                    <p:cond delay="115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7" dur="291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8" presetID="22" presetClass="entr" presetSubtype="4" fill="hold" grpId="0" nodeType="withEffect">
                                  <p:stCondLst>
                                    <p:cond delay="264"/>
                                  </p:stCondLst>
                                  <p:childTnLst>
                                    <p:set>
                                      <p:cBhvr>
                                        <p:cTn id="10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0" dur="236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1" presetID="22" presetClass="entr" presetSubtype="4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3" dur="453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4" presetID="22" presetClass="entr" presetSubtype="4" fill="hold" grpId="0" nodeType="withEffect">
                                  <p:stCondLst>
                                    <p:cond delay="316"/>
                                  </p:stCondLst>
                                  <p:childTnLst>
                                    <p:set>
                                      <p:cBhvr>
                                        <p:cTn id="10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6" dur="592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7" presetID="22" presetClass="entr" presetSubtype="4" fill="hold" grpId="0" nodeType="withEffect">
                                  <p:stCondLst>
                                    <p:cond delay="83"/>
                                  </p:stCondLst>
                                  <p:childTnLs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9" dur="299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0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2" dur="475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3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5" dur="657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6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10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8" dur="389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9" presetID="22" presetClass="entr" presetSubtype="4" fill="hold" grpId="0" nodeType="withEffect">
                                  <p:stCondLst>
                                    <p:cond delay="126"/>
                                  </p:stCondLst>
                                  <p:childTnLs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1" dur="623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2" presetID="22" presetClass="entr" presetSubtype="4" fill="hold" grpId="0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4" dur="267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5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7" dur="666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8" presetID="22" presetClass="entr" presetSubtype="4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10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0" dur="389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1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1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3" dur="353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4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1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6" dur="415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7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9" dur="699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0" presetID="22" presetClass="entr" presetSubtype="4" fill="hold" grpId="0" nodeType="withEffect">
                                  <p:stCondLst>
                                    <p:cond delay="495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2" dur="554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3" presetID="22" presetClass="entr" presetSubtype="4" fill="hold" grpId="0" nodeType="withEffect">
                                  <p:stCondLst>
                                    <p:cond delay="457"/>
                                  </p:stCondLst>
                                  <p:childTnLst>
                                    <p:set>
                                      <p:cBhvr>
                                        <p:cTn id="1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5" dur="648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6" presetID="22" presetClass="entr" presetSubtype="4" fill="hold" grpId="0" nodeType="withEffect">
                                  <p:stCondLst>
                                    <p:cond delay="43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8" dur="352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9" presetID="22" presetClass="entr" presetSubtype="4" fill="hold" grpId="0" nodeType="withEffect">
                                  <p:stCondLst>
                                    <p:cond delay="361"/>
                                  </p:stCondLst>
                                  <p:childTnLs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1" dur="669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2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4" dur="604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5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7" dur="488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8" presetID="22" presetClass="entr" presetSubtype="4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1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0" dur="396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1" presetID="22" presetClass="entr" presetSubtype="4" fill="hold" grpId="0" nodeType="withEffect">
                                  <p:stCondLst>
                                    <p:cond delay="125"/>
                                  </p:stCondLst>
                                  <p:childTnLst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3" dur="435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4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6" dur="268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7" presetID="22" presetClass="entr" presetSubtype="4" fill="hold" grpId="0" nodeType="withEffect">
                                  <p:stCondLst>
                                    <p:cond delay="424"/>
                                  </p:stCondLst>
                                  <p:childTnLst>
                                    <p:set>
                                      <p:cBhvr>
                                        <p:cTn id="1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9" dur="423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0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1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2" dur="499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3" presetID="22" presetClass="entr" presetSubtype="4" fill="hold" grpId="0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1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5" dur="5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6" presetID="22" presetClass="entr" presetSubtype="4" fill="hold" grpId="0" nodeType="withEffect">
                                  <p:stCondLst>
                                    <p:cond delay="432"/>
                                  </p:stCondLst>
                                  <p:childTnLs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8" dur="529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9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1" dur="323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2" presetID="22" presetClass="entr" presetSubtype="4" fill="hold" grpId="0" nodeType="withEffect">
                                  <p:stCondLst>
                                    <p:cond delay="48"/>
                                  </p:stCondLst>
                                  <p:childTnLst>
                                    <p:set>
                                      <p:cBhvr>
                                        <p:cTn id="1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4" dur="493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5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7" dur="513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8" presetID="22" presetClass="entr" presetSubtype="4" fill="hold" grpId="0" nodeType="withEffect">
                                  <p:stCondLst>
                                    <p:cond delay="385"/>
                                  </p:stCondLst>
                                  <p:childTnLst>
                                    <p:set>
                                      <p:cBhvr>
                                        <p:cTn id="1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0" dur="383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1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3" dur="629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4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6" dur="344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7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9" dur="52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0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1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2" dur="58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3" presetID="22" presetClass="entr" presetSubtype="4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5" dur="603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6" presetID="22" presetClass="entr" presetSubtype="4" fill="hold" grpId="0" nodeType="withEffect">
                                  <p:stCondLst>
                                    <p:cond delay="228"/>
                                  </p:stCondLst>
                                  <p:childTnLst>
                                    <p:set>
                                      <p:cBhvr>
                                        <p:cTn id="1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8" dur="401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9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1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1" dur="211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2" presetID="22" presetClass="entr" presetSubtype="4" fill="hold" grpId="0" nodeType="withEffect">
                                  <p:stCondLst>
                                    <p:cond delay="256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4" dur="38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5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7" dur="574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8" presetID="22" presetClass="entr" presetSubtype="4" fill="hold" grpId="0" nodeType="withEffect">
                                  <p:stCondLst>
                                    <p:cond delay="271"/>
                                  </p:stCondLst>
                                  <p:childTnLst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0" dur="646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1" presetID="22" presetClass="entr" presetSubtype="4" fill="hold" grpId="0" nodeType="withEffect">
                                  <p:stCondLst>
                                    <p:cond delay="45"/>
                                  </p:stCondLst>
                                  <p:childTnLst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3" dur="419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4" presetID="22" presetClass="entr" presetSubtype="4" fill="hold" grpId="0" nodeType="withEffect">
                                  <p:stCondLst>
                                    <p:cond delay="249"/>
                                  </p:stCondLst>
                                  <p:childTnLst>
                                    <p:set>
                                      <p:cBhvr>
                                        <p:cTn id="1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6" dur="298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7" presetID="22" presetClass="entr" presetSubtype="4" fill="hold" grpId="0" nodeType="withEffect">
                                  <p:stCondLst>
                                    <p:cond delay="458"/>
                                  </p:stCondLst>
                                  <p:childTnLst>
                                    <p:set>
                                      <p:cBhvr>
                                        <p:cTn id="1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9" dur="696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0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1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2" dur="443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3" presetID="22" presetClass="entr" presetSubtype="4" fill="hold" grpId="0" nodeType="withEffect">
                                  <p:stCondLst>
                                    <p:cond delay="473"/>
                                  </p:stCondLst>
                                  <p:childTnLst>
                                    <p:set>
                                      <p:cBhvr>
                                        <p:cTn id="1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5" dur="427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6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1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8" dur="36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9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1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1" dur="689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2" presetID="22" presetClass="entr" presetSubtype="4" fill="hold" grpId="0" nodeType="withEffect">
                                  <p:stCondLst>
                                    <p:cond delay="491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4" dur="29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5" presetID="22" presetClass="entr" presetSubtype="4" fill="hold" grpId="0" nodeType="withEffect">
                                  <p:stCondLst>
                                    <p:cond delay="197"/>
                                  </p:stCondLst>
                                  <p:childTnLs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7" dur="21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8" presetID="22" presetClass="entr" presetSubtype="4" fill="hold" grpId="0" nodeType="withEffect">
                                  <p:stCondLst>
                                    <p:cond delay="138"/>
                                  </p:stCondLst>
                                  <p:childTnLst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0" dur="349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1" presetID="22" presetClass="entr" presetSubtype="4" fill="hold" grpId="0" nodeType="withEffect">
                                  <p:stCondLst>
                                    <p:cond delay="149"/>
                                  </p:stCondLst>
                                  <p:childTnLst>
                                    <p:set>
                                      <p:cBhvr>
                                        <p:cTn id="1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3" dur="597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4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1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6" dur="567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7" presetID="22" presetClass="entr" presetSubtype="4" fill="hold" grpId="0" nodeType="withEffect">
                                  <p:stCondLst>
                                    <p:cond delay="328"/>
                                  </p:stCondLst>
                                  <p:childTnLst>
                                    <p:set>
                                      <p:cBhvr>
                                        <p:cTn id="1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9" dur="688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0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2" dur="553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3" presetID="22" presetClass="entr" presetSubtype="4" fill="hold" grpId="0" nodeType="withEffect">
                                  <p:stCondLst>
                                    <p:cond delay="311"/>
                                  </p:stCondLst>
                                  <p:childTnLst>
                                    <p:set>
                                      <p:cBhvr>
                                        <p:cTn id="1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5" dur="531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6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1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8" dur="286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9" presetID="22" presetClass="entr" presetSubtype="4" fill="hold" grpId="0" nodeType="withEffect">
                                  <p:stCondLst>
                                    <p:cond delay="75"/>
                                  </p:stCondLst>
                                  <p:childTnLst>
                                    <p:set>
                                      <p:cBhvr>
                                        <p:cTn id="1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1" dur="479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2" presetID="22" presetClass="entr" presetSubtype="4" fill="hold" grpId="0" nodeType="withEffect">
                                  <p:stCondLst>
                                    <p:cond delay="122"/>
                                  </p:stCondLst>
                                  <p:childTnLst>
                                    <p:set>
                                      <p:cBhvr>
                                        <p:cTn id="1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4" dur="523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7" dur="424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8" presetID="22" presetClass="entr" presetSubtype="4" fill="hold" grpId="0" nodeType="withEffect">
                                  <p:stCondLst>
                                    <p:cond delay="5"/>
                                  </p:stCondLst>
                                  <p:childTnLst>
                                    <p:set>
                                      <p:cBhvr>
                                        <p:cTn id="1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0" dur="344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1" presetID="22" presetClass="entr" presetSubtype="4" fill="hold" grpId="0" nodeType="withEffect">
                                  <p:stCondLst>
                                    <p:cond delay="3"/>
                                  </p:stCondLst>
                                  <p:childTnLst>
                                    <p:set>
                                      <p:cBhvr>
                                        <p:cTn id="1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3" dur="644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4" presetID="22" presetClass="entr" presetSubtype="4" fill="hold" grpId="0" nodeType="withEffect">
                                  <p:stCondLst>
                                    <p:cond delay="34"/>
                                  </p:stCondLst>
                                  <p:childTnLst>
                                    <p:set>
                                      <p:cBhvr>
                                        <p:cTn id="1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6" dur="313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7" presetID="22" presetClass="entr" presetSubtype="4" fill="hold" grpId="0" nodeType="withEffect">
                                  <p:stCondLst>
                                    <p:cond delay="47"/>
                                  </p:stCondLst>
                                  <p:childTnLst>
                                    <p:set>
                                      <p:cBhvr>
                                        <p:cTn id="1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9" dur="28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0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1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2" dur="268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3" presetID="22" presetClass="entr" presetSubtype="4" fill="hold" grpId="0" nodeType="withEffect">
                                  <p:stCondLst>
                                    <p:cond delay="274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5" dur="44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6" presetID="22" presetClass="entr" presetSubtype="4" fill="hold" grpId="0" nodeType="withEffect">
                                  <p:stCondLst>
                                    <p:cond delay="61"/>
                                  </p:stCondLst>
                                  <p:childTnLst>
                                    <p:set>
                                      <p:cBhvr>
                                        <p:cTn id="1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8" dur="237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9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1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1" dur="423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2" presetID="22" presetClass="entr" presetSubtype="4" fill="hold" grpId="0" nodeType="withEffect">
                                  <p:stCondLst>
                                    <p:cond delay="153"/>
                                  </p:stCondLst>
                                  <p:childTnLst>
                                    <p:set>
                                      <p:cBhvr>
                                        <p:cTn id="1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4" dur="472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5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7" dur="57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8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1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0" dur="617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1" presetID="22" presetClass="entr" presetSubtype="4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3" dur="245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4" presetID="22" presetClass="entr" presetSubtype="4" fill="hold" grpId="0" nodeType="withEffect">
                                  <p:stCondLst>
                                    <p:cond delay="207"/>
                                  </p:stCondLst>
                                  <p:childTnLst>
                                    <p:set>
                                      <p:cBhvr>
                                        <p:cTn id="1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6" dur="497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7" presetID="22" presetClass="entr" presetSubtype="4" fill="hold" grpId="0" nodeType="withEffect">
                                  <p:stCondLst>
                                    <p:cond delay="16"/>
                                  </p:stCondLst>
                                  <p:childTnLst>
                                    <p:set>
                                      <p:cBhvr>
                                        <p:cTn id="1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9" dur="431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0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1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2" dur="532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3" presetID="22" presetClass="entr" presetSubtype="4" fill="hold" grpId="0" nodeType="withEffect">
                                  <p:stCondLst>
                                    <p:cond delay="313"/>
                                  </p:stCondLst>
                                  <p:childTnLst>
                                    <p:set>
                                      <p:cBhvr>
                                        <p:cTn id="1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5" dur="461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6" presetID="22" presetClass="entr" presetSubtype="4" fill="hold" grpId="0" nodeType="withEffect">
                                  <p:stCondLst>
                                    <p:cond delay="211"/>
                                  </p:stCondLst>
                                  <p:childTnLst>
                                    <p:set>
                                      <p:cBhvr>
                                        <p:cTn id="1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8" dur="273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9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1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1" dur="367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2" presetID="22" presetClass="entr" presetSubtype="4" fill="hold" grpId="0" nodeType="withEffect">
                                  <p:stCondLst>
                                    <p:cond delay="74"/>
                                  </p:stCondLst>
                                  <p:childTnLst>
                                    <p:set>
                                      <p:cBhvr>
                                        <p:cTn id="1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4" dur="569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5" presetID="22" presetClass="entr" presetSubtype="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7" dur="356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8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1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0" dur="357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1" presetID="22" presetClass="entr" presetSubtype="4" fill="hold" grpId="0" nodeType="withEffect">
                                  <p:stCondLst>
                                    <p:cond delay="145"/>
                                  </p:stCondLst>
                                  <p:childTnLst>
                                    <p:set>
                                      <p:cBhvr>
                                        <p:cTn id="1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3" dur="415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4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6" dur="574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7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1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9" dur="534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0" presetID="22" presetClass="entr" presetSubtype="4" fill="hold" grpId="0" nodeType="withEffect">
                                  <p:stCondLst>
                                    <p:cond delay="198"/>
                                  </p:stCondLst>
                                  <p:childTnLst>
                                    <p:set>
                                      <p:cBhvr>
                                        <p:cTn id="1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2" dur="694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3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1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5" dur="559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6" presetID="22" presetClass="entr" presetSubtype="4" fill="hold" grpId="0" nodeType="withEffect">
                                  <p:stCondLst>
                                    <p:cond delay="147"/>
                                  </p:stCondLst>
                                  <p:childTnLs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8" dur="398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9" presetID="22" presetClass="entr" presetSubtype="4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1" dur="67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2" presetID="22" presetClass="entr" presetSubtype="4" fill="hold" grpId="0" nodeType="withEffect">
                                  <p:stCondLst>
                                    <p:cond delay="342"/>
                                  </p:stCondLst>
                                  <p:childTnLst>
                                    <p:set>
                                      <p:cBhvr>
                                        <p:cTn id="1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4" dur="358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5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1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7" dur="479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8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0" dur="653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1" presetID="22" presetClass="entr" presetSubtype="4" fill="hold" grpId="0" nodeType="withEffect">
                                  <p:stCondLst>
                                    <p:cond delay="164"/>
                                  </p:stCondLst>
                                  <p:childTnLst>
                                    <p:set>
                                      <p:cBhvr>
                                        <p:cTn id="1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3" dur="26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4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1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6" dur="308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7" presetID="22" presetClass="entr" presetSubtype="4" fill="hold" grpId="0" nodeType="withEffect">
                                  <p:stCondLst>
                                    <p:cond delay="446"/>
                                  </p:stCondLst>
                                  <p:childTnLst>
                                    <p:set>
                                      <p:cBhvr>
                                        <p:cTn id="1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9" dur="299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0" presetID="22" presetClass="entr" presetSubtype="4" fill="hold" grpId="0" nodeType="withEffect">
                                  <p:stCondLst>
                                    <p:cond delay="112"/>
                                  </p:stCondLst>
                                  <p:childTnLst>
                                    <p:set>
                                      <p:cBhvr>
                                        <p:cTn id="1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2" dur="458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3" presetID="22" presetClass="entr" presetSubtype="4" fill="hold" grpId="0" nodeType="withEffect">
                                  <p:stCondLst>
                                    <p:cond delay="482"/>
                                  </p:stCondLst>
                                  <p:childTnLst>
                                    <p:set>
                                      <p:cBhvr>
                                        <p:cTn id="1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5" dur="369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6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1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8" dur="635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9" presetID="22" presetClass="entr" presetSubtype="4" fill="hold" grpId="0" nodeType="withEffect">
                                  <p:stCondLst>
                                    <p:cond delay="364"/>
                                  </p:stCondLst>
                                  <p:childTnLst>
                                    <p:set>
                                      <p:cBhvr>
                                        <p:cTn id="1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1" dur="569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2" presetID="22" presetClass="entr" presetSubtype="4" fill="hold" grpId="0" nodeType="withEffect">
                                  <p:stCondLst>
                                    <p:cond delay="58"/>
                                  </p:stCondLst>
                                  <p:childTnLst>
                                    <p:set>
                                      <p:cBhvr>
                                        <p:cTn id="1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4" dur="38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5" presetID="22" presetClass="entr" presetSubtype="4" fill="hold" grpId="0" nodeType="withEffect">
                                  <p:stCondLst>
                                    <p:cond delay="283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7" dur="541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8" presetID="8" presetClass="emph" presetSubtype="0" repeatCount="indefinite" autoRev="1" fill="hold" grpId="1" nodeType="withEffect">
                                  <p:stCondLst>
                                    <p:cond delay="467"/>
                                  </p:stCondLst>
                                  <p:childTnLst>
                                    <p:animRot by="180000">
                                      <p:cBhvr>
                                        <p:cTn id="1369" dur="215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0" presetID="8" presetClass="emph" presetSubtype="0" repeatCount="indefinite" autoRev="1" fill="hold" grpId="1" nodeType="withEffect">
                                  <p:stCondLst>
                                    <p:cond delay="492"/>
                                  </p:stCondLst>
                                  <p:childTnLst>
                                    <p:animRot by="180000">
                                      <p:cBhvr>
                                        <p:cTn id="1371" dur="24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2" presetID="8" presetClass="emph" presetSubtype="0" repeatCount="indefinite" autoRev="1" fill="hold" grpId="1" nodeType="withEffect">
                                  <p:stCondLst>
                                    <p:cond delay="395"/>
                                  </p:stCondLst>
                                  <p:childTnLst>
                                    <p:animRot by="180000">
                                      <p:cBhvr>
                                        <p:cTn id="1373" dur="604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4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1375" dur="239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6" presetID="8" presetClass="emph" presetSubtype="0" repeatCount="indefinite" autoRev="1" fill="hold" grpId="1" nodeType="withEffect">
                                  <p:stCondLst>
                                    <p:cond delay="122"/>
                                  </p:stCondLst>
                                  <p:childTnLst>
                                    <p:animRot by="180000">
                                      <p:cBhvr>
                                        <p:cTn id="1377" dur="434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8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1379" dur="278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0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1381" dur="421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2" presetID="8" presetClass="emph" presetSubtype="0" repeatCount="indefinite" autoRev="1" fill="hold" grpId="1" nodeType="withEffect">
                                  <p:stCondLst>
                                    <p:cond delay="55"/>
                                  </p:stCondLst>
                                  <p:childTnLst>
                                    <p:animRot by="180000">
                                      <p:cBhvr>
                                        <p:cTn id="1383" dur="381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4" presetID="8" presetClass="emph" presetSubtype="0" repeatCount="indefinite" autoRev="1" fill="hold" grpId="1" nodeType="withEffect">
                                  <p:stCondLst>
                                    <p:cond delay="392"/>
                                  </p:stCondLst>
                                  <p:childTnLst>
                                    <p:animRot by="180000">
                                      <p:cBhvr>
                                        <p:cTn id="1385" dur="284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6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1387" dur="569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8" presetID="8" presetClass="emph" presetSubtype="0" repeatCount="indefinite" autoRev="1" fill="hold" grpId="1" nodeType="withEffect">
                                  <p:stCondLst>
                                    <p:cond delay="131"/>
                                  </p:stCondLst>
                                  <p:childTnLst>
                                    <p:animRot by="180000">
                                      <p:cBhvr>
                                        <p:cTn id="1389" dur="28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0" presetID="8" presetClass="emph" presetSubtype="0" repeatCount="indefinite" autoRev="1" fill="hold" grpId="1" nodeType="withEffect">
                                  <p:stCondLst>
                                    <p:cond delay="252"/>
                                  </p:stCondLst>
                                  <p:childTnLst>
                                    <p:animRot by="180000">
                                      <p:cBhvr>
                                        <p:cTn id="1391" dur="22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2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1393" dur="369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4" presetID="8" presetClass="emph" presetSubtype="0" repeatCount="indefinite" autoRev="1" fill="hold" grpId="1" nodeType="withEffect">
                                  <p:stCondLst>
                                    <p:cond delay="85"/>
                                  </p:stCondLst>
                                  <p:childTnLst>
                                    <p:animRot by="180000">
                                      <p:cBhvr>
                                        <p:cTn id="1395" dur="54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6" presetID="8" presetClass="emph" presetSubtype="0" repeatCount="indefinite" autoRev="1" fill="hold" grpId="1" nodeType="withEffect">
                                  <p:stCondLst>
                                    <p:cond delay="4"/>
                                  </p:stCondLst>
                                  <p:childTnLst>
                                    <p:animRot by="180000">
                                      <p:cBhvr>
                                        <p:cTn id="1397" dur="505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8" presetID="8" presetClass="emph" presetSubtype="0" repeatCount="indefinite" autoRev="1" fill="hold" grpId="1" nodeType="withEffect">
                                  <p:stCondLst>
                                    <p:cond delay="295"/>
                                  </p:stCondLst>
                                  <p:childTnLst>
                                    <p:animRot by="180000">
                                      <p:cBhvr>
                                        <p:cTn id="1399" dur="688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0" presetID="8" presetClass="emph" presetSubtype="0" repeatCount="indefinite" autoRev="1" fill="hold" grpId="1" nodeType="withEffect">
                                  <p:stCondLst>
                                    <p:cond delay="388"/>
                                  </p:stCondLst>
                                  <p:childTnLst>
                                    <p:animRot by="180000">
                                      <p:cBhvr>
                                        <p:cTn id="1401" dur="548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2" presetID="8" presetClass="emph" presetSubtype="0" repeatCount="indefinite" autoRev="1" fill="hold" grpId="1" nodeType="withEffect">
                                  <p:stCondLst>
                                    <p:cond delay="207"/>
                                  </p:stCondLst>
                                  <p:childTnLst>
                                    <p:animRot by="180000">
                                      <p:cBhvr>
                                        <p:cTn id="1403" dur="452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4" presetID="8" presetClass="emph" presetSubtype="0" repeatCount="indefinite" autoRev="1" fill="hold" grpId="1" nodeType="withEffect">
                                  <p:stCondLst>
                                    <p:cond delay="219"/>
                                  </p:stCondLst>
                                  <p:childTnLst>
                                    <p:animRot by="180000">
                                      <p:cBhvr>
                                        <p:cTn id="1405" dur="305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6" presetID="8" presetClass="emph" presetSubtype="0" repeatCount="indefinite" autoRev="1" fill="hold" grpId="1" nodeType="withEffect">
                                  <p:stCondLst>
                                    <p:cond delay="309"/>
                                  </p:stCondLst>
                                  <p:childTnLst>
                                    <p:animRot by="180000">
                                      <p:cBhvr>
                                        <p:cTn id="1407" dur="65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8" presetID="8" presetClass="emph" presetSubtype="0" repeatCount="indefinite" autoRev="1" fill="hold" grpId="1" nodeType="withEffect">
                                  <p:stCondLst>
                                    <p:cond delay="203"/>
                                  </p:stCondLst>
                                  <p:childTnLst>
                                    <p:animRot by="180000">
                                      <p:cBhvr>
                                        <p:cTn id="1409" dur="69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0" presetID="8" presetClass="emph" presetSubtype="0" repeatCount="indefinite" autoRev="1" fill="hold" grpId="1" nodeType="withEffect">
                                  <p:stCondLst>
                                    <p:cond delay="260"/>
                                  </p:stCondLst>
                                  <p:childTnLst>
                                    <p:animRot by="180000">
                                      <p:cBhvr>
                                        <p:cTn id="1411" dur="605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2" presetID="8" presetClass="emph" presetSubtype="0" repeatCount="indefinite" autoRev="1" fill="hold" grpId="1" nodeType="withEffect">
                                  <p:stCondLst>
                                    <p:cond delay="80"/>
                                  </p:stCondLst>
                                  <p:childTnLst>
                                    <p:animRot by="180000">
                                      <p:cBhvr>
                                        <p:cTn id="1413" dur="52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4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1415" dur="695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6" presetID="8" presetClass="emph" presetSubtype="0" repeatCount="indefinite" autoRev="1" fill="hold" grpId="1" nodeType="withEffect">
                                  <p:stCondLst>
                                    <p:cond delay="315"/>
                                  </p:stCondLst>
                                  <p:childTnLst>
                                    <p:animRot by="180000">
                                      <p:cBhvr>
                                        <p:cTn id="1417" dur="422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8" presetID="8" presetClass="emph" presetSubtype="0" repeatCount="indefinite" autoRev="1" fill="hold" grpId="1" nodeType="withEffect">
                                  <p:stCondLst>
                                    <p:cond delay="115"/>
                                  </p:stCondLst>
                                  <p:childTnLst>
                                    <p:animRot by="180000">
                                      <p:cBhvr>
                                        <p:cTn id="1419" dur="639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0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1421" dur="37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2" presetID="8" presetClass="emph" presetSubtype="0" repeatCount="indefinite" autoRev="1" fill="hold" grpId="1" nodeType="withEffect">
                                  <p:stCondLst>
                                    <p:cond delay="428"/>
                                  </p:stCondLst>
                                  <p:childTnLst>
                                    <p:animRot by="180000">
                                      <p:cBhvr>
                                        <p:cTn id="1423" dur="377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4" presetID="8" presetClass="emph" presetSubtype="0" repeatCount="indefinite" autoRev="1" fill="hold" grpId="1" nodeType="withEffect">
                                  <p:stCondLst>
                                    <p:cond delay="121"/>
                                  </p:stCondLst>
                                  <p:childTnLst>
                                    <p:animRot by="180000">
                                      <p:cBhvr>
                                        <p:cTn id="1425" dur="261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6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1427" dur="227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8" presetID="8" presetClass="emph" presetSubtype="0" repeatCount="indefinite" autoRev="1" fill="hold" grpId="1" nodeType="withEffect">
                                  <p:stCondLst>
                                    <p:cond delay="453"/>
                                  </p:stCondLst>
                                  <p:childTnLst>
                                    <p:animRot by="180000">
                                      <p:cBhvr>
                                        <p:cTn id="1429" dur="239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0" presetID="8" presetClass="emph" presetSubtype="0" repeatCount="indefinite" autoRev="1" fill="hold" grpId="1" nodeType="withEffect">
                                  <p:stCondLst>
                                    <p:cond delay="161"/>
                                  </p:stCondLst>
                                  <p:childTnLst>
                                    <p:animRot by="180000">
                                      <p:cBhvr>
                                        <p:cTn id="1431" dur="447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2" presetID="8" presetClass="emph" presetSubtype="0" repeatCount="indefinite" autoRev="1" fill="hold" grpId="1" nodeType="withEffect">
                                  <p:stCondLst>
                                    <p:cond delay="351"/>
                                  </p:stCondLst>
                                  <p:childTnLst>
                                    <p:animRot by="180000">
                                      <p:cBhvr>
                                        <p:cTn id="1433" dur="498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4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1435" dur="315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6" presetID="8" presetClass="emph" presetSubtype="0" repeatCount="indefinite" autoRev="1" fill="hold" grpId="1" nodeType="withEffect">
                                  <p:stCondLst>
                                    <p:cond delay="385"/>
                                  </p:stCondLst>
                                  <p:childTnLst>
                                    <p:animRot by="180000">
                                      <p:cBhvr>
                                        <p:cTn id="1437" dur="61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8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1439" dur="447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0" presetID="8" presetClass="emph" presetSubtype="0" repeatCount="indefinite" autoRev="1" fill="hold" grpId="1" nodeType="withEffect">
                                  <p:stCondLst>
                                    <p:cond delay="151"/>
                                  </p:stCondLst>
                                  <p:childTnLst>
                                    <p:animRot by="180000">
                                      <p:cBhvr>
                                        <p:cTn id="1441" dur="511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2" presetID="8" presetClass="emph" presetSubtype="0" repeatCount="indefinite" autoRev="1" fill="hold" grpId="1" nodeType="withEffect">
                                  <p:stCondLst>
                                    <p:cond delay="437"/>
                                  </p:stCondLst>
                                  <p:childTnLst>
                                    <p:animRot by="180000">
                                      <p:cBhvr>
                                        <p:cTn id="1443" dur="284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4" presetID="8" presetClass="emph" presetSubtype="0" repeatCount="indefinite" autoRev="1" fill="hold" grpId="1" nodeType="withEffect">
                                  <p:stCondLst>
                                    <p:cond delay="37"/>
                                  </p:stCondLst>
                                  <p:childTnLst>
                                    <p:animRot by="180000">
                                      <p:cBhvr>
                                        <p:cTn id="1445" dur="289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6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1447" dur="525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8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1449" dur="57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0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1451" dur="55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2" presetID="8" presetClass="emph" presetSubtype="0" repeatCount="indefinite" autoRev="1" fill="hold" grpId="1" nodeType="withEffect">
                                  <p:stCondLst>
                                    <p:cond delay="238"/>
                                  </p:stCondLst>
                                  <p:childTnLst>
                                    <p:animRot by="180000">
                                      <p:cBhvr>
                                        <p:cTn id="1453" dur="384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4" presetID="8" presetClass="emph" presetSubtype="0" repeatCount="indefinite" autoRev="1" fill="hold" grpId="1" nodeType="withEffect">
                                  <p:stCondLst>
                                    <p:cond delay="283"/>
                                  </p:stCondLst>
                                  <p:childTnLst>
                                    <p:animRot by="180000">
                                      <p:cBhvr>
                                        <p:cTn id="1455" dur="219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6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1457" dur="38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8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1459" dur="417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0" presetID="8" presetClass="emph" presetSubtype="0" repeatCount="indefinite" autoRev="1" fill="hold" grpId="1" nodeType="withEffect">
                                  <p:stCondLst>
                                    <p:cond delay="178"/>
                                  </p:stCondLst>
                                  <p:childTnLst>
                                    <p:animRot by="180000">
                                      <p:cBhvr>
                                        <p:cTn id="1461" dur="24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2" presetID="8" presetClass="emph" presetSubtype="0" repeatCount="indefinite" autoRev="1" fill="hold" grpId="1" nodeType="withEffect">
                                  <p:stCondLst>
                                    <p:cond delay="439"/>
                                  </p:stCondLst>
                                  <p:childTnLst>
                                    <p:animRot by="180000">
                                      <p:cBhvr>
                                        <p:cTn id="1463" dur="338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4" presetID="8" presetClass="emph" presetSubtype="0" repeatCount="indefinite" autoRev="1" fill="hold" grpId="1" nodeType="withEffect">
                                  <p:stCondLst>
                                    <p:cond delay="323"/>
                                  </p:stCondLst>
                                  <p:childTnLst>
                                    <p:animRot by="180000">
                                      <p:cBhvr>
                                        <p:cTn id="1465" dur="213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6" presetID="8" presetClass="emph" presetSubtype="0" repeatCount="indefinite" autoRev="1" fill="hold" grpId="1" nodeType="withEffect">
                                  <p:stCondLst>
                                    <p:cond delay="421"/>
                                  </p:stCondLst>
                                  <p:childTnLst>
                                    <p:animRot by="180000">
                                      <p:cBhvr>
                                        <p:cTn id="1467" dur="305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8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1469" dur="287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0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1471" dur="259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2" presetID="8" presetClass="emph" presetSubtype="0" repeatCount="indefinite" autoRev="1" fill="hold" grpId="1" nodeType="withEffect">
                                  <p:stCondLst>
                                    <p:cond delay="440"/>
                                  </p:stCondLst>
                                  <p:childTnLst>
                                    <p:animRot by="180000">
                                      <p:cBhvr>
                                        <p:cTn id="1473" dur="471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4" presetID="8" presetClass="emph" presetSubtype="0" repeatCount="indefinite" autoRev="1" fill="hold" grpId="1" nodeType="withEffect">
                                  <p:stCondLst>
                                    <p:cond delay="68"/>
                                  </p:stCondLst>
                                  <p:childTnLst>
                                    <p:animRot by="180000">
                                      <p:cBhvr>
                                        <p:cTn id="1475" dur="352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6" presetID="8" presetClass="emph" presetSubtype="0" repeatCount="indefinite" autoRev="1" fill="hold" grpId="1" nodeType="withEffect">
                                  <p:stCondLst>
                                    <p:cond delay="448"/>
                                  </p:stCondLst>
                                  <p:childTnLst>
                                    <p:animRot by="180000">
                                      <p:cBhvr>
                                        <p:cTn id="1477" dur="214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8" presetID="8" presetClass="emph" presetSubtype="0" repeatCount="indefinite" autoRev="1" fill="hold" grpId="1" nodeType="withEffect">
                                  <p:stCondLst>
                                    <p:cond delay="170"/>
                                  </p:stCondLst>
                                  <p:childTnLst>
                                    <p:animRot by="180000">
                                      <p:cBhvr>
                                        <p:cTn id="1479" dur="681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0" presetID="8" presetClass="emph" presetSubtype="0" repeatCount="indefinite" autoRev="1" fill="hold" grpId="1" nodeType="withEffect">
                                  <p:stCondLst>
                                    <p:cond delay="187"/>
                                  </p:stCondLst>
                                  <p:childTnLst>
                                    <p:animRot by="180000">
                                      <p:cBhvr>
                                        <p:cTn id="1481" dur="441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2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1483" dur="634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4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1485" dur="219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6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1487" dur="372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8" presetID="8" presetClass="emph" presetSubtype="0" repeatCount="indefinite" autoRev="1" fill="hold" grpId="1" nodeType="withEffect">
                                  <p:stCondLst>
                                    <p:cond delay="8"/>
                                  </p:stCondLst>
                                  <p:childTnLst>
                                    <p:animRot by="180000">
                                      <p:cBhvr>
                                        <p:cTn id="1489" dur="543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0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1491" dur="425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2" presetID="8" presetClass="emph" presetSubtype="0" repeatCount="indefinite" autoRev="1" fill="hold" grpId="1" nodeType="withEffect">
                                  <p:stCondLst>
                                    <p:cond delay="330"/>
                                  </p:stCondLst>
                                  <p:childTnLst>
                                    <p:animRot by="180000">
                                      <p:cBhvr>
                                        <p:cTn id="1493" dur="254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4" presetID="8" presetClass="emph" presetSubtype="0" repeatCount="indefinite" autoRev="1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Rot by="180000">
                                      <p:cBhvr>
                                        <p:cTn id="1495" dur="423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6" presetID="8" presetClass="emph" presetSubtype="0" repeatCount="indefinite" autoRev="1" fill="hold" grpId="1" nodeType="withEffect">
                                  <p:stCondLst>
                                    <p:cond delay="384"/>
                                  </p:stCondLst>
                                  <p:childTnLst>
                                    <p:animRot by="180000">
                                      <p:cBhvr>
                                        <p:cTn id="1497" dur="577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8" presetID="8" presetClass="emph" presetSubtype="0" repeatCount="indefinite" autoRev="1" fill="hold" grpId="1" nodeType="withEffect">
                                  <p:stCondLst>
                                    <p:cond delay="186"/>
                                  </p:stCondLst>
                                  <p:childTnLst>
                                    <p:animRot by="180000">
                                      <p:cBhvr>
                                        <p:cTn id="1499" dur="443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0" presetID="8" presetClass="emph" presetSubtype="0" repeatCount="indefinite" autoRev="1" fill="hold" grpId="1" nodeType="withEffect">
                                  <p:stCondLst>
                                    <p:cond delay="90"/>
                                  </p:stCondLst>
                                  <p:childTnLst>
                                    <p:animRot by="180000">
                                      <p:cBhvr>
                                        <p:cTn id="1501" dur="283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2" presetID="8" presetClass="emph" presetSubtype="0" repeatCount="indefinite" autoRev="1" fill="hold" grpId="1" nodeType="withEffect">
                                  <p:stCondLst>
                                    <p:cond delay="223"/>
                                  </p:stCondLst>
                                  <p:childTnLst>
                                    <p:animRot by="180000">
                                      <p:cBhvr>
                                        <p:cTn id="1503" dur="492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4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1505" dur="48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6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1507" dur="601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8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1509" dur="525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0" presetID="8" presetClass="emph" presetSubtype="0" repeatCount="indefinite" autoRev="1" fill="hold" grpId="1" nodeType="withEffect">
                                  <p:stCondLst>
                                    <p:cond delay="390"/>
                                  </p:stCondLst>
                                  <p:childTnLst>
                                    <p:animRot by="180000">
                                      <p:cBhvr>
                                        <p:cTn id="1511" dur="55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2" presetID="8" presetClass="emph" presetSubtype="0" repeatCount="indefinite" autoRev="1" fill="hold" grpId="1" nodeType="withEffect">
                                  <p:stCondLst>
                                    <p:cond delay="432"/>
                                  </p:stCondLst>
                                  <p:childTnLst>
                                    <p:animRot by="180000">
                                      <p:cBhvr>
                                        <p:cTn id="1513" dur="568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4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1515" dur="258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6" presetID="8" presetClass="emph" presetSubtype="0" repeatCount="indefinite" autoRev="1" fill="hold" grpId="1" nodeType="withEffect">
                                  <p:stCondLst>
                                    <p:cond delay="48"/>
                                  </p:stCondLst>
                                  <p:childTnLst>
                                    <p:animRot by="180000">
                                      <p:cBhvr>
                                        <p:cTn id="1517" dur="209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8" presetID="8" presetClass="emph" presetSubtype="0" repeatCount="indefinite" autoRev="1" fill="hold" grpId="1" nodeType="withEffect">
                                  <p:stCondLst>
                                    <p:cond delay="54"/>
                                  </p:stCondLst>
                                  <p:childTnLst>
                                    <p:animRot by="180000">
                                      <p:cBhvr>
                                        <p:cTn id="1519" dur="674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0" presetID="8" presetClass="emph" presetSubtype="0" repeatCount="indefinite" autoRev="1" fill="hold" grpId="1" nodeType="withEffect">
                                  <p:stCondLst>
                                    <p:cond delay="14"/>
                                  </p:stCondLst>
                                  <p:childTnLst>
                                    <p:animRot by="180000">
                                      <p:cBhvr>
                                        <p:cTn id="1521" dur="292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2" presetID="8" presetClass="emph" presetSubtype="0" repeatCount="indefinite" autoRev="1" fill="hold" grpId="1" nodeType="withEffect">
                                  <p:stCondLst>
                                    <p:cond delay="485"/>
                                  </p:stCondLst>
                                  <p:childTnLst>
                                    <p:animRot by="180000">
                                      <p:cBhvr>
                                        <p:cTn id="1523" dur="467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4" presetID="8" presetClass="emph" presetSubtype="0" repeatCount="indefinite" autoRev="1" fill="hold" grpId="1" nodeType="withEffect">
                                  <p:stCondLst>
                                    <p:cond delay="7"/>
                                  </p:stCondLst>
                                  <p:childTnLst>
                                    <p:animRot by="180000">
                                      <p:cBhvr>
                                        <p:cTn id="1525" dur="319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6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1527" dur="208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8" presetID="8" presetClass="emph" presetSubtype="0" repeatCount="indefinite" autoRev="1" fill="hold" grpId="1" nodeType="withEffect">
                                  <p:stCondLst>
                                    <p:cond delay="473"/>
                                  </p:stCondLst>
                                  <p:childTnLst>
                                    <p:animRot by="180000">
                                      <p:cBhvr>
                                        <p:cTn id="1529" dur="485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0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1531" dur="228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2" presetID="8" presetClass="emph" presetSubtype="0" repeatCount="indefinite" autoRev="1" fill="hold" grpId="1" nodeType="withEffect">
                                  <p:stCondLst>
                                    <p:cond delay="69"/>
                                  </p:stCondLst>
                                  <p:childTnLst>
                                    <p:animRot by="180000">
                                      <p:cBhvr>
                                        <p:cTn id="1533" dur="349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4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1535" dur="6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6" presetID="8" presetClass="emph" presetSubtype="0" repeatCount="indefinite" autoRev="1" fill="hold" grpId="1" nodeType="withEffect">
                                  <p:stCondLst>
                                    <p:cond delay="237"/>
                                  </p:stCondLst>
                                  <p:childTnLst>
                                    <p:animRot by="180000">
                                      <p:cBhvr>
                                        <p:cTn id="1537" dur="614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8" presetID="8" presetClass="emph" presetSubtype="0" repeatCount="indefinite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Rot by="180000">
                                      <p:cBhvr>
                                        <p:cTn id="1539" dur="23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0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1541" dur="55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2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1543" dur="613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4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1545" dur="527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6" presetID="8" presetClass="emph" presetSubtype="0" repeatCount="indefinite" autoRev="1" fill="hold" grpId="1" nodeType="withEffect">
                                  <p:stCondLst>
                                    <p:cond delay="479"/>
                                  </p:stCondLst>
                                  <p:childTnLst>
                                    <p:animRot by="180000">
                                      <p:cBhvr>
                                        <p:cTn id="1547" dur="63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8" presetID="8" presetClass="emph" presetSubtype="0" repeatCount="indefinite" autoRev="1" fill="hold" grpId="1" nodeType="withEffect">
                                  <p:stCondLst>
                                    <p:cond delay="328"/>
                                  </p:stCondLst>
                                  <p:childTnLst>
                                    <p:animRot by="180000">
                                      <p:cBhvr>
                                        <p:cTn id="1549" dur="682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0" presetID="8" presetClass="emph" presetSubtype="0" repeatCount="indefinite" autoRev="1" fill="hold" grpId="1" nodeType="withEffect">
                                  <p:stCondLst>
                                    <p:cond delay="194"/>
                                  </p:stCondLst>
                                  <p:childTnLst>
                                    <p:animRot by="180000">
                                      <p:cBhvr>
                                        <p:cTn id="1551" dur="578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2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1553" dur="20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4" presetID="8" presetClass="emph" presetSubtype="0" repeatCount="indefinite" autoRev="1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180000">
                                      <p:cBhvr>
                                        <p:cTn id="1555" dur="245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6" presetID="8" presetClass="emph" presetSubtype="0" repeatCount="indefinite" autoRev="1" fill="hold" grpId="1" nodeType="withEffect">
                                  <p:stCondLst>
                                    <p:cond delay="99"/>
                                  </p:stCondLst>
                                  <p:childTnLst>
                                    <p:animRot by="180000">
                                      <p:cBhvr>
                                        <p:cTn id="1557" dur="261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8" presetID="8" presetClass="emph" presetSubtype="0" repeatCount="indefinite" autoRev="1" fill="hold" grpId="1" nodeType="withEffect">
                                  <p:stCondLst>
                                    <p:cond delay="22"/>
                                  </p:stCondLst>
                                  <p:childTnLst>
                                    <p:animRot by="180000">
                                      <p:cBhvr>
                                        <p:cTn id="1559" dur="645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0" presetID="8" presetClass="emph" presetSubtype="0" repeatCount="indefinite" autoRev="1" fill="hold" grpId="1" nodeType="withEffect">
                                  <p:stCondLst>
                                    <p:cond delay="228"/>
                                  </p:stCondLst>
                                  <p:childTnLst>
                                    <p:animRot by="180000">
                                      <p:cBhvr>
                                        <p:cTn id="1561" dur="51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2" presetID="8" presetClass="emph" presetSubtype="0" repeatCount="indefinite" autoRev="1" fill="hold" grpId="1" nodeType="withEffect">
                                  <p:stCondLst>
                                    <p:cond delay="458"/>
                                  </p:stCondLst>
                                  <p:childTnLst>
                                    <p:animRot by="180000">
                                      <p:cBhvr>
                                        <p:cTn id="1563" dur="363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4" presetID="8" presetClass="emph" presetSubtype="0" repeatCount="indefinite" autoRev="1" fill="hold" grpId="1" nodeType="withEffect">
                                  <p:stCondLst>
                                    <p:cond delay="123"/>
                                  </p:stCondLst>
                                  <p:childTnLst>
                                    <p:animRot by="180000">
                                      <p:cBhvr>
                                        <p:cTn id="1565" dur="312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6" presetID="8" presetClass="emph" presetSubtype="0" repeatCount="indefinite" autoRev="1" fill="hold" grpId="1" nodeType="withEffect">
                                  <p:stCondLst>
                                    <p:cond delay="255"/>
                                  </p:stCondLst>
                                  <p:childTnLst>
                                    <p:animRot by="180000">
                                      <p:cBhvr>
                                        <p:cTn id="1567" dur="537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8" presetID="8" presetClass="emph" presetSubtype="0" repeatCount="indefinite" autoRev="1" fill="hold" grpId="1" nodeType="withEffect">
                                  <p:stCondLst>
                                    <p:cond delay="26"/>
                                  </p:stCondLst>
                                  <p:childTnLst>
                                    <p:animRot by="180000">
                                      <p:cBhvr>
                                        <p:cTn id="1569" dur="453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0" presetID="8" presetClass="emph" presetSubtype="0" repeatCount="indefinite" autoRev="1" fill="hold" grpId="1" nodeType="withEffect">
                                  <p:stCondLst>
                                    <p:cond delay="411"/>
                                  </p:stCondLst>
                                  <p:childTnLst>
                                    <p:animRot by="180000">
                                      <p:cBhvr>
                                        <p:cTn id="1571" dur="458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2" presetID="8" presetClass="emph" presetSubtype="0" repeatCount="indefinite" autoRev="1" fill="hold" grpId="1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80000">
                                      <p:cBhvr>
                                        <p:cTn id="1573" dur="617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4" presetID="8" presetClass="emph" presetSubtype="0" repeatCount="indefinite" autoRev="1" fill="hold" grpId="1" nodeType="withEffect">
                                  <p:stCondLst>
                                    <p:cond delay="296"/>
                                  </p:stCondLst>
                                  <p:childTnLst>
                                    <p:animRot by="180000">
                                      <p:cBhvr>
                                        <p:cTn id="1575" dur="297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6" presetID="8" presetClass="emph" presetSubtype="0" repeatCount="indefinite" autoRev="1" fill="hold" grpId="1" nodeType="withEffect">
                                  <p:stCondLst>
                                    <p:cond delay="354"/>
                                  </p:stCondLst>
                                  <p:childTnLst>
                                    <p:animRot by="180000">
                                      <p:cBhvr>
                                        <p:cTn id="1577" dur="398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8" presetID="8" presetClass="emph" presetSubtype="0" repeatCount="indefinite" autoRev="1" fill="hold" grpId="1" nodeType="withEffect">
                                  <p:stCondLst>
                                    <p:cond delay="36"/>
                                  </p:stCondLst>
                                  <p:childTnLst>
                                    <p:animRot by="180000">
                                      <p:cBhvr>
                                        <p:cTn id="1579" dur="453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0" presetID="8" presetClass="emph" presetSubtype="0" repeatCount="indefinite" autoRev="1" fill="hold" grpId="1" nodeType="withEffect">
                                  <p:stCondLst>
                                    <p:cond delay="379"/>
                                  </p:stCondLst>
                                  <p:childTnLst>
                                    <p:animRot by="180000">
                                      <p:cBhvr>
                                        <p:cTn id="1581" dur="467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2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1583" dur="53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4" presetID="8" presetClass="emph" presetSubtype="0" repeatCount="indefinite" autoRev="1" fill="hold" grpId="1" nodeType="withEffect">
                                  <p:stCondLst>
                                    <p:cond delay="126"/>
                                  </p:stCondLst>
                                  <p:childTnLst>
                                    <p:animRot by="180000">
                                      <p:cBhvr>
                                        <p:cTn id="1585" dur="364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6" presetID="8" presetClass="emph" presetSubtype="0" repeatCount="indefinite" autoRev="1" fill="hold" grpId="1" nodeType="withEffect">
                                  <p:stCondLst>
                                    <p:cond delay="44"/>
                                  </p:stCondLst>
                                  <p:childTnLst>
                                    <p:animRot by="180000">
                                      <p:cBhvr>
                                        <p:cTn id="1587" dur="463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8" presetID="8" presetClass="emph" presetSubtype="0" repeatCount="indefinite" autoRev="1" fill="hold" grpId="1" nodeType="withEffect">
                                  <p:stCondLst>
                                    <p:cond delay="498"/>
                                  </p:stCondLst>
                                  <p:childTnLst>
                                    <p:animRot by="180000">
                                      <p:cBhvr>
                                        <p:cTn id="1589" dur="41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0" presetID="8" presetClass="emph" presetSubtype="0" repeatCount="indefinite" autoRev="1" fill="hold" grpId="1" nodeType="withEffect">
                                  <p:stCondLst>
                                    <p:cond delay="42"/>
                                  </p:stCondLst>
                                  <p:childTnLst>
                                    <p:animRot by="180000">
                                      <p:cBhvr>
                                        <p:cTn id="1591" dur="688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2" presetID="8" presetClass="emph" presetSubtype="0" repeatCount="indefinite" autoRev="1" fill="hold" grpId="1" nodeType="withEffect">
                                  <p:stCondLst>
                                    <p:cond delay="293"/>
                                  </p:stCondLst>
                                  <p:childTnLst>
                                    <p:animRot by="180000">
                                      <p:cBhvr>
                                        <p:cTn id="1593" dur="24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4" presetID="8" presetClass="emph" presetSubtype="0" repeatCount="indefinite" autoRev="1" fill="hold" grpId="1" nodeType="withEffect">
                                  <p:stCondLst>
                                    <p:cond delay="497"/>
                                  </p:stCondLst>
                                  <p:childTnLst>
                                    <p:animRot by="180000">
                                      <p:cBhvr>
                                        <p:cTn id="1595" dur="5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6" presetID="8" presetClass="emph" presetSubtype="0" repeatCount="indefinite" autoRev="1" fill="hold" grpId="1" nodeType="withEffect">
                                  <p:stCondLst>
                                    <p:cond delay="144"/>
                                  </p:stCondLst>
                                  <p:childTnLst>
                                    <p:animRot by="180000">
                                      <p:cBhvr>
                                        <p:cTn id="1597" dur="501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8" presetID="8" presetClass="emph" presetSubtype="0" repeatCount="indefinite" autoRev="1" fill="hold" grpId="1" nodeType="withEffect">
                                  <p:stCondLst>
                                    <p:cond delay="436"/>
                                  </p:stCondLst>
                                  <p:childTnLst>
                                    <p:animRot by="180000">
                                      <p:cBhvr>
                                        <p:cTn id="1599" dur="255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0" presetID="8" presetClass="emph" presetSubtype="0" repeatCount="indefinite" autoRev="1" fill="hold" grpId="1" nodeType="withEffect">
                                  <p:stCondLst>
                                    <p:cond delay="95"/>
                                  </p:stCondLst>
                                  <p:childTnLst>
                                    <p:animRot by="180000">
                                      <p:cBhvr>
                                        <p:cTn id="1601" dur="574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2" presetID="8" presetClass="emph" presetSubtype="0" repeatCount="indefinite" autoRev="1" fill="hold" grpId="1" nodeType="withEffect">
                                  <p:stCondLst>
                                    <p:cond delay="61"/>
                                  </p:stCondLst>
                                  <p:childTnLst>
                                    <p:animRot by="180000">
                                      <p:cBhvr>
                                        <p:cTn id="1603" dur="472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4" presetID="8" presetClass="emph" presetSubtype="0" repeatCount="indefinite" autoRev="1" fill="hold" grpId="1" nodeType="withEffect">
                                  <p:stCondLst>
                                    <p:cond delay="294"/>
                                  </p:stCondLst>
                                  <p:childTnLst>
                                    <p:animRot by="180000">
                                      <p:cBhvr>
                                        <p:cTn id="1605" dur="555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6" presetID="8" presetClass="emph" presetSubtype="0" repeatCount="indefinite" autoRev="1" fill="hold" grpId="1" nodeType="withEffect">
                                  <p:stCondLst>
                                    <p:cond delay="12"/>
                                  </p:stCondLst>
                                  <p:childTnLst>
                                    <p:animRot by="180000">
                                      <p:cBhvr>
                                        <p:cTn id="1607" dur="562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8" presetID="8" presetClass="emph" presetSubtype="0" repeatCount="indefinite" autoRev="1" fill="hold" grpId="1" nodeType="withEffect">
                                  <p:stCondLst>
                                    <p:cond delay="312"/>
                                  </p:stCondLst>
                                  <p:childTnLst>
                                    <p:animRot by="180000">
                                      <p:cBhvr>
                                        <p:cTn id="1609" dur="258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0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1611" dur="43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2" presetID="8" presetClass="emph" presetSubtype="0" repeatCount="indefinite" autoRev="1" fill="hold" grpId="1" nodeType="withEffect">
                                  <p:stCondLst>
                                    <p:cond delay="92"/>
                                  </p:stCondLst>
                                  <p:childTnLst>
                                    <p:animRot by="180000">
                                      <p:cBhvr>
                                        <p:cTn id="1613" dur="392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4" presetID="8" presetClass="emph" presetSubtype="0" repeatCount="indefinite" autoRev="1" fill="hold" grpId="1" nodeType="withEffect">
                                  <p:stCondLst>
                                    <p:cond delay="58"/>
                                  </p:stCondLst>
                                  <p:childTnLst>
                                    <p:animRot by="180000">
                                      <p:cBhvr>
                                        <p:cTn id="1615" dur="502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6" presetID="8" presetClass="emph" presetSubtype="0" repeatCount="indefinite" autoRev="1" fill="hold" grpId="1" nodeType="withEffect">
                                  <p:stCondLst>
                                    <p:cond delay="13"/>
                                  </p:stCondLst>
                                  <p:childTnLst>
                                    <p:animRot by="180000">
                                      <p:cBhvr>
                                        <p:cTn id="1617" dur="343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8" presetID="8" presetClass="emph" presetSubtype="0" repeatCount="indefinite" autoRev="1" fill="hold" grpId="1" nodeType="withEffect">
                                  <p:stCondLst>
                                    <p:cond delay="182"/>
                                  </p:stCondLst>
                                  <p:childTnLst>
                                    <p:animRot by="180000">
                                      <p:cBhvr>
                                        <p:cTn id="1619" dur="323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0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1621" dur="593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2" presetID="8" presetClass="emph" presetSubtype="0" repeatCount="indefinite" autoRev="1" fill="hold" grpId="1" nodeType="withEffect">
                                  <p:stCondLst>
                                    <p:cond delay="84"/>
                                  </p:stCondLst>
                                  <p:childTnLst>
                                    <p:animRot by="180000">
                                      <p:cBhvr>
                                        <p:cTn id="1623" dur="289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4" presetID="8" presetClass="emph" presetSubtype="0" repeatCount="indefinite" autoRev="1" fill="hold" grpId="1" nodeType="withEffect">
                                  <p:stCondLst>
                                    <p:cond delay="305"/>
                                  </p:stCondLst>
                                  <p:childTnLst>
                                    <p:animRot by="180000">
                                      <p:cBhvr>
                                        <p:cTn id="1625" dur="25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6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1627" dur="494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8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1629" dur="244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0" presetID="8" presetClass="emph" presetSubtype="0" repeatCount="indefinite" autoRev="1" fill="hold" grpId="1" nodeType="withEffect">
                                  <p:stCondLst>
                                    <p:cond delay="79"/>
                                  </p:stCondLst>
                                  <p:childTnLst>
                                    <p:animRot by="180000">
                                      <p:cBhvr>
                                        <p:cTn id="1631" dur="208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2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1633" dur="55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4" presetID="8" presetClass="emph" presetSubtype="0" repeatCount="indefinite" autoRev="1" fill="hold" grpId="1" nodeType="withEffect">
                                  <p:stCondLst>
                                    <p:cond delay="254"/>
                                  </p:stCondLst>
                                  <p:childTnLst>
                                    <p:animRot by="180000">
                                      <p:cBhvr>
                                        <p:cTn id="1635" dur="48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6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1637" dur="69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8" presetID="8" presetClass="emph" presetSubtype="0" repeatCount="indefinite" autoRev="1" fill="hold" grpId="1" nodeType="withEffect">
                                  <p:stCondLst>
                                    <p:cond delay="259"/>
                                  </p:stCondLst>
                                  <p:childTnLst>
                                    <p:animRot by="180000">
                                      <p:cBhvr>
                                        <p:cTn id="1639" dur="363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0" presetID="8" presetClass="emph" presetSubtype="0" repeatCount="indefinite" autoRev="1" fill="hold" grpId="1" nodeType="withEffect">
                                  <p:stCondLst>
                                    <p:cond delay="290"/>
                                  </p:stCondLst>
                                  <p:childTnLst>
                                    <p:animRot by="180000">
                                      <p:cBhvr>
                                        <p:cTn id="1641" dur="68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2" presetID="8" presetClass="emph" presetSubtype="0" repeatCount="indefinite" autoRev="1" fill="hold" grpId="1" nodeType="withEffect">
                                  <p:stCondLst>
                                    <p:cond delay="386"/>
                                  </p:stCondLst>
                                  <p:childTnLst>
                                    <p:animRot by="180000">
                                      <p:cBhvr>
                                        <p:cTn id="1643" dur="26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4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1645" dur="285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6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1647" dur="429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8" presetID="8" presetClass="emph" presetSubtype="0" repeatCount="indefinite" autoRev="1" fill="hold" grpId="1" nodeType="withEffect">
                                  <p:stCondLst>
                                    <p:cond delay="142"/>
                                  </p:stCondLst>
                                  <p:childTnLst>
                                    <p:animRot by="180000">
                                      <p:cBhvr>
                                        <p:cTn id="1649" dur="222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0" presetID="8" presetClass="emph" presetSubtype="0" repeatCount="indefinite" autoRev="1" fill="hold" grpId="1" nodeType="withEffect">
                                  <p:stCondLst>
                                    <p:cond delay="246"/>
                                  </p:stCondLst>
                                  <p:childTnLst>
                                    <p:animRot by="180000">
                                      <p:cBhvr>
                                        <p:cTn id="1651" dur="53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2" presetID="8" presetClass="emph" presetSubtype="0" repeatCount="indefinite" autoRev="1" fill="hold" grpId="1" nodeType="withEffect">
                                  <p:stCondLst>
                                    <p:cond delay="277"/>
                                  </p:stCondLst>
                                  <p:childTnLst>
                                    <p:animRot by="180000">
                                      <p:cBhvr>
                                        <p:cTn id="1653" dur="638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4" presetID="8" presetClass="emph" presetSubtype="0" repeatCount="indefinite" autoRev="1" fill="hold" grpId="1" nodeType="withEffect">
                                  <p:stCondLst>
                                    <p:cond delay="164"/>
                                  </p:stCondLst>
                                  <p:childTnLst>
                                    <p:animRot by="180000">
                                      <p:cBhvr>
                                        <p:cTn id="1655" dur="402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6" presetID="8" presetClass="emph" presetSubtype="0" repeatCount="indefinite" autoRev="1" fill="hold" grpId="1" nodeType="withEffect">
                                  <p:stCondLst>
                                    <p:cond delay="408"/>
                                  </p:stCondLst>
                                  <p:childTnLst>
                                    <p:animRot by="180000">
                                      <p:cBhvr>
                                        <p:cTn id="1657" dur="621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8" presetID="8" presetClass="emph" presetSubtype="0" repeatCount="indefinite" autoRev="1" fill="hold" grpId="1" nodeType="withEffect">
                                  <p:stCondLst>
                                    <p:cond delay="211"/>
                                  </p:stCondLst>
                                  <p:childTnLst>
                                    <p:animRot by="180000">
                                      <p:cBhvr>
                                        <p:cTn id="1659" dur="39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0" presetID="8" presetClass="emph" presetSubtype="0" repeatCount="indefinite" autoRev="1" fill="hold" grpId="1" nodeType="withEffect">
                                  <p:stCondLst>
                                    <p:cond delay="147"/>
                                  </p:stCondLst>
                                  <p:childTnLst>
                                    <p:animRot by="180000">
                                      <p:cBhvr>
                                        <p:cTn id="1661" dur="369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2" presetID="8" presetClass="emph" presetSubtype="0" repeatCount="indefinite" autoRev="1" fill="hold" grpId="1" nodeType="withEffect">
                                  <p:stCondLst>
                                    <p:cond delay="202"/>
                                  </p:stCondLst>
                                  <p:childTnLst>
                                    <p:animRot by="180000">
                                      <p:cBhvr>
                                        <p:cTn id="1663" dur="348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4" presetID="8" presetClass="emph" presetSubtype="0" repeatCount="indefinite" autoRev="1" fill="hold" grpId="1" nodeType="withEffect">
                                  <p:stCondLst>
                                    <p:cond delay="139"/>
                                  </p:stCondLst>
                                  <p:childTnLst>
                                    <p:animRot by="180000">
                                      <p:cBhvr>
                                        <p:cTn id="1665" dur="47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6" presetID="8" presetClass="emph" presetSubtype="0" repeatCount="indefinite" autoRev="1" fill="hold" grpId="1" nodeType="withEffect">
                                  <p:stCondLst>
                                    <p:cond delay="256"/>
                                  </p:stCondLst>
                                  <p:childTnLst>
                                    <p:animRot by="180000">
                                      <p:cBhvr>
                                        <p:cTn id="1667" dur="685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8" presetID="8" presetClass="emph" presetSubtype="0" repeatCount="indefinite" autoRev="1" fill="hold" grpId="1" nodeType="withEffect">
                                  <p:stCondLst>
                                    <p:cond delay="258"/>
                                  </p:stCondLst>
                                  <p:childTnLst>
                                    <p:animRot by="180000">
                                      <p:cBhvr>
                                        <p:cTn id="1669" dur="352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0" presetID="8" presetClass="emph" presetSubtype="0" repeatCount="indefinite" autoRev="1" fill="hold" grpId="1" nodeType="withEffect">
                                  <p:stCondLst>
                                    <p:cond delay="51"/>
                                  </p:stCondLst>
                                  <p:childTnLst>
                                    <p:animRot by="180000">
                                      <p:cBhvr>
                                        <p:cTn id="1671" dur="652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2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1673" dur="259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4" presetID="8" presetClass="emph" presetSubtype="0" repeatCount="indefinite" autoRev="1" fill="hold" grpId="1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180000">
                                      <p:cBhvr>
                                        <p:cTn id="1675" dur="661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6" presetID="8" presetClass="emph" presetSubtype="0" repeatCount="indefinite" autoRev="1" fill="hold" grpId="1" nodeType="withEffect">
                                  <p:stCondLst>
                                    <p:cond delay="65"/>
                                  </p:stCondLst>
                                  <p:childTnLst>
                                    <p:animRot by="180000">
                                      <p:cBhvr>
                                        <p:cTn id="1677" dur="474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8" presetID="8" presetClass="emph" presetSubtype="0" repeatCount="indefinite" autoRev="1" fill="hold" grpId="1" nodeType="withEffect">
                                  <p:stCondLst>
                                    <p:cond delay="308"/>
                                  </p:stCondLst>
                                  <p:childTnLst>
                                    <p:animRot by="180000">
                                      <p:cBhvr>
                                        <p:cTn id="1679" dur="271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0" presetID="8" presetClass="emph" presetSubtype="0" repeatCount="indefinite" autoRev="1" fill="hold" grpId="1" nodeType="withEffect">
                                  <p:stCondLst>
                                    <p:cond delay="154"/>
                                  </p:stCondLst>
                                  <p:childTnLst>
                                    <p:animRot by="180000">
                                      <p:cBhvr>
                                        <p:cTn id="1681" dur="578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2" presetID="8" presetClass="emph" presetSubtype="0" repeatCount="indefinite" autoRev="1" fill="hold" grpId="1" nodeType="withEffect">
                                  <p:stCondLst>
                                    <p:cond delay="3"/>
                                  </p:stCondLst>
                                  <p:childTnLst>
                                    <p:animRot by="180000">
                                      <p:cBhvr>
                                        <p:cTn id="1683" dur="285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4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1685" dur="374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6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1687" dur="481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8" presetID="8" presetClass="emph" presetSubtype="0" repeatCount="indefinite" autoRev="1" fill="hold" grpId="1" nodeType="withEffect">
                                  <p:stCondLst>
                                    <p:cond delay="240"/>
                                  </p:stCondLst>
                                  <p:childTnLst>
                                    <p:animRot by="180000">
                                      <p:cBhvr>
                                        <p:cTn id="1689" dur="422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0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1691" dur="461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2" presetID="8" presetClass="emph" presetSubtype="0" repeatCount="indefinite" autoRev="1" fill="hold" grpId="1" nodeType="withEffect">
                                  <p:stCondLst>
                                    <p:cond delay="410"/>
                                  </p:stCondLst>
                                  <p:childTnLst>
                                    <p:animRot by="180000">
                                      <p:cBhvr>
                                        <p:cTn id="1693" dur="203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4" presetID="8" presetClass="emph" presetSubtype="0" repeatCount="indefinite" autoRev="1" fill="hold" grpId="1" nodeType="withEffect">
                                  <p:stCondLst>
                                    <p:cond delay="320"/>
                                  </p:stCondLst>
                                  <p:childTnLst>
                                    <p:animRot by="180000">
                                      <p:cBhvr>
                                        <p:cTn id="1695" dur="629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6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1697" dur="413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8" presetID="8" presetClass="emph" presetSubtype="0" repeatCount="indefinite" autoRev="1" fill="hold" grpId="1" nodeType="withEffect">
                                  <p:stCondLst>
                                    <p:cond delay="333"/>
                                  </p:stCondLst>
                                  <p:childTnLst>
                                    <p:animRot by="180000">
                                      <p:cBhvr>
                                        <p:cTn id="1699" dur="291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0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1701" dur="369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2" presetID="8" presetClass="emph" presetSubtype="0" repeatCount="indefinite" autoRev="1" fill="hold" grpId="1" nodeType="withEffect">
                                  <p:stCondLst>
                                    <p:cond delay="404"/>
                                  </p:stCondLst>
                                  <p:childTnLst>
                                    <p:animRot by="180000">
                                      <p:cBhvr>
                                        <p:cTn id="1703" dur="383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4" presetID="8" presetClass="emph" presetSubtype="0" repeatCount="indefinite" autoRev="1" fill="hold" grpId="1" nodeType="withEffect">
                                  <p:stCondLst>
                                    <p:cond delay="356"/>
                                  </p:stCondLst>
                                  <p:childTnLst>
                                    <p:animRot by="180000">
                                      <p:cBhvr>
                                        <p:cTn id="1705" dur="481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6" presetID="8" presetClass="emph" presetSubtype="0" repeatCount="indefinite" autoRev="1" fill="hold" grpId="1" nodeType="withEffect">
                                  <p:stCondLst>
                                    <p:cond delay="284"/>
                                  </p:stCondLst>
                                  <p:childTnLst>
                                    <p:animRot by="180000">
                                      <p:cBhvr>
                                        <p:cTn id="1707" dur="605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8" presetID="8" presetClass="emph" presetSubtype="0" repeatCount="indefinite" autoRev="1" fill="hold" grpId="1" nodeType="withEffect">
                                  <p:stCondLst>
                                    <p:cond delay="476"/>
                                  </p:stCondLst>
                                  <p:childTnLst>
                                    <p:animRot by="180000">
                                      <p:cBhvr>
                                        <p:cTn id="1709" dur="513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49" grpId="0" animBg="1"/>
      <p:bldP spid="249" grpId="1" animBg="1"/>
      <p:bldP spid="250" grpId="0" animBg="1"/>
      <p:bldP spid="250" grpId="1" animBg="1"/>
      <p:bldP spid="251" grpId="0" animBg="1"/>
      <p:bldP spid="251" grpId="1" animBg="1"/>
      <p:bldP spid="252" grpId="0" animBg="1"/>
      <p:bldP spid="252" grpId="1" animBg="1"/>
      <p:bldP spid="253" grpId="0" animBg="1"/>
      <p:bldP spid="253" grpId="1" animBg="1"/>
      <p:bldP spid="254" grpId="0" animBg="1"/>
      <p:bldP spid="254" grpId="1" animBg="1"/>
      <p:bldP spid="255" grpId="0" animBg="1"/>
      <p:bldP spid="255" grpId="1" animBg="1"/>
      <p:bldP spid="256" grpId="0" animBg="1"/>
      <p:bldP spid="256" grpId="1" animBg="1"/>
      <p:bldP spid="257" grpId="0" animBg="1"/>
      <p:bldP spid="257" grpId="1" animBg="1"/>
      <p:bldP spid="258" grpId="0" animBg="1"/>
      <p:bldP spid="258" grpId="1" animBg="1"/>
      <p:bldP spid="259" grpId="0" animBg="1"/>
      <p:bldP spid="259" grpId="1" animBg="1"/>
      <p:bldP spid="260" grpId="0" animBg="1"/>
      <p:bldP spid="260" grpId="1" animBg="1"/>
      <p:bldP spid="261" grpId="0" animBg="1"/>
      <p:bldP spid="261" grpId="1" animBg="1"/>
      <p:bldP spid="262" grpId="0" animBg="1"/>
      <p:bldP spid="262" grpId="1" animBg="1"/>
      <p:bldP spid="263" grpId="0" animBg="1"/>
      <p:bldP spid="263" grpId="1" animBg="1"/>
      <p:bldP spid="264" grpId="0" animBg="1"/>
      <p:bldP spid="264" grpId="1" animBg="1"/>
      <p:bldP spid="265" grpId="0" animBg="1"/>
      <p:bldP spid="265" grpId="1" animBg="1"/>
      <p:bldP spid="266" grpId="0" animBg="1"/>
      <p:bldP spid="266" grpId="1" animBg="1"/>
      <p:bldP spid="267" grpId="0" animBg="1"/>
      <p:bldP spid="267" grpId="1" animBg="1"/>
      <p:bldP spid="268" grpId="0" animBg="1"/>
      <p:bldP spid="268" grpId="1" animBg="1"/>
      <p:bldP spid="269" grpId="0" animBg="1"/>
      <p:bldP spid="269" grpId="1" animBg="1"/>
      <p:bldP spid="270" grpId="0" animBg="1"/>
      <p:bldP spid="270" grpId="1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0" animBg="1"/>
      <p:bldP spid="285" grpId="1" animBg="1"/>
      <p:bldP spid="286" grpId="0" animBg="1"/>
      <p:bldP spid="286" grpId="1" animBg="1"/>
      <p:bldP spid="287" grpId="0" animBg="1"/>
      <p:bldP spid="287" grpId="1" animBg="1"/>
      <p:bldP spid="288" grpId="0" animBg="1"/>
      <p:bldP spid="288" grpId="1" animBg="1"/>
      <p:bldP spid="289" grpId="0" animBg="1"/>
      <p:bldP spid="289" grpId="1" animBg="1"/>
      <p:bldP spid="290" grpId="0" animBg="1"/>
      <p:bldP spid="290" grpId="1" animBg="1"/>
      <p:bldP spid="291" grpId="0" animBg="1"/>
      <p:bldP spid="291" grpId="1" animBg="1"/>
      <p:bldP spid="292" grpId="0" animBg="1"/>
      <p:bldP spid="292" grpId="1" animBg="1"/>
      <p:bldP spid="293" grpId="0" animBg="1"/>
      <p:bldP spid="293" grpId="1" animBg="1"/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7" grpId="0" animBg="1"/>
      <p:bldP spid="297" grpId="1" animBg="1"/>
      <p:bldP spid="298" grpId="0" animBg="1"/>
      <p:bldP spid="298" grpId="1" animBg="1"/>
      <p:bldP spid="299" grpId="0" animBg="1"/>
      <p:bldP spid="299" grpId="1" animBg="1"/>
      <p:bldP spid="300" grpId="0" animBg="1"/>
      <p:bldP spid="300" grpId="1" animBg="1"/>
      <p:bldP spid="301" grpId="0" animBg="1"/>
      <p:bldP spid="301" grpId="1" animBg="1"/>
      <p:bldP spid="302" grpId="0" animBg="1"/>
      <p:bldP spid="302" grpId="1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1" grpId="1" animBg="1"/>
      <p:bldP spid="312" grpId="0" animBg="1"/>
      <p:bldP spid="312" grpId="1" animBg="1"/>
      <p:bldP spid="313" grpId="0" animBg="1"/>
      <p:bldP spid="313" grpId="1" animBg="1"/>
      <p:bldP spid="314" grpId="0" animBg="1"/>
      <p:bldP spid="314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  <p:bldP spid="318" grpId="0" animBg="1"/>
      <p:bldP spid="318" grpId="1" animBg="1"/>
      <p:bldP spid="319" grpId="0" animBg="1"/>
      <p:bldP spid="319" grpId="1" animBg="1"/>
      <p:bldP spid="320" grpId="0" animBg="1"/>
      <p:bldP spid="320" grpId="1" animBg="1"/>
      <p:bldP spid="321" grpId="0" animBg="1"/>
      <p:bldP spid="321" grpId="1" animBg="1"/>
      <p:bldP spid="322" grpId="0" animBg="1"/>
      <p:bldP spid="322" grpId="1" animBg="1"/>
      <p:bldP spid="323" grpId="0" animBg="1"/>
      <p:bldP spid="323" grpId="1" animBg="1"/>
      <p:bldP spid="324" grpId="0" animBg="1"/>
      <p:bldP spid="324" grpId="1" animBg="1"/>
      <p:bldP spid="325" grpId="0" animBg="1"/>
      <p:bldP spid="325" grpId="1" animBg="1"/>
      <p:bldP spid="326" grpId="0" animBg="1"/>
      <p:bldP spid="326" grpId="1" animBg="1"/>
      <p:bldP spid="327" grpId="0" animBg="1"/>
      <p:bldP spid="327" grpId="1" animBg="1"/>
      <p:bldP spid="328" grpId="0" animBg="1"/>
      <p:bldP spid="328" grpId="1" animBg="1"/>
      <p:bldP spid="329" grpId="0" animBg="1"/>
      <p:bldP spid="329" grpId="1" animBg="1"/>
      <p:bldP spid="330" grpId="0" animBg="1"/>
      <p:bldP spid="330" grpId="1" animBg="1"/>
      <p:bldP spid="331" grpId="0" animBg="1"/>
      <p:bldP spid="331" grpId="1" animBg="1"/>
      <p:bldP spid="332" grpId="0" animBg="1"/>
      <p:bldP spid="332" grpId="1" animBg="1"/>
      <p:bldP spid="333" grpId="0" animBg="1"/>
      <p:bldP spid="333" grpId="1" animBg="1"/>
      <p:bldP spid="334" grpId="0" animBg="1"/>
      <p:bldP spid="334" grpId="1" animBg="1"/>
      <p:bldP spid="335" grpId="0" animBg="1"/>
      <p:bldP spid="335" grpId="1" animBg="1"/>
      <p:bldP spid="336" grpId="0" animBg="1"/>
      <p:bldP spid="336" grpId="1" animBg="1"/>
      <p:bldP spid="337" grpId="0" animBg="1"/>
      <p:bldP spid="337" grpId="1" animBg="1"/>
      <p:bldP spid="338" grpId="0" animBg="1"/>
      <p:bldP spid="338" grpId="1" animBg="1"/>
      <p:bldP spid="339" grpId="0" animBg="1"/>
      <p:bldP spid="339" grpId="1" animBg="1"/>
      <p:bldP spid="340" grpId="0" animBg="1"/>
      <p:bldP spid="340" grpId="1" animBg="1"/>
      <p:bldP spid="341" grpId="0" animBg="1"/>
      <p:bldP spid="341" grpId="1" animBg="1"/>
      <p:bldP spid="342" grpId="0" animBg="1"/>
      <p:bldP spid="342" grpId="1" animBg="1"/>
      <p:bldP spid="343" grpId="0" animBg="1"/>
      <p:bldP spid="343" grpId="1" animBg="1"/>
      <p:bldP spid="344" grpId="0" animBg="1"/>
      <p:bldP spid="344" grpId="1" animBg="1"/>
      <p:bldP spid="345" grpId="0" animBg="1"/>
      <p:bldP spid="345" grpId="1" animBg="1"/>
      <p:bldP spid="346" grpId="0" animBg="1"/>
      <p:bldP spid="346" grpId="1" animBg="1"/>
      <p:bldP spid="347" grpId="0" animBg="1"/>
      <p:bldP spid="347" grpId="1" animBg="1"/>
      <p:bldP spid="348" grpId="0" animBg="1"/>
      <p:bldP spid="348" grpId="1" animBg="1"/>
      <p:bldP spid="349" grpId="0" animBg="1"/>
      <p:bldP spid="34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9" name="Dikdörtgen 138"/>
          <p:cNvSpPr/>
          <p:nvPr/>
        </p:nvSpPr>
        <p:spPr>
          <a:xfrm>
            <a:off x="0" y="94801"/>
            <a:ext cx="9144000" cy="51412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prstClr val="white"/>
              </a:solidFill>
            </a:endParaRPr>
          </a:p>
        </p:txBody>
      </p:sp>
      <p:grpSp>
        <p:nvGrpSpPr>
          <p:cNvPr id="141" name="Grup 140"/>
          <p:cNvGrpSpPr/>
          <p:nvPr/>
        </p:nvGrpSpPr>
        <p:grpSpPr>
          <a:xfrm>
            <a:off x="4628248" y="758181"/>
            <a:ext cx="900000" cy="900000"/>
            <a:chOff x="3546104" y="1383898"/>
            <a:chExt cx="900000" cy="900000"/>
          </a:xfrm>
        </p:grpSpPr>
        <p:grpSp>
          <p:nvGrpSpPr>
            <p:cNvPr id="142" name="Grup 141"/>
            <p:cNvGrpSpPr/>
            <p:nvPr/>
          </p:nvGrpSpPr>
          <p:grpSpPr>
            <a:xfrm>
              <a:off x="3546104" y="1383898"/>
              <a:ext cx="900000" cy="900000"/>
              <a:chOff x="5836261" y="3753692"/>
              <a:chExt cx="2498555" cy="2563641"/>
            </a:xfrm>
          </p:grpSpPr>
          <p:sp>
            <p:nvSpPr>
              <p:cNvPr id="144" name="Akış Çizelgesi: El İle İşlem 143"/>
              <p:cNvSpPr/>
              <p:nvPr/>
            </p:nvSpPr>
            <p:spPr>
              <a:xfrm rot="12481718" flipV="1">
                <a:off x="6421407" y="5654608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Akış Çizelgesi: El İle İşlem 144"/>
              <p:cNvSpPr/>
              <p:nvPr/>
            </p:nvSpPr>
            <p:spPr>
              <a:xfrm rot="10242681" flipV="1">
                <a:off x="7022826" y="575633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Akış Çizelgesi: El İle İşlem 145"/>
              <p:cNvSpPr/>
              <p:nvPr/>
            </p:nvSpPr>
            <p:spPr>
              <a:xfrm rot="7991851" flipV="1">
                <a:off x="7562714" y="546884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Akış Çizelgesi: El İle İşlem 146"/>
              <p:cNvSpPr/>
              <p:nvPr/>
            </p:nvSpPr>
            <p:spPr>
              <a:xfrm rot="5869955" flipV="1">
                <a:off x="7829315" y="4911269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Akış Çizelgesi: El İle İşlem 147"/>
              <p:cNvSpPr/>
              <p:nvPr/>
            </p:nvSpPr>
            <p:spPr>
              <a:xfrm rot="3796493" flipV="1">
                <a:off x="7730164" y="429680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49" name="Akış Çizelgesi: El İle İşlem 148"/>
              <p:cNvSpPr/>
              <p:nvPr/>
            </p:nvSpPr>
            <p:spPr>
              <a:xfrm rot="1638912" flipV="1">
                <a:off x="7297494" y="3853796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50" name="Akış Çizelgesi: El İle İşlem 149"/>
              <p:cNvSpPr/>
              <p:nvPr/>
            </p:nvSpPr>
            <p:spPr>
              <a:xfrm rot="21007836" flipV="1">
                <a:off x="6687484" y="3753692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51" name="Akış Çizelgesi: El İle İşlem 150"/>
              <p:cNvSpPr/>
              <p:nvPr/>
            </p:nvSpPr>
            <p:spPr>
              <a:xfrm rot="18778629" flipV="1">
                <a:off x="6154972" y="4043647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Akış Çizelgesi: El İle İşlem 151"/>
              <p:cNvSpPr/>
              <p:nvPr/>
            </p:nvSpPr>
            <p:spPr>
              <a:xfrm rot="16697638" flipV="1">
                <a:off x="5891762" y="4592367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Akış Çizelgesi: El İle İşlem 152"/>
              <p:cNvSpPr/>
              <p:nvPr/>
            </p:nvSpPr>
            <p:spPr>
              <a:xfrm rot="14601653" flipV="1">
                <a:off x="5995119" y="5217345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3" name="Oval 142"/>
            <p:cNvSpPr/>
            <p:nvPr/>
          </p:nvSpPr>
          <p:spPr>
            <a:xfrm rot="236210">
              <a:off x="3727887" y="1574947"/>
              <a:ext cx="540000" cy="54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68275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prstClr val="white"/>
                </a:solidFill>
              </a:endParaRPr>
            </a:p>
          </p:txBody>
        </p:sp>
      </p:grpSp>
      <p:grpSp>
        <p:nvGrpSpPr>
          <p:cNvPr id="154" name="Grup 153"/>
          <p:cNvGrpSpPr/>
          <p:nvPr/>
        </p:nvGrpSpPr>
        <p:grpSpPr>
          <a:xfrm>
            <a:off x="5416465" y="498987"/>
            <a:ext cx="900000" cy="900000"/>
            <a:chOff x="3546104" y="1383898"/>
            <a:chExt cx="900000" cy="900000"/>
          </a:xfrm>
        </p:grpSpPr>
        <p:grpSp>
          <p:nvGrpSpPr>
            <p:cNvPr id="155" name="Grup 154"/>
            <p:cNvGrpSpPr/>
            <p:nvPr/>
          </p:nvGrpSpPr>
          <p:grpSpPr>
            <a:xfrm>
              <a:off x="3546104" y="1383898"/>
              <a:ext cx="900000" cy="900000"/>
              <a:chOff x="5836261" y="3753692"/>
              <a:chExt cx="2498555" cy="2563641"/>
            </a:xfrm>
          </p:grpSpPr>
          <p:sp>
            <p:nvSpPr>
              <p:cNvPr id="157" name="Akış Çizelgesi: El İle İşlem 156"/>
              <p:cNvSpPr/>
              <p:nvPr/>
            </p:nvSpPr>
            <p:spPr>
              <a:xfrm rot="12481718" flipV="1">
                <a:off x="6421407" y="5654608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Akış Çizelgesi: El İle İşlem 157"/>
              <p:cNvSpPr/>
              <p:nvPr/>
            </p:nvSpPr>
            <p:spPr>
              <a:xfrm rot="10242681" flipV="1">
                <a:off x="7022826" y="575633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Akış Çizelgesi: El İle İşlem 158"/>
              <p:cNvSpPr/>
              <p:nvPr/>
            </p:nvSpPr>
            <p:spPr>
              <a:xfrm rot="7991851" flipV="1">
                <a:off x="7562714" y="546884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Akış Çizelgesi: El İle İşlem 159"/>
              <p:cNvSpPr/>
              <p:nvPr/>
            </p:nvSpPr>
            <p:spPr>
              <a:xfrm rot="5869955" flipV="1">
                <a:off x="7829315" y="4911269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61" name="Akış Çizelgesi: El İle İşlem 160"/>
              <p:cNvSpPr/>
              <p:nvPr/>
            </p:nvSpPr>
            <p:spPr>
              <a:xfrm rot="3796493" flipV="1">
                <a:off x="7730164" y="429680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62" name="Akış Çizelgesi: El İle İşlem 161"/>
              <p:cNvSpPr/>
              <p:nvPr/>
            </p:nvSpPr>
            <p:spPr>
              <a:xfrm rot="1638912" flipV="1">
                <a:off x="7297494" y="3853796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63" name="Akış Çizelgesi: El İle İşlem 162"/>
              <p:cNvSpPr/>
              <p:nvPr/>
            </p:nvSpPr>
            <p:spPr>
              <a:xfrm rot="21007836" flipV="1">
                <a:off x="6687484" y="3753692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64" name="Akış Çizelgesi: El İle İşlem 163"/>
              <p:cNvSpPr/>
              <p:nvPr/>
            </p:nvSpPr>
            <p:spPr>
              <a:xfrm rot="18778629" flipV="1">
                <a:off x="6154972" y="4043647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Akış Çizelgesi: El İle İşlem 164"/>
              <p:cNvSpPr/>
              <p:nvPr/>
            </p:nvSpPr>
            <p:spPr>
              <a:xfrm rot="16697638" flipV="1">
                <a:off x="5891762" y="4592367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66" name="Akış Çizelgesi: El İle İşlem 165"/>
              <p:cNvSpPr/>
              <p:nvPr/>
            </p:nvSpPr>
            <p:spPr>
              <a:xfrm rot="14601653" flipV="1">
                <a:off x="5995119" y="5217345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6" name="Oval 155"/>
            <p:cNvSpPr/>
            <p:nvPr/>
          </p:nvSpPr>
          <p:spPr>
            <a:xfrm rot="236210">
              <a:off x="3727887" y="1574947"/>
              <a:ext cx="540000" cy="54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68275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prstClr val="white"/>
                </a:solidFill>
              </a:endParaRPr>
            </a:p>
          </p:txBody>
        </p:sp>
      </p:grpSp>
      <p:grpSp>
        <p:nvGrpSpPr>
          <p:cNvPr id="167" name="Grup 166"/>
          <p:cNvGrpSpPr/>
          <p:nvPr/>
        </p:nvGrpSpPr>
        <p:grpSpPr>
          <a:xfrm>
            <a:off x="6226470" y="757289"/>
            <a:ext cx="900000" cy="900000"/>
            <a:chOff x="3546104" y="1383898"/>
            <a:chExt cx="900000" cy="900000"/>
          </a:xfrm>
        </p:grpSpPr>
        <p:grpSp>
          <p:nvGrpSpPr>
            <p:cNvPr id="168" name="Grup 167"/>
            <p:cNvGrpSpPr/>
            <p:nvPr/>
          </p:nvGrpSpPr>
          <p:grpSpPr>
            <a:xfrm>
              <a:off x="3546104" y="1383898"/>
              <a:ext cx="900000" cy="900000"/>
              <a:chOff x="5836261" y="3753692"/>
              <a:chExt cx="2498555" cy="2563641"/>
            </a:xfrm>
          </p:grpSpPr>
          <p:sp>
            <p:nvSpPr>
              <p:cNvPr id="170" name="Akış Çizelgesi: El İle İşlem 169"/>
              <p:cNvSpPr/>
              <p:nvPr/>
            </p:nvSpPr>
            <p:spPr>
              <a:xfrm rot="12481718" flipV="1">
                <a:off x="6421407" y="5654608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71" name="Akış Çizelgesi: El İle İşlem 170"/>
              <p:cNvSpPr/>
              <p:nvPr/>
            </p:nvSpPr>
            <p:spPr>
              <a:xfrm rot="10242681" flipV="1">
                <a:off x="7022826" y="575633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72" name="Akış Çizelgesi: El İle İşlem 171"/>
              <p:cNvSpPr/>
              <p:nvPr/>
            </p:nvSpPr>
            <p:spPr>
              <a:xfrm rot="7991851" flipV="1">
                <a:off x="7562714" y="546884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73" name="Akış Çizelgesi: El İle İşlem 172"/>
              <p:cNvSpPr/>
              <p:nvPr/>
            </p:nvSpPr>
            <p:spPr>
              <a:xfrm rot="5869955" flipV="1">
                <a:off x="7829315" y="4911269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74" name="Akış Çizelgesi: El İle İşlem 173"/>
              <p:cNvSpPr/>
              <p:nvPr/>
            </p:nvSpPr>
            <p:spPr>
              <a:xfrm rot="3796493" flipV="1">
                <a:off x="7730164" y="429680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75" name="Akış Çizelgesi: El İle İşlem 174"/>
              <p:cNvSpPr/>
              <p:nvPr/>
            </p:nvSpPr>
            <p:spPr>
              <a:xfrm rot="1638912" flipV="1">
                <a:off x="7297494" y="3853796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76" name="Akış Çizelgesi: El İle İşlem 175"/>
              <p:cNvSpPr/>
              <p:nvPr/>
            </p:nvSpPr>
            <p:spPr>
              <a:xfrm rot="21007836" flipV="1">
                <a:off x="6687484" y="3753692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77" name="Akış Çizelgesi: El İle İşlem 176"/>
              <p:cNvSpPr/>
              <p:nvPr/>
            </p:nvSpPr>
            <p:spPr>
              <a:xfrm rot="18778629" flipV="1">
                <a:off x="6154972" y="4043647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78" name="Akış Çizelgesi: El İle İşlem 177"/>
              <p:cNvSpPr/>
              <p:nvPr/>
            </p:nvSpPr>
            <p:spPr>
              <a:xfrm rot="16697638" flipV="1">
                <a:off x="5891762" y="4592367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79" name="Akış Çizelgesi: El İle İşlem 178"/>
              <p:cNvSpPr/>
              <p:nvPr/>
            </p:nvSpPr>
            <p:spPr>
              <a:xfrm rot="14601653" flipV="1">
                <a:off x="5995119" y="5217345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9" name="Oval 168"/>
            <p:cNvSpPr/>
            <p:nvPr/>
          </p:nvSpPr>
          <p:spPr>
            <a:xfrm rot="236210">
              <a:off x="3727887" y="1574947"/>
              <a:ext cx="540000" cy="54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68275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prstClr val="white"/>
                </a:solidFill>
              </a:endParaRPr>
            </a:p>
          </p:txBody>
        </p:sp>
      </p:grpSp>
      <p:sp>
        <p:nvSpPr>
          <p:cNvPr id="180" name="Serbest Form 179"/>
          <p:cNvSpPr/>
          <p:nvPr/>
        </p:nvSpPr>
        <p:spPr>
          <a:xfrm>
            <a:off x="530409" y="511070"/>
            <a:ext cx="4680000" cy="1260000"/>
          </a:xfrm>
          <a:custGeom>
            <a:avLst/>
            <a:gdLst>
              <a:gd name="connsiteX0" fmla="*/ 0 w 4680000"/>
              <a:gd name="connsiteY0" fmla="*/ 0 h 1260000"/>
              <a:gd name="connsiteX1" fmla="*/ 4680000 w 4680000"/>
              <a:gd name="connsiteY1" fmla="*/ 0 h 1260000"/>
              <a:gd name="connsiteX2" fmla="*/ 4680000 w 4680000"/>
              <a:gd name="connsiteY2" fmla="*/ 4635 h 1260000"/>
              <a:gd name="connsiteX3" fmla="*/ 4593331 w 4680000"/>
              <a:gd name="connsiteY3" fmla="*/ 7625 h 1260000"/>
              <a:gd name="connsiteX4" fmla="*/ 3983739 w 4680000"/>
              <a:gd name="connsiteY4" fmla="*/ 222263 h 1260000"/>
              <a:gd name="connsiteX5" fmla="*/ 3980518 w 4680000"/>
              <a:gd name="connsiteY5" fmla="*/ 1043446 h 1260000"/>
              <a:gd name="connsiteX6" fmla="*/ 4490399 w 4680000"/>
              <a:gd name="connsiteY6" fmla="*/ 1249329 h 1260000"/>
              <a:gd name="connsiteX7" fmla="*/ 4586760 w 4680000"/>
              <a:gd name="connsiteY7" fmla="*/ 1260000 h 1260000"/>
              <a:gd name="connsiteX8" fmla="*/ 0 w 4680000"/>
              <a:gd name="connsiteY8" fmla="*/ 126000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0000" h="1260000">
                <a:moveTo>
                  <a:pt x="0" y="0"/>
                </a:moveTo>
                <a:lnTo>
                  <a:pt x="4680000" y="0"/>
                </a:lnTo>
                <a:lnTo>
                  <a:pt x="4680000" y="4635"/>
                </a:lnTo>
                <a:lnTo>
                  <a:pt x="4593331" y="7625"/>
                </a:lnTo>
                <a:cubicBezTo>
                  <a:pt x="4358290" y="24393"/>
                  <a:pt x="4139895" y="100601"/>
                  <a:pt x="3983739" y="222263"/>
                </a:cubicBezTo>
                <a:cubicBezTo>
                  <a:pt x="3681356" y="457854"/>
                  <a:pt x="3679987" y="806784"/>
                  <a:pt x="3980518" y="1043446"/>
                </a:cubicBezTo>
                <a:cubicBezTo>
                  <a:pt x="4113891" y="1148475"/>
                  <a:pt x="4293476" y="1220087"/>
                  <a:pt x="4490399" y="1249329"/>
                </a:cubicBezTo>
                <a:lnTo>
                  <a:pt x="4586760" y="1260000"/>
                </a:lnTo>
                <a:lnTo>
                  <a:pt x="0" y="1260000"/>
                </a:lnTo>
                <a:close/>
              </a:path>
            </a:pathLst>
          </a:cu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181" name="Serbest Form 180"/>
          <p:cNvSpPr/>
          <p:nvPr/>
        </p:nvSpPr>
        <p:spPr>
          <a:xfrm>
            <a:off x="6434871" y="511070"/>
            <a:ext cx="1974092" cy="1260000"/>
          </a:xfrm>
          <a:custGeom>
            <a:avLst/>
            <a:gdLst>
              <a:gd name="connsiteX0" fmla="*/ 0 w 1974092"/>
              <a:gd name="connsiteY0" fmla="*/ 0 h 1260000"/>
              <a:gd name="connsiteX1" fmla="*/ 1974092 w 1974092"/>
              <a:gd name="connsiteY1" fmla="*/ 0 h 1260000"/>
              <a:gd name="connsiteX2" fmla="*/ 1974092 w 1974092"/>
              <a:gd name="connsiteY2" fmla="*/ 1260000 h 1260000"/>
              <a:gd name="connsiteX3" fmla="*/ 0 w 1974092"/>
              <a:gd name="connsiteY3" fmla="*/ 1260000 h 1260000"/>
              <a:gd name="connsiteX4" fmla="*/ 0 w 1974092"/>
              <a:gd name="connsiteY4" fmla="*/ 1259943 h 1260000"/>
              <a:gd name="connsiteX5" fmla="*/ 100314 w 1974092"/>
              <a:gd name="connsiteY5" fmla="*/ 1256262 h 1260000"/>
              <a:gd name="connsiteX6" fmla="*/ 709967 w 1974092"/>
              <a:gd name="connsiteY6" fmla="*/ 1039330 h 1260000"/>
              <a:gd name="connsiteX7" fmla="*/ 706746 w 1974092"/>
              <a:gd name="connsiteY7" fmla="*/ 218147 h 1260000"/>
              <a:gd name="connsiteX8" fmla="*/ 97154 w 1974092"/>
              <a:gd name="connsiteY8" fmla="*/ 3509 h 1260000"/>
              <a:gd name="connsiteX9" fmla="*/ 0 w 1974092"/>
              <a:gd name="connsiteY9" fmla="*/ 157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74092" h="1260000">
                <a:moveTo>
                  <a:pt x="0" y="0"/>
                </a:moveTo>
                <a:lnTo>
                  <a:pt x="1974092" y="0"/>
                </a:lnTo>
                <a:lnTo>
                  <a:pt x="1974092" y="1260000"/>
                </a:lnTo>
                <a:lnTo>
                  <a:pt x="0" y="1260000"/>
                </a:lnTo>
                <a:lnTo>
                  <a:pt x="0" y="1259943"/>
                </a:lnTo>
                <a:lnTo>
                  <a:pt x="100314" y="1256262"/>
                </a:lnTo>
                <a:cubicBezTo>
                  <a:pt x="335864" y="1238914"/>
                  <a:pt x="554366" y="1161863"/>
                  <a:pt x="709967" y="1039330"/>
                </a:cubicBezTo>
                <a:cubicBezTo>
                  <a:pt x="1010498" y="802668"/>
                  <a:pt x="1009129" y="453738"/>
                  <a:pt x="706746" y="218147"/>
                </a:cubicBezTo>
                <a:cubicBezTo>
                  <a:pt x="550590" y="96485"/>
                  <a:pt x="332195" y="20277"/>
                  <a:pt x="97154" y="3509"/>
                </a:cubicBezTo>
                <a:lnTo>
                  <a:pt x="0" y="157"/>
                </a:lnTo>
                <a:close/>
              </a:path>
            </a:pathLst>
          </a:cu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prstClr val="white"/>
              </a:solidFill>
            </a:endParaRPr>
          </a:p>
        </p:txBody>
      </p:sp>
      <p:sp>
        <p:nvSpPr>
          <p:cNvPr id="182" name="Metin kutusu 181"/>
          <p:cNvSpPr txBox="1"/>
          <p:nvPr/>
        </p:nvSpPr>
        <p:spPr>
          <a:xfrm>
            <a:off x="7596060" y="699253"/>
            <a:ext cx="5100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5000" dirty="0" smtClean="0">
                <a:solidFill>
                  <a:prstClr val="white">
                    <a:lumMod val="95000"/>
                  </a:prstClr>
                </a:solidFill>
              </a:rPr>
              <a:t>1</a:t>
            </a:r>
            <a:endParaRPr lang="tr-TR" sz="500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83" name="Metin kutusu 182"/>
          <p:cNvSpPr txBox="1"/>
          <p:nvPr/>
        </p:nvSpPr>
        <p:spPr>
          <a:xfrm>
            <a:off x="752834" y="788130"/>
            <a:ext cx="3269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prstClr val="white">
                    <a:lumMod val="95000"/>
                  </a:prstClr>
                </a:solidFill>
              </a:rPr>
              <a:t>ÇÖP TOPLAMA, TAŞIMA MALİYETLERİNİN AZALTILMASI</a:t>
            </a:r>
            <a:endParaRPr lang="tr-TR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84" name="Serbest Form 183"/>
          <p:cNvSpPr/>
          <p:nvPr/>
        </p:nvSpPr>
        <p:spPr>
          <a:xfrm>
            <a:off x="530409" y="2154030"/>
            <a:ext cx="4680000" cy="1260000"/>
          </a:xfrm>
          <a:custGeom>
            <a:avLst/>
            <a:gdLst>
              <a:gd name="connsiteX0" fmla="*/ 0 w 4680000"/>
              <a:gd name="connsiteY0" fmla="*/ 0 h 1260000"/>
              <a:gd name="connsiteX1" fmla="*/ 4680000 w 4680000"/>
              <a:gd name="connsiteY1" fmla="*/ 0 h 1260000"/>
              <a:gd name="connsiteX2" fmla="*/ 4680000 w 4680000"/>
              <a:gd name="connsiteY2" fmla="*/ 4635 h 1260000"/>
              <a:gd name="connsiteX3" fmla="*/ 4593331 w 4680000"/>
              <a:gd name="connsiteY3" fmla="*/ 7625 h 1260000"/>
              <a:gd name="connsiteX4" fmla="*/ 3983739 w 4680000"/>
              <a:gd name="connsiteY4" fmla="*/ 222263 h 1260000"/>
              <a:gd name="connsiteX5" fmla="*/ 3980518 w 4680000"/>
              <a:gd name="connsiteY5" fmla="*/ 1043446 h 1260000"/>
              <a:gd name="connsiteX6" fmla="*/ 4490399 w 4680000"/>
              <a:gd name="connsiteY6" fmla="*/ 1249329 h 1260000"/>
              <a:gd name="connsiteX7" fmla="*/ 4586760 w 4680000"/>
              <a:gd name="connsiteY7" fmla="*/ 1260000 h 1260000"/>
              <a:gd name="connsiteX8" fmla="*/ 0 w 4680000"/>
              <a:gd name="connsiteY8" fmla="*/ 126000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0000" h="1260000">
                <a:moveTo>
                  <a:pt x="0" y="0"/>
                </a:moveTo>
                <a:lnTo>
                  <a:pt x="4680000" y="0"/>
                </a:lnTo>
                <a:lnTo>
                  <a:pt x="4680000" y="4635"/>
                </a:lnTo>
                <a:lnTo>
                  <a:pt x="4593331" y="7625"/>
                </a:lnTo>
                <a:cubicBezTo>
                  <a:pt x="4358290" y="24393"/>
                  <a:pt x="4139895" y="100601"/>
                  <a:pt x="3983739" y="222263"/>
                </a:cubicBezTo>
                <a:cubicBezTo>
                  <a:pt x="3681356" y="457854"/>
                  <a:pt x="3679987" y="806784"/>
                  <a:pt x="3980518" y="1043446"/>
                </a:cubicBezTo>
                <a:cubicBezTo>
                  <a:pt x="4113891" y="1148475"/>
                  <a:pt x="4293476" y="1220087"/>
                  <a:pt x="4490399" y="1249329"/>
                </a:cubicBezTo>
                <a:lnTo>
                  <a:pt x="4586760" y="1260000"/>
                </a:lnTo>
                <a:lnTo>
                  <a:pt x="0" y="1260000"/>
                </a:lnTo>
                <a:close/>
              </a:path>
            </a:pathLst>
          </a:cu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185" name="Serbest Form 184"/>
          <p:cNvSpPr/>
          <p:nvPr/>
        </p:nvSpPr>
        <p:spPr>
          <a:xfrm>
            <a:off x="6434871" y="2154030"/>
            <a:ext cx="1974092" cy="1260000"/>
          </a:xfrm>
          <a:custGeom>
            <a:avLst/>
            <a:gdLst>
              <a:gd name="connsiteX0" fmla="*/ 0 w 1974092"/>
              <a:gd name="connsiteY0" fmla="*/ 0 h 1260000"/>
              <a:gd name="connsiteX1" fmla="*/ 1974092 w 1974092"/>
              <a:gd name="connsiteY1" fmla="*/ 0 h 1260000"/>
              <a:gd name="connsiteX2" fmla="*/ 1974092 w 1974092"/>
              <a:gd name="connsiteY2" fmla="*/ 1260000 h 1260000"/>
              <a:gd name="connsiteX3" fmla="*/ 0 w 1974092"/>
              <a:gd name="connsiteY3" fmla="*/ 1260000 h 1260000"/>
              <a:gd name="connsiteX4" fmla="*/ 0 w 1974092"/>
              <a:gd name="connsiteY4" fmla="*/ 1259943 h 1260000"/>
              <a:gd name="connsiteX5" fmla="*/ 100314 w 1974092"/>
              <a:gd name="connsiteY5" fmla="*/ 1256262 h 1260000"/>
              <a:gd name="connsiteX6" fmla="*/ 709967 w 1974092"/>
              <a:gd name="connsiteY6" fmla="*/ 1039330 h 1260000"/>
              <a:gd name="connsiteX7" fmla="*/ 706746 w 1974092"/>
              <a:gd name="connsiteY7" fmla="*/ 218147 h 1260000"/>
              <a:gd name="connsiteX8" fmla="*/ 97154 w 1974092"/>
              <a:gd name="connsiteY8" fmla="*/ 3509 h 1260000"/>
              <a:gd name="connsiteX9" fmla="*/ 0 w 1974092"/>
              <a:gd name="connsiteY9" fmla="*/ 157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74092" h="1260000">
                <a:moveTo>
                  <a:pt x="0" y="0"/>
                </a:moveTo>
                <a:lnTo>
                  <a:pt x="1974092" y="0"/>
                </a:lnTo>
                <a:lnTo>
                  <a:pt x="1974092" y="1260000"/>
                </a:lnTo>
                <a:lnTo>
                  <a:pt x="0" y="1260000"/>
                </a:lnTo>
                <a:lnTo>
                  <a:pt x="0" y="1259943"/>
                </a:lnTo>
                <a:lnTo>
                  <a:pt x="100314" y="1256262"/>
                </a:lnTo>
                <a:cubicBezTo>
                  <a:pt x="335864" y="1238914"/>
                  <a:pt x="554366" y="1161863"/>
                  <a:pt x="709967" y="1039330"/>
                </a:cubicBezTo>
                <a:cubicBezTo>
                  <a:pt x="1010498" y="802668"/>
                  <a:pt x="1009129" y="453738"/>
                  <a:pt x="706746" y="218147"/>
                </a:cubicBezTo>
                <a:cubicBezTo>
                  <a:pt x="550590" y="96485"/>
                  <a:pt x="332195" y="20277"/>
                  <a:pt x="97154" y="3509"/>
                </a:cubicBezTo>
                <a:lnTo>
                  <a:pt x="0" y="157"/>
                </a:lnTo>
                <a:close/>
              </a:path>
            </a:pathLst>
          </a:cu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prstClr val="white"/>
              </a:solidFill>
            </a:endParaRPr>
          </a:p>
        </p:txBody>
      </p:sp>
      <p:sp>
        <p:nvSpPr>
          <p:cNvPr id="186" name="Metin kutusu 185"/>
          <p:cNvSpPr txBox="1"/>
          <p:nvPr/>
        </p:nvSpPr>
        <p:spPr>
          <a:xfrm>
            <a:off x="7596060" y="2342213"/>
            <a:ext cx="5100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5000" dirty="0" smtClean="0">
                <a:solidFill>
                  <a:prstClr val="white">
                    <a:lumMod val="95000"/>
                  </a:prstClr>
                </a:solidFill>
              </a:rPr>
              <a:t>2</a:t>
            </a:r>
            <a:endParaRPr lang="tr-TR" sz="500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87" name="Metin kutusu 186"/>
          <p:cNvSpPr txBox="1"/>
          <p:nvPr/>
        </p:nvSpPr>
        <p:spPr>
          <a:xfrm>
            <a:off x="588388" y="2140656"/>
            <a:ext cx="37843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>
                <a:solidFill>
                  <a:prstClr val="white">
                    <a:lumMod val="95000"/>
                  </a:prstClr>
                </a:solidFill>
              </a:rPr>
              <a:t>DÜZENLİ DEPOLAMA SAHALARININ ÖMRÜNÜN UZATILMASI VE KAĞIT (KARTON), PLASTİK, CAM VE METAL GİBİ ATIKLARIN AYRI TOPLANARAK EKONOMİYE KAZANDIRILMASI</a:t>
            </a:r>
            <a:endParaRPr lang="tr-TR" sz="160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88" name="Serbest Form 187"/>
          <p:cNvSpPr/>
          <p:nvPr/>
        </p:nvSpPr>
        <p:spPr>
          <a:xfrm>
            <a:off x="530409" y="3682813"/>
            <a:ext cx="4680000" cy="1260000"/>
          </a:xfrm>
          <a:custGeom>
            <a:avLst/>
            <a:gdLst>
              <a:gd name="connsiteX0" fmla="*/ 0 w 4680000"/>
              <a:gd name="connsiteY0" fmla="*/ 0 h 1260000"/>
              <a:gd name="connsiteX1" fmla="*/ 4680000 w 4680000"/>
              <a:gd name="connsiteY1" fmla="*/ 0 h 1260000"/>
              <a:gd name="connsiteX2" fmla="*/ 4680000 w 4680000"/>
              <a:gd name="connsiteY2" fmla="*/ 4635 h 1260000"/>
              <a:gd name="connsiteX3" fmla="*/ 4593331 w 4680000"/>
              <a:gd name="connsiteY3" fmla="*/ 7625 h 1260000"/>
              <a:gd name="connsiteX4" fmla="*/ 3983739 w 4680000"/>
              <a:gd name="connsiteY4" fmla="*/ 222263 h 1260000"/>
              <a:gd name="connsiteX5" fmla="*/ 3980518 w 4680000"/>
              <a:gd name="connsiteY5" fmla="*/ 1043446 h 1260000"/>
              <a:gd name="connsiteX6" fmla="*/ 4490399 w 4680000"/>
              <a:gd name="connsiteY6" fmla="*/ 1249329 h 1260000"/>
              <a:gd name="connsiteX7" fmla="*/ 4586760 w 4680000"/>
              <a:gd name="connsiteY7" fmla="*/ 1260000 h 1260000"/>
              <a:gd name="connsiteX8" fmla="*/ 0 w 4680000"/>
              <a:gd name="connsiteY8" fmla="*/ 1260000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0000" h="1260000">
                <a:moveTo>
                  <a:pt x="0" y="0"/>
                </a:moveTo>
                <a:lnTo>
                  <a:pt x="4680000" y="0"/>
                </a:lnTo>
                <a:lnTo>
                  <a:pt x="4680000" y="4635"/>
                </a:lnTo>
                <a:lnTo>
                  <a:pt x="4593331" y="7625"/>
                </a:lnTo>
                <a:cubicBezTo>
                  <a:pt x="4358290" y="24393"/>
                  <a:pt x="4139895" y="100601"/>
                  <a:pt x="3983739" y="222263"/>
                </a:cubicBezTo>
                <a:cubicBezTo>
                  <a:pt x="3681356" y="457854"/>
                  <a:pt x="3679987" y="806784"/>
                  <a:pt x="3980518" y="1043446"/>
                </a:cubicBezTo>
                <a:cubicBezTo>
                  <a:pt x="4113891" y="1148475"/>
                  <a:pt x="4293476" y="1220087"/>
                  <a:pt x="4490399" y="1249329"/>
                </a:cubicBezTo>
                <a:lnTo>
                  <a:pt x="4586760" y="1260000"/>
                </a:lnTo>
                <a:lnTo>
                  <a:pt x="0" y="1260000"/>
                </a:lnTo>
                <a:close/>
              </a:path>
            </a:pathLst>
          </a:cu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189" name="Serbest Form 188"/>
          <p:cNvSpPr/>
          <p:nvPr/>
        </p:nvSpPr>
        <p:spPr>
          <a:xfrm>
            <a:off x="6434871" y="3682813"/>
            <a:ext cx="1974092" cy="1260000"/>
          </a:xfrm>
          <a:custGeom>
            <a:avLst/>
            <a:gdLst>
              <a:gd name="connsiteX0" fmla="*/ 0 w 1974092"/>
              <a:gd name="connsiteY0" fmla="*/ 0 h 1260000"/>
              <a:gd name="connsiteX1" fmla="*/ 1974092 w 1974092"/>
              <a:gd name="connsiteY1" fmla="*/ 0 h 1260000"/>
              <a:gd name="connsiteX2" fmla="*/ 1974092 w 1974092"/>
              <a:gd name="connsiteY2" fmla="*/ 1260000 h 1260000"/>
              <a:gd name="connsiteX3" fmla="*/ 0 w 1974092"/>
              <a:gd name="connsiteY3" fmla="*/ 1260000 h 1260000"/>
              <a:gd name="connsiteX4" fmla="*/ 0 w 1974092"/>
              <a:gd name="connsiteY4" fmla="*/ 1259943 h 1260000"/>
              <a:gd name="connsiteX5" fmla="*/ 100314 w 1974092"/>
              <a:gd name="connsiteY5" fmla="*/ 1256262 h 1260000"/>
              <a:gd name="connsiteX6" fmla="*/ 709967 w 1974092"/>
              <a:gd name="connsiteY6" fmla="*/ 1039330 h 1260000"/>
              <a:gd name="connsiteX7" fmla="*/ 706746 w 1974092"/>
              <a:gd name="connsiteY7" fmla="*/ 218147 h 1260000"/>
              <a:gd name="connsiteX8" fmla="*/ 97154 w 1974092"/>
              <a:gd name="connsiteY8" fmla="*/ 3509 h 1260000"/>
              <a:gd name="connsiteX9" fmla="*/ 0 w 1974092"/>
              <a:gd name="connsiteY9" fmla="*/ 157 h 12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74092" h="1260000">
                <a:moveTo>
                  <a:pt x="0" y="0"/>
                </a:moveTo>
                <a:lnTo>
                  <a:pt x="1974092" y="0"/>
                </a:lnTo>
                <a:lnTo>
                  <a:pt x="1974092" y="1260000"/>
                </a:lnTo>
                <a:lnTo>
                  <a:pt x="0" y="1260000"/>
                </a:lnTo>
                <a:lnTo>
                  <a:pt x="0" y="1259943"/>
                </a:lnTo>
                <a:lnTo>
                  <a:pt x="100314" y="1256262"/>
                </a:lnTo>
                <a:cubicBezTo>
                  <a:pt x="335864" y="1238914"/>
                  <a:pt x="554366" y="1161863"/>
                  <a:pt x="709967" y="1039330"/>
                </a:cubicBezTo>
                <a:cubicBezTo>
                  <a:pt x="1010498" y="802668"/>
                  <a:pt x="1009129" y="453738"/>
                  <a:pt x="706746" y="218147"/>
                </a:cubicBezTo>
                <a:cubicBezTo>
                  <a:pt x="550590" y="96485"/>
                  <a:pt x="332195" y="20277"/>
                  <a:pt x="97154" y="3509"/>
                </a:cubicBezTo>
                <a:lnTo>
                  <a:pt x="0" y="157"/>
                </a:lnTo>
                <a:close/>
              </a:path>
            </a:pathLst>
          </a:cu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prstClr val="white"/>
              </a:solidFill>
            </a:endParaRPr>
          </a:p>
        </p:txBody>
      </p:sp>
      <p:sp>
        <p:nvSpPr>
          <p:cNvPr id="190" name="Metin kutusu 189"/>
          <p:cNvSpPr txBox="1"/>
          <p:nvPr/>
        </p:nvSpPr>
        <p:spPr>
          <a:xfrm>
            <a:off x="7596060" y="3870996"/>
            <a:ext cx="5100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5000" dirty="0" smtClean="0">
                <a:solidFill>
                  <a:prstClr val="white">
                    <a:lumMod val="95000"/>
                  </a:prstClr>
                </a:solidFill>
              </a:rPr>
              <a:t>3</a:t>
            </a:r>
            <a:endParaRPr lang="tr-TR" sz="500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91" name="Metin kutusu 190"/>
          <p:cNvSpPr txBox="1"/>
          <p:nvPr/>
        </p:nvSpPr>
        <p:spPr>
          <a:xfrm>
            <a:off x="849868" y="3911843"/>
            <a:ext cx="3105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prstClr val="white">
                    <a:lumMod val="95000"/>
                  </a:prstClr>
                </a:solidFill>
              </a:rPr>
              <a:t>BİREYLERİN ÇEVREYE DUYARLI TÜKETİCİLER HALİNE GELMESİ</a:t>
            </a:r>
            <a:endParaRPr lang="tr-TR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92" name="Yuvarlatılmış Dikdörtgen 191"/>
          <p:cNvSpPr/>
          <p:nvPr/>
        </p:nvSpPr>
        <p:spPr>
          <a:xfrm>
            <a:off x="390322" y="498527"/>
            <a:ext cx="162453" cy="4457316"/>
          </a:xfrm>
          <a:prstGeom prst="roundRect">
            <a:avLst/>
          </a:prstGeom>
          <a:solidFill>
            <a:srgbClr val="41719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grpSp>
        <p:nvGrpSpPr>
          <p:cNvPr id="193" name="Grup 192"/>
          <p:cNvGrpSpPr/>
          <p:nvPr/>
        </p:nvGrpSpPr>
        <p:grpSpPr>
          <a:xfrm>
            <a:off x="4587885" y="2390434"/>
            <a:ext cx="900000" cy="900000"/>
            <a:chOff x="3546104" y="1383898"/>
            <a:chExt cx="900000" cy="900000"/>
          </a:xfrm>
        </p:grpSpPr>
        <p:grpSp>
          <p:nvGrpSpPr>
            <p:cNvPr id="194" name="Grup 193"/>
            <p:cNvGrpSpPr/>
            <p:nvPr/>
          </p:nvGrpSpPr>
          <p:grpSpPr>
            <a:xfrm>
              <a:off x="3546104" y="1383898"/>
              <a:ext cx="900000" cy="900000"/>
              <a:chOff x="5836261" y="3753692"/>
              <a:chExt cx="2498555" cy="2563641"/>
            </a:xfrm>
          </p:grpSpPr>
          <p:sp>
            <p:nvSpPr>
              <p:cNvPr id="196" name="Akış Çizelgesi: El İle İşlem 195"/>
              <p:cNvSpPr/>
              <p:nvPr/>
            </p:nvSpPr>
            <p:spPr>
              <a:xfrm rot="12481718" flipV="1">
                <a:off x="6421407" y="5654608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97" name="Akış Çizelgesi: El İle İşlem 196"/>
              <p:cNvSpPr/>
              <p:nvPr/>
            </p:nvSpPr>
            <p:spPr>
              <a:xfrm rot="10242681" flipV="1">
                <a:off x="7022826" y="575633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98" name="Akış Çizelgesi: El İle İşlem 197"/>
              <p:cNvSpPr/>
              <p:nvPr/>
            </p:nvSpPr>
            <p:spPr>
              <a:xfrm rot="7991851" flipV="1">
                <a:off x="7562714" y="546884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199" name="Akış Çizelgesi: El İle İşlem 198"/>
              <p:cNvSpPr/>
              <p:nvPr/>
            </p:nvSpPr>
            <p:spPr>
              <a:xfrm rot="5869955" flipV="1">
                <a:off x="7829315" y="4911269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00" name="Akış Çizelgesi: El İle İşlem 199"/>
              <p:cNvSpPr/>
              <p:nvPr/>
            </p:nvSpPr>
            <p:spPr>
              <a:xfrm rot="3796493" flipV="1">
                <a:off x="7730164" y="429680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01" name="Akış Çizelgesi: El İle İşlem 200"/>
              <p:cNvSpPr/>
              <p:nvPr/>
            </p:nvSpPr>
            <p:spPr>
              <a:xfrm rot="1638912" flipV="1">
                <a:off x="7297494" y="3853796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02" name="Akış Çizelgesi: El İle İşlem 201"/>
              <p:cNvSpPr/>
              <p:nvPr/>
            </p:nvSpPr>
            <p:spPr>
              <a:xfrm rot="21007836" flipV="1">
                <a:off x="6687484" y="3753692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03" name="Akış Çizelgesi: El İle İşlem 202"/>
              <p:cNvSpPr/>
              <p:nvPr/>
            </p:nvSpPr>
            <p:spPr>
              <a:xfrm rot="18778629" flipV="1">
                <a:off x="6154972" y="4043647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04" name="Akış Çizelgesi: El İle İşlem 203"/>
              <p:cNvSpPr/>
              <p:nvPr/>
            </p:nvSpPr>
            <p:spPr>
              <a:xfrm rot="16697638" flipV="1">
                <a:off x="5891762" y="4592367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05" name="Akış Çizelgesi: El İle İşlem 204"/>
              <p:cNvSpPr/>
              <p:nvPr/>
            </p:nvSpPr>
            <p:spPr>
              <a:xfrm rot="14601653" flipV="1">
                <a:off x="5995119" y="5217345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5" name="Oval 194"/>
            <p:cNvSpPr/>
            <p:nvPr/>
          </p:nvSpPr>
          <p:spPr>
            <a:xfrm rot="236210">
              <a:off x="3727887" y="1574947"/>
              <a:ext cx="540000" cy="54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68275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prstClr val="white"/>
                </a:solidFill>
              </a:endParaRPr>
            </a:p>
          </p:txBody>
        </p:sp>
      </p:grpSp>
      <p:grpSp>
        <p:nvGrpSpPr>
          <p:cNvPr id="206" name="Grup 205"/>
          <p:cNvGrpSpPr/>
          <p:nvPr/>
        </p:nvGrpSpPr>
        <p:grpSpPr>
          <a:xfrm>
            <a:off x="5376102" y="2131240"/>
            <a:ext cx="900000" cy="900000"/>
            <a:chOff x="3546104" y="1383898"/>
            <a:chExt cx="900000" cy="900000"/>
          </a:xfrm>
        </p:grpSpPr>
        <p:grpSp>
          <p:nvGrpSpPr>
            <p:cNvPr id="207" name="Grup 206"/>
            <p:cNvGrpSpPr/>
            <p:nvPr/>
          </p:nvGrpSpPr>
          <p:grpSpPr>
            <a:xfrm>
              <a:off x="3546104" y="1383898"/>
              <a:ext cx="900000" cy="900000"/>
              <a:chOff x="5836261" y="3753692"/>
              <a:chExt cx="2498555" cy="2563641"/>
            </a:xfrm>
          </p:grpSpPr>
          <p:sp>
            <p:nvSpPr>
              <p:cNvPr id="209" name="Akış Çizelgesi: El İle İşlem 208"/>
              <p:cNvSpPr/>
              <p:nvPr/>
            </p:nvSpPr>
            <p:spPr>
              <a:xfrm rot="12481718" flipV="1">
                <a:off x="6421407" y="5654608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10" name="Akış Çizelgesi: El İle İşlem 209"/>
              <p:cNvSpPr/>
              <p:nvPr/>
            </p:nvSpPr>
            <p:spPr>
              <a:xfrm rot="10242681" flipV="1">
                <a:off x="7022826" y="575633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11" name="Akış Çizelgesi: El İle İşlem 210"/>
              <p:cNvSpPr/>
              <p:nvPr/>
            </p:nvSpPr>
            <p:spPr>
              <a:xfrm rot="7991851" flipV="1">
                <a:off x="7562714" y="546884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12" name="Akış Çizelgesi: El İle İşlem 211"/>
              <p:cNvSpPr/>
              <p:nvPr/>
            </p:nvSpPr>
            <p:spPr>
              <a:xfrm rot="5869955" flipV="1">
                <a:off x="7829315" y="4911269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13" name="Akış Çizelgesi: El İle İşlem 212"/>
              <p:cNvSpPr/>
              <p:nvPr/>
            </p:nvSpPr>
            <p:spPr>
              <a:xfrm rot="3796493" flipV="1">
                <a:off x="7730164" y="429680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14" name="Akış Çizelgesi: El İle İşlem 213"/>
              <p:cNvSpPr/>
              <p:nvPr/>
            </p:nvSpPr>
            <p:spPr>
              <a:xfrm rot="1638912" flipV="1">
                <a:off x="7297494" y="3853796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15" name="Akış Çizelgesi: El İle İşlem 214"/>
              <p:cNvSpPr/>
              <p:nvPr/>
            </p:nvSpPr>
            <p:spPr>
              <a:xfrm rot="21007836" flipV="1">
                <a:off x="6687484" y="3753692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16" name="Akış Çizelgesi: El İle İşlem 215"/>
              <p:cNvSpPr/>
              <p:nvPr/>
            </p:nvSpPr>
            <p:spPr>
              <a:xfrm rot="18778629" flipV="1">
                <a:off x="6154972" y="4043647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17" name="Akış Çizelgesi: El İle İşlem 216"/>
              <p:cNvSpPr/>
              <p:nvPr/>
            </p:nvSpPr>
            <p:spPr>
              <a:xfrm rot="16697638" flipV="1">
                <a:off x="5891762" y="4592367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18" name="Akış Çizelgesi: El İle İşlem 217"/>
              <p:cNvSpPr/>
              <p:nvPr/>
            </p:nvSpPr>
            <p:spPr>
              <a:xfrm rot="14601653" flipV="1">
                <a:off x="5995119" y="5217345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8" name="Oval 207"/>
            <p:cNvSpPr/>
            <p:nvPr/>
          </p:nvSpPr>
          <p:spPr>
            <a:xfrm rot="236210">
              <a:off x="3727887" y="1574947"/>
              <a:ext cx="540000" cy="54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68275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prstClr val="white"/>
                </a:solidFill>
              </a:endParaRPr>
            </a:p>
          </p:txBody>
        </p:sp>
      </p:grpSp>
      <p:grpSp>
        <p:nvGrpSpPr>
          <p:cNvPr id="219" name="Grup 218"/>
          <p:cNvGrpSpPr/>
          <p:nvPr/>
        </p:nvGrpSpPr>
        <p:grpSpPr>
          <a:xfrm>
            <a:off x="6186107" y="2389542"/>
            <a:ext cx="900000" cy="900000"/>
            <a:chOff x="3546104" y="1383898"/>
            <a:chExt cx="900000" cy="900000"/>
          </a:xfrm>
        </p:grpSpPr>
        <p:grpSp>
          <p:nvGrpSpPr>
            <p:cNvPr id="220" name="Grup 219"/>
            <p:cNvGrpSpPr/>
            <p:nvPr/>
          </p:nvGrpSpPr>
          <p:grpSpPr>
            <a:xfrm>
              <a:off x="3546104" y="1383898"/>
              <a:ext cx="900000" cy="900000"/>
              <a:chOff x="5836261" y="3753692"/>
              <a:chExt cx="2498555" cy="2563641"/>
            </a:xfrm>
          </p:grpSpPr>
          <p:sp>
            <p:nvSpPr>
              <p:cNvPr id="222" name="Akış Çizelgesi: El İle İşlem 221"/>
              <p:cNvSpPr/>
              <p:nvPr/>
            </p:nvSpPr>
            <p:spPr>
              <a:xfrm rot="12481718" flipV="1">
                <a:off x="6421407" y="5654608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23" name="Akış Çizelgesi: El İle İşlem 222"/>
              <p:cNvSpPr/>
              <p:nvPr/>
            </p:nvSpPr>
            <p:spPr>
              <a:xfrm rot="10242681" flipV="1">
                <a:off x="7022826" y="575633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24" name="Akış Çizelgesi: El İle İşlem 223"/>
              <p:cNvSpPr/>
              <p:nvPr/>
            </p:nvSpPr>
            <p:spPr>
              <a:xfrm rot="7991851" flipV="1">
                <a:off x="7562714" y="546884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25" name="Akış Çizelgesi: El İle İşlem 224"/>
              <p:cNvSpPr/>
              <p:nvPr/>
            </p:nvSpPr>
            <p:spPr>
              <a:xfrm rot="5869955" flipV="1">
                <a:off x="7829315" y="4911269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26" name="Akış Çizelgesi: El İle İşlem 225"/>
              <p:cNvSpPr/>
              <p:nvPr/>
            </p:nvSpPr>
            <p:spPr>
              <a:xfrm rot="3796493" flipV="1">
                <a:off x="7730164" y="429680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27" name="Akış Çizelgesi: El İle İşlem 226"/>
              <p:cNvSpPr/>
              <p:nvPr/>
            </p:nvSpPr>
            <p:spPr>
              <a:xfrm rot="1638912" flipV="1">
                <a:off x="7297494" y="3853796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28" name="Akış Çizelgesi: El İle İşlem 227"/>
              <p:cNvSpPr/>
              <p:nvPr/>
            </p:nvSpPr>
            <p:spPr>
              <a:xfrm rot="21007836" flipV="1">
                <a:off x="6687484" y="3753692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29" name="Akış Çizelgesi: El İle İşlem 228"/>
              <p:cNvSpPr/>
              <p:nvPr/>
            </p:nvSpPr>
            <p:spPr>
              <a:xfrm rot="18778629" flipV="1">
                <a:off x="6154972" y="4043647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30" name="Akış Çizelgesi: El İle İşlem 229"/>
              <p:cNvSpPr/>
              <p:nvPr/>
            </p:nvSpPr>
            <p:spPr>
              <a:xfrm rot="16697638" flipV="1">
                <a:off x="5891762" y="4592367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31" name="Akış Çizelgesi: El İle İşlem 230"/>
              <p:cNvSpPr/>
              <p:nvPr/>
            </p:nvSpPr>
            <p:spPr>
              <a:xfrm rot="14601653" flipV="1">
                <a:off x="5995119" y="5217345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1" name="Oval 220"/>
            <p:cNvSpPr/>
            <p:nvPr/>
          </p:nvSpPr>
          <p:spPr>
            <a:xfrm rot="236210">
              <a:off x="3727887" y="1574947"/>
              <a:ext cx="540000" cy="54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68275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prstClr val="white"/>
                </a:solidFill>
              </a:endParaRPr>
            </a:p>
          </p:txBody>
        </p:sp>
      </p:grpSp>
      <p:grpSp>
        <p:nvGrpSpPr>
          <p:cNvPr id="232" name="Grup 231"/>
          <p:cNvGrpSpPr/>
          <p:nvPr/>
        </p:nvGrpSpPr>
        <p:grpSpPr>
          <a:xfrm>
            <a:off x="4640787" y="3947523"/>
            <a:ext cx="900000" cy="900000"/>
            <a:chOff x="3546104" y="1383898"/>
            <a:chExt cx="900000" cy="900000"/>
          </a:xfrm>
        </p:grpSpPr>
        <p:grpSp>
          <p:nvGrpSpPr>
            <p:cNvPr id="233" name="Grup 232"/>
            <p:cNvGrpSpPr/>
            <p:nvPr/>
          </p:nvGrpSpPr>
          <p:grpSpPr>
            <a:xfrm>
              <a:off x="3546104" y="1383898"/>
              <a:ext cx="900000" cy="900000"/>
              <a:chOff x="5836261" y="3753692"/>
              <a:chExt cx="2498555" cy="2563641"/>
            </a:xfrm>
          </p:grpSpPr>
          <p:sp>
            <p:nvSpPr>
              <p:cNvPr id="235" name="Akış Çizelgesi: El İle İşlem 234"/>
              <p:cNvSpPr/>
              <p:nvPr/>
            </p:nvSpPr>
            <p:spPr>
              <a:xfrm rot="12481718" flipV="1">
                <a:off x="6421407" y="5654608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36" name="Akış Çizelgesi: El İle İşlem 235"/>
              <p:cNvSpPr/>
              <p:nvPr/>
            </p:nvSpPr>
            <p:spPr>
              <a:xfrm rot="10242681" flipV="1">
                <a:off x="7022826" y="575633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37" name="Akış Çizelgesi: El İle İşlem 236"/>
              <p:cNvSpPr/>
              <p:nvPr/>
            </p:nvSpPr>
            <p:spPr>
              <a:xfrm rot="7991851" flipV="1">
                <a:off x="7562714" y="546884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38" name="Akış Çizelgesi: El İle İşlem 237"/>
              <p:cNvSpPr/>
              <p:nvPr/>
            </p:nvSpPr>
            <p:spPr>
              <a:xfrm rot="5869955" flipV="1">
                <a:off x="7829315" y="4911269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39" name="Akış Çizelgesi: El İle İşlem 238"/>
              <p:cNvSpPr/>
              <p:nvPr/>
            </p:nvSpPr>
            <p:spPr>
              <a:xfrm rot="3796493" flipV="1">
                <a:off x="7730164" y="429680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40" name="Akış Çizelgesi: El İle İşlem 239"/>
              <p:cNvSpPr/>
              <p:nvPr/>
            </p:nvSpPr>
            <p:spPr>
              <a:xfrm rot="1638912" flipV="1">
                <a:off x="7297494" y="3853796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41" name="Akış Çizelgesi: El İle İşlem 240"/>
              <p:cNvSpPr/>
              <p:nvPr/>
            </p:nvSpPr>
            <p:spPr>
              <a:xfrm rot="21007836" flipV="1">
                <a:off x="6687484" y="3753692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42" name="Akış Çizelgesi: El İle İşlem 241"/>
              <p:cNvSpPr/>
              <p:nvPr/>
            </p:nvSpPr>
            <p:spPr>
              <a:xfrm rot="18778629" flipV="1">
                <a:off x="6154972" y="4043647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43" name="Akış Çizelgesi: El İle İşlem 242"/>
              <p:cNvSpPr/>
              <p:nvPr/>
            </p:nvSpPr>
            <p:spPr>
              <a:xfrm rot="16697638" flipV="1">
                <a:off x="5891762" y="4592367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44" name="Akış Çizelgesi: El İle İşlem 243"/>
              <p:cNvSpPr/>
              <p:nvPr/>
            </p:nvSpPr>
            <p:spPr>
              <a:xfrm rot="14601653" flipV="1">
                <a:off x="5995119" y="5217345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4" name="Oval 233"/>
            <p:cNvSpPr/>
            <p:nvPr/>
          </p:nvSpPr>
          <p:spPr>
            <a:xfrm rot="236210">
              <a:off x="3727887" y="1574947"/>
              <a:ext cx="540000" cy="54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68275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prstClr val="white"/>
                </a:solidFill>
              </a:endParaRPr>
            </a:p>
          </p:txBody>
        </p:sp>
      </p:grpSp>
      <p:grpSp>
        <p:nvGrpSpPr>
          <p:cNvPr id="245" name="Grup 244"/>
          <p:cNvGrpSpPr/>
          <p:nvPr/>
        </p:nvGrpSpPr>
        <p:grpSpPr>
          <a:xfrm>
            <a:off x="5429004" y="3688329"/>
            <a:ext cx="900000" cy="900000"/>
            <a:chOff x="3546104" y="1383898"/>
            <a:chExt cx="900000" cy="900000"/>
          </a:xfrm>
        </p:grpSpPr>
        <p:grpSp>
          <p:nvGrpSpPr>
            <p:cNvPr id="246" name="Grup 245"/>
            <p:cNvGrpSpPr/>
            <p:nvPr/>
          </p:nvGrpSpPr>
          <p:grpSpPr>
            <a:xfrm>
              <a:off x="3546104" y="1383898"/>
              <a:ext cx="900000" cy="900000"/>
              <a:chOff x="5836261" y="3753692"/>
              <a:chExt cx="2498555" cy="2563641"/>
            </a:xfrm>
          </p:grpSpPr>
          <p:sp>
            <p:nvSpPr>
              <p:cNvPr id="248" name="Akış Çizelgesi: El İle İşlem 247"/>
              <p:cNvSpPr/>
              <p:nvPr/>
            </p:nvSpPr>
            <p:spPr>
              <a:xfrm rot="12481718" flipV="1">
                <a:off x="6421407" y="5654608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49" name="Akış Çizelgesi: El İle İşlem 248"/>
              <p:cNvSpPr/>
              <p:nvPr/>
            </p:nvSpPr>
            <p:spPr>
              <a:xfrm rot="10242681" flipV="1">
                <a:off x="7022826" y="575633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50" name="Akış Çizelgesi: El İle İşlem 249"/>
              <p:cNvSpPr/>
              <p:nvPr/>
            </p:nvSpPr>
            <p:spPr>
              <a:xfrm rot="7991851" flipV="1">
                <a:off x="7562714" y="546884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51" name="Akış Çizelgesi: El İle İşlem 250"/>
              <p:cNvSpPr/>
              <p:nvPr/>
            </p:nvSpPr>
            <p:spPr>
              <a:xfrm rot="5869955" flipV="1">
                <a:off x="7829315" y="4911269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52" name="Akış Çizelgesi: El İle İşlem 251"/>
              <p:cNvSpPr/>
              <p:nvPr/>
            </p:nvSpPr>
            <p:spPr>
              <a:xfrm rot="3796493" flipV="1">
                <a:off x="7730164" y="429680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53" name="Akış Çizelgesi: El İle İşlem 252"/>
              <p:cNvSpPr/>
              <p:nvPr/>
            </p:nvSpPr>
            <p:spPr>
              <a:xfrm rot="1638912" flipV="1">
                <a:off x="7297494" y="3853796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54" name="Akış Çizelgesi: El İle İşlem 253"/>
              <p:cNvSpPr/>
              <p:nvPr/>
            </p:nvSpPr>
            <p:spPr>
              <a:xfrm rot="21007836" flipV="1">
                <a:off x="6687484" y="3753692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55" name="Akış Çizelgesi: El İle İşlem 254"/>
              <p:cNvSpPr/>
              <p:nvPr/>
            </p:nvSpPr>
            <p:spPr>
              <a:xfrm rot="18778629" flipV="1">
                <a:off x="6154972" y="4043647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56" name="Akış Çizelgesi: El İle İşlem 255"/>
              <p:cNvSpPr/>
              <p:nvPr/>
            </p:nvSpPr>
            <p:spPr>
              <a:xfrm rot="16697638" flipV="1">
                <a:off x="5891762" y="4592367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57" name="Akış Çizelgesi: El İle İşlem 256"/>
              <p:cNvSpPr/>
              <p:nvPr/>
            </p:nvSpPr>
            <p:spPr>
              <a:xfrm rot="14601653" flipV="1">
                <a:off x="5995119" y="5217345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7" name="Oval 246"/>
            <p:cNvSpPr/>
            <p:nvPr/>
          </p:nvSpPr>
          <p:spPr>
            <a:xfrm rot="236210">
              <a:off x="3727887" y="1574947"/>
              <a:ext cx="540000" cy="54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68275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prstClr val="white"/>
                </a:solidFill>
              </a:endParaRPr>
            </a:p>
          </p:txBody>
        </p:sp>
      </p:grpSp>
      <p:grpSp>
        <p:nvGrpSpPr>
          <p:cNvPr id="258" name="Grup 257"/>
          <p:cNvGrpSpPr/>
          <p:nvPr/>
        </p:nvGrpSpPr>
        <p:grpSpPr>
          <a:xfrm>
            <a:off x="6239009" y="3946631"/>
            <a:ext cx="900000" cy="900000"/>
            <a:chOff x="3546104" y="1383898"/>
            <a:chExt cx="900000" cy="900000"/>
          </a:xfrm>
        </p:grpSpPr>
        <p:grpSp>
          <p:nvGrpSpPr>
            <p:cNvPr id="259" name="Grup 258"/>
            <p:cNvGrpSpPr/>
            <p:nvPr/>
          </p:nvGrpSpPr>
          <p:grpSpPr>
            <a:xfrm>
              <a:off x="3546104" y="1383898"/>
              <a:ext cx="900000" cy="900000"/>
              <a:chOff x="5836261" y="3753692"/>
              <a:chExt cx="2498555" cy="2563641"/>
            </a:xfrm>
          </p:grpSpPr>
          <p:sp>
            <p:nvSpPr>
              <p:cNvPr id="261" name="Akış Çizelgesi: El İle İşlem 260"/>
              <p:cNvSpPr/>
              <p:nvPr/>
            </p:nvSpPr>
            <p:spPr>
              <a:xfrm rot="12481718" flipV="1">
                <a:off x="6421407" y="5654608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62" name="Akış Çizelgesi: El İle İşlem 261"/>
              <p:cNvSpPr/>
              <p:nvPr/>
            </p:nvSpPr>
            <p:spPr>
              <a:xfrm rot="10242681" flipV="1">
                <a:off x="7022826" y="575633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63" name="Akış Çizelgesi: El İle İşlem 262"/>
              <p:cNvSpPr/>
              <p:nvPr/>
            </p:nvSpPr>
            <p:spPr>
              <a:xfrm rot="7991851" flipV="1">
                <a:off x="7562714" y="546884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64" name="Akış Çizelgesi: El İle İşlem 263"/>
              <p:cNvSpPr/>
              <p:nvPr/>
            </p:nvSpPr>
            <p:spPr>
              <a:xfrm rot="5869955" flipV="1">
                <a:off x="7829315" y="4911269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65" name="Akış Çizelgesi: El İle İşlem 264"/>
              <p:cNvSpPr/>
              <p:nvPr/>
            </p:nvSpPr>
            <p:spPr>
              <a:xfrm rot="3796493" flipV="1">
                <a:off x="7730164" y="4296801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66" name="Akış Çizelgesi: El İle İşlem 265"/>
              <p:cNvSpPr/>
              <p:nvPr/>
            </p:nvSpPr>
            <p:spPr>
              <a:xfrm rot="1638912" flipV="1">
                <a:off x="7297494" y="3853796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67" name="Akış Çizelgesi: El İle İşlem 266"/>
              <p:cNvSpPr/>
              <p:nvPr/>
            </p:nvSpPr>
            <p:spPr>
              <a:xfrm rot="21007836" flipV="1">
                <a:off x="6687484" y="3753692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68" name="Akış Çizelgesi: El İle İşlem 267"/>
              <p:cNvSpPr/>
              <p:nvPr/>
            </p:nvSpPr>
            <p:spPr>
              <a:xfrm rot="18778629" flipV="1">
                <a:off x="6154972" y="4043647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69" name="Akış Çizelgesi: El İle İşlem 268"/>
              <p:cNvSpPr/>
              <p:nvPr/>
            </p:nvSpPr>
            <p:spPr>
              <a:xfrm rot="16697638" flipV="1">
                <a:off x="5891762" y="4592367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  <p:sp>
            <p:nvSpPr>
              <p:cNvPr id="270" name="Akış Çizelgesi: El İle İşlem 269"/>
              <p:cNvSpPr/>
              <p:nvPr/>
            </p:nvSpPr>
            <p:spPr>
              <a:xfrm rot="14601653" flipV="1">
                <a:off x="5995119" y="5217345"/>
                <a:ext cx="450000" cy="561002"/>
              </a:xfrm>
              <a:prstGeom prst="flowChartManualOperation">
                <a:avLst/>
              </a:prstGeom>
              <a:solidFill>
                <a:srgbClr val="41719C"/>
              </a:solidFill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0" name="Oval 259"/>
            <p:cNvSpPr/>
            <p:nvPr/>
          </p:nvSpPr>
          <p:spPr>
            <a:xfrm rot="236210">
              <a:off x="3727887" y="1574947"/>
              <a:ext cx="540000" cy="54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68275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prstClr val="white"/>
                </a:solidFill>
              </a:endParaRPr>
            </a:p>
          </p:txBody>
        </p:sp>
      </p:grpSp>
      <p:sp>
        <p:nvSpPr>
          <p:cNvPr id="4" name="Dikdörtgen 3"/>
          <p:cNvSpPr/>
          <p:nvPr/>
        </p:nvSpPr>
        <p:spPr>
          <a:xfrm>
            <a:off x="1440057" y="39924"/>
            <a:ext cx="6877532" cy="400110"/>
          </a:xfrm>
          <a:prstGeom prst="rect">
            <a:avLst/>
          </a:prstGeom>
          <a:noFill/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sz="2000" b="1" dirty="0" smtClean="0">
                <a:solidFill>
                  <a:srgbClr val="FFFFFF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ENERJİ KAZANIMLAR</a:t>
            </a:r>
            <a:endParaRPr lang="tr-TR" sz="2000" b="1" dirty="0">
              <a:solidFill>
                <a:srgbClr val="FFFFFF"/>
              </a:solidFill>
              <a:latin typeface="Ravie" panose="040408050508090206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727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2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Rot by="-21600000">
                                      <p:cBhvr>
                                        <p:cTn id="22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2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Rot by="-21600000">
                                      <p:cBhvr>
                                        <p:cTn id="36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2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/>
      <p:bldP spid="183" grpId="0"/>
      <p:bldP spid="186" grpId="0"/>
      <p:bldP spid="187" grpId="0"/>
      <p:bldP spid="190" grpId="0"/>
      <p:bldP spid="19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043608" y="843558"/>
            <a:ext cx="6840760" cy="2677656"/>
          </a:xfrm>
          <a:prstGeom prst="rect">
            <a:avLst/>
          </a:prstGeom>
          <a:noFill/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sz="5600" b="1" dirty="0" smtClean="0">
                <a:solidFill>
                  <a:srgbClr val="000000"/>
                </a:solidFill>
                <a:latin typeface="Mistral" panose="03090702030407020403" pitchFamily="66" charset="0"/>
                <a:ea typeface="+mj-ea"/>
                <a:cs typeface="+mj-cs"/>
              </a:rPr>
              <a:t>SON OLARAK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sz="56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ea typeface="+mj-ea"/>
                <a:cs typeface="+mj-cs"/>
              </a:rPr>
              <a:t>BERTARAFA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sz="5600" b="1" dirty="0" smtClean="0">
                <a:solidFill>
                  <a:srgbClr val="000000"/>
                </a:solidFill>
                <a:latin typeface="Mistral" panose="03090702030407020403" pitchFamily="66" charset="0"/>
                <a:ea typeface="+mj-ea"/>
                <a:cs typeface="+mj-cs"/>
              </a:rPr>
              <a:t>GÖNDERMEK</a:t>
            </a:r>
            <a:endParaRPr lang="tr-TR" sz="5600" b="1" dirty="0">
              <a:solidFill>
                <a:srgbClr val="000000"/>
              </a:solidFill>
              <a:latin typeface="Mistral" panose="03090702030407020403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93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6" b="18026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Başlık 1"/>
          <p:cNvSpPr txBox="1">
            <a:spLocks/>
          </p:cNvSpPr>
          <p:nvPr/>
        </p:nvSpPr>
        <p:spPr>
          <a:xfrm>
            <a:off x="143508" y="202892"/>
            <a:ext cx="8856984" cy="53221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defTabSz="914400" eaLnBrk="1" fontAlgn="auto" latinLnBrk="0" hangingPunct="1">
              <a:lnSpc>
                <a:spcPct val="85000"/>
              </a:lnSpc>
              <a:spcAft>
                <a:spcPts val="0"/>
              </a:spcAft>
              <a:buNone/>
              <a:defRPr sz="2800" b="1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tr-TR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ÇEVRE </a:t>
            </a:r>
            <a:r>
              <a:rPr lang="tr-TR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</a:t>
            </a:r>
            <a:r>
              <a:rPr lang="tr-TR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ŞEHİRCİLİK BAKANLIĞI </a:t>
            </a:r>
            <a:endParaRPr lang="tr-TR" sz="36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43508" y="800293"/>
            <a:ext cx="3692510" cy="224676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Toplam Alan:  </a:t>
            </a:r>
          </a:p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</a:pPr>
            <a:r>
              <a:rPr lang="tr-T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142.166,04 m</a:t>
            </a:r>
            <a:r>
              <a:rPr lang="tr-TR" sz="2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tr-TR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r-T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kat</a:t>
            </a:r>
          </a:p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tr-TR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r-TR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Yaklaşık 4000 Personel </a:t>
            </a:r>
            <a:endParaRPr lang="tr-TR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 fontAlgn="base">
              <a:spcBef>
                <a:spcPct val="0"/>
              </a:spcBef>
              <a:spcAft>
                <a:spcPct val="0"/>
              </a:spcAft>
            </a:pPr>
            <a:r>
              <a:rPr lang="tr-T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tr-TR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tr-T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Yılı Sonu</a:t>
            </a:r>
            <a:r>
              <a:rPr lang="tr-TR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tr-TR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45220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7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75" accel="100000" fill="hold">
                                          <p:stCondLst>
                                            <p:cond delay="24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15</a:t>
            </a:fld>
            <a:endParaRPr lang="tr-TR" dirty="0"/>
          </a:p>
        </p:txBody>
      </p:sp>
      <p:graphicFrame>
        <p:nvGraphicFramePr>
          <p:cNvPr id="6" name="İçerik Yer Tutucus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673118"/>
              </p:ext>
            </p:extLst>
          </p:nvPr>
        </p:nvGraphicFramePr>
        <p:xfrm>
          <a:off x="225565" y="123478"/>
          <a:ext cx="8424936" cy="4643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Dikdörtgen 1"/>
          <p:cNvSpPr/>
          <p:nvPr/>
        </p:nvSpPr>
        <p:spPr>
          <a:xfrm>
            <a:off x="3131840" y="1779662"/>
            <a:ext cx="2520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ADET KATEGORİDE SIRALADIK.</a:t>
            </a: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8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>
                                            <p:graphicEl>
                                              <a:dgm id="{92B4D890-4C29-458A-9177-1A3D6DDAC4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>
                                            <p:graphicEl>
                                              <a:dgm id="{92B4D890-4C29-458A-9177-1A3D6DDAC49A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>
                                            <p:graphicEl>
                                              <a:dgm id="{51F7D9DC-F6E0-493E-8739-FC3287F107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>
                                            <p:graphicEl>
                                              <a:dgm id="{51F7D9DC-F6E0-493E-8739-FC3287F107C7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>
                                            <p:graphicEl>
                                              <a:dgm id="{D65675AD-ADC5-4A6C-8E1A-7C5C58C044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>
                                            <p:graphicEl>
                                              <a:dgm id="{D65675AD-ADC5-4A6C-8E1A-7C5C58C044F8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>
                                            <p:graphicEl>
                                              <a:dgm id="{4ED46FD9-4BBC-4106-9662-FF25A19870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>
                                            <p:graphicEl>
                                              <a:dgm id="{4ED46FD9-4BBC-4106-9662-FF25A198707B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>
                                            <p:graphicEl>
                                              <a:dgm id="{3725AD65-FAB3-4B87-8ABF-BDB9221036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>
                                            <p:graphicEl>
                                              <a:dgm id="{3725AD65-FAB3-4B87-8ABF-BDB922103640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>
                                            <p:graphicEl>
                                              <a:dgm id="{71C8A651-B48A-411C-8774-0E8CBFDC6F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>
                                            <p:graphicEl>
                                              <a:dgm id="{71C8A651-B48A-411C-8774-0E8CBFDC6F4C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>
                                            <p:graphicEl>
                                              <a:dgm id="{6CFFFB26-E665-48FE-9BE1-30A6048C49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>
                                            <p:graphicEl>
                                              <a:dgm id="{6CFFFB26-E665-48FE-9BE1-30A6048C491E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>
                                            <p:graphicEl>
                                              <a:dgm id="{68FF6E8D-5E22-49E3-A9A7-FD8478A473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>
                                            <p:graphicEl>
                                              <a:dgm id="{68FF6E8D-5E22-49E3-A9A7-FD8478A4737E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">
                                            <p:graphicEl>
                                              <a:dgm id="{A08BDA07-FF6C-42AB-B60D-3EF8483318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">
                                            <p:graphicEl>
                                              <a:dgm id="{A08BDA07-FF6C-42AB-B60D-3EF8483318FF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>
                                            <p:graphicEl>
                                              <a:dgm id="{387AE4BC-5875-42A2-AB50-1F27F97272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>
                                            <p:graphicEl>
                                              <a:dgm id="{387AE4BC-5875-42A2-AB50-1F27F9727236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>
                                            <p:graphicEl>
                                              <a:dgm id="{2B33383E-336F-4B3D-85DE-A603500C7B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>
                                            <p:graphicEl>
                                              <a:dgm id="{2B33383E-336F-4B3D-85DE-A603500C7B98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6">
                                            <p:graphicEl>
                                              <a:dgm id="{C94CC2DA-66B9-4991-AA44-D7213CB688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6">
                                            <p:graphicEl>
                                              <a:dgm id="{C94CC2DA-66B9-4991-AA44-D7213CB6885A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>
                                            <p:graphicEl>
                                              <a:dgm id="{81374447-839E-4FA4-B72C-15C0493BF8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>
                                            <p:graphicEl>
                                              <a:dgm id="{81374447-839E-4FA4-B72C-15C0493BF8CC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6">
                                            <p:graphicEl>
                                              <a:dgm id="{AFF0C427-B10C-4FC8-8252-7E84DCA54D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6">
                                            <p:graphicEl>
                                              <a:dgm id="{AFF0C427-B10C-4FC8-8252-7E84DCA54D1B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">
                                            <p:graphicEl>
                                              <a:dgm id="{15F73E02-E22D-44A0-A897-4330133649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">
                                            <p:graphicEl>
                                              <a:dgm id="{15F73E02-E22D-44A0-A897-43301336499B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">
                                            <p:graphicEl>
                                              <a:dgm id="{0DAEB218-A836-4B06-B6C0-6034969724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">
                                            <p:graphicEl>
                                              <a:dgm id="{0DAEB218-A836-4B06-B6C0-603496972488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6">
                                            <p:graphicEl>
                                              <a:dgm id="{E830EBAC-8778-48AB-A684-3FCE5C17AA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6">
                                            <p:graphicEl>
                                              <a:dgm id="{E830EBAC-8778-48AB-A684-3FCE5C17AA75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6">
                                            <p:graphicEl>
                                              <a:dgm id="{EA354791-602B-49FE-9674-4FFE5F1790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6">
                                            <p:graphicEl>
                                              <a:dgm id="{EA354791-602B-49FE-9674-4FFE5F179035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">
                                            <p:graphicEl>
                                              <a:dgm id="{6E43BD9D-67FA-46AD-B712-7F62471AE4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">
                                            <p:graphicEl>
                                              <a:dgm id="{6E43BD9D-67FA-46AD-B712-7F62471AE4D7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6">
                                            <p:graphicEl>
                                              <a:dgm id="{487F939F-83E0-4D57-B921-F0A5432614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6">
                                            <p:graphicEl>
                                              <a:dgm id="{487F939F-83E0-4D57-B921-F0A543261446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6">
                                            <p:graphicEl>
                                              <a:dgm id="{1605DC4B-A0B3-46E6-8869-7F69B696F7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6">
                                            <p:graphicEl>
                                              <a:dgm id="{1605DC4B-A0B3-46E6-8869-7F69B696F760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6">
                                            <p:graphicEl>
                                              <a:dgm id="{4F0CF932-96E0-428C-AB87-080D7EF85A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6">
                                            <p:graphicEl>
                                              <a:dgm id="{4F0CF932-96E0-428C-AB87-080D7EF85A9E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6">
                                            <p:graphicEl>
                                              <a:dgm id="{7A26F39E-40EC-471F-A440-ED007D430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6">
                                            <p:graphicEl>
                                              <a:dgm id="{7A26F39E-40EC-471F-A440-ED007D430B82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6">
                                            <p:graphicEl>
                                              <a:dgm id="{380099C0-8E3E-46DA-88B2-869322FFE9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6">
                                            <p:graphicEl>
                                              <a:dgm id="{380099C0-8E3E-46DA-88B2-869322FFE91E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39552" y="463356"/>
            <a:ext cx="7312651" cy="486966"/>
          </a:xfrm>
        </p:spPr>
        <p:txBody>
          <a:bodyPr/>
          <a:lstStyle/>
          <a:p>
            <a:pPr algn="ctr"/>
            <a:r>
              <a:rPr lang="tr-TR" dirty="0" smtClean="0">
                <a:solidFill>
                  <a:schemeClr val="accent2"/>
                </a:solidFill>
                <a:latin typeface="Ravie" panose="04040805050809020602" pitchFamily="82" charset="0"/>
              </a:rPr>
              <a:t>OFİSLERDE </a:t>
            </a:r>
            <a:r>
              <a:rPr lang="tr-TR" dirty="0">
                <a:solidFill>
                  <a:schemeClr val="accent2"/>
                </a:solidFill>
                <a:latin typeface="Ravie" panose="04040805050809020602" pitchFamily="82" charset="0"/>
              </a:rPr>
              <a:t>MASA ALTLARINDA BULUNAN ÇÖP KOVALARINI KALDIRDIK!!!</a:t>
            </a:r>
            <a:endParaRPr lang="tr-TR" dirty="0">
              <a:latin typeface="Ravie" panose="04040805050809020602" pitchFamily="82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16</a:t>
            </a:fld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8" y="1362824"/>
            <a:ext cx="4034191" cy="2916324"/>
          </a:xfrm>
          <a:prstGeom prst="rect">
            <a:avLst/>
          </a:prstGeom>
        </p:spPr>
      </p:pic>
      <p:pic>
        <p:nvPicPr>
          <p:cNvPr id="8" name="Picture 2" descr="cop-kutusu-hareketli-resim-0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260" y="202906"/>
            <a:ext cx="912440" cy="100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44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43608" y="324346"/>
            <a:ext cx="8229600" cy="486966"/>
          </a:xfrm>
        </p:spPr>
        <p:txBody>
          <a:bodyPr/>
          <a:lstStyle/>
          <a:p>
            <a:pPr algn="ctr"/>
            <a:r>
              <a:rPr lang="tr-TR" sz="2700" dirty="0">
                <a:latin typeface="Ravie" panose="04040805050809020602" pitchFamily="82" charset="0"/>
              </a:rPr>
              <a:t>ALIŞKANLIKLARIMIZ DEĞİŞTİRMEYE BAŞLADIK.</a:t>
            </a: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15" y="1123097"/>
            <a:ext cx="3024336" cy="3512505"/>
          </a:xfr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17</a:t>
            </a:fld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21450"/>
            <a:ext cx="3024336" cy="351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971600" y="51470"/>
            <a:ext cx="7704856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04617B"/>
                </a:solidFill>
                <a:latin typeface="Ravie" panose="04040805050809020602" pitchFamily="82" charset="0"/>
                <a:cs typeface="Times New Roman" pitchFamily="18" charset="0"/>
              </a:rPr>
              <a:t>Değerlendirilebilir Atıklar</a:t>
            </a:r>
          </a:p>
          <a:p>
            <a:pPr algn="ctr"/>
            <a:r>
              <a:rPr lang="tr-TR" sz="2400" b="1" dirty="0">
                <a:solidFill>
                  <a:srgbClr val="04617B"/>
                </a:solidFill>
                <a:latin typeface="Ravie" panose="04040805050809020602" pitchFamily="82" charset="0"/>
                <a:cs typeface="Times New Roman" pitchFamily="18" charset="0"/>
              </a:rPr>
              <a:t>(Plastik-kağıt-cam-metal/</a:t>
            </a:r>
            <a:r>
              <a:rPr lang="tr-TR" sz="2400" b="1" dirty="0" err="1">
                <a:solidFill>
                  <a:srgbClr val="04617B"/>
                </a:solidFill>
                <a:latin typeface="Ravie" panose="04040805050809020602" pitchFamily="82" charset="0"/>
                <a:cs typeface="Times New Roman" pitchFamily="18" charset="0"/>
              </a:rPr>
              <a:t>kompozit</a:t>
            </a:r>
            <a:r>
              <a:rPr lang="tr-TR" sz="2400" b="1" dirty="0">
                <a:solidFill>
                  <a:srgbClr val="04617B"/>
                </a:solidFill>
                <a:latin typeface="Ravie" panose="04040805050809020602" pitchFamily="82" charset="0"/>
                <a:cs typeface="Times New Roman" pitchFamily="18" charset="0"/>
              </a:rPr>
              <a:t>)</a:t>
            </a:r>
          </a:p>
        </p:txBody>
      </p:sp>
      <p:pic>
        <p:nvPicPr>
          <p:cNvPr id="2051" name="Picture 3" descr="C:\Users\hulya.cakir\Desktop\Sıfır atık\sıfır atık resimler\20170703_1803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r="20561"/>
          <a:stretch/>
        </p:blipFill>
        <p:spPr bwMode="auto">
          <a:xfrm>
            <a:off x="0" y="882467"/>
            <a:ext cx="9144000" cy="42610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7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1779662"/>
            <a:ext cx="3644162" cy="172007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tr-TR" dirty="0" smtClean="0">
                <a:latin typeface="Ravie" panose="04040805050809020602" pitchFamily="82" charset="0"/>
              </a:rPr>
              <a:t>İKİ GÖZLÜ BİRİKTİRME EKİPMANI</a:t>
            </a:r>
          </a:p>
          <a:p>
            <a:pPr lvl="0"/>
            <a:r>
              <a:rPr lang="tr-TR" dirty="0" smtClean="0">
                <a:latin typeface="Ravie" panose="04040805050809020602" pitchFamily="82" charset="0"/>
              </a:rPr>
              <a:t>ORGANİK (</a:t>
            </a:r>
            <a:r>
              <a:rPr lang="tr-TR" sz="1800" dirty="0" smtClean="0">
                <a:solidFill>
                  <a:prstClr val="black"/>
                </a:solidFill>
                <a:latin typeface="Ravie" panose="04040805050809020602" pitchFamily="82" charset="0"/>
              </a:rPr>
              <a:t>TOPLAMA HER GÜN)</a:t>
            </a:r>
            <a:endParaRPr lang="tr-TR" dirty="0" smtClean="0">
              <a:latin typeface="Ravie" panose="04040805050809020602" pitchFamily="82" charset="0"/>
            </a:endParaRPr>
          </a:p>
          <a:p>
            <a:r>
              <a:rPr lang="tr-TR" dirty="0" smtClean="0">
                <a:latin typeface="Ravie" panose="04040805050809020602" pitchFamily="82" charset="0"/>
              </a:rPr>
              <a:t>GERİ DÖNÜŞMEYEN</a:t>
            </a:r>
            <a:endParaRPr lang="tr-TR" dirty="0">
              <a:latin typeface="Ravie" panose="04040805050809020602" pitchFamily="82" charset="0"/>
            </a:endParaRPr>
          </a:p>
        </p:txBody>
      </p:sp>
      <p:pic>
        <p:nvPicPr>
          <p:cNvPr id="5" name="Picture 2" descr="C:\Users\hulya.cakir\Desktop\Sıfır atık\sıfır atık resimler\IMG-20170608-WA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0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67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2264089684"/>
              </p:ext>
            </p:extLst>
          </p:nvPr>
        </p:nvGraphicFramePr>
        <p:xfrm>
          <a:off x="0" y="780838"/>
          <a:ext cx="7855224" cy="4202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8"/>
          <p:cNvGrpSpPr/>
          <p:nvPr/>
        </p:nvGrpSpPr>
        <p:grpSpPr>
          <a:xfrm>
            <a:off x="0" y="2355726"/>
            <a:ext cx="576064" cy="821311"/>
            <a:chOff x="5226050" y="2312988"/>
            <a:chExt cx="1733551" cy="2235200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6072188" y="3017838"/>
              <a:ext cx="887413" cy="1530350"/>
            </a:xfrm>
            <a:custGeom>
              <a:avLst/>
              <a:gdLst>
                <a:gd name="T0" fmla="*/ 151 w 278"/>
                <a:gd name="T1" fmla="*/ 95 h 480"/>
                <a:gd name="T2" fmla="*/ 157 w 278"/>
                <a:gd name="T3" fmla="*/ 95 h 480"/>
                <a:gd name="T4" fmla="*/ 258 w 278"/>
                <a:gd name="T5" fmla="*/ 95 h 480"/>
                <a:gd name="T6" fmla="*/ 264 w 278"/>
                <a:gd name="T7" fmla="*/ 99 h 480"/>
                <a:gd name="T8" fmla="*/ 277 w 278"/>
                <a:gd name="T9" fmla="*/ 130 h 480"/>
                <a:gd name="T10" fmla="*/ 277 w 278"/>
                <a:gd name="T11" fmla="*/ 143 h 480"/>
                <a:gd name="T12" fmla="*/ 271 w 278"/>
                <a:gd name="T13" fmla="*/ 150 h 480"/>
                <a:gd name="T14" fmla="*/ 235 w 278"/>
                <a:gd name="T15" fmla="*/ 155 h 480"/>
                <a:gd name="T16" fmla="*/ 229 w 278"/>
                <a:gd name="T17" fmla="*/ 160 h 480"/>
                <a:gd name="T18" fmla="*/ 229 w 278"/>
                <a:gd name="T19" fmla="*/ 192 h 480"/>
                <a:gd name="T20" fmla="*/ 226 w 278"/>
                <a:gd name="T21" fmla="*/ 200 h 480"/>
                <a:gd name="T22" fmla="*/ 215 w 278"/>
                <a:gd name="T23" fmla="*/ 210 h 480"/>
                <a:gd name="T24" fmla="*/ 215 w 278"/>
                <a:gd name="T25" fmla="*/ 217 h 480"/>
                <a:gd name="T26" fmla="*/ 227 w 278"/>
                <a:gd name="T27" fmla="*/ 230 h 480"/>
                <a:gd name="T28" fmla="*/ 229 w 278"/>
                <a:gd name="T29" fmla="*/ 235 h 480"/>
                <a:gd name="T30" fmla="*/ 220 w 278"/>
                <a:gd name="T31" fmla="*/ 264 h 480"/>
                <a:gd name="T32" fmla="*/ 220 w 278"/>
                <a:gd name="T33" fmla="*/ 269 h 480"/>
                <a:gd name="T34" fmla="*/ 231 w 278"/>
                <a:gd name="T35" fmla="*/ 303 h 480"/>
                <a:gd name="T36" fmla="*/ 209 w 278"/>
                <a:gd name="T37" fmla="*/ 335 h 480"/>
                <a:gd name="T38" fmla="*/ 149 w 278"/>
                <a:gd name="T39" fmla="*/ 337 h 480"/>
                <a:gd name="T40" fmla="*/ 108 w 278"/>
                <a:gd name="T41" fmla="*/ 331 h 480"/>
                <a:gd name="T42" fmla="*/ 103 w 278"/>
                <a:gd name="T43" fmla="*/ 335 h 480"/>
                <a:gd name="T44" fmla="*/ 96 w 278"/>
                <a:gd name="T45" fmla="*/ 377 h 480"/>
                <a:gd name="T46" fmla="*/ 88 w 278"/>
                <a:gd name="T47" fmla="*/ 420 h 480"/>
                <a:gd name="T48" fmla="*/ 79 w 278"/>
                <a:gd name="T49" fmla="*/ 474 h 480"/>
                <a:gd name="T50" fmla="*/ 77 w 278"/>
                <a:gd name="T51" fmla="*/ 480 h 480"/>
                <a:gd name="T52" fmla="*/ 55 w 278"/>
                <a:gd name="T53" fmla="*/ 469 h 480"/>
                <a:gd name="T54" fmla="*/ 4 w 278"/>
                <a:gd name="T55" fmla="*/ 445 h 480"/>
                <a:gd name="T56" fmla="*/ 0 w 278"/>
                <a:gd name="T57" fmla="*/ 438 h 480"/>
                <a:gd name="T58" fmla="*/ 0 w 278"/>
                <a:gd name="T59" fmla="*/ 301 h 480"/>
                <a:gd name="T60" fmla="*/ 0 w 278"/>
                <a:gd name="T61" fmla="*/ 265 h 480"/>
                <a:gd name="T62" fmla="*/ 16 w 278"/>
                <a:gd name="T63" fmla="*/ 270 h 480"/>
                <a:gd name="T64" fmla="*/ 79 w 278"/>
                <a:gd name="T65" fmla="*/ 255 h 480"/>
                <a:gd name="T66" fmla="*/ 72 w 278"/>
                <a:gd name="T67" fmla="*/ 188 h 480"/>
                <a:gd name="T68" fmla="*/ 14 w 278"/>
                <a:gd name="T69" fmla="*/ 180 h 480"/>
                <a:gd name="T70" fmla="*/ 1 w 278"/>
                <a:gd name="T71" fmla="*/ 185 h 480"/>
                <a:gd name="T72" fmla="*/ 1 w 278"/>
                <a:gd name="T73" fmla="*/ 95 h 480"/>
                <a:gd name="T74" fmla="*/ 108 w 278"/>
                <a:gd name="T75" fmla="*/ 95 h 480"/>
                <a:gd name="T76" fmla="*/ 104 w 278"/>
                <a:gd name="T77" fmla="*/ 80 h 480"/>
                <a:gd name="T78" fmla="*/ 95 w 278"/>
                <a:gd name="T79" fmla="*/ 49 h 480"/>
                <a:gd name="T80" fmla="*/ 134 w 278"/>
                <a:gd name="T81" fmla="*/ 4 h 480"/>
                <a:gd name="T82" fmla="*/ 164 w 278"/>
                <a:gd name="T83" fmla="*/ 33 h 480"/>
                <a:gd name="T84" fmla="*/ 161 w 278"/>
                <a:gd name="T85" fmla="*/ 60 h 480"/>
                <a:gd name="T86" fmla="*/ 151 w 278"/>
                <a:gd name="T87" fmla="*/ 92 h 480"/>
                <a:gd name="T88" fmla="*/ 151 w 278"/>
                <a:gd name="T89" fmla="*/ 95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8" h="480">
                  <a:moveTo>
                    <a:pt x="151" y="95"/>
                  </a:moveTo>
                  <a:cubicBezTo>
                    <a:pt x="153" y="95"/>
                    <a:pt x="155" y="95"/>
                    <a:pt x="157" y="95"/>
                  </a:cubicBezTo>
                  <a:cubicBezTo>
                    <a:pt x="191" y="95"/>
                    <a:pt x="224" y="95"/>
                    <a:pt x="258" y="95"/>
                  </a:cubicBezTo>
                  <a:cubicBezTo>
                    <a:pt x="261" y="95"/>
                    <a:pt x="263" y="96"/>
                    <a:pt x="264" y="99"/>
                  </a:cubicBezTo>
                  <a:cubicBezTo>
                    <a:pt x="268" y="109"/>
                    <a:pt x="273" y="120"/>
                    <a:pt x="277" y="130"/>
                  </a:cubicBezTo>
                  <a:cubicBezTo>
                    <a:pt x="278" y="134"/>
                    <a:pt x="278" y="139"/>
                    <a:pt x="277" y="143"/>
                  </a:cubicBezTo>
                  <a:cubicBezTo>
                    <a:pt x="277" y="146"/>
                    <a:pt x="273" y="149"/>
                    <a:pt x="271" y="150"/>
                  </a:cubicBezTo>
                  <a:cubicBezTo>
                    <a:pt x="259" y="154"/>
                    <a:pt x="247" y="156"/>
                    <a:pt x="235" y="155"/>
                  </a:cubicBezTo>
                  <a:cubicBezTo>
                    <a:pt x="230" y="154"/>
                    <a:pt x="229" y="156"/>
                    <a:pt x="229" y="160"/>
                  </a:cubicBezTo>
                  <a:cubicBezTo>
                    <a:pt x="230" y="170"/>
                    <a:pt x="230" y="181"/>
                    <a:pt x="229" y="192"/>
                  </a:cubicBezTo>
                  <a:cubicBezTo>
                    <a:pt x="229" y="195"/>
                    <a:pt x="228" y="198"/>
                    <a:pt x="226" y="200"/>
                  </a:cubicBezTo>
                  <a:cubicBezTo>
                    <a:pt x="223" y="203"/>
                    <a:pt x="219" y="207"/>
                    <a:pt x="215" y="210"/>
                  </a:cubicBezTo>
                  <a:cubicBezTo>
                    <a:pt x="212" y="213"/>
                    <a:pt x="212" y="214"/>
                    <a:pt x="215" y="217"/>
                  </a:cubicBezTo>
                  <a:cubicBezTo>
                    <a:pt x="219" y="221"/>
                    <a:pt x="224" y="225"/>
                    <a:pt x="227" y="230"/>
                  </a:cubicBezTo>
                  <a:cubicBezTo>
                    <a:pt x="229" y="231"/>
                    <a:pt x="229" y="234"/>
                    <a:pt x="229" y="235"/>
                  </a:cubicBezTo>
                  <a:cubicBezTo>
                    <a:pt x="226" y="245"/>
                    <a:pt x="223" y="254"/>
                    <a:pt x="220" y="264"/>
                  </a:cubicBezTo>
                  <a:cubicBezTo>
                    <a:pt x="219" y="266"/>
                    <a:pt x="219" y="268"/>
                    <a:pt x="220" y="269"/>
                  </a:cubicBezTo>
                  <a:cubicBezTo>
                    <a:pt x="225" y="280"/>
                    <a:pt x="229" y="291"/>
                    <a:pt x="231" y="303"/>
                  </a:cubicBezTo>
                  <a:cubicBezTo>
                    <a:pt x="233" y="318"/>
                    <a:pt x="227" y="332"/>
                    <a:pt x="209" y="335"/>
                  </a:cubicBezTo>
                  <a:cubicBezTo>
                    <a:pt x="189" y="338"/>
                    <a:pt x="169" y="338"/>
                    <a:pt x="149" y="337"/>
                  </a:cubicBezTo>
                  <a:cubicBezTo>
                    <a:pt x="136" y="336"/>
                    <a:pt x="122" y="333"/>
                    <a:pt x="108" y="331"/>
                  </a:cubicBezTo>
                  <a:cubicBezTo>
                    <a:pt x="105" y="331"/>
                    <a:pt x="103" y="331"/>
                    <a:pt x="103" y="335"/>
                  </a:cubicBezTo>
                  <a:cubicBezTo>
                    <a:pt x="101" y="349"/>
                    <a:pt x="98" y="363"/>
                    <a:pt x="96" y="377"/>
                  </a:cubicBezTo>
                  <a:cubicBezTo>
                    <a:pt x="93" y="391"/>
                    <a:pt x="91" y="405"/>
                    <a:pt x="88" y="420"/>
                  </a:cubicBezTo>
                  <a:cubicBezTo>
                    <a:pt x="85" y="438"/>
                    <a:pt x="82" y="456"/>
                    <a:pt x="79" y="474"/>
                  </a:cubicBezTo>
                  <a:cubicBezTo>
                    <a:pt x="78" y="476"/>
                    <a:pt x="78" y="477"/>
                    <a:pt x="77" y="480"/>
                  </a:cubicBezTo>
                  <a:cubicBezTo>
                    <a:pt x="70" y="476"/>
                    <a:pt x="62" y="473"/>
                    <a:pt x="55" y="469"/>
                  </a:cubicBezTo>
                  <a:cubicBezTo>
                    <a:pt x="38" y="461"/>
                    <a:pt x="21" y="453"/>
                    <a:pt x="4" y="445"/>
                  </a:cubicBezTo>
                  <a:cubicBezTo>
                    <a:pt x="0" y="443"/>
                    <a:pt x="0" y="441"/>
                    <a:pt x="0" y="438"/>
                  </a:cubicBezTo>
                  <a:cubicBezTo>
                    <a:pt x="0" y="392"/>
                    <a:pt x="0" y="347"/>
                    <a:pt x="0" y="301"/>
                  </a:cubicBezTo>
                  <a:cubicBezTo>
                    <a:pt x="0" y="289"/>
                    <a:pt x="0" y="277"/>
                    <a:pt x="0" y="265"/>
                  </a:cubicBezTo>
                  <a:cubicBezTo>
                    <a:pt x="6" y="266"/>
                    <a:pt x="11" y="268"/>
                    <a:pt x="16" y="270"/>
                  </a:cubicBezTo>
                  <a:cubicBezTo>
                    <a:pt x="39" y="278"/>
                    <a:pt x="64" y="273"/>
                    <a:pt x="79" y="255"/>
                  </a:cubicBezTo>
                  <a:cubicBezTo>
                    <a:pt x="98" y="233"/>
                    <a:pt x="93" y="204"/>
                    <a:pt x="72" y="188"/>
                  </a:cubicBezTo>
                  <a:cubicBezTo>
                    <a:pt x="54" y="174"/>
                    <a:pt x="35" y="173"/>
                    <a:pt x="14" y="180"/>
                  </a:cubicBezTo>
                  <a:cubicBezTo>
                    <a:pt x="10" y="182"/>
                    <a:pt x="5" y="183"/>
                    <a:pt x="1" y="185"/>
                  </a:cubicBezTo>
                  <a:cubicBezTo>
                    <a:pt x="1" y="155"/>
                    <a:pt x="1" y="125"/>
                    <a:pt x="1" y="95"/>
                  </a:cubicBezTo>
                  <a:cubicBezTo>
                    <a:pt x="36" y="95"/>
                    <a:pt x="72" y="95"/>
                    <a:pt x="108" y="95"/>
                  </a:cubicBezTo>
                  <a:cubicBezTo>
                    <a:pt x="107" y="90"/>
                    <a:pt x="105" y="85"/>
                    <a:pt x="104" y="80"/>
                  </a:cubicBezTo>
                  <a:cubicBezTo>
                    <a:pt x="101" y="70"/>
                    <a:pt x="97" y="59"/>
                    <a:pt x="95" y="49"/>
                  </a:cubicBezTo>
                  <a:cubicBezTo>
                    <a:pt x="90" y="28"/>
                    <a:pt x="106" y="0"/>
                    <a:pt x="134" y="4"/>
                  </a:cubicBezTo>
                  <a:cubicBezTo>
                    <a:pt x="148" y="5"/>
                    <a:pt x="159" y="16"/>
                    <a:pt x="164" y="33"/>
                  </a:cubicBezTo>
                  <a:cubicBezTo>
                    <a:pt x="166" y="42"/>
                    <a:pt x="164" y="51"/>
                    <a:pt x="161" y="60"/>
                  </a:cubicBezTo>
                  <a:cubicBezTo>
                    <a:pt x="158" y="71"/>
                    <a:pt x="155" y="81"/>
                    <a:pt x="151" y="92"/>
                  </a:cubicBezTo>
                  <a:cubicBezTo>
                    <a:pt x="151" y="92"/>
                    <a:pt x="151" y="93"/>
                    <a:pt x="151" y="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5226050" y="2312988"/>
              <a:ext cx="804863" cy="1268413"/>
            </a:xfrm>
            <a:custGeom>
              <a:avLst/>
              <a:gdLst>
                <a:gd name="T0" fmla="*/ 251 w 252"/>
                <a:gd name="T1" fmla="*/ 132 h 398"/>
                <a:gd name="T2" fmla="*/ 230 w 252"/>
                <a:gd name="T3" fmla="*/ 125 h 398"/>
                <a:gd name="T4" fmla="*/ 163 w 252"/>
                <a:gd name="T5" fmla="*/ 158 h 398"/>
                <a:gd name="T6" fmla="*/ 190 w 252"/>
                <a:gd name="T7" fmla="*/ 215 h 398"/>
                <a:gd name="T8" fmla="*/ 236 w 252"/>
                <a:gd name="T9" fmla="*/ 217 h 398"/>
                <a:gd name="T10" fmla="*/ 251 w 252"/>
                <a:gd name="T11" fmla="*/ 212 h 398"/>
                <a:gd name="T12" fmla="*/ 251 w 252"/>
                <a:gd name="T13" fmla="*/ 302 h 398"/>
                <a:gd name="T14" fmla="*/ 245 w 252"/>
                <a:gd name="T15" fmla="*/ 302 h 398"/>
                <a:gd name="T16" fmla="*/ 149 w 252"/>
                <a:gd name="T17" fmla="*/ 302 h 398"/>
                <a:gd name="T18" fmla="*/ 145 w 252"/>
                <a:gd name="T19" fmla="*/ 308 h 398"/>
                <a:gd name="T20" fmla="*/ 156 w 252"/>
                <a:gd name="T21" fmla="*/ 345 h 398"/>
                <a:gd name="T22" fmla="*/ 132 w 252"/>
                <a:gd name="T23" fmla="*/ 393 h 398"/>
                <a:gd name="T24" fmla="*/ 94 w 252"/>
                <a:gd name="T25" fmla="*/ 379 h 398"/>
                <a:gd name="T26" fmla="*/ 89 w 252"/>
                <a:gd name="T27" fmla="*/ 341 h 398"/>
                <a:gd name="T28" fmla="*/ 100 w 252"/>
                <a:gd name="T29" fmla="*/ 306 h 398"/>
                <a:gd name="T30" fmla="*/ 98 w 252"/>
                <a:gd name="T31" fmla="*/ 302 h 398"/>
                <a:gd name="T32" fmla="*/ 95 w 252"/>
                <a:gd name="T33" fmla="*/ 302 h 398"/>
                <a:gd name="T34" fmla="*/ 18 w 252"/>
                <a:gd name="T35" fmla="*/ 302 h 398"/>
                <a:gd name="T36" fmla="*/ 10 w 252"/>
                <a:gd name="T37" fmla="*/ 297 h 398"/>
                <a:gd name="T38" fmla="*/ 3 w 252"/>
                <a:gd name="T39" fmla="*/ 255 h 398"/>
                <a:gd name="T40" fmla="*/ 2 w 252"/>
                <a:gd name="T41" fmla="*/ 197 h 398"/>
                <a:gd name="T42" fmla="*/ 53 w 252"/>
                <a:gd name="T43" fmla="*/ 70 h 398"/>
                <a:gd name="T44" fmla="*/ 112 w 252"/>
                <a:gd name="T45" fmla="*/ 29 h 398"/>
                <a:gd name="T46" fmla="*/ 170 w 252"/>
                <a:gd name="T47" fmla="*/ 9 h 398"/>
                <a:gd name="T48" fmla="*/ 233 w 252"/>
                <a:gd name="T49" fmla="*/ 1 h 398"/>
                <a:gd name="T50" fmla="*/ 248 w 252"/>
                <a:gd name="T51" fmla="*/ 0 h 398"/>
                <a:gd name="T52" fmla="*/ 252 w 252"/>
                <a:gd name="T53" fmla="*/ 4 h 398"/>
                <a:gd name="T54" fmla="*/ 251 w 252"/>
                <a:gd name="T55" fmla="*/ 131 h 398"/>
                <a:gd name="T56" fmla="*/ 251 w 252"/>
                <a:gd name="T57" fmla="*/ 132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2" h="398">
                  <a:moveTo>
                    <a:pt x="251" y="132"/>
                  </a:moveTo>
                  <a:cubicBezTo>
                    <a:pt x="244" y="130"/>
                    <a:pt x="237" y="128"/>
                    <a:pt x="230" y="125"/>
                  </a:cubicBezTo>
                  <a:cubicBezTo>
                    <a:pt x="203" y="117"/>
                    <a:pt x="172" y="131"/>
                    <a:pt x="163" y="158"/>
                  </a:cubicBezTo>
                  <a:cubicBezTo>
                    <a:pt x="156" y="182"/>
                    <a:pt x="168" y="205"/>
                    <a:pt x="190" y="215"/>
                  </a:cubicBezTo>
                  <a:cubicBezTo>
                    <a:pt x="205" y="223"/>
                    <a:pt x="221" y="222"/>
                    <a:pt x="236" y="217"/>
                  </a:cubicBezTo>
                  <a:cubicBezTo>
                    <a:pt x="241" y="215"/>
                    <a:pt x="246" y="214"/>
                    <a:pt x="251" y="212"/>
                  </a:cubicBezTo>
                  <a:cubicBezTo>
                    <a:pt x="251" y="242"/>
                    <a:pt x="251" y="272"/>
                    <a:pt x="251" y="302"/>
                  </a:cubicBezTo>
                  <a:cubicBezTo>
                    <a:pt x="249" y="302"/>
                    <a:pt x="247" y="302"/>
                    <a:pt x="245" y="302"/>
                  </a:cubicBezTo>
                  <a:cubicBezTo>
                    <a:pt x="213" y="302"/>
                    <a:pt x="181" y="302"/>
                    <a:pt x="149" y="302"/>
                  </a:cubicBezTo>
                  <a:cubicBezTo>
                    <a:pt x="143" y="302"/>
                    <a:pt x="143" y="302"/>
                    <a:pt x="145" y="308"/>
                  </a:cubicBezTo>
                  <a:cubicBezTo>
                    <a:pt x="149" y="320"/>
                    <a:pt x="153" y="332"/>
                    <a:pt x="156" y="345"/>
                  </a:cubicBezTo>
                  <a:cubicBezTo>
                    <a:pt x="161" y="365"/>
                    <a:pt x="153" y="386"/>
                    <a:pt x="132" y="393"/>
                  </a:cubicBezTo>
                  <a:cubicBezTo>
                    <a:pt x="118" y="398"/>
                    <a:pt x="103" y="394"/>
                    <a:pt x="94" y="379"/>
                  </a:cubicBezTo>
                  <a:cubicBezTo>
                    <a:pt x="86" y="367"/>
                    <a:pt x="85" y="354"/>
                    <a:pt x="89" y="341"/>
                  </a:cubicBezTo>
                  <a:cubicBezTo>
                    <a:pt x="93" y="329"/>
                    <a:pt x="97" y="317"/>
                    <a:pt x="100" y="306"/>
                  </a:cubicBezTo>
                  <a:cubicBezTo>
                    <a:pt x="100" y="305"/>
                    <a:pt x="99" y="303"/>
                    <a:pt x="98" y="302"/>
                  </a:cubicBezTo>
                  <a:cubicBezTo>
                    <a:pt x="97" y="302"/>
                    <a:pt x="96" y="302"/>
                    <a:pt x="95" y="302"/>
                  </a:cubicBezTo>
                  <a:cubicBezTo>
                    <a:pt x="69" y="302"/>
                    <a:pt x="43" y="302"/>
                    <a:pt x="18" y="302"/>
                  </a:cubicBezTo>
                  <a:cubicBezTo>
                    <a:pt x="13" y="302"/>
                    <a:pt x="11" y="301"/>
                    <a:pt x="10" y="297"/>
                  </a:cubicBezTo>
                  <a:cubicBezTo>
                    <a:pt x="8" y="283"/>
                    <a:pt x="4" y="269"/>
                    <a:pt x="3" y="255"/>
                  </a:cubicBezTo>
                  <a:cubicBezTo>
                    <a:pt x="2" y="236"/>
                    <a:pt x="0" y="216"/>
                    <a:pt x="2" y="197"/>
                  </a:cubicBezTo>
                  <a:cubicBezTo>
                    <a:pt x="5" y="149"/>
                    <a:pt x="19" y="106"/>
                    <a:pt x="53" y="70"/>
                  </a:cubicBezTo>
                  <a:cubicBezTo>
                    <a:pt x="70" y="53"/>
                    <a:pt x="90" y="39"/>
                    <a:pt x="112" y="29"/>
                  </a:cubicBezTo>
                  <a:cubicBezTo>
                    <a:pt x="130" y="20"/>
                    <a:pt x="150" y="13"/>
                    <a:pt x="170" y="9"/>
                  </a:cubicBezTo>
                  <a:cubicBezTo>
                    <a:pt x="191" y="4"/>
                    <a:pt x="212" y="2"/>
                    <a:pt x="233" y="1"/>
                  </a:cubicBezTo>
                  <a:cubicBezTo>
                    <a:pt x="238" y="1"/>
                    <a:pt x="243" y="0"/>
                    <a:pt x="248" y="0"/>
                  </a:cubicBezTo>
                  <a:cubicBezTo>
                    <a:pt x="250" y="0"/>
                    <a:pt x="252" y="1"/>
                    <a:pt x="252" y="4"/>
                  </a:cubicBezTo>
                  <a:cubicBezTo>
                    <a:pt x="252" y="46"/>
                    <a:pt x="252" y="88"/>
                    <a:pt x="251" y="131"/>
                  </a:cubicBezTo>
                  <a:cubicBezTo>
                    <a:pt x="251" y="131"/>
                    <a:pt x="251" y="131"/>
                    <a:pt x="251" y="1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5778500" y="2316163"/>
              <a:ext cx="1104900" cy="960438"/>
            </a:xfrm>
            <a:custGeom>
              <a:avLst/>
              <a:gdLst>
                <a:gd name="T0" fmla="*/ 346 w 346"/>
                <a:gd name="T1" fmla="*/ 301 h 301"/>
                <a:gd name="T2" fmla="*/ 261 w 346"/>
                <a:gd name="T3" fmla="*/ 301 h 301"/>
                <a:gd name="T4" fmla="*/ 267 w 346"/>
                <a:gd name="T5" fmla="*/ 282 h 301"/>
                <a:gd name="T6" fmla="*/ 253 w 346"/>
                <a:gd name="T7" fmla="*/ 223 h 301"/>
                <a:gd name="T8" fmla="*/ 179 w 346"/>
                <a:gd name="T9" fmla="*/ 236 h 301"/>
                <a:gd name="T10" fmla="*/ 178 w 346"/>
                <a:gd name="T11" fmla="*/ 290 h 301"/>
                <a:gd name="T12" fmla="*/ 179 w 346"/>
                <a:gd name="T13" fmla="*/ 293 h 301"/>
                <a:gd name="T14" fmla="*/ 181 w 346"/>
                <a:gd name="T15" fmla="*/ 301 h 301"/>
                <a:gd name="T16" fmla="*/ 92 w 346"/>
                <a:gd name="T17" fmla="*/ 301 h 301"/>
                <a:gd name="T18" fmla="*/ 92 w 346"/>
                <a:gd name="T19" fmla="*/ 192 h 301"/>
                <a:gd name="T20" fmla="*/ 71 w 346"/>
                <a:gd name="T21" fmla="*/ 199 h 301"/>
                <a:gd name="T22" fmla="*/ 35 w 346"/>
                <a:gd name="T23" fmla="*/ 206 h 301"/>
                <a:gd name="T24" fmla="*/ 1 w 346"/>
                <a:gd name="T25" fmla="*/ 173 h 301"/>
                <a:gd name="T26" fmla="*/ 22 w 346"/>
                <a:gd name="T27" fmla="*/ 140 h 301"/>
                <a:gd name="T28" fmla="*/ 57 w 346"/>
                <a:gd name="T29" fmla="*/ 139 h 301"/>
                <a:gd name="T30" fmla="*/ 86 w 346"/>
                <a:gd name="T31" fmla="*/ 148 h 301"/>
                <a:gd name="T32" fmla="*/ 92 w 346"/>
                <a:gd name="T33" fmla="*/ 149 h 301"/>
                <a:gd name="T34" fmla="*/ 92 w 346"/>
                <a:gd name="T35" fmla="*/ 0 h 301"/>
                <a:gd name="T36" fmla="*/ 105 w 346"/>
                <a:gd name="T37" fmla="*/ 1 h 301"/>
                <a:gd name="T38" fmla="*/ 186 w 346"/>
                <a:gd name="T39" fmla="*/ 19 h 301"/>
                <a:gd name="T40" fmla="*/ 278 w 346"/>
                <a:gd name="T41" fmla="*/ 97 h 301"/>
                <a:gd name="T42" fmla="*/ 307 w 346"/>
                <a:gd name="T43" fmla="*/ 172 h 301"/>
                <a:gd name="T44" fmla="*/ 314 w 346"/>
                <a:gd name="T45" fmla="*/ 227 h 301"/>
                <a:gd name="T46" fmla="*/ 325 w 346"/>
                <a:gd name="T47" fmla="*/ 263 h 301"/>
                <a:gd name="T48" fmla="*/ 346 w 346"/>
                <a:gd name="T49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6" h="301">
                  <a:moveTo>
                    <a:pt x="346" y="301"/>
                  </a:moveTo>
                  <a:cubicBezTo>
                    <a:pt x="318" y="301"/>
                    <a:pt x="290" y="301"/>
                    <a:pt x="261" y="301"/>
                  </a:cubicBezTo>
                  <a:cubicBezTo>
                    <a:pt x="263" y="294"/>
                    <a:pt x="265" y="288"/>
                    <a:pt x="267" y="282"/>
                  </a:cubicBezTo>
                  <a:cubicBezTo>
                    <a:pt x="274" y="261"/>
                    <a:pt x="269" y="237"/>
                    <a:pt x="253" y="223"/>
                  </a:cubicBezTo>
                  <a:cubicBezTo>
                    <a:pt x="229" y="200"/>
                    <a:pt x="195" y="208"/>
                    <a:pt x="179" y="236"/>
                  </a:cubicBezTo>
                  <a:cubicBezTo>
                    <a:pt x="170" y="254"/>
                    <a:pt x="171" y="272"/>
                    <a:pt x="178" y="290"/>
                  </a:cubicBezTo>
                  <a:cubicBezTo>
                    <a:pt x="179" y="291"/>
                    <a:pt x="179" y="292"/>
                    <a:pt x="179" y="293"/>
                  </a:cubicBezTo>
                  <a:cubicBezTo>
                    <a:pt x="180" y="295"/>
                    <a:pt x="181" y="298"/>
                    <a:pt x="181" y="301"/>
                  </a:cubicBezTo>
                  <a:cubicBezTo>
                    <a:pt x="152" y="301"/>
                    <a:pt x="122" y="301"/>
                    <a:pt x="92" y="301"/>
                  </a:cubicBezTo>
                  <a:cubicBezTo>
                    <a:pt x="92" y="265"/>
                    <a:pt x="92" y="229"/>
                    <a:pt x="92" y="192"/>
                  </a:cubicBezTo>
                  <a:cubicBezTo>
                    <a:pt x="84" y="195"/>
                    <a:pt x="78" y="197"/>
                    <a:pt x="71" y="199"/>
                  </a:cubicBezTo>
                  <a:cubicBezTo>
                    <a:pt x="59" y="203"/>
                    <a:pt x="48" y="208"/>
                    <a:pt x="35" y="206"/>
                  </a:cubicBezTo>
                  <a:cubicBezTo>
                    <a:pt x="18" y="203"/>
                    <a:pt x="4" y="192"/>
                    <a:pt x="1" y="173"/>
                  </a:cubicBezTo>
                  <a:cubicBezTo>
                    <a:pt x="0" y="160"/>
                    <a:pt x="10" y="145"/>
                    <a:pt x="22" y="140"/>
                  </a:cubicBezTo>
                  <a:cubicBezTo>
                    <a:pt x="34" y="135"/>
                    <a:pt x="45" y="135"/>
                    <a:pt x="57" y="139"/>
                  </a:cubicBezTo>
                  <a:cubicBezTo>
                    <a:pt x="67" y="142"/>
                    <a:pt x="76" y="145"/>
                    <a:pt x="86" y="148"/>
                  </a:cubicBezTo>
                  <a:cubicBezTo>
                    <a:pt x="88" y="148"/>
                    <a:pt x="90" y="149"/>
                    <a:pt x="92" y="149"/>
                  </a:cubicBezTo>
                  <a:cubicBezTo>
                    <a:pt x="92" y="99"/>
                    <a:pt x="92" y="50"/>
                    <a:pt x="92" y="0"/>
                  </a:cubicBezTo>
                  <a:cubicBezTo>
                    <a:pt x="97" y="0"/>
                    <a:pt x="101" y="0"/>
                    <a:pt x="105" y="1"/>
                  </a:cubicBezTo>
                  <a:cubicBezTo>
                    <a:pt x="133" y="3"/>
                    <a:pt x="160" y="8"/>
                    <a:pt x="186" y="19"/>
                  </a:cubicBezTo>
                  <a:cubicBezTo>
                    <a:pt x="225" y="35"/>
                    <a:pt x="256" y="61"/>
                    <a:pt x="278" y="97"/>
                  </a:cubicBezTo>
                  <a:cubicBezTo>
                    <a:pt x="292" y="120"/>
                    <a:pt x="302" y="146"/>
                    <a:pt x="307" y="172"/>
                  </a:cubicBezTo>
                  <a:cubicBezTo>
                    <a:pt x="311" y="190"/>
                    <a:pt x="313" y="209"/>
                    <a:pt x="314" y="227"/>
                  </a:cubicBezTo>
                  <a:cubicBezTo>
                    <a:pt x="315" y="240"/>
                    <a:pt x="319" y="252"/>
                    <a:pt x="325" y="263"/>
                  </a:cubicBezTo>
                  <a:cubicBezTo>
                    <a:pt x="332" y="275"/>
                    <a:pt x="339" y="288"/>
                    <a:pt x="346" y="3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5276850" y="3321051"/>
              <a:ext cx="1054100" cy="1087438"/>
            </a:xfrm>
            <a:custGeom>
              <a:avLst/>
              <a:gdLst>
                <a:gd name="T0" fmla="*/ 145 w 330"/>
                <a:gd name="T1" fmla="*/ 0 h 341"/>
                <a:gd name="T2" fmla="*/ 235 w 330"/>
                <a:gd name="T3" fmla="*/ 0 h 341"/>
                <a:gd name="T4" fmla="*/ 235 w 330"/>
                <a:gd name="T5" fmla="*/ 108 h 341"/>
                <a:gd name="T6" fmla="*/ 255 w 330"/>
                <a:gd name="T7" fmla="*/ 102 h 341"/>
                <a:gd name="T8" fmla="*/ 281 w 330"/>
                <a:gd name="T9" fmla="*/ 95 h 341"/>
                <a:gd name="T10" fmla="*/ 323 w 330"/>
                <a:gd name="T11" fmla="*/ 116 h 341"/>
                <a:gd name="T12" fmla="*/ 309 w 330"/>
                <a:gd name="T13" fmla="*/ 159 h 341"/>
                <a:gd name="T14" fmla="*/ 272 w 330"/>
                <a:gd name="T15" fmla="*/ 163 h 341"/>
                <a:gd name="T16" fmla="*/ 236 w 330"/>
                <a:gd name="T17" fmla="*/ 151 h 341"/>
                <a:gd name="T18" fmla="*/ 236 w 330"/>
                <a:gd name="T19" fmla="*/ 341 h 341"/>
                <a:gd name="T20" fmla="*/ 219 w 330"/>
                <a:gd name="T21" fmla="*/ 334 h 341"/>
                <a:gd name="T22" fmla="*/ 154 w 330"/>
                <a:gd name="T23" fmla="*/ 303 h 341"/>
                <a:gd name="T24" fmla="*/ 91 w 330"/>
                <a:gd name="T25" fmla="*/ 272 h 341"/>
                <a:gd name="T26" fmla="*/ 64 w 330"/>
                <a:gd name="T27" fmla="*/ 260 h 341"/>
                <a:gd name="T28" fmla="*/ 60 w 330"/>
                <a:gd name="T29" fmla="*/ 253 h 341"/>
                <a:gd name="T30" fmla="*/ 63 w 330"/>
                <a:gd name="T31" fmla="*/ 153 h 341"/>
                <a:gd name="T32" fmla="*/ 62 w 330"/>
                <a:gd name="T33" fmla="*/ 119 h 341"/>
                <a:gd name="T34" fmla="*/ 58 w 330"/>
                <a:gd name="T35" fmla="*/ 109 h 341"/>
                <a:gd name="T36" fmla="*/ 13 w 330"/>
                <a:gd name="T37" fmla="*/ 35 h 341"/>
                <a:gd name="T38" fmla="*/ 0 w 330"/>
                <a:gd name="T39" fmla="*/ 0 h 341"/>
                <a:gd name="T40" fmla="*/ 67 w 330"/>
                <a:gd name="T41" fmla="*/ 0 h 341"/>
                <a:gd name="T42" fmla="*/ 62 w 330"/>
                <a:gd name="T43" fmla="*/ 16 h 341"/>
                <a:gd name="T44" fmla="*/ 69 w 330"/>
                <a:gd name="T45" fmla="*/ 73 h 341"/>
                <a:gd name="T46" fmla="*/ 147 w 330"/>
                <a:gd name="T47" fmla="*/ 68 h 341"/>
                <a:gd name="T48" fmla="*/ 151 w 330"/>
                <a:gd name="T49" fmla="*/ 17 h 341"/>
                <a:gd name="T50" fmla="*/ 145 w 330"/>
                <a:gd name="T51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30" h="341">
                  <a:moveTo>
                    <a:pt x="145" y="0"/>
                  </a:moveTo>
                  <a:cubicBezTo>
                    <a:pt x="176" y="0"/>
                    <a:pt x="205" y="0"/>
                    <a:pt x="235" y="0"/>
                  </a:cubicBezTo>
                  <a:cubicBezTo>
                    <a:pt x="235" y="36"/>
                    <a:pt x="235" y="71"/>
                    <a:pt x="235" y="108"/>
                  </a:cubicBezTo>
                  <a:cubicBezTo>
                    <a:pt x="242" y="106"/>
                    <a:pt x="248" y="104"/>
                    <a:pt x="255" y="102"/>
                  </a:cubicBezTo>
                  <a:cubicBezTo>
                    <a:pt x="263" y="100"/>
                    <a:pt x="272" y="97"/>
                    <a:pt x="281" y="95"/>
                  </a:cubicBezTo>
                  <a:cubicBezTo>
                    <a:pt x="298" y="92"/>
                    <a:pt x="316" y="101"/>
                    <a:pt x="323" y="116"/>
                  </a:cubicBezTo>
                  <a:cubicBezTo>
                    <a:pt x="330" y="132"/>
                    <a:pt x="324" y="150"/>
                    <a:pt x="309" y="159"/>
                  </a:cubicBezTo>
                  <a:cubicBezTo>
                    <a:pt x="297" y="166"/>
                    <a:pt x="285" y="167"/>
                    <a:pt x="272" y="163"/>
                  </a:cubicBezTo>
                  <a:cubicBezTo>
                    <a:pt x="260" y="159"/>
                    <a:pt x="248" y="155"/>
                    <a:pt x="236" y="151"/>
                  </a:cubicBezTo>
                  <a:cubicBezTo>
                    <a:pt x="236" y="215"/>
                    <a:pt x="236" y="278"/>
                    <a:pt x="236" y="341"/>
                  </a:cubicBezTo>
                  <a:cubicBezTo>
                    <a:pt x="230" y="339"/>
                    <a:pt x="224" y="336"/>
                    <a:pt x="219" y="334"/>
                  </a:cubicBezTo>
                  <a:cubicBezTo>
                    <a:pt x="197" y="323"/>
                    <a:pt x="176" y="313"/>
                    <a:pt x="154" y="303"/>
                  </a:cubicBezTo>
                  <a:cubicBezTo>
                    <a:pt x="133" y="293"/>
                    <a:pt x="112" y="282"/>
                    <a:pt x="91" y="272"/>
                  </a:cubicBezTo>
                  <a:cubicBezTo>
                    <a:pt x="82" y="268"/>
                    <a:pt x="73" y="264"/>
                    <a:pt x="64" y="260"/>
                  </a:cubicBezTo>
                  <a:cubicBezTo>
                    <a:pt x="61" y="258"/>
                    <a:pt x="60" y="257"/>
                    <a:pt x="60" y="253"/>
                  </a:cubicBezTo>
                  <a:cubicBezTo>
                    <a:pt x="61" y="220"/>
                    <a:pt x="62" y="187"/>
                    <a:pt x="63" y="153"/>
                  </a:cubicBezTo>
                  <a:cubicBezTo>
                    <a:pt x="63" y="142"/>
                    <a:pt x="62" y="130"/>
                    <a:pt x="62" y="119"/>
                  </a:cubicBezTo>
                  <a:cubicBezTo>
                    <a:pt x="61" y="115"/>
                    <a:pt x="60" y="111"/>
                    <a:pt x="58" y="109"/>
                  </a:cubicBezTo>
                  <a:cubicBezTo>
                    <a:pt x="40" y="86"/>
                    <a:pt x="25" y="61"/>
                    <a:pt x="13" y="35"/>
                  </a:cubicBezTo>
                  <a:cubicBezTo>
                    <a:pt x="9" y="24"/>
                    <a:pt x="4" y="12"/>
                    <a:pt x="0" y="0"/>
                  </a:cubicBezTo>
                  <a:cubicBezTo>
                    <a:pt x="22" y="0"/>
                    <a:pt x="44" y="0"/>
                    <a:pt x="67" y="0"/>
                  </a:cubicBezTo>
                  <a:cubicBezTo>
                    <a:pt x="65" y="6"/>
                    <a:pt x="64" y="11"/>
                    <a:pt x="62" y="16"/>
                  </a:cubicBezTo>
                  <a:cubicBezTo>
                    <a:pt x="54" y="36"/>
                    <a:pt x="55" y="55"/>
                    <a:pt x="69" y="73"/>
                  </a:cubicBezTo>
                  <a:cubicBezTo>
                    <a:pt x="89" y="101"/>
                    <a:pt x="130" y="98"/>
                    <a:pt x="147" y="68"/>
                  </a:cubicBezTo>
                  <a:cubicBezTo>
                    <a:pt x="156" y="52"/>
                    <a:pt x="157" y="35"/>
                    <a:pt x="151" y="17"/>
                  </a:cubicBezTo>
                  <a:cubicBezTo>
                    <a:pt x="149" y="12"/>
                    <a:pt x="147" y="6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3683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7845074-4F8E-45C7-92EA-1626484D4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F7845074-4F8E-45C7-92EA-1626484D4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F7845074-4F8E-45C7-92EA-1626484D4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CB9D053-09EE-4817-9C51-5F77AF1343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graphicEl>
                                              <a:dgm id="{CCB9D053-09EE-4817-9C51-5F77AF1343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graphicEl>
                                              <a:dgm id="{CCB9D053-09EE-4817-9C51-5F77AF1343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69E580F-9783-49A3-924B-FDC28A144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graphicEl>
                                              <a:dgm id="{469E580F-9783-49A3-924B-FDC28A144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graphicEl>
                                              <a:dgm id="{469E580F-9783-49A3-924B-FDC28A144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44B819-9070-4E52-9F6B-FE28A1628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AD44B819-9070-4E52-9F6B-FE28A1628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graphicEl>
                                              <a:dgm id="{AD44B819-9070-4E52-9F6B-FE28A1628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18F5C74-1FDE-4342-BD16-C9D325DD87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graphicEl>
                                              <a:dgm id="{A18F5C74-1FDE-4342-BD16-C9D325DD87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graphicEl>
                                              <a:dgm id="{A18F5C74-1FDE-4342-BD16-C9D325DD87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F576E0A-886B-430C-9E27-79FF6D8306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CF576E0A-886B-430C-9E27-79FF6D8306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graphicEl>
                                              <a:dgm id="{CF576E0A-886B-430C-9E27-79FF6D8306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E6D1DE5-1E01-499D-B167-77A54EDA2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1E6D1DE5-1E01-499D-B167-77A54EDA2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graphicEl>
                                              <a:dgm id="{1E6D1DE5-1E01-499D-B167-77A54EDA2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A5B2DEE-9A78-4498-9AA2-9C77007F69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AA5B2DEE-9A78-4498-9AA2-9C77007F69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graphicEl>
                                              <a:dgm id="{AA5B2DEE-9A78-4498-9AA2-9C77007F69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8D40F07-40F8-46DA-815E-ED78005C3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graphicEl>
                                              <a:dgm id="{48D40F07-40F8-46DA-815E-ED78005C3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graphicEl>
                                              <a:dgm id="{48D40F07-40F8-46DA-815E-ED78005C3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B4A3A32-F28C-4156-8157-F902D1ADA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graphicEl>
                                              <a:dgm id="{1B4A3A32-F28C-4156-8157-F902D1ADA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1B4A3A32-F28C-4156-8157-F902D1ADA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83FC71C-A173-4EB4-A2FE-C1BCDCA29B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graphicEl>
                                              <a:dgm id="{183FC71C-A173-4EB4-A2FE-C1BCDCA29B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graphicEl>
                                              <a:dgm id="{183FC71C-A173-4EB4-A2FE-C1BCDCA29B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2610642-15A3-4E32-AACC-62F0C1E51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graphicEl>
                                              <a:dgm id="{42610642-15A3-4E32-AACC-62F0C1E51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graphicEl>
                                              <a:dgm id="{42610642-15A3-4E32-AACC-62F0C1E51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BE59EE-1420-4F88-B693-4C70696A7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graphicEl>
                                              <a:dgm id="{DEBE59EE-1420-4F88-B693-4C70696A7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graphicEl>
                                              <a:dgm id="{DEBE59EE-1420-4F88-B693-4C70696A7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ulya.cakir\AppData\Local\Microsoft\Windows\Temporary Internet Files\Content.Outlook\1QAB123K\20170414_103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4998"/>
            <a:ext cx="9144000" cy="43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van 5"/>
          <p:cNvSpPr>
            <a:spLocks noGrp="1"/>
          </p:cNvSpPr>
          <p:nvPr>
            <p:ph type="title"/>
          </p:nvPr>
        </p:nvSpPr>
        <p:spPr>
          <a:xfrm>
            <a:off x="827584" y="123478"/>
            <a:ext cx="7920880" cy="486966"/>
          </a:xfrm>
        </p:spPr>
        <p:txBody>
          <a:bodyPr/>
          <a:lstStyle/>
          <a:p>
            <a:pPr algn="ctr"/>
            <a:r>
              <a:rPr lang="tr-TR" dirty="0">
                <a:latin typeface="Ravie" panose="04040805050809020602" pitchFamily="82" charset="0"/>
              </a:rPr>
              <a:t>MASALARA TANITIM AFİŞLERİ </a:t>
            </a:r>
            <a:r>
              <a:rPr lang="tr-TR" dirty="0" smtClean="0">
                <a:latin typeface="Ravie" panose="04040805050809020602" pitchFamily="82" charset="0"/>
              </a:rPr>
              <a:t>YERLEŞTİRİLDİ</a:t>
            </a:r>
            <a:r>
              <a:rPr lang="tr-TR" dirty="0">
                <a:latin typeface="Ravie" panose="04040805050809020602" pitchFamily="8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845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77888" y="915566"/>
            <a:ext cx="8208912" cy="486966"/>
          </a:xfrm>
        </p:spPr>
        <p:txBody>
          <a:bodyPr/>
          <a:lstStyle/>
          <a:p>
            <a:pPr algn="ctr"/>
            <a:r>
              <a:rPr lang="tr-TR" sz="2700" dirty="0" smtClean="0">
                <a:latin typeface="Ravie" panose="04040805050809020602" pitchFamily="82" charset="0"/>
              </a:rPr>
              <a:t>MASALARDAN KÜRDAN </a:t>
            </a:r>
            <a:r>
              <a:rPr lang="tr-TR" sz="2700" dirty="0">
                <a:latin typeface="Ravie" panose="04040805050809020602" pitchFamily="82" charset="0"/>
              </a:rPr>
              <a:t>KALDIRILDI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79662"/>
            <a:ext cx="3348371" cy="2260234"/>
          </a:xfr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767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r="15195"/>
          <a:stretch/>
        </p:blipFill>
        <p:spPr bwMode="auto">
          <a:xfrm>
            <a:off x="0" y="915566"/>
            <a:ext cx="9144000" cy="4227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Başlık 1"/>
          <p:cNvSpPr>
            <a:spLocks noGrp="1"/>
          </p:cNvSpPr>
          <p:nvPr>
            <p:ph type="title"/>
          </p:nvPr>
        </p:nvSpPr>
        <p:spPr>
          <a:xfrm>
            <a:off x="742180" y="483518"/>
            <a:ext cx="8064896" cy="370542"/>
          </a:xfrm>
        </p:spPr>
        <p:txBody>
          <a:bodyPr>
            <a:noAutofit/>
          </a:bodyPr>
          <a:lstStyle/>
          <a:p>
            <a:pPr algn="ctr"/>
            <a:r>
              <a:rPr lang="tr-TR" sz="2800" dirty="0" smtClean="0">
                <a:latin typeface="Ravie" panose="04040805050809020602" pitchFamily="82" charset="0"/>
              </a:rPr>
              <a:t>YEMEK ARTIĞI AYIRMA BÖLMESİ</a:t>
            </a:r>
            <a:endParaRPr lang="tr-TR" sz="2800" dirty="0">
              <a:latin typeface="Ravie" panose="04040805050809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63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99592" y="195486"/>
            <a:ext cx="8244408" cy="48696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tr-TR" sz="2700" dirty="0"/>
              <a:t>Pişirilmiş yemek atıkları, hayvan barınaklarına gönderilmektedir.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23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75607"/>
            <a:ext cx="3610744" cy="273630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75606"/>
            <a:ext cx="345638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1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hulya.cakir\Desktop\Sıfır atık\sıfır atık resimler\20170613_110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0572"/>
            <a:ext cx="8208912" cy="491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3 Diyagram"/>
          <p:cNvGraphicFramePr/>
          <p:nvPr>
            <p:extLst>
              <p:ext uri="{D42A27DB-BD31-4B8C-83A1-F6EECF244321}">
                <p14:modId xmlns:p14="http://schemas.microsoft.com/office/powerpoint/2010/main" val="2597895886"/>
              </p:ext>
            </p:extLst>
          </p:nvPr>
        </p:nvGraphicFramePr>
        <p:xfrm>
          <a:off x="1475656" y="3507853"/>
          <a:ext cx="5778642" cy="125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9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/>
          <p:cNvSpPr txBox="1">
            <a:spLocks/>
          </p:cNvSpPr>
          <p:nvPr/>
        </p:nvSpPr>
        <p:spPr>
          <a:xfrm>
            <a:off x="2051720" y="2597823"/>
            <a:ext cx="4248472" cy="1896846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70000"/>
                  <a:satMod val="130000"/>
                </a:sysClr>
              </a:gs>
              <a:gs pos="43000">
                <a:sysClr val="windowText" lastClr="000000">
                  <a:tint val="44000"/>
                  <a:satMod val="165000"/>
                </a:sysClr>
              </a:gs>
              <a:gs pos="93000">
                <a:sysClr val="windowText" lastClr="000000">
                  <a:tint val="15000"/>
                  <a:satMod val="165000"/>
                </a:sysClr>
              </a:gs>
              <a:gs pos="100000">
                <a:sysClr val="windowText" lastClr="000000">
                  <a:tint val="5000"/>
                  <a:satMod val="250000"/>
                </a:sys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ysClr val="windowText" lastClr="000000">
                <a:shade val="50000"/>
                <a:satMod val="103000"/>
              </a:sysClr>
            </a:solidFill>
            <a:prstDash val="solid"/>
          </a:ln>
          <a:effectLst>
            <a:outerShdw blurRad="57150" dist="38100" dir="5400000" algn="ctr" rotWithShape="0">
              <a:sysClr val="windowText" lastClr="000000">
                <a:shade val="9000"/>
                <a:alpha val="48000"/>
                <a:satMod val="105000"/>
              </a:sys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68447" tIns="34223" rIns="68447" bIns="34223">
            <a:normAutofit/>
          </a:bodyPr>
          <a:lstStyle>
            <a:lvl1pPr marL="273788" indent="-273788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38854" indent="-2464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2645" indent="-2464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6444" indent="-209911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0232" indent="-209911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4019" indent="-209911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16552" indent="-182523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0349" indent="-182523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4145" indent="-182523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BD0D9"/>
              </a:buClr>
              <a:buNone/>
              <a:defRPr/>
            </a:pPr>
            <a:r>
              <a:rPr lang="tr-TR" sz="1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Enerji</a:t>
            </a:r>
          </a:p>
          <a:p>
            <a:pPr marL="257175" indent="-257175" algn="just">
              <a:buClr>
                <a:srgbClr val="0BD0D9"/>
              </a:buClr>
              <a:buFont typeface="Times New Roman"/>
              <a:buChar char="-"/>
              <a:defRPr/>
            </a:pPr>
            <a:endParaRPr lang="tr-TR" sz="1800" dirty="0">
              <a:solidFill>
                <a:sysClr val="windowText" lastClr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buClr>
                <a:srgbClr val="0BD0D9"/>
              </a:buClr>
              <a:defRPr/>
            </a:pPr>
            <a:r>
              <a:rPr lang="tr-TR" sz="1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Ampullerde </a:t>
            </a:r>
            <a:r>
              <a:rPr lang="tr-TR" sz="1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Led</a:t>
            </a:r>
            <a:r>
              <a:rPr lang="tr-TR" sz="1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e geçiş</a:t>
            </a:r>
          </a:p>
          <a:p>
            <a:pPr algn="just">
              <a:buClr>
                <a:srgbClr val="0BD0D9"/>
              </a:buClr>
              <a:defRPr/>
            </a:pPr>
            <a:r>
              <a:rPr lang="tr-TR" sz="1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Merdivenlerde sensörlü aydınlatma</a:t>
            </a:r>
          </a:p>
          <a:p>
            <a:pPr algn="just">
              <a:buClr>
                <a:srgbClr val="0BD0D9"/>
              </a:buClr>
              <a:defRPr/>
            </a:pPr>
            <a:r>
              <a:rPr lang="tr-TR" sz="1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Güneş enerjisi panelleri bulunmaktadır.</a:t>
            </a:r>
          </a:p>
        </p:txBody>
      </p:sp>
      <p:sp>
        <p:nvSpPr>
          <p:cNvPr id="5" name="AutoShape 2" descr="güneş enerjisi için resim sonucu"/>
          <p:cNvSpPr>
            <a:spLocks noChangeAspect="1" noChangeArrowheads="1"/>
          </p:cNvSpPr>
          <p:nvPr/>
        </p:nvSpPr>
        <p:spPr bwMode="auto">
          <a:xfrm>
            <a:off x="1190625" y="-965597"/>
            <a:ext cx="6407944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tr-TR" sz="1350"/>
          </a:p>
        </p:txBody>
      </p:sp>
      <p:pic>
        <p:nvPicPr>
          <p:cNvPr id="1027" name="Picture 3" descr="C:\Users\hulya.cakir\Desktop\gunes-enerjisi-sistemler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480"/>
            <a:ext cx="6696743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6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/>
          <p:cNvSpPr txBox="1">
            <a:spLocks/>
          </p:cNvSpPr>
          <p:nvPr/>
        </p:nvSpPr>
        <p:spPr>
          <a:xfrm>
            <a:off x="621904" y="1131590"/>
            <a:ext cx="7550496" cy="266429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68447" tIns="34223" rIns="68447" bIns="34223">
            <a:normAutofit/>
          </a:bodyPr>
          <a:lstStyle>
            <a:lvl1pPr marL="273788" indent="-273788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38854" indent="-2464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2645" indent="-2464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6444" indent="-209911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0232" indent="-209911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4019" indent="-209911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16552" indent="-182523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0349" indent="-182523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4145" indent="-182523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BD0D9"/>
              </a:buClr>
              <a:buNone/>
              <a:defRPr/>
            </a:pPr>
            <a:r>
              <a:rPr lang="tr-TR" sz="2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GRİ SU</a:t>
            </a:r>
          </a:p>
          <a:p>
            <a:pPr marL="257175" indent="-257175" algn="just">
              <a:buClr>
                <a:srgbClr val="0BD0D9"/>
              </a:buClr>
              <a:buFont typeface="Times New Roman"/>
              <a:buChar char="-"/>
              <a:defRPr/>
            </a:pPr>
            <a:endParaRPr lang="tr-TR" sz="1800" dirty="0">
              <a:solidFill>
                <a:sysClr val="windowText" lastClr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buClr>
                <a:srgbClr val="0BD0D9"/>
              </a:buClr>
              <a:defRPr/>
            </a:pPr>
            <a:r>
              <a:rPr lang="tr-TR" sz="1800" dirty="0">
                <a:solidFill>
                  <a:sysClr val="windowText" lastClr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Lavabolarda kullanılan suların toplanarak </a:t>
            </a:r>
            <a:r>
              <a:rPr lang="tr-TR" sz="1800" dirty="0" err="1">
                <a:solidFill>
                  <a:sysClr val="windowText" lastClr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filtrasyon</a:t>
            </a:r>
            <a:r>
              <a:rPr lang="tr-TR" sz="1800" dirty="0">
                <a:solidFill>
                  <a:sysClr val="windowText" lastClr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ve dezenfeksiyon işlemi sonrası rezervuarlara verilmesidir.</a:t>
            </a:r>
          </a:p>
          <a:p>
            <a:pPr>
              <a:buClr>
                <a:srgbClr val="0BD0D9"/>
              </a:buClr>
              <a:defRPr/>
            </a:pPr>
            <a:r>
              <a:rPr lang="tr-TR" sz="1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Ortalama 4000 </a:t>
            </a:r>
            <a:r>
              <a:rPr lang="tr-TR" sz="1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kişilik kamu kurumunda gri su sayesinde ayda </a:t>
            </a:r>
            <a:r>
              <a:rPr lang="tr-TR" sz="1800" dirty="0" smtClean="0">
                <a:solidFill>
                  <a:sysClr val="windowText" lastClr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250 </a:t>
            </a:r>
            <a:r>
              <a:rPr lang="tr-TR" sz="1800" dirty="0">
                <a:solidFill>
                  <a:sysClr val="windowText" lastClr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m3 </a:t>
            </a:r>
            <a:r>
              <a:rPr lang="tr-TR" sz="1800" dirty="0" smtClean="0">
                <a:solidFill>
                  <a:sysClr val="windowText" lastClr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den fazla su </a:t>
            </a:r>
            <a:r>
              <a:rPr lang="tr-TR" sz="1800" dirty="0">
                <a:solidFill>
                  <a:sysClr val="windowText" lastClr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tasarrufu sağlanmaktadır. </a:t>
            </a:r>
            <a:endParaRPr lang="tr-TR" sz="1800" dirty="0" smtClean="0">
              <a:solidFill>
                <a:sysClr val="windowText" lastClr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buClr>
                <a:srgbClr val="0BD0D9"/>
              </a:buClr>
              <a:defRPr/>
            </a:pPr>
            <a:r>
              <a:rPr lang="tr-TR" sz="1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Yağmur </a:t>
            </a:r>
            <a:r>
              <a:rPr lang="tr-TR" sz="1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suları toplanarak sulamada, araç yıkamada kullanılmaktadır.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09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/>
          <p:cNvSpPr txBox="1">
            <a:spLocks/>
          </p:cNvSpPr>
          <p:nvPr/>
        </p:nvSpPr>
        <p:spPr>
          <a:xfrm>
            <a:off x="755576" y="1042098"/>
            <a:ext cx="2754306" cy="3291840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70000"/>
                  <a:satMod val="130000"/>
                </a:sysClr>
              </a:gs>
              <a:gs pos="43000">
                <a:sysClr val="windowText" lastClr="000000">
                  <a:tint val="44000"/>
                  <a:satMod val="165000"/>
                </a:sysClr>
              </a:gs>
              <a:gs pos="93000">
                <a:sysClr val="windowText" lastClr="000000">
                  <a:tint val="15000"/>
                  <a:satMod val="165000"/>
                </a:sysClr>
              </a:gs>
              <a:gs pos="100000">
                <a:sysClr val="windowText" lastClr="000000">
                  <a:tint val="5000"/>
                  <a:satMod val="250000"/>
                </a:sysClr>
              </a:gs>
            </a:gsLst>
            <a:path path="circle">
              <a:fillToRect l="50000" t="130000" r="50000" b="-30000"/>
            </a:path>
          </a:gradFill>
          <a:ln w="9525" cap="flat" cmpd="sng" algn="ctr">
            <a:solidFill>
              <a:sysClr val="windowText" lastClr="000000">
                <a:shade val="50000"/>
                <a:satMod val="103000"/>
              </a:sysClr>
            </a:solidFill>
            <a:prstDash val="solid"/>
          </a:ln>
          <a:effectLst>
            <a:outerShdw blurRad="57150" dist="38100" dir="5400000" algn="ctr" rotWithShape="0">
              <a:sysClr val="windowText" lastClr="000000">
                <a:shade val="9000"/>
                <a:alpha val="48000"/>
                <a:satMod val="105000"/>
              </a:sysClr>
            </a:outerShdw>
          </a:effectLst>
        </p:spPr>
        <p:txBody>
          <a:bodyPr vert="horz" lIns="68447" tIns="34223" rIns="68447" bIns="34223">
            <a:normAutofit/>
          </a:bodyPr>
          <a:lstStyle>
            <a:lvl1pPr marL="273788" indent="-273788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38854" indent="-2464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2645" indent="-2464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6444" indent="-209911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0232" indent="-209911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4019" indent="-209911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16552" indent="-182523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0349" indent="-182523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4145" indent="-182523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buClr>
                <a:srgbClr val="0BD0D9"/>
              </a:buClr>
              <a:buNone/>
              <a:defRPr/>
            </a:pPr>
            <a:r>
              <a:rPr lang="tr-TR" sz="1950" dirty="0">
                <a:solidFill>
                  <a:sysClr val="windowText" lastClr="000000"/>
                </a:solidFill>
                <a:latin typeface="Constantia"/>
              </a:rPr>
              <a:t> Su Yönetimi</a:t>
            </a:r>
          </a:p>
          <a:p>
            <a:pPr marL="205341" indent="-205341" defTabSz="685800">
              <a:buClr>
                <a:srgbClr val="0BD0D9"/>
              </a:buClr>
              <a:defRPr/>
            </a:pPr>
            <a:endParaRPr lang="tr-TR" sz="1950" dirty="0">
              <a:solidFill>
                <a:sysClr val="windowText" lastClr="000000"/>
              </a:solidFill>
              <a:latin typeface="Constantia"/>
            </a:endParaRPr>
          </a:p>
          <a:p>
            <a:pPr marL="205341" indent="-205341" defTabSz="685800">
              <a:buClr>
                <a:srgbClr val="0BD0D9"/>
              </a:buClr>
              <a:defRPr/>
            </a:pPr>
            <a:r>
              <a:rPr lang="tr-TR" sz="1950" dirty="0">
                <a:solidFill>
                  <a:sysClr val="windowText" lastClr="000000"/>
                </a:solidFill>
                <a:latin typeface="Constantia"/>
              </a:rPr>
              <a:t>Fotoselli musluk</a:t>
            </a:r>
          </a:p>
          <a:p>
            <a:pPr marL="205341" indent="-205341" defTabSz="685800">
              <a:buClr>
                <a:srgbClr val="0BD0D9"/>
              </a:buClr>
              <a:defRPr/>
            </a:pPr>
            <a:r>
              <a:rPr lang="tr-TR" sz="1950" dirty="0">
                <a:solidFill>
                  <a:sysClr val="windowText" lastClr="000000"/>
                </a:solidFill>
                <a:latin typeface="Constantia"/>
              </a:rPr>
              <a:t>%70 oranında su tasarrufu sağlamaktadır.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7E63A33-8271-4DD0-9C48-789913D7C11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042098"/>
            <a:ext cx="2952328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8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4000" cy="475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56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13" y="1491771"/>
            <a:ext cx="4601766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1652666" y="213143"/>
            <a:ext cx="7285220" cy="1059353"/>
            <a:chOff x="0" y="2878"/>
            <a:chExt cx="6912768" cy="888067"/>
          </a:xfrm>
          <a:solidFill>
            <a:srgbClr val="4DB3D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245362" y="106685"/>
              <a:ext cx="6390043" cy="490348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9352" tIns="149352" rIns="149352" bIns="149352" spcCol="1270" anchor="ctr"/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tr-TR" sz="27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ÇALIŞMA EKİBİ - SORUMLULUKLAR</a:t>
              </a:r>
            </a:p>
          </p:txBody>
        </p:sp>
      </p:grpSp>
      <p:sp>
        <p:nvSpPr>
          <p:cNvPr id="7" name="Yuvarlatılmış Dikdörtgen 6"/>
          <p:cNvSpPr/>
          <p:nvPr/>
        </p:nvSpPr>
        <p:spPr>
          <a:xfrm>
            <a:off x="5374375" y="1816517"/>
            <a:ext cx="3259802" cy="237482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defTabSz="342900">
              <a:defRPr/>
            </a:pPr>
            <a:r>
              <a:rPr lang="tr-TR" sz="2100" dirty="0">
                <a:solidFill>
                  <a:prstClr val="black"/>
                </a:solidFill>
              </a:rPr>
              <a:t>Sıfır atık yönetim sisteminden sorumlu olacak 1 asil, 1 yedek olmak üzere en az 2 kişi belirlenir.</a:t>
            </a:r>
          </a:p>
        </p:txBody>
      </p:sp>
      <p:sp>
        <p:nvSpPr>
          <p:cNvPr id="9" name="Dikdörtgen 8"/>
          <p:cNvSpPr/>
          <p:nvPr/>
        </p:nvSpPr>
        <p:spPr>
          <a:xfrm>
            <a:off x="425703" y="-210371"/>
            <a:ext cx="1154483" cy="23891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342900">
              <a:defRPr/>
            </a:pPr>
            <a:r>
              <a:rPr lang="tr-TR" sz="149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277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 bwMode="auto">
          <a:xfrm>
            <a:off x="1331641" y="123478"/>
            <a:ext cx="617909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342900">
              <a:spcAft>
                <a:spcPct val="20000"/>
              </a:spcAft>
            </a:pPr>
            <a:r>
              <a:rPr lang="tr-TR" sz="1575" dirty="0">
                <a:solidFill>
                  <a:srgbClr val="C00000"/>
                </a:solidFill>
                <a:latin typeface="Calibri" pitchFamily="34" charset="0"/>
              </a:rPr>
              <a:t>   </a:t>
            </a:r>
            <a:r>
              <a:rPr lang="tr-TR" sz="2400" dirty="0" smtClean="0">
                <a:solidFill>
                  <a:srgbClr val="C00000"/>
                </a:solidFill>
                <a:latin typeface="Calibri" pitchFamily="34" charset="0"/>
              </a:rPr>
              <a:t>ÜLKEMİZDEKİ DEĞİŞİMLER - GELİŞMELER</a:t>
            </a:r>
            <a:endParaRPr lang="en-GB" sz="24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5" y="3090124"/>
            <a:ext cx="461777" cy="4702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1800889"/>
            <a:ext cx="461778" cy="58212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81" y="3562258"/>
            <a:ext cx="461778" cy="57212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2442235"/>
            <a:ext cx="461778" cy="541472"/>
          </a:xfrm>
          <a:prstGeom prst="rect">
            <a:avLst/>
          </a:prstGeom>
        </p:spPr>
      </p:pic>
      <p:sp>
        <p:nvSpPr>
          <p:cNvPr id="17" name="Cube 6">
            <a:extLst>
              <a:ext uri="{FF2B5EF4-FFF2-40B4-BE49-F238E27FC236}">
                <a16:creationId xmlns:a16="http://schemas.microsoft.com/office/drawing/2014/main" id="{20689A77-6D78-41BD-973E-12AC311BCDBA}"/>
              </a:ext>
            </a:extLst>
          </p:cNvPr>
          <p:cNvSpPr/>
          <p:nvPr/>
        </p:nvSpPr>
        <p:spPr>
          <a:xfrm>
            <a:off x="7297555" y="3560335"/>
            <a:ext cx="1270535" cy="109006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Cube 8">
            <a:extLst>
              <a:ext uri="{FF2B5EF4-FFF2-40B4-BE49-F238E27FC236}">
                <a16:creationId xmlns:a16="http://schemas.microsoft.com/office/drawing/2014/main" id="{0D7B2BBF-8F6E-4C9D-A55D-4897D654C365}"/>
              </a:ext>
            </a:extLst>
          </p:cNvPr>
          <p:cNvSpPr/>
          <p:nvPr/>
        </p:nvSpPr>
        <p:spPr>
          <a:xfrm>
            <a:off x="7297555" y="2683172"/>
            <a:ext cx="1270535" cy="1090061"/>
          </a:xfrm>
          <a:prstGeom prst="cub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9" name="Cube 9">
            <a:extLst>
              <a:ext uri="{FF2B5EF4-FFF2-40B4-BE49-F238E27FC236}">
                <a16:creationId xmlns:a16="http://schemas.microsoft.com/office/drawing/2014/main" id="{954B6167-7EB5-4468-B329-15C386D3A38C}"/>
              </a:ext>
            </a:extLst>
          </p:cNvPr>
          <p:cNvSpPr/>
          <p:nvPr/>
        </p:nvSpPr>
        <p:spPr>
          <a:xfrm>
            <a:off x="7297555" y="1800889"/>
            <a:ext cx="1270535" cy="1090061"/>
          </a:xfrm>
          <a:prstGeom prst="cub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0" name="Cube 10">
            <a:extLst>
              <a:ext uri="{FF2B5EF4-FFF2-40B4-BE49-F238E27FC236}">
                <a16:creationId xmlns:a16="http://schemas.microsoft.com/office/drawing/2014/main" id="{598D96B6-C39D-4335-AA8F-DED672A09A96}"/>
              </a:ext>
            </a:extLst>
          </p:cNvPr>
          <p:cNvSpPr/>
          <p:nvPr/>
        </p:nvSpPr>
        <p:spPr>
          <a:xfrm rot="1219549">
            <a:off x="7660498" y="800129"/>
            <a:ext cx="1270535" cy="1090061"/>
          </a:xfrm>
          <a:prstGeom prst="cub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FDA5F0D2-C2F8-42C7-8494-320DC4B849D0}"/>
              </a:ext>
            </a:extLst>
          </p:cNvPr>
          <p:cNvSpPr txBox="1"/>
          <p:nvPr/>
        </p:nvSpPr>
        <p:spPr>
          <a:xfrm rot="1381502">
            <a:off x="7780252" y="999222"/>
            <a:ext cx="71139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525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R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5BF59838-5533-433C-B1DE-A10B459C0886}"/>
              </a:ext>
            </a:extLst>
          </p:cNvPr>
          <p:cNvSpPr txBox="1"/>
          <p:nvPr/>
        </p:nvSpPr>
        <p:spPr>
          <a:xfrm>
            <a:off x="7440961" y="1992112"/>
            <a:ext cx="71139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5250" b="1" dirty="0" smtClean="0">
                <a:solidFill>
                  <a:srgbClr val="FFFF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İ</a:t>
            </a:r>
            <a:endParaRPr lang="en-GB" sz="5250" b="1" dirty="0">
              <a:solidFill>
                <a:srgbClr val="FFFFFF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29BE865E-DBF5-4BE5-86AE-204F410E7E55}"/>
              </a:ext>
            </a:extLst>
          </p:cNvPr>
          <p:cNvSpPr txBox="1"/>
          <p:nvPr/>
        </p:nvSpPr>
        <p:spPr>
          <a:xfrm>
            <a:off x="7440961" y="2923337"/>
            <a:ext cx="71139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5250" b="1" dirty="0">
                <a:solidFill>
                  <a:srgbClr val="FFFF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</a:t>
            </a: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D50B838D-AA82-42C0-A968-592774696093}"/>
              </a:ext>
            </a:extLst>
          </p:cNvPr>
          <p:cNvSpPr txBox="1"/>
          <p:nvPr/>
        </p:nvSpPr>
        <p:spPr>
          <a:xfrm>
            <a:off x="7440961" y="3777253"/>
            <a:ext cx="71139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5250" b="1" dirty="0">
                <a:solidFill>
                  <a:srgbClr val="FFFF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K</a:t>
            </a:r>
          </a:p>
        </p:txBody>
      </p:sp>
      <p:graphicFrame>
        <p:nvGraphicFramePr>
          <p:cNvPr id="10" name="Diyagram 9"/>
          <p:cNvGraphicFramePr/>
          <p:nvPr>
            <p:extLst>
              <p:ext uri="{D42A27DB-BD31-4B8C-83A1-F6EECF244321}">
                <p14:modId xmlns:p14="http://schemas.microsoft.com/office/powerpoint/2010/main" val="2679159700"/>
              </p:ext>
            </p:extLst>
          </p:nvPr>
        </p:nvGraphicFramePr>
        <p:xfrm>
          <a:off x="833971" y="830239"/>
          <a:ext cx="7192452" cy="43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Dikdörtgen 3"/>
          <p:cNvSpPr/>
          <p:nvPr/>
        </p:nvSpPr>
        <p:spPr>
          <a:xfrm>
            <a:off x="107504" y="4671775"/>
            <a:ext cx="2994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* </a:t>
            </a:r>
            <a:r>
              <a:rPr lang="en-US" dirty="0" err="1" smtClean="0"/>
              <a:t>Btep</a:t>
            </a:r>
            <a:r>
              <a:rPr lang="tr-TR" dirty="0" smtClean="0"/>
              <a:t>: Bin Ton Eşdeğer Petrol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948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  <p:bldP spid="23" grpId="0" build="p"/>
      <p:bldP spid="2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6169063" y="2569163"/>
            <a:ext cx="929605" cy="932246"/>
            <a:chOff x="2257425" y="2868613"/>
            <a:chExt cx="1117600" cy="1120775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2257425" y="2868613"/>
              <a:ext cx="1117600" cy="1120775"/>
            </a:xfrm>
            <a:custGeom>
              <a:avLst/>
              <a:gdLst>
                <a:gd name="T0" fmla="*/ 320 w 349"/>
                <a:gd name="T1" fmla="*/ 91 h 350"/>
                <a:gd name="T2" fmla="*/ 337 w 349"/>
                <a:gd name="T3" fmla="*/ 115 h 350"/>
                <a:gd name="T4" fmla="*/ 323 w 349"/>
                <a:gd name="T5" fmla="*/ 133 h 350"/>
                <a:gd name="T6" fmla="*/ 318 w 349"/>
                <a:gd name="T7" fmla="*/ 157 h 350"/>
                <a:gd name="T8" fmla="*/ 338 w 349"/>
                <a:gd name="T9" fmla="*/ 177 h 350"/>
                <a:gd name="T10" fmla="*/ 344 w 349"/>
                <a:gd name="T11" fmla="*/ 208 h 350"/>
                <a:gd name="T12" fmla="*/ 322 w 349"/>
                <a:gd name="T13" fmla="*/ 217 h 350"/>
                <a:gd name="T14" fmla="*/ 306 w 349"/>
                <a:gd name="T15" fmla="*/ 236 h 350"/>
                <a:gd name="T16" fmla="*/ 317 w 349"/>
                <a:gd name="T17" fmla="*/ 260 h 350"/>
                <a:gd name="T18" fmla="*/ 307 w 349"/>
                <a:gd name="T19" fmla="*/ 286 h 350"/>
                <a:gd name="T20" fmla="*/ 279 w 349"/>
                <a:gd name="T21" fmla="*/ 283 h 350"/>
                <a:gd name="T22" fmla="*/ 258 w 349"/>
                <a:gd name="T23" fmla="*/ 294 h 350"/>
                <a:gd name="T24" fmla="*/ 256 w 349"/>
                <a:gd name="T25" fmla="*/ 321 h 350"/>
                <a:gd name="T26" fmla="*/ 233 w 349"/>
                <a:gd name="T27" fmla="*/ 337 h 350"/>
                <a:gd name="T28" fmla="*/ 212 w 349"/>
                <a:gd name="T29" fmla="*/ 322 h 350"/>
                <a:gd name="T30" fmla="*/ 187 w 349"/>
                <a:gd name="T31" fmla="*/ 320 h 350"/>
                <a:gd name="T32" fmla="*/ 171 w 349"/>
                <a:gd name="T33" fmla="*/ 343 h 350"/>
                <a:gd name="T34" fmla="*/ 140 w 349"/>
                <a:gd name="T35" fmla="*/ 346 h 350"/>
                <a:gd name="T36" fmla="*/ 133 w 349"/>
                <a:gd name="T37" fmla="*/ 324 h 350"/>
                <a:gd name="T38" fmla="*/ 113 w 349"/>
                <a:gd name="T39" fmla="*/ 308 h 350"/>
                <a:gd name="T40" fmla="*/ 87 w 349"/>
                <a:gd name="T41" fmla="*/ 321 h 350"/>
                <a:gd name="T42" fmla="*/ 61 w 349"/>
                <a:gd name="T43" fmla="*/ 307 h 350"/>
                <a:gd name="T44" fmla="*/ 65 w 349"/>
                <a:gd name="T45" fmla="*/ 283 h 350"/>
                <a:gd name="T46" fmla="*/ 53 w 349"/>
                <a:gd name="T47" fmla="*/ 258 h 350"/>
                <a:gd name="T48" fmla="*/ 28 w 349"/>
                <a:gd name="T49" fmla="*/ 255 h 350"/>
                <a:gd name="T50" fmla="*/ 8 w 349"/>
                <a:gd name="T51" fmla="*/ 233 h 350"/>
                <a:gd name="T52" fmla="*/ 25 w 349"/>
                <a:gd name="T53" fmla="*/ 211 h 350"/>
                <a:gd name="T54" fmla="*/ 28 w 349"/>
                <a:gd name="T55" fmla="*/ 189 h 350"/>
                <a:gd name="T56" fmla="*/ 7 w 349"/>
                <a:gd name="T57" fmla="*/ 170 h 350"/>
                <a:gd name="T58" fmla="*/ 2 w 349"/>
                <a:gd name="T59" fmla="*/ 142 h 350"/>
                <a:gd name="T60" fmla="*/ 28 w 349"/>
                <a:gd name="T61" fmla="*/ 131 h 350"/>
                <a:gd name="T62" fmla="*/ 41 w 349"/>
                <a:gd name="T63" fmla="*/ 113 h 350"/>
                <a:gd name="T64" fmla="*/ 29 w 349"/>
                <a:gd name="T65" fmla="*/ 88 h 350"/>
                <a:gd name="T66" fmla="*/ 39 w 349"/>
                <a:gd name="T67" fmla="*/ 62 h 350"/>
                <a:gd name="T68" fmla="*/ 66 w 349"/>
                <a:gd name="T69" fmla="*/ 65 h 350"/>
                <a:gd name="T70" fmla="*/ 79 w 349"/>
                <a:gd name="T71" fmla="*/ 62 h 350"/>
                <a:gd name="T72" fmla="*/ 97 w 349"/>
                <a:gd name="T73" fmla="*/ 17 h 350"/>
                <a:gd name="T74" fmla="*/ 124 w 349"/>
                <a:gd name="T75" fmla="*/ 13 h 350"/>
                <a:gd name="T76" fmla="*/ 148 w 349"/>
                <a:gd name="T77" fmla="*/ 31 h 350"/>
                <a:gd name="T78" fmla="*/ 172 w 349"/>
                <a:gd name="T79" fmla="*/ 21 h 350"/>
                <a:gd name="T80" fmla="*/ 187 w 349"/>
                <a:gd name="T81" fmla="*/ 0 h 350"/>
                <a:gd name="T82" fmla="*/ 214 w 349"/>
                <a:gd name="T83" fmla="*/ 11 h 350"/>
                <a:gd name="T84" fmla="*/ 225 w 349"/>
                <a:gd name="T85" fmla="*/ 38 h 350"/>
                <a:gd name="T86" fmla="*/ 248 w 349"/>
                <a:gd name="T87" fmla="*/ 40 h 350"/>
                <a:gd name="T88" fmla="*/ 273 w 349"/>
                <a:gd name="T89" fmla="*/ 31 h 350"/>
                <a:gd name="T90" fmla="*/ 288 w 349"/>
                <a:gd name="T91" fmla="*/ 55 h 350"/>
                <a:gd name="T92" fmla="*/ 283 w 349"/>
                <a:gd name="T93" fmla="*/ 76 h 350"/>
                <a:gd name="T94" fmla="*/ 301 w 349"/>
                <a:gd name="T95" fmla="*/ 94 h 350"/>
                <a:gd name="T96" fmla="*/ 62 w 349"/>
                <a:gd name="T97" fmla="*/ 174 h 350"/>
                <a:gd name="T98" fmla="*/ 285 w 349"/>
                <a:gd name="T99" fmla="*/ 17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350">
                  <a:moveTo>
                    <a:pt x="301" y="94"/>
                  </a:moveTo>
                  <a:cubicBezTo>
                    <a:pt x="308" y="93"/>
                    <a:pt x="314" y="92"/>
                    <a:pt x="320" y="91"/>
                  </a:cubicBezTo>
                  <a:cubicBezTo>
                    <a:pt x="324" y="90"/>
                    <a:pt x="328" y="92"/>
                    <a:pt x="330" y="96"/>
                  </a:cubicBezTo>
                  <a:cubicBezTo>
                    <a:pt x="332" y="102"/>
                    <a:pt x="335" y="109"/>
                    <a:pt x="337" y="115"/>
                  </a:cubicBezTo>
                  <a:cubicBezTo>
                    <a:pt x="339" y="119"/>
                    <a:pt x="337" y="122"/>
                    <a:pt x="335" y="125"/>
                  </a:cubicBezTo>
                  <a:cubicBezTo>
                    <a:pt x="331" y="128"/>
                    <a:pt x="327" y="130"/>
                    <a:pt x="323" y="133"/>
                  </a:cubicBezTo>
                  <a:cubicBezTo>
                    <a:pt x="317" y="138"/>
                    <a:pt x="316" y="141"/>
                    <a:pt x="317" y="149"/>
                  </a:cubicBezTo>
                  <a:cubicBezTo>
                    <a:pt x="318" y="151"/>
                    <a:pt x="318" y="154"/>
                    <a:pt x="318" y="157"/>
                  </a:cubicBezTo>
                  <a:cubicBezTo>
                    <a:pt x="318" y="168"/>
                    <a:pt x="324" y="173"/>
                    <a:pt x="333" y="176"/>
                  </a:cubicBezTo>
                  <a:cubicBezTo>
                    <a:pt x="335" y="176"/>
                    <a:pt x="336" y="177"/>
                    <a:pt x="338" y="177"/>
                  </a:cubicBezTo>
                  <a:cubicBezTo>
                    <a:pt x="349" y="182"/>
                    <a:pt x="347" y="184"/>
                    <a:pt x="346" y="194"/>
                  </a:cubicBezTo>
                  <a:cubicBezTo>
                    <a:pt x="346" y="199"/>
                    <a:pt x="345" y="203"/>
                    <a:pt x="344" y="208"/>
                  </a:cubicBezTo>
                  <a:cubicBezTo>
                    <a:pt x="343" y="212"/>
                    <a:pt x="340" y="215"/>
                    <a:pt x="336" y="215"/>
                  </a:cubicBezTo>
                  <a:cubicBezTo>
                    <a:pt x="331" y="216"/>
                    <a:pt x="327" y="216"/>
                    <a:pt x="322" y="217"/>
                  </a:cubicBezTo>
                  <a:cubicBezTo>
                    <a:pt x="317" y="217"/>
                    <a:pt x="313" y="220"/>
                    <a:pt x="310" y="225"/>
                  </a:cubicBezTo>
                  <a:cubicBezTo>
                    <a:pt x="309" y="229"/>
                    <a:pt x="308" y="232"/>
                    <a:pt x="306" y="236"/>
                  </a:cubicBezTo>
                  <a:cubicBezTo>
                    <a:pt x="304" y="241"/>
                    <a:pt x="305" y="245"/>
                    <a:pt x="308" y="249"/>
                  </a:cubicBezTo>
                  <a:cubicBezTo>
                    <a:pt x="311" y="253"/>
                    <a:pt x="314" y="256"/>
                    <a:pt x="317" y="260"/>
                  </a:cubicBezTo>
                  <a:cubicBezTo>
                    <a:pt x="321" y="265"/>
                    <a:pt x="321" y="269"/>
                    <a:pt x="317" y="274"/>
                  </a:cubicBezTo>
                  <a:cubicBezTo>
                    <a:pt x="313" y="278"/>
                    <a:pt x="310" y="282"/>
                    <a:pt x="307" y="286"/>
                  </a:cubicBezTo>
                  <a:cubicBezTo>
                    <a:pt x="302" y="292"/>
                    <a:pt x="299" y="292"/>
                    <a:pt x="293" y="289"/>
                  </a:cubicBezTo>
                  <a:cubicBezTo>
                    <a:pt x="288" y="287"/>
                    <a:pt x="284" y="285"/>
                    <a:pt x="279" y="283"/>
                  </a:cubicBezTo>
                  <a:cubicBezTo>
                    <a:pt x="275" y="282"/>
                    <a:pt x="271" y="284"/>
                    <a:pt x="268" y="286"/>
                  </a:cubicBezTo>
                  <a:cubicBezTo>
                    <a:pt x="264" y="289"/>
                    <a:pt x="261" y="291"/>
                    <a:pt x="258" y="294"/>
                  </a:cubicBezTo>
                  <a:cubicBezTo>
                    <a:pt x="254" y="297"/>
                    <a:pt x="253" y="301"/>
                    <a:pt x="254" y="306"/>
                  </a:cubicBezTo>
                  <a:cubicBezTo>
                    <a:pt x="255" y="311"/>
                    <a:pt x="255" y="316"/>
                    <a:pt x="256" y="321"/>
                  </a:cubicBezTo>
                  <a:cubicBezTo>
                    <a:pt x="256" y="326"/>
                    <a:pt x="254" y="329"/>
                    <a:pt x="251" y="330"/>
                  </a:cubicBezTo>
                  <a:cubicBezTo>
                    <a:pt x="245" y="333"/>
                    <a:pt x="239" y="335"/>
                    <a:pt x="233" y="337"/>
                  </a:cubicBezTo>
                  <a:cubicBezTo>
                    <a:pt x="227" y="339"/>
                    <a:pt x="224" y="338"/>
                    <a:pt x="220" y="333"/>
                  </a:cubicBezTo>
                  <a:cubicBezTo>
                    <a:pt x="218" y="329"/>
                    <a:pt x="215" y="325"/>
                    <a:pt x="212" y="322"/>
                  </a:cubicBezTo>
                  <a:cubicBezTo>
                    <a:pt x="209" y="318"/>
                    <a:pt x="205" y="317"/>
                    <a:pt x="201" y="318"/>
                  </a:cubicBezTo>
                  <a:cubicBezTo>
                    <a:pt x="196" y="318"/>
                    <a:pt x="192" y="319"/>
                    <a:pt x="187" y="320"/>
                  </a:cubicBezTo>
                  <a:cubicBezTo>
                    <a:pt x="182" y="321"/>
                    <a:pt x="179" y="324"/>
                    <a:pt x="177" y="328"/>
                  </a:cubicBezTo>
                  <a:cubicBezTo>
                    <a:pt x="175" y="333"/>
                    <a:pt x="173" y="338"/>
                    <a:pt x="171" y="343"/>
                  </a:cubicBezTo>
                  <a:cubicBezTo>
                    <a:pt x="169" y="347"/>
                    <a:pt x="167" y="350"/>
                    <a:pt x="162" y="349"/>
                  </a:cubicBezTo>
                  <a:cubicBezTo>
                    <a:pt x="155" y="348"/>
                    <a:pt x="147" y="348"/>
                    <a:pt x="140" y="346"/>
                  </a:cubicBezTo>
                  <a:cubicBezTo>
                    <a:pt x="137" y="345"/>
                    <a:pt x="135" y="341"/>
                    <a:pt x="134" y="338"/>
                  </a:cubicBezTo>
                  <a:cubicBezTo>
                    <a:pt x="133" y="333"/>
                    <a:pt x="133" y="328"/>
                    <a:pt x="133" y="324"/>
                  </a:cubicBezTo>
                  <a:cubicBezTo>
                    <a:pt x="132" y="318"/>
                    <a:pt x="129" y="313"/>
                    <a:pt x="123" y="312"/>
                  </a:cubicBezTo>
                  <a:cubicBezTo>
                    <a:pt x="119" y="310"/>
                    <a:pt x="116" y="309"/>
                    <a:pt x="113" y="308"/>
                  </a:cubicBezTo>
                  <a:cubicBezTo>
                    <a:pt x="108" y="306"/>
                    <a:pt x="104" y="307"/>
                    <a:pt x="101" y="310"/>
                  </a:cubicBezTo>
                  <a:cubicBezTo>
                    <a:pt x="96" y="314"/>
                    <a:pt x="92" y="317"/>
                    <a:pt x="87" y="321"/>
                  </a:cubicBezTo>
                  <a:cubicBezTo>
                    <a:pt x="84" y="323"/>
                    <a:pt x="81" y="323"/>
                    <a:pt x="78" y="320"/>
                  </a:cubicBezTo>
                  <a:cubicBezTo>
                    <a:pt x="72" y="316"/>
                    <a:pt x="66" y="312"/>
                    <a:pt x="61" y="307"/>
                  </a:cubicBezTo>
                  <a:cubicBezTo>
                    <a:pt x="57" y="304"/>
                    <a:pt x="58" y="299"/>
                    <a:pt x="60" y="295"/>
                  </a:cubicBezTo>
                  <a:cubicBezTo>
                    <a:pt x="62" y="291"/>
                    <a:pt x="63" y="287"/>
                    <a:pt x="65" y="283"/>
                  </a:cubicBezTo>
                  <a:cubicBezTo>
                    <a:pt x="67" y="278"/>
                    <a:pt x="66" y="274"/>
                    <a:pt x="64" y="271"/>
                  </a:cubicBezTo>
                  <a:cubicBezTo>
                    <a:pt x="60" y="266"/>
                    <a:pt x="57" y="262"/>
                    <a:pt x="53" y="258"/>
                  </a:cubicBezTo>
                  <a:cubicBezTo>
                    <a:pt x="51" y="254"/>
                    <a:pt x="47" y="253"/>
                    <a:pt x="43" y="253"/>
                  </a:cubicBezTo>
                  <a:cubicBezTo>
                    <a:pt x="38" y="254"/>
                    <a:pt x="33" y="254"/>
                    <a:pt x="28" y="255"/>
                  </a:cubicBezTo>
                  <a:cubicBezTo>
                    <a:pt x="22" y="257"/>
                    <a:pt x="18" y="255"/>
                    <a:pt x="15" y="249"/>
                  </a:cubicBezTo>
                  <a:cubicBezTo>
                    <a:pt x="13" y="244"/>
                    <a:pt x="10" y="239"/>
                    <a:pt x="8" y="233"/>
                  </a:cubicBezTo>
                  <a:cubicBezTo>
                    <a:pt x="6" y="229"/>
                    <a:pt x="7" y="225"/>
                    <a:pt x="11" y="222"/>
                  </a:cubicBezTo>
                  <a:cubicBezTo>
                    <a:pt x="15" y="218"/>
                    <a:pt x="20" y="214"/>
                    <a:pt x="25" y="211"/>
                  </a:cubicBezTo>
                  <a:cubicBezTo>
                    <a:pt x="29" y="208"/>
                    <a:pt x="30" y="204"/>
                    <a:pt x="30" y="199"/>
                  </a:cubicBezTo>
                  <a:cubicBezTo>
                    <a:pt x="29" y="195"/>
                    <a:pt x="28" y="192"/>
                    <a:pt x="28" y="189"/>
                  </a:cubicBezTo>
                  <a:cubicBezTo>
                    <a:pt x="28" y="180"/>
                    <a:pt x="23" y="176"/>
                    <a:pt x="16" y="174"/>
                  </a:cubicBezTo>
                  <a:cubicBezTo>
                    <a:pt x="13" y="173"/>
                    <a:pt x="10" y="171"/>
                    <a:pt x="7" y="170"/>
                  </a:cubicBezTo>
                  <a:cubicBezTo>
                    <a:pt x="2" y="169"/>
                    <a:pt x="0" y="166"/>
                    <a:pt x="0" y="162"/>
                  </a:cubicBezTo>
                  <a:cubicBezTo>
                    <a:pt x="1" y="155"/>
                    <a:pt x="1" y="149"/>
                    <a:pt x="2" y="142"/>
                  </a:cubicBezTo>
                  <a:cubicBezTo>
                    <a:pt x="2" y="136"/>
                    <a:pt x="5" y="134"/>
                    <a:pt x="11" y="133"/>
                  </a:cubicBezTo>
                  <a:cubicBezTo>
                    <a:pt x="17" y="132"/>
                    <a:pt x="23" y="132"/>
                    <a:pt x="28" y="131"/>
                  </a:cubicBezTo>
                  <a:cubicBezTo>
                    <a:pt x="32" y="130"/>
                    <a:pt x="35" y="128"/>
                    <a:pt x="36" y="124"/>
                  </a:cubicBezTo>
                  <a:cubicBezTo>
                    <a:pt x="38" y="120"/>
                    <a:pt x="40" y="117"/>
                    <a:pt x="41" y="113"/>
                  </a:cubicBezTo>
                  <a:cubicBezTo>
                    <a:pt x="42" y="109"/>
                    <a:pt x="42" y="105"/>
                    <a:pt x="39" y="101"/>
                  </a:cubicBezTo>
                  <a:cubicBezTo>
                    <a:pt x="36" y="97"/>
                    <a:pt x="32" y="93"/>
                    <a:pt x="29" y="88"/>
                  </a:cubicBezTo>
                  <a:cubicBezTo>
                    <a:pt x="26" y="84"/>
                    <a:pt x="26" y="80"/>
                    <a:pt x="29" y="76"/>
                  </a:cubicBezTo>
                  <a:cubicBezTo>
                    <a:pt x="32" y="71"/>
                    <a:pt x="36" y="66"/>
                    <a:pt x="39" y="62"/>
                  </a:cubicBezTo>
                  <a:cubicBezTo>
                    <a:pt x="42" y="57"/>
                    <a:pt x="46" y="56"/>
                    <a:pt x="52" y="58"/>
                  </a:cubicBezTo>
                  <a:cubicBezTo>
                    <a:pt x="57" y="60"/>
                    <a:pt x="62" y="62"/>
                    <a:pt x="66" y="65"/>
                  </a:cubicBezTo>
                  <a:cubicBezTo>
                    <a:pt x="70" y="67"/>
                    <a:pt x="74" y="66"/>
                    <a:pt x="77" y="64"/>
                  </a:cubicBezTo>
                  <a:cubicBezTo>
                    <a:pt x="78" y="63"/>
                    <a:pt x="79" y="63"/>
                    <a:pt x="79" y="62"/>
                  </a:cubicBezTo>
                  <a:cubicBezTo>
                    <a:pt x="94" y="51"/>
                    <a:pt x="94" y="51"/>
                    <a:pt x="90" y="30"/>
                  </a:cubicBezTo>
                  <a:cubicBezTo>
                    <a:pt x="89" y="23"/>
                    <a:pt x="91" y="20"/>
                    <a:pt x="97" y="17"/>
                  </a:cubicBezTo>
                  <a:cubicBezTo>
                    <a:pt x="102" y="15"/>
                    <a:pt x="107" y="13"/>
                    <a:pt x="112" y="11"/>
                  </a:cubicBezTo>
                  <a:cubicBezTo>
                    <a:pt x="117" y="8"/>
                    <a:pt x="120" y="9"/>
                    <a:pt x="124" y="13"/>
                  </a:cubicBezTo>
                  <a:cubicBezTo>
                    <a:pt x="127" y="17"/>
                    <a:pt x="130" y="22"/>
                    <a:pt x="133" y="26"/>
                  </a:cubicBezTo>
                  <a:cubicBezTo>
                    <a:pt x="138" y="31"/>
                    <a:pt x="142" y="32"/>
                    <a:pt x="148" y="31"/>
                  </a:cubicBezTo>
                  <a:cubicBezTo>
                    <a:pt x="152" y="29"/>
                    <a:pt x="156" y="29"/>
                    <a:pt x="160" y="29"/>
                  </a:cubicBezTo>
                  <a:cubicBezTo>
                    <a:pt x="166" y="28"/>
                    <a:pt x="170" y="26"/>
                    <a:pt x="172" y="21"/>
                  </a:cubicBezTo>
                  <a:cubicBezTo>
                    <a:pt x="173" y="16"/>
                    <a:pt x="175" y="11"/>
                    <a:pt x="177" y="6"/>
                  </a:cubicBezTo>
                  <a:cubicBezTo>
                    <a:pt x="179" y="2"/>
                    <a:pt x="182" y="0"/>
                    <a:pt x="187" y="0"/>
                  </a:cubicBezTo>
                  <a:cubicBezTo>
                    <a:pt x="194" y="1"/>
                    <a:pt x="201" y="2"/>
                    <a:pt x="208" y="3"/>
                  </a:cubicBezTo>
                  <a:cubicBezTo>
                    <a:pt x="212" y="3"/>
                    <a:pt x="214" y="6"/>
                    <a:pt x="214" y="11"/>
                  </a:cubicBezTo>
                  <a:cubicBezTo>
                    <a:pt x="215" y="17"/>
                    <a:pt x="216" y="23"/>
                    <a:pt x="217" y="29"/>
                  </a:cubicBezTo>
                  <a:cubicBezTo>
                    <a:pt x="218" y="34"/>
                    <a:pt x="221" y="36"/>
                    <a:pt x="225" y="38"/>
                  </a:cubicBezTo>
                  <a:cubicBezTo>
                    <a:pt x="228" y="39"/>
                    <a:pt x="231" y="40"/>
                    <a:pt x="234" y="41"/>
                  </a:cubicBezTo>
                  <a:cubicBezTo>
                    <a:pt x="239" y="45"/>
                    <a:pt x="244" y="43"/>
                    <a:pt x="248" y="40"/>
                  </a:cubicBezTo>
                  <a:cubicBezTo>
                    <a:pt x="252" y="37"/>
                    <a:pt x="256" y="34"/>
                    <a:pt x="259" y="31"/>
                  </a:cubicBezTo>
                  <a:cubicBezTo>
                    <a:pt x="264" y="27"/>
                    <a:pt x="268" y="27"/>
                    <a:pt x="273" y="31"/>
                  </a:cubicBezTo>
                  <a:cubicBezTo>
                    <a:pt x="277" y="34"/>
                    <a:pt x="281" y="37"/>
                    <a:pt x="285" y="41"/>
                  </a:cubicBezTo>
                  <a:cubicBezTo>
                    <a:pt x="290" y="45"/>
                    <a:pt x="291" y="49"/>
                    <a:pt x="288" y="55"/>
                  </a:cubicBezTo>
                  <a:cubicBezTo>
                    <a:pt x="286" y="59"/>
                    <a:pt x="284" y="64"/>
                    <a:pt x="283" y="68"/>
                  </a:cubicBezTo>
                  <a:cubicBezTo>
                    <a:pt x="282" y="71"/>
                    <a:pt x="282" y="74"/>
                    <a:pt x="283" y="76"/>
                  </a:cubicBezTo>
                  <a:cubicBezTo>
                    <a:pt x="286" y="81"/>
                    <a:pt x="290" y="86"/>
                    <a:pt x="295" y="91"/>
                  </a:cubicBezTo>
                  <a:cubicBezTo>
                    <a:pt x="296" y="93"/>
                    <a:pt x="299" y="93"/>
                    <a:pt x="301" y="94"/>
                  </a:cubicBezTo>
                  <a:close/>
                  <a:moveTo>
                    <a:pt x="174" y="63"/>
                  </a:moveTo>
                  <a:cubicBezTo>
                    <a:pt x="112" y="63"/>
                    <a:pt x="62" y="113"/>
                    <a:pt x="62" y="174"/>
                  </a:cubicBezTo>
                  <a:cubicBezTo>
                    <a:pt x="62" y="236"/>
                    <a:pt x="112" y="285"/>
                    <a:pt x="173" y="286"/>
                  </a:cubicBezTo>
                  <a:cubicBezTo>
                    <a:pt x="235" y="286"/>
                    <a:pt x="285" y="236"/>
                    <a:pt x="285" y="174"/>
                  </a:cubicBezTo>
                  <a:cubicBezTo>
                    <a:pt x="285" y="112"/>
                    <a:pt x="234" y="63"/>
                    <a:pt x="174" y="6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2455863" y="3070226"/>
              <a:ext cx="714375" cy="714375"/>
            </a:xfrm>
            <a:custGeom>
              <a:avLst/>
              <a:gdLst>
                <a:gd name="T0" fmla="*/ 112 w 223"/>
                <a:gd name="T1" fmla="*/ 0 h 223"/>
                <a:gd name="T2" fmla="*/ 223 w 223"/>
                <a:gd name="T3" fmla="*/ 111 h 223"/>
                <a:gd name="T4" fmla="*/ 111 w 223"/>
                <a:gd name="T5" fmla="*/ 223 h 223"/>
                <a:gd name="T6" fmla="*/ 0 w 223"/>
                <a:gd name="T7" fmla="*/ 111 h 223"/>
                <a:gd name="T8" fmla="*/ 112 w 223"/>
                <a:gd name="T9" fmla="*/ 0 h 223"/>
                <a:gd name="T10" fmla="*/ 112 w 223"/>
                <a:gd name="T11" fmla="*/ 196 h 223"/>
                <a:gd name="T12" fmla="*/ 111 w 223"/>
                <a:gd name="T13" fmla="*/ 197 h 223"/>
                <a:gd name="T14" fmla="*/ 109 w 223"/>
                <a:gd name="T15" fmla="*/ 192 h 223"/>
                <a:gd name="T16" fmla="*/ 102 w 223"/>
                <a:gd name="T17" fmla="*/ 172 h 223"/>
                <a:gd name="T18" fmla="*/ 89 w 223"/>
                <a:gd name="T19" fmla="*/ 129 h 223"/>
                <a:gd name="T20" fmla="*/ 81 w 223"/>
                <a:gd name="T21" fmla="*/ 125 h 223"/>
                <a:gd name="T22" fmla="*/ 72 w 223"/>
                <a:gd name="T23" fmla="*/ 128 h 223"/>
                <a:gd name="T24" fmla="*/ 57 w 223"/>
                <a:gd name="T25" fmla="*/ 133 h 223"/>
                <a:gd name="T26" fmla="*/ 46 w 223"/>
                <a:gd name="T27" fmla="*/ 146 h 223"/>
                <a:gd name="T28" fmla="*/ 43 w 223"/>
                <a:gd name="T29" fmla="*/ 175 h 223"/>
                <a:gd name="T30" fmla="*/ 45 w 223"/>
                <a:gd name="T31" fmla="*/ 182 h 223"/>
                <a:gd name="T32" fmla="*/ 132 w 223"/>
                <a:gd name="T33" fmla="*/ 206 h 223"/>
                <a:gd name="T34" fmla="*/ 177 w 223"/>
                <a:gd name="T35" fmla="*/ 181 h 223"/>
                <a:gd name="T36" fmla="*/ 180 w 223"/>
                <a:gd name="T37" fmla="*/ 176 h 223"/>
                <a:gd name="T38" fmla="*/ 175 w 223"/>
                <a:gd name="T39" fmla="*/ 144 h 223"/>
                <a:gd name="T40" fmla="*/ 165 w 223"/>
                <a:gd name="T41" fmla="*/ 133 h 223"/>
                <a:gd name="T42" fmla="*/ 153 w 223"/>
                <a:gd name="T43" fmla="*/ 128 h 223"/>
                <a:gd name="T44" fmla="*/ 136 w 223"/>
                <a:gd name="T45" fmla="*/ 123 h 223"/>
                <a:gd name="T46" fmla="*/ 112 w 223"/>
                <a:gd name="T47" fmla="*/ 196 h 223"/>
                <a:gd name="T48" fmla="*/ 111 w 223"/>
                <a:gd name="T49" fmla="*/ 31 h 223"/>
                <a:gd name="T50" fmla="*/ 96 w 223"/>
                <a:gd name="T51" fmla="*/ 34 h 223"/>
                <a:gd name="T52" fmla="*/ 79 w 223"/>
                <a:gd name="T53" fmla="*/ 54 h 223"/>
                <a:gd name="T54" fmla="*/ 76 w 223"/>
                <a:gd name="T55" fmla="*/ 60 h 223"/>
                <a:gd name="T56" fmla="*/ 68 w 223"/>
                <a:gd name="T57" fmla="*/ 75 h 223"/>
                <a:gd name="T58" fmla="*/ 77 w 223"/>
                <a:gd name="T59" fmla="*/ 87 h 223"/>
                <a:gd name="T60" fmla="*/ 82 w 223"/>
                <a:gd name="T61" fmla="*/ 91 h 223"/>
                <a:gd name="T62" fmla="*/ 92 w 223"/>
                <a:gd name="T63" fmla="*/ 108 h 223"/>
                <a:gd name="T64" fmla="*/ 131 w 223"/>
                <a:gd name="T65" fmla="*/ 107 h 223"/>
                <a:gd name="T66" fmla="*/ 141 w 223"/>
                <a:gd name="T67" fmla="*/ 90 h 223"/>
                <a:gd name="T68" fmla="*/ 144 w 223"/>
                <a:gd name="T69" fmla="*/ 87 h 223"/>
                <a:gd name="T70" fmla="*/ 150 w 223"/>
                <a:gd name="T71" fmla="*/ 63 h 223"/>
                <a:gd name="T72" fmla="*/ 142 w 223"/>
                <a:gd name="T73" fmla="*/ 48 h 223"/>
                <a:gd name="T74" fmla="*/ 139 w 223"/>
                <a:gd name="T75" fmla="*/ 44 h 223"/>
                <a:gd name="T76" fmla="*/ 111 w 223"/>
                <a:gd name="T77" fmla="*/ 31 h 223"/>
                <a:gd name="T78" fmla="*/ 107 w 223"/>
                <a:gd name="T79" fmla="*/ 143 h 223"/>
                <a:gd name="T80" fmla="*/ 111 w 223"/>
                <a:gd name="T81" fmla="*/ 179 h 223"/>
                <a:gd name="T82" fmla="*/ 115 w 223"/>
                <a:gd name="T83" fmla="*/ 143 h 223"/>
                <a:gd name="T84" fmla="*/ 107 w 223"/>
                <a:gd name="T85" fmla="*/ 143 h 223"/>
                <a:gd name="T86" fmla="*/ 118 w 223"/>
                <a:gd name="T87" fmla="*/ 127 h 223"/>
                <a:gd name="T88" fmla="*/ 104 w 223"/>
                <a:gd name="T89" fmla="*/ 127 h 223"/>
                <a:gd name="T90" fmla="*/ 104 w 223"/>
                <a:gd name="T91" fmla="*/ 138 h 223"/>
                <a:gd name="T92" fmla="*/ 118 w 223"/>
                <a:gd name="T93" fmla="*/ 138 h 223"/>
                <a:gd name="T94" fmla="*/ 118 w 223"/>
                <a:gd name="T95" fmla="*/ 127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3" h="223">
                  <a:moveTo>
                    <a:pt x="112" y="0"/>
                  </a:moveTo>
                  <a:cubicBezTo>
                    <a:pt x="172" y="0"/>
                    <a:pt x="223" y="49"/>
                    <a:pt x="223" y="111"/>
                  </a:cubicBezTo>
                  <a:cubicBezTo>
                    <a:pt x="223" y="173"/>
                    <a:pt x="173" y="223"/>
                    <a:pt x="111" y="223"/>
                  </a:cubicBezTo>
                  <a:cubicBezTo>
                    <a:pt x="50" y="222"/>
                    <a:pt x="0" y="173"/>
                    <a:pt x="0" y="111"/>
                  </a:cubicBezTo>
                  <a:cubicBezTo>
                    <a:pt x="0" y="50"/>
                    <a:pt x="50" y="0"/>
                    <a:pt x="112" y="0"/>
                  </a:cubicBezTo>
                  <a:close/>
                  <a:moveTo>
                    <a:pt x="112" y="196"/>
                  </a:moveTo>
                  <a:cubicBezTo>
                    <a:pt x="112" y="197"/>
                    <a:pt x="111" y="197"/>
                    <a:pt x="111" y="197"/>
                  </a:cubicBezTo>
                  <a:cubicBezTo>
                    <a:pt x="110" y="195"/>
                    <a:pt x="110" y="194"/>
                    <a:pt x="109" y="192"/>
                  </a:cubicBezTo>
                  <a:cubicBezTo>
                    <a:pt x="107" y="185"/>
                    <a:pt x="105" y="178"/>
                    <a:pt x="102" y="172"/>
                  </a:cubicBezTo>
                  <a:cubicBezTo>
                    <a:pt x="98" y="157"/>
                    <a:pt x="93" y="143"/>
                    <a:pt x="89" y="129"/>
                  </a:cubicBezTo>
                  <a:cubicBezTo>
                    <a:pt x="87" y="124"/>
                    <a:pt x="87" y="123"/>
                    <a:pt x="81" y="125"/>
                  </a:cubicBezTo>
                  <a:cubicBezTo>
                    <a:pt x="78" y="126"/>
                    <a:pt x="75" y="127"/>
                    <a:pt x="72" y="128"/>
                  </a:cubicBezTo>
                  <a:cubicBezTo>
                    <a:pt x="67" y="130"/>
                    <a:pt x="62" y="131"/>
                    <a:pt x="57" y="133"/>
                  </a:cubicBezTo>
                  <a:cubicBezTo>
                    <a:pt x="51" y="135"/>
                    <a:pt x="47" y="140"/>
                    <a:pt x="46" y="146"/>
                  </a:cubicBezTo>
                  <a:cubicBezTo>
                    <a:pt x="45" y="156"/>
                    <a:pt x="43" y="166"/>
                    <a:pt x="43" y="175"/>
                  </a:cubicBezTo>
                  <a:cubicBezTo>
                    <a:pt x="42" y="178"/>
                    <a:pt x="44" y="181"/>
                    <a:pt x="45" y="182"/>
                  </a:cubicBezTo>
                  <a:cubicBezTo>
                    <a:pt x="70" y="205"/>
                    <a:pt x="99" y="213"/>
                    <a:pt x="132" y="206"/>
                  </a:cubicBezTo>
                  <a:cubicBezTo>
                    <a:pt x="150" y="202"/>
                    <a:pt x="164" y="193"/>
                    <a:pt x="177" y="181"/>
                  </a:cubicBezTo>
                  <a:cubicBezTo>
                    <a:pt x="179" y="180"/>
                    <a:pt x="180" y="178"/>
                    <a:pt x="180" y="176"/>
                  </a:cubicBezTo>
                  <a:cubicBezTo>
                    <a:pt x="179" y="165"/>
                    <a:pt x="177" y="154"/>
                    <a:pt x="175" y="144"/>
                  </a:cubicBezTo>
                  <a:cubicBezTo>
                    <a:pt x="174" y="139"/>
                    <a:pt x="170" y="135"/>
                    <a:pt x="165" y="133"/>
                  </a:cubicBezTo>
                  <a:cubicBezTo>
                    <a:pt x="161" y="131"/>
                    <a:pt x="157" y="130"/>
                    <a:pt x="153" y="128"/>
                  </a:cubicBezTo>
                  <a:cubicBezTo>
                    <a:pt x="147" y="126"/>
                    <a:pt x="142" y="125"/>
                    <a:pt x="136" y="123"/>
                  </a:cubicBezTo>
                  <a:cubicBezTo>
                    <a:pt x="128" y="148"/>
                    <a:pt x="120" y="172"/>
                    <a:pt x="112" y="196"/>
                  </a:cubicBezTo>
                  <a:close/>
                  <a:moveTo>
                    <a:pt x="111" y="31"/>
                  </a:moveTo>
                  <a:cubicBezTo>
                    <a:pt x="106" y="32"/>
                    <a:pt x="101" y="33"/>
                    <a:pt x="96" y="34"/>
                  </a:cubicBezTo>
                  <a:cubicBezTo>
                    <a:pt x="86" y="37"/>
                    <a:pt x="82" y="45"/>
                    <a:pt x="79" y="54"/>
                  </a:cubicBezTo>
                  <a:cubicBezTo>
                    <a:pt x="79" y="56"/>
                    <a:pt x="78" y="59"/>
                    <a:pt x="76" y="60"/>
                  </a:cubicBezTo>
                  <a:cubicBezTo>
                    <a:pt x="69" y="64"/>
                    <a:pt x="67" y="68"/>
                    <a:pt x="68" y="75"/>
                  </a:cubicBezTo>
                  <a:cubicBezTo>
                    <a:pt x="69" y="81"/>
                    <a:pt x="71" y="86"/>
                    <a:pt x="77" y="87"/>
                  </a:cubicBezTo>
                  <a:cubicBezTo>
                    <a:pt x="80" y="87"/>
                    <a:pt x="82" y="89"/>
                    <a:pt x="82" y="91"/>
                  </a:cubicBezTo>
                  <a:cubicBezTo>
                    <a:pt x="84" y="98"/>
                    <a:pt x="88" y="103"/>
                    <a:pt x="92" y="108"/>
                  </a:cubicBezTo>
                  <a:cubicBezTo>
                    <a:pt x="105" y="122"/>
                    <a:pt x="119" y="121"/>
                    <a:pt x="131" y="107"/>
                  </a:cubicBezTo>
                  <a:cubicBezTo>
                    <a:pt x="135" y="102"/>
                    <a:pt x="137" y="96"/>
                    <a:pt x="141" y="90"/>
                  </a:cubicBezTo>
                  <a:cubicBezTo>
                    <a:pt x="142" y="89"/>
                    <a:pt x="143" y="88"/>
                    <a:pt x="144" y="87"/>
                  </a:cubicBezTo>
                  <a:cubicBezTo>
                    <a:pt x="153" y="84"/>
                    <a:pt x="158" y="69"/>
                    <a:pt x="150" y="63"/>
                  </a:cubicBezTo>
                  <a:cubicBezTo>
                    <a:pt x="145" y="59"/>
                    <a:pt x="144" y="54"/>
                    <a:pt x="142" y="48"/>
                  </a:cubicBezTo>
                  <a:cubicBezTo>
                    <a:pt x="141" y="47"/>
                    <a:pt x="140" y="45"/>
                    <a:pt x="139" y="44"/>
                  </a:cubicBezTo>
                  <a:cubicBezTo>
                    <a:pt x="133" y="34"/>
                    <a:pt x="123" y="31"/>
                    <a:pt x="111" y="31"/>
                  </a:cubicBezTo>
                  <a:close/>
                  <a:moveTo>
                    <a:pt x="107" y="143"/>
                  </a:moveTo>
                  <a:cubicBezTo>
                    <a:pt x="101" y="156"/>
                    <a:pt x="106" y="167"/>
                    <a:pt x="111" y="179"/>
                  </a:cubicBezTo>
                  <a:cubicBezTo>
                    <a:pt x="117" y="167"/>
                    <a:pt x="120" y="155"/>
                    <a:pt x="115" y="143"/>
                  </a:cubicBezTo>
                  <a:cubicBezTo>
                    <a:pt x="112" y="143"/>
                    <a:pt x="109" y="143"/>
                    <a:pt x="107" y="143"/>
                  </a:cubicBezTo>
                  <a:close/>
                  <a:moveTo>
                    <a:pt x="118" y="127"/>
                  </a:moveTo>
                  <a:cubicBezTo>
                    <a:pt x="113" y="127"/>
                    <a:pt x="108" y="127"/>
                    <a:pt x="104" y="127"/>
                  </a:cubicBezTo>
                  <a:cubicBezTo>
                    <a:pt x="104" y="131"/>
                    <a:pt x="104" y="134"/>
                    <a:pt x="104" y="138"/>
                  </a:cubicBezTo>
                  <a:cubicBezTo>
                    <a:pt x="109" y="138"/>
                    <a:pt x="114" y="138"/>
                    <a:pt x="118" y="138"/>
                  </a:cubicBezTo>
                  <a:cubicBezTo>
                    <a:pt x="118" y="134"/>
                    <a:pt x="118" y="131"/>
                    <a:pt x="118" y="1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2590800" y="3460751"/>
              <a:ext cx="441325" cy="288925"/>
            </a:xfrm>
            <a:custGeom>
              <a:avLst/>
              <a:gdLst>
                <a:gd name="T0" fmla="*/ 70 w 138"/>
                <a:gd name="T1" fmla="*/ 73 h 90"/>
                <a:gd name="T2" fmla="*/ 94 w 138"/>
                <a:gd name="T3" fmla="*/ 0 h 90"/>
                <a:gd name="T4" fmla="*/ 111 w 138"/>
                <a:gd name="T5" fmla="*/ 5 h 90"/>
                <a:gd name="T6" fmla="*/ 123 w 138"/>
                <a:gd name="T7" fmla="*/ 10 h 90"/>
                <a:gd name="T8" fmla="*/ 133 w 138"/>
                <a:gd name="T9" fmla="*/ 21 h 90"/>
                <a:gd name="T10" fmla="*/ 138 w 138"/>
                <a:gd name="T11" fmla="*/ 53 h 90"/>
                <a:gd name="T12" fmla="*/ 135 w 138"/>
                <a:gd name="T13" fmla="*/ 58 h 90"/>
                <a:gd name="T14" fmla="*/ 90 w 138"/>
                <a:gd name="T15" fmla="*/ 83 h 90"/>
                <a:gd name="T16" fmla="*/ 3 w 138"/>
                <a:gd name="T17" fmla="*/ 59 h 90"/>
                <a:gd name="T18" fmla="*/ 1 w 138"/>
                <a:gd name="T19" fmla="*/ 52 h 90"/>
                <a:gd name="T20" fmla="*/ 4 w 138"/>
                <a:gd name="T21" fmla="*/ 23 h 90"/>
                <a:gd name="T22" fmla="*/ 15 w 138"/>
                <a:gd name="T23" fmla="*/ 10 h 90"/>
                <a:gd name="T24" fmla="*/ 30 w 138"/>
                <a:gd name="T25" fmla="*/ 5 h 90"/>
                <a:gd name="T26" fmla="*/ 39 w 138"/>
                <a:gd name="T27" fmla="*/ 2 h 90"/>
                <a:gd name="T28" fmla="*/ 47 w 138"/>
                <a:gd name="T29" fmla="*/ 6 h 90"/>
                <a:gd name="T30" fmla="*/ 60 w 138"/>
                <a:gd name="T31" fmla="*/ 49 h 90"/>
                <a:gd name="T32" fmla="*/ 67 w 138"/>
                <a:gd name="T33" fmla="*/ 69 h 90"/>
                <a:gd name="T34" fmla="*/ 69 w 138"/>
                <a:gd name="T35" fmla="*/ 74 h 90"/>
                <a:gd name="T36" fmla="*/ 70 w 138"/>
                <a:gd name="T37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8" h="90">
                  <a:moveTo>
                    <a:pt x="70" y="73"/>
                  </a:moveTo>
                  <a:cubicBezTo>
                    <a:pt x="78" y="49"/>
                    <a:pt x="86" y="25"/>
                    <a:pt x="94" y="0"/>
                  </a:cubicBezTo>
                  <a:cubicBezTo>
                    <a:pt x="100" y="2"/>
                    <a:pt x="105" y="3"/>
                    <a:pt x="111" y="5"/>
                  </a:cubicBezTo>
                  <a:cubicBezTo>
                    <a:pt x="115" y="7"/>
                    <a:pt x="119" y="8"/>
                    <a:pt x="123" y="10"/>
                  </a:cubicBezTo>
                  <a:cubicBezTo>
                    <a:pt x="128" y="12"/>
                    <a:pt x="132" y="16"/>
                    <a:pt x="133" y="21"/>
                  </a:cubicBezTo>
                  <a:cubicBezTo>
                    <a:pt x="135" y="31"/>
                    <a:pt x="137" y="42"/>
                    <a:pt x="138" y="53"/>
                  </a:cubicBezTo>
                  <a:cubicBezTo>
                    <a:pt x="138" y="55"/>
                    <a:pt x="137" y="57"/>
                    <a:pt x="135" y="58"/>
                  </a:cubicBezTo>
                  <a:cubicBezTo>
                    <a:pt x="122" y="70"/>
                    <a:pt x="108" y="79"/>
                    <a:pt x="90" y="83"/>
                  </a:cubicBezTo>
                  <a:cubicBezTo>
                    <a:pt x="57" y="90"/>
                    <a:pt x="28" y="82"/>
                    <a:pt x="3" y="59"/>
                  </a:cubicBezTo>
                  <a:cubicBezTo>
                    <a:pt x="2" y="58"/>
                    <a:pt x="0" y="55"/>
                    <a:pt x="1" y="52"/>
                  </a:cubicBezTo>
                  <a:cubicBezTo>
                    <a:pt x="1" y="43"/>
                    <a:pt x="3" y="33"/>
                    <a:pt x="4" y="23"/>
                  </a:cubicBezTo>
                  <a:cubicBezTo>
                    <a:pt x="5" y="17"/>
                    <a:pt x="9" y="12"/>
                    <a:pt x="15" y="10"/>
                  </a:cubicBezTo>
                  <a:cubicBezTo>
                    <a:pt x="20" y="8"/>
                    <a:pt x="25" y="7"/>
                    <a:pt x="30" y="5"/>
                  </a:cubicBezTo>
                  <a:cubicBezTo>
                    <a:pt x="33" y="4"/>
                    <a:pt x="36" y="3"/>
                    <a:pt x="39" y="2"/>
                  </a:cubicBezTo>
                  <a:cubicBezTo>
                    <a:pt x="45" y="0"/>
                    <a:pt x="45" y="1"/>
                    <a:pt x="47" y="6"/>
                  </a:cubicBezTo>
                  <a:cubicBezTo>
                    <a:pt x="51" y="20"/>
                    <a:pt x="56" y="34"/>
                    <a:pt x="60" y="49"/>
                  </a:cubicBezTo>
                  <a:cubicBezTo>
                    <a:pt x="63" y="55"/>
                    <a:pt x="65" y="62"/>
                    <a:pt x="67" y="69"/>
                  </a:cubicBezTo>
                  <a:cubicBezTo>
                    <a:pt x="68" y="71"/>
                    <a:pt x="68" y="72"/>
                    <a:pt x="69" y="74"/>
                  </a:cubicBezTo>
                  <a:cubicBezTo>
                    <a:pt x="69" y="74"/>
                    <a:pt x="70" y="74"/>
                    <a:pt x="70" y="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2670175" y="3170238"/>
              <a:ext cx="292100" cy="290513"/>
            </a:xfrm>
            <a:custGeom>
              <a:avLst/>
              <a:gdLst>
                <a:gd name="T0" fmla="*/ 44 w 91"/>
                <a:gd name="T1" fmla="*/ 0 h 91"/>
                <a:gd name="T2" fmla="*/ 72 w 91"/>
                <a:gd name="T3" fmla="*/ 13 h 91"/>
                <a:gd name="T4" fmla="*/ 75 w 91"/>
                <a:gd name="T5" fmla="*/ 17 h 91"/>
                <a:gd name="T6" fmla="*/ 83 w 91"/>
                <a:gd name="T7" fmla="*/ 32 h 91"/>
                <a:gd name="T8" fmla="*/ 77 w 91"/>
                <a:gd name="T9" fmla="*/ 56 h 91"/>
                <a:gd name="T10" fmla="*/ 74 w 91"/>
                <a:gd name="T11" fmla="*/ 59 h 91"/>
                <a:gd name="T12" fmla="*/ 64 w 91"/>
                <a:gd name="T13" fmla="*/ 76 h 91"/>
                <a:gd name="T14" fmla="*/ 25 w 91"/>
                <a:gd name="T15" fmla="*/ 77 h 91"/>
                <a:gd name="T16" fmla="*/ 15 w 91"/>
                <a:gd name="T17" fmla="*/ 60 h 91"/>
                <a:gd name="T18" fmla="*/ 10 w 91"/>
                <a:gd name="T19" fmla="*/ 56 h 91"/>
                <a:gd name="T20" fmla="*/ 1 w 91"/>
                <a:gd name="T21" fmla="*/ 44 h 91"/>
                <a:gd name="T22" fmla="*/ 9 w 91"/>
                <a:gd name="T23" fmla="*/ 29 h 91"/>
                <a:gd name="T24" fmla="*/ 12 w 91"/>
                <a:gd name="T25" fmla="*/ 23 h 91"/>
                <a:gd name="T26" fmla="*/ 29 w 91"/>
                <a:gd name="T27" fmla="*/ 3 h 91"/>
                <a:gd name="T28" fmla="*/ 44 w 91"/>
                <a:gd name="T2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44" y="0"/>
                  </a:moveTo>
                  <a:cubicBezTo>
                    <a:pt x="56" y="0"/>
                    <a:pt x="66" y="3"/>
                    <a:pt x="72" y="13"/>
                  </a:cubicBezTo>
                  <a:cubicBezTo>
                    <a:pt x="73" y="14"/>
                    <a:pt x="74" y="16"/>
                    <a:pt x="75" y="17"/>
                  </a:cubicBezTo>
                  <a:cubicBezTo>
                    <a:pt x="77" y="23"/>
                    <a:pt x="78" y="28"/>
                    <a:pt x="83" y="32"/>
                  </a:cubicBezTo>
                  <a:cubicBezTo>
                    <a:pt x="91" y="38"/>
                    <a:pt x="86" y="53"/>
                    <a:pt x="77" y="56"/>
                  </a:cubicBezTo>
                  <a:cubicBezTo>
                    <a:pt x="76" y="57"/>
                    <a:pt x="75" y="58"/>
                    <a:pt x="74" y="59"/>
                  </a:cubicBezTo>
                  <a:cubicBezTo>
                    <a:pt x="70" y="65"/>
                    <a:pt x="68" y="71"/>
                    <a:pt x="64" y="76"/>
                  </a:cubicBezTo>
                  <a:cubicBezTo>
                    <a:pt x="52" y="90"/>
                    <a:pt x="38" y="91"/>
                    <a:pt x="25" y="77"/>
                  </a:cubicBezTo>
                  <a:cubicBezTo>
                    <a:pt x="21" y="72"/>
                    <a:pt x="17" y="67"/>
                    <a:pt x="15" y="60"/>
                  </a:cubicBezTo>
                  <a:cubicBezTo>
                    <a:pt x="15" y="58"/>
                    <a:pt x="13" y="56"/>
                    <a:pt x="10" y="56"/>
                  </a:cubicBezTo>
                  <a:cubicBezTo>
                    <a:pt x="4" y="55"/>
                    <a:pt x="2" y="50"/>
                    <a:pt x="1" y="44"/>
                  </a:cubicBezTo>
                  <a:cubicBezTo>
                    <a:pt x="0" y="37"/>
                    <a:pt x="2" y="33"/>
                    <a:pt x="9" y="29"/>
                  </a:cubicBezTo>
                  <a:cubicBezTo>
                    <a:pt x="11" y="28"/>
                    <a:pt x="12" y="25"/>
                    <a:pt x="12" y="23"/>
                  </a:cubicBezTo>
                  <a:cubicBezTo>
                    <a:pt x="15" y="14"/>
                    <a:pt x="19" y="6"/>
                    <a:pt x="29" y="3"/>
                  </a:cubicBezTo>
                  <a:cubicBezTo>
                    <a:pt x="34" y="2"/>
                    <a:pt x="39" y="1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2779713" y="3525838"/>
              <a:ext cx="60325" cy="114300"/>
            </a:xfrm>
            <a:custGeom>
              <a:avLst/>
              <a:gdLst>
                <a:gd name="T0" fmla="*/ 6 w 19"/>
                <a:gd name="T1" fmla="*/ 0 h 36"/>
                <a:gd name="T2" fmla="*/ 14 w 19"/>
                <a:gd name="T3" fmla="*/ 0 h 36"/>
                <a:gd name="T4" fmla="*/ 10 w 19"/>
                <a:gd name="T5" fmla="*/ 36 h 36"/>
                <a:gd name="T6" fmla="*/ 6 w 19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36">
                  <a:moveTo>
                    <a:pt x="6" y="0"/>
                  </a:moveTo>
                  <a:cubicBezTo>
                    <a:pt x="8" y="0"/>
                    <a:pt x="11" y="0"/>
                    <a:pt x="14" y="0"/>
                  </a:cubicBezTo>
                  <a:cubicBezTo>
                    <a:pt x="19" y="12"/>
                    <a:pt x="16" y="24"/>
                    <a:pt x="10" y="36"/>
                  </a:cubicBezTo>
                  <a:cubicBezTo>
                    <a:pt x="5" y="24"/>
                    <a:pt x="0" y="13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2789238" y="3473451"/>
              <a:ext cx="44450" cy="36513"/>
            </a:xfrm>
            <a:custGeom>
              <a:avLst/>
              <a:gdLst>
                <a:gd name="T0" fmla="*/ 14 w 14"/>
                <a:gd name="T1" fmla="*/ 0 h 11"/>
                <a:gd name="T2" fmla="*/ 14 w 14"/>
                <a:gd name="T3" fmla="*/ 11 h 11"/>
                <a:gd name="T4" fmla="*/ 0 w 14"/>
                <a:gd name="T5" fmla="*/ 11 h 11"/>
                <a:gd name="T6" fmla="*/ 0 w 14"/>
                <a:gd name="T7" fmla="*/ 0 h 11"/>
                <a:gd name="T8" fmla="*/ 14 w 1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14" y="4"/>
                    <a:pt x="14" y="7"/>
                    <a:pt x="14" y="11"/>
                  </a:cubicBezTo>
                  <a:cubicBezTo>
                    <a:pt x="10" y="11"/>
                    <a:pt x="5" y="11"/>
                    <a:pt x="0" y="11"/>
                  </a:cubicBezTo>
                  <a:cubicBezTo>
                    <a:pt x="0" y="7"/>
                    <a:pt x="0" y="4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374285" y="3150307"/>
            <a:ext cx="1028652" cy="1031574"/>
            <a:chOff x="2257425" y="2865383"/>
            <a:chExt cx="1117600" cy="1120775"/>
          </a:xfrm>
        </p:grpSpPr>
        <p:sp>
          <p:nvSpPr>
            <p:cNvPr id="26" name="Freeform 5"/>
            <p:cNvSpPr>
              <a:spLocks noEditPoints="1"/>
            </p:cNvSpPr>
            <p:nvPr/>
          </p:nvSpPr>
          <p:spPr bwMode="auto">
            <a:xfrm>
              <a:off x="2257425" y="2865383"/>
              <a:ext cx="1117600" cy="1120775"/>
            </a:xfrm>
            <a:custGeom>
              <a:avLst/>
              <a:gdLst>
                <a:gd name="T0" fmla="*/ 320 w 349"/>
                <a:gd name="T1" fmla="*/ 91 h 350"/>
                <a:gd name="T2" fmla="*/ 337 w 349"/>
                <a:gd name="T3" fmla="*/ 115 h 350"/>
                <a:gd name="T4" fmla="*/ 323 w 349"/>
                <a:gd name="T5" fmla="*/ 133 h 350"/>
                <a:gd name="T6" fmla="*/ 318 w 349"/>
                <a:gd name="T7" fmla="*/ 157 h 350"/>
                <a:gd name="T8" fmla="*/ 338 w 349"/>
                <a:gd name="T9" fmla="*/ 177 h 350"/>
                <a:gd name="T10" fmla="*/ 344 w 349"/>
                <a:gd name="T11" fmla="*/ 208 h 350"/>
                <a:gd name="T12" fmla="*/ 322 w 349"/>
                <a:gd name="T13" fmla="*/ 217 h 350"/>
                <a:gd name="T14" fmla="*/ 306 w 349"/>
                <a:gd name="T15" fmla="*/ 236 h 350"/>
                <a:gd name="T16" fmla="*/ 317 w 349"/>
                <a:gd name="T17" fmla="*/ 260 h 350"/>
                <a:gd name="T18" fmla="*/ 307 w 349"/>
                <a:gd name="T19" fmla="*/ 286 h 350"/>
                <a:gd name="T20" fmla="*/ 279 w 349"/>
                <a:gd name="T21" fmla="*/ 283 h 350"/>
                <a:gd name="T22" fmla="*/ 258 w 349"/>
                <a:gd name="T23" fmla="*/ 294 h 350"/>
                <a:gd name="T24" fmla="*/ 256 w 349"/>
                <a:gd name="T25" fmla="*/ 321 h 350"/>
                <a:gd name="T26" fmla="*/ 233 w 349"/>
                <a:gd name="T27" fmla="*/ 337 h 350"/>
                <a:gd name="T28" fmla="*/ 212 w 349"/>
                <a:gd name="T29" fmla="*/ 322 h 350"/>
                <a:gd name="T30" fmla="*/ 187 w 349"/>
                <a:gd name="T31" fmla="*/ 320 h 350"/>
                <a:gd name="T32" fmla="*/ 171 w 349"/>
                <a:gd name="T33" fmla="*/ 343 h 350"/>
                <a:gd name="T34" fmla="*/ 140 w 349"/>
                <a:gd name="T35" fmla="*/ 346 h 350"/>
                <a:gd name="T36" fmla="*/ 133 w 349"/>
                <a:gd name="T37" fmla="*/ 324 h 350"/>
                <a:gd name="T38" fmla="*/ 113 w 349"/>
                <a:gd name="T39" fmla="*/ 308 h 350"/>
                <a:gd name="T40" fmla="*/ 87 w 349"/>
                <a:gd name="T41" fmla="*/ 321 h 350"/>
                <a:gd name="T42" fmla="*/ 61 w 349"/>
                <a:gd name="T43" fmla="*/ 307 h 350"/>
                <a:gd name="T44" fmla="*/ 65 w 349"/>
                <a:gd name="T45" fmla="*/ 283 h 350"/>
                <a:gd name="T46" fmla="*/ 53 w 349"/>
                <a:gd name="T47" fmla="*/ 258 h 350"/>
                <a:gd name="T48" fmla="*/ 28 w 349"/>
                <a:gd name="T49" fmla="*/ 255 h 350"/>
                <a:gd name="T50" fmla="*/ 8 w 349"/>
                <a:gd name="T51" fmla="*/ 233 h 350"/>
                <a:gd name="T52" fmla="*/ 25 w 349"/>
                <a:gd name="T53" fmla="*/ 211 h 350"/>
                <a:gd name="T54" fmla="*/ 28 w 349"/>
                <a:gd name="T55" fmla="*/ 189 h 350"/>
                <a:gd name="T56" fmla="*/ 7 w 349"/>
                <a:gd name="T57" fmla="*/ 170 h 350"/>
                <a:gd name="T58" fmla="*/ 2 w 349"/>
                <a:gd name="T59" fmla="*/ 142 h 350"/>
                <a:gd name="T60" fmla="*/ 28 w 349"/>
                <a:gd name="T61" fmla="*/ 131 h 350"/>
                <a:gd name="T62" fmla="*/ 41 w 349"/>
                <a:gd name="T63" fmla="*/ 113 h 350"/>
                <a:gd name="T64" fmla="*/ 29 w 349"/>
                <a:gd name="T65" fmla="*/ 88 h 350"/>
                <a:gd name="T66" fmla="*/ 39 w 349"/>
                <a:gd name="T67" fmla="*/ 62 h 350"/>
                <a:gd name="T68" fmla="*/ 66 w 349"/>
                <a:gd name="T69" fmla="*/ 65 h 350"/>
                <a:gd name="T70" fmla="*/ 79 w 349"/>
                <a:gd name="T71" fmla="*/ 62 h 350"/>
                <a:gd name="T72" fmla="*/ 97 w 349"/>
                <a:gd name="T73" fmla="*/ 17 h 350"/>
                <a:gd name="T74" fmla="*/ 124 w 349"/>
                <a:gd name="T75" fmla="*/ 13 h 350"/>
                <a:gd name="T76" fmla="*/ 148 w 349"/>
                <a:gd name="T77" fmla="*/ 31 h 350"/>
                <a:gd name="T78" fmla="*/ 172 w 349"/>
                <a:gd name="T79" fmla="*/ 21 h 350"/>
                <a:gd name="T80" fmla="*/ 187 w 349"/>
                <a:gd name="T81" fmla="*/ 0 h 350"/>
                <a:gd name="T82" fmla="*/ 214 w 349"/>
                <a:gd name="T83" fmla="*/ 11 h 350"/>
                <a:gd name="T84" fmla="*/ 225 w 349"/>
                <a:gd name="T85" fmla="*/ 38 h 350"/>
                <a:gd name="T86" fmla="*/ 248 w 349"/>
                <a:gd name="T87" fmla="*/ 40 h 350"/>
                <a:gd name="T88" fmla="*/ 273 w 349"/>
                <a:gd name="T89" fmla="*/ 31 h 350"/>
                <a:gd name="T90" fmla="*/ 288 w 349"/>
                <a:gd name="T91" fmla="*/ 55 h 350"/>
                <a:gd name="T92" fmla="*/ 283 w 349"/>
                <a:gd name="T93" fmla="*/ 76 h 350"/>
                <a:gd name="T94" fmla="*/ 301 w 349"/>
                <a:gd name="T95" fmla="*/ 94 h 350"/>
                <a:gd name="T96" fmla="*/ 62 w 349"/>
                <a:gd name="T97" fmla="*/ 174 h 350"/>
                <a:gd name="T98" fmla="*/ 285 w 349"/>
                <a:gd name="T99" fmla="*/ 17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350">
                  <a:moveTo>
                    <a:pt x="301" y="94"/>
                  </a:moveTo>
                  <a:cubicBezTo>
                    <a:pt x="308" y="93"/>
                    <a:pt x="314" y="92"/>
                    <a:pt x="320" y="91"/>
                  </a:cubicBezTo>
                  <a:cubicBezTo>
                    <a:pt x="324" y="90"/>
                    <a:pt x="328" y="92"/>
                    <a:pt x="330" y="96"/>
                  </a:cubicBezTo>
                  <a:cubicBezTo>
                    <a:pt x="332" y="102"/>
                    <a:pt x="335" y="109"/>
                    <a:pt x="337" y="115"/>
                  </a:cubicBezTo>
                  <a:cubicBezTo>
                    <a:pt x="339" y="119"/>
                    <a:pt x="337" y="122"/>
                    <a:pt x="335" y="125"/>
                  </a:cubicBezTo>
                  <a:cubicBezTo>
                    <a:pt x="331" y="128"/>
                    <a:pt x="327" y="130"/>
                    <a:pt x="323" y="133"/>
                  </a:cubicBezTo>
                  <a:cubicBezTo>
                    <a:pt x="317" y="138"/>
                    <a:pt x="316" y="141"/>
                    <a:pt x="317" y="149"/>
                  </a:cubicBezTo>
                  <a:cubicBezTo>
                    <a:pt x="318" y="151"/>
                    <a:pt x="318" y="154"/>
                    <a:pt x="318" y="157"/>
                  </a:cubicBezTo>
                  <a:cubicBezTo>
                    <a:pt x="318" y="168"/>
                    <a:pt x="324" y="173"/>
                    <a:pt x="333" y="176"/>
                  </a:cubicBezTo>
                  <a:cubicBezTo>
                    <a:pt x="335" y="176"/>
                    <a:pt x="336" y="177"/>
                    <a:pt x="338" y="177"/>
                  </a:cubicBezTo>
                  <a:cubicBezTo>
                    <a:pt x="349" y="182"/>
                    <a:pt x="347" y="184"/>
                    <a:pt x="346" y="194"/>
                  </a:cubicBezTo>
                  <a:cubicBezTo>
                    <a:pt x="346" y="199"/>
                    <a:pt x="345" y="203"/>
                    <a:pt x="344" y="208"/>
                  </a:cubicBezTo>
                  <a:cubicBezTo>
                    <a:pt x="343" y="212"/>
                    <a:pt x="340" y="215"/>
                    <a:pt x="336" y="215"/>
                  </a:cubicBezTo>
                  <a:cubicBezTo>
                    <a:pt x="331" y="216"/>
                    <a:pt x="327" y="216"/>
                    <a:pt x="322" y="217"/>
                  </a:cubicBezTo>
                  <a:cubicBezTo>
                    <a:pt x="317" y="217"/>
                    <a:pt x="313" y="220"/>
                    <a:pt x="310" y="225"/>
                  </a:cubicBezTo>
                  <a:cubicBezTo>
                    <a:pt x="309" y="229"/>
                    <a:pt x="308" y="232"/>
                    <a:pt x="306" y="236"/>
                  </a:cubicBezTo>
                  <a:cubicBezTo>
                    <a:pt x="304" y="241"/>
                    <a:pt x="305" y="245"/>
                    <a:pt x="308" y="249"/>
                  </a:cubicBezTo>
                  <a:cubicBezTo>
                    <a:pt x="311" y="253"/>
                    <a:pt x="314" y="256"/>
                    <a:pt x="317" y="260"/>
                  </a:cubicBezTo>
                  <a:cubicBezTo>
                    <a:pt x="321" y="265"/>
                    <a:pt x="321" y="269"/>
                    <a:pt x="317" y="274"/>
                  </a:cubicBezTo>
                  <a:cubicBezTo>
                    <a:pt x="313" y="278"/>
                    <a:pt x="310" y="282"/>
                    <a:pt x="307" y="286"/>
                  </a:cubicBezTo>
                  <a:cubicBezTo>
                    <a:pt x="302" y="292"/>
                    <a:pt x="299" y="292"/>
                    <a:pt x="293" y="289"/>
                  </a:cubicBezTo>
                  <a:cubicBezTo>
                    <a:pt x="288" y="287"/>
                    <a:pt x="284" y="285"/>
                    <a:pt x="279" y="283"/>
                  </a:cubicBezTo>
                  <a:cubicBezTo>
                    <a:pt x="275" y="282"/>
                    <a:pt x="271" y="284"/>
                    <a:pt x="268" y="286"/>
                  </a:cubicBezTo>
                  <a:cubicBezTo>
                    <a:pt x="264" y="289"/>
                    <a:pt x="261" y="291"/>
                    <a:pt x="258" y="294"/>
                  </a:cubicBezTo>
                  <a:cubicBezTo>
                    <a:pt x="254" y="297"/>
                    <a:pt x="253" y="301"/>
                    <a:pt x="254" y="306"/>
                  </a:cubicBezTo>
                  <a:cubicBezTo>
                    <a:pt x="255" y="311"/>
                    <a:pt x="255" y="316"/>
                    <a:pt x="256" y="321"/>
                  </a:cubicBezTo>
                  <a:cubicBezTo>
                    <a:pt x="256" y="326"/>
                    <a:pt x="254" y="329"/>
                    <a:pt x="251" y="330"/>
                  </a:cubicBezTo>
                  <a:cubicBezTo>
                    <a:pt x="245" y="333"/>
                    <a:pt x="239" y="335"/>
                    <a:pt x="233" y="337"/>
                  </a:cubicBezTo>
                  <a:cubicBezTo>
                    <a:pt x="227" y="339"/>
                    <a:pt x="224" y="338"/>
                    <a:pt x="220" y="333"/>
                  </a:cubicBezTo>
                  <a:cubicBezTo>
                    <a:pt x="218" y="329"/>
                    <a:pt x="215" y="325"/>
                    <a:pt x="212" y="322"/>
                  </a:cubicBezTo>
                  <a:cubicBezTo>
                    <a:pt x="209" y="318"/>
                    <a:pt x="205" y="317"/>
                    <a:pt x="201" y="318"/>
                  </a:cubicBezTo>
                  <a:cubicBezTo>
                    <a:pt x="196" y="318"/>
                    <a:pt x="192" y="319"/>
                    <a:pt x="187" y="320"/>
                  </a:cubicBezTo>
                  <a:cubicBezTo>
                    <a:pt x="182" y="321"/>
                    <a:pt x="179" y="324"/>
                    <a:pt x="177" y="328"/>
                  </a:cubicBezTo>
                  <a:cubicBezTo>
                    <a:pt x="175" y="333"/>
                    <a:pt x="173" y="338"/>
                    <a:pt x="171" y="343"/>
                  </a:cubicBezTo>
                  <a:cubicBezTo>
                    <a:pt x="169" y="347"/>
                    <a:pt x="167" y="350"/>
                    <a:pt x="162" y="349"/>
                  </a:cubicBezTo>
                  <a:cubicBezTo>
                    <a:pt x="155" y="348"/>
                    <a:pt x="147" y="348"/>
                    <a:pt x="140" y="346"/>
                  </a:cubicBezTo>
                  <a:cubicBezTo>
                    <a:pt x="137" y="345"/>
                    <a:pt x="135" y="341"/>
                    <a:pt x="134" y="338"/>
                  </a:cubicBezTo>
                  <a:cubicBezTo>
                    <a:pt x="133" y="333"/>
                    <a:pt x="133" y="328"/>
                    <a:pt x="133" y="324"/>
                  </a:cubicBezTo>
                  <a:cubicBezTo>
                    <a:pt x="132" y="318"/>
                    <a:pt x="129" y="313"/>
                    <a:pt x="123" y="312"/>
                  </a:cubicBezTo>
                  <a:cubicBezTo>
                    <a:pt x="119" y="310"/>
                    <a:pt x="116" y="309"/>
                    <a:pt x="113" y="308"/>
                  </a:cubicBezTo>
                  <a:cubicBezTo>
                    <a:pt x="108" y="306"/>
                    <a:pt x="104" y="307"/>
                    <a:pt x="101" y="310"/>
                  </a:cubicBezTo>
                  <a:cubicBezTo>
                    <a:pt x="96" y="314"/>
                    <a:pt x="92" y="317"/>
                    <a:pt x="87" y="321"/>
                  </a:cubicBezTo>
                  <a:cubicBezTo>
                    <a:pt x="84" y="323"/>
                    <a:pt x="81" y="323"/>
                    <a:pt x="78" y="320"/>
                  </a:cubicBezTo>
                  <a:cubicBezTo>
                    <a:pt x="72" y="316"/>
                    <a:pt x="66" y="312"/>
                    <a:pt x="61" y="307"/>
                  </a:cubicBezTo>
                  <a:cubicBezTo>
                    <a:pt x="57" y="304"/>
                    <a:pt x="58" y="299"/>
                    <a:pt x="60" y="295"/>
                  </a:cubicBezTo>
                  <a:cubicBezTo>
                    <a:pt x="62" y="291"/>
                    <a:pt x="63" y="287"/>
                    <a:pt x="65" y="283"/>
                  </a:cubicBezTo>
                  <a:cubicBezTo>
                    <a:pt x="67" y="278"/>
                    <a:pt x="66" y="274"/>
                    <a:pt x="64" y="271"/>
                  </a:cubicBezTo>
                  <a:cubicBezTo>
                    <a:pt x="60" y="266"/>
                    <a:pt x="57" y="262"/>
                    <a:pt x="53" y="258"/>
                  </a:cubicBezTo>
                  <a:cubicBezTo>
                    <a:pt x="51" y="254"/>
                    <a:pt x="47" y="253"/>
                    <a:pt x="43" y="253"/>
                  </a:cubicBezTo>
                  <a:cubicBezTo>
                    <a:pt x="38" y="254"/>
                    <a:pt x="33" y="254"/>
                    <a:pt x="28" y="255"/>
                  </a:cubicBezTo>
                  <a:cubicBezTo>
                    <a:pt x="22" y="257"/>
                    <a:pt x="18" y="255"/>
                    <a:pt x="15" y="249"/>
                  </a:cubicBezTo>
                  <a:cubicBezTo>
                    <a:pt x="13" y="244"/>
                    <a:pt x="10" y="239"/>
                    <a:pt x="8" y="233"/>
                  </a:cubicBezTo>
                  <a:cubicBezTo>
                    <a:pt x="6" y="229"/>
                    <a:pt x="7" y="225"/>
                    <a:pt x="11" y="222"/>
                  </a:cubicBezTo>
                  <a:cubicBezTo>
                    <a:pt x="15" y="218"/>
                    <a:pt x="20" y="214"/>
                    <a:pt x="25" y="211"/>
                  </a:cubicBezTo>
                  <a:cubicBezTo>
                    <a:pt x="29" y="208"/>
                    <a:pt x="30" y="204"/>
                    <a:pt x="30" y="199"/>
                  </a:cubicBezTo>
                  <a:cubicBezTo>
                    <a:pt x="29" y="195"/>
                    <a:pt x="28" y="192"/>
                    <a:pt x="28" y="189"/>
                  </a:cubicBezTo>
                  <a:cubicBezTo>
                    <a:pt x="28" y="180"/>
                    <a:pt x="23" y="176"/>
                    <a:pt x="16" y="174"/>
                  </a:cubicBezTo>
                  <a:cubicBezTo>
                    <a:pt x="13" y="173"/>
                    <a:pt x="10" y="171"/>
                    <a:pt x="7" y="170"/>
                  </a:cubicBezTo>
                  <a:cubicBezTo>
                    <a:pt x="2" y="169"/>
                    <a:pt x="0" y="166"/>
                    <a:pt x="0" y="162"/>
                  </a:cubicBezTo>
                  <a:cubicBezTo>
                    <a:pt x="1" y="155"/>
                    <a:pt x="1" y="149"/>
                    <a:pt x="2" y="142"/>
                  </a:cubicBezTo>
                  <a:cubicBezTo>
                    <a:pt x="2" y="136"/>
                    <a:pt x="5" y="134"/>
                    <a:pt x="11" y="133"/>
                  </a:cubicBezTo>
                  <a:cubicBezTo>
                    <a:pt x="17" y="132"/>
                    <a:pt x="23" y="132"/>
                    <a:pt x="28" y="131"/>
                  </a:cubicBezTo>
                  <a:cubicBezTo>
                    <a:pt x="32" y="130"/>
                    <a:pt x="35" y="128"/>
                    <a:pt x="36" y="124"/>
                  </a:cubicBezTo>
                  <a:cubicBezTo>
                    <a:pt x="38" y="120"/>
                    <a:pt x="40" y="117"/>
                    <a:pt x="41" y="113"/>
                  </a:cubicBezTo>
                  <a:cubicBezTo>
                    <a:pt x="42" y="109"/>
                    <a:pt x="42" y="105"/>
                    <a:pt x="39" y="101"/>
                  </a:cubicBezTo>
                  <a:cubicBezTo>
                    <a:pt x="36" y="97"/>
                    <a:pt x="32" y="93"/>
                    <a:pt x="29" y="88"/>
                  </a:cubicBezTo>
                  <a:cubicBezTo>
                    <a:pt x="26" y="84"/>
                    <a:pt x="26" y="80"/>
                    <a:pt x="29" y="76"/>
                  </a:cubicBezTo>
                  <a:cubicBezTo>
                    <a:pt x="32" y="71"/>
                    <a:pt x="36" y="66"/>
                    <a:pt x="39" y="62"/>
                  </a:cubicBezTo>
                  <a:cubicBezTo>
                    <a:pt x="42" y="57"/>
                    <a:pt x="46" y="56"/>
                    <a:pt x="52" y="58"/>
                  </a:cubicBezTo>
                  <a:cubicBezTo>
                    <a:pt x="57" y="60"/>
                    <a:pt x="62" y="62"/>
                    <a:pt x="66" y="65"/>
                  </a:cubicBezTo>
                  <a:cubicBezTo>
                    <a:pt x="70" y="67"/>
                    <a:pt x="74" y="66"/>
                    <a:pt x="77" y="64"/>
                  </a:cubicBezTo>
                  <a:cubicBezTo>
                    <a:pt x="78" y="63"/>
                    <a:pt x="79" y="63"/>
                    <a:pt x="79" y="62"/>
                  </a:cubicBezTo>
                  <a:cubicBezTo>
                    <a:pt x="94" y="51"/>
                    <a:pt x="94" y="51"/>
                    <a:pt x="90" y="30"/>
                  </a:cubicBezTo>
                  <a:cubicBezTo>
                    <a:pt x="89" y="23"/>
                    <a:pt x="91" y="20"/>
                    <a:pt x="97" y="17"/>
                  </a:cubicBezTo>
                  <a:cubicBezTo>
                    <a:pt x="102" y="15"/>
                    <a:pt x="107" y="13"/>
                    <a:pt x="112" y="11"/>
                  </a:cubicBezTo>
                  <a:cubicBezTo>
                    <a:pt x="117" y="8"/>
                    <a:pt x="120" y="9"/>
                    <a:pt x="124" y="13"/>
                  </a:cubicBezTo>
                  <a:cubicBezTo>
                    <a:pt x="127" y="17"/>
                    <a:pt x="130" y="22"/>
                    <a:pt x="133" y="26"/>
                  </a:cubicBezTo>
                  <a:cubicBezTo>
                    <a:pt x="138" y="31"/>
                    <a:pt x="142" y="32"/>
                    <a:pt x="148" y="31"/>
                  </a:cubicBezTo>
                  <a:cubicBezTo>
                    <a:pt x="152" y="29"/>
                    <a:pt x="156" y="29"/>
                    <a:pt x="160" y="29"/>
                  </a:cubicBezTo>
                  <a:cubicBezTo>
                    <a:pt x="166" y="28"/>
                    <a:pt x="170" y="26"/>
                    <a:pt x="172" y="21"/>
                  </a:cubicBezTo>
                  <a:cubicBezTo>
                    <a:pt x="173" y="16"/>
                    <a:pt x="175" y="11"/>
                    <a:pt x="177" y="6"/>
                  </a:cubicBezTo>
                  <a:cubicBezTo>
                    <a:pt x="179" y="2"/>
                    <a:pt x="182" y="0"/>
                    <a:pt x="187" y="0"/>
                  </a:cubicBezTo>
                  <a:cubicBezTo>
                    <a:pt x="194" y="1"/>
                    <a:pt x="201" y="2"/>
                    <a:pt x="208" y="3"/>
                  </a:cubicBezTo>
                  <a:cubicBezTo>
                    <a:pt x="212" y="3"/>
                    <a:pt x="214" y="6"/>
                    <a:pt x="214" y="11"/>
                  </a:cubicBezTo>
                  <a:cubicBezTo>
                    <a:pt x="215" y="17"/>
                    <a:pt x="216" y="23"/>
                    <a:pt x="217" y="29"/>
                  </a:cubicBezTo>
                  <a:cubicBezTo>
                    <a:pt x="218" y="34"/>
                    <a:pt x="221" y="36"/>
                    <a:pt x="225" y="38"/>
                  </a:cubicBezTo>
                  <a:cubicBezTo>
                    <a:pt x="228" y="39"/>
                    <a:pt x="231" y="40"/>
                    <a:pt x="234" y="41"/>
                  </a:cubicBezTo>
                  <a:cubicBezTo>
                    <a:pt x="239" y="45"/>
                    <a:pt x="244" y="43"/>
                    <a:pt x="248" y="40"/>
                  </a:cubicBezTo>
                  <a:cubicBezTo>
                    <a:pt x="252" y="37"/>
                    <a:pt x="256" y="34"/>
                    <a:pt x="259" y="31"/>
                  </a:cubicBezTo>
                  <a:cubicBezTo>
                    <a:pt x="264" y="27"/>
                    <a:pt x="268" y="27"/>
                    <a:pt x="273" y="31"/>
                  </a:cubicBezTo>
                  <a:cubicBezTo>
                    <a:pt x="277" y="34"/>
                    <a:pt x="281" y="37"/>
                    <a:pt x="285" y="41"/>
                  </a:cubicBezTo>
                  <a:cubicBezTo>
                    <a:pt x="290" y="45"/>
                    <a:pt x="291" y="49"/>
                    <a:pt x="288" y="55"/>
                  </a:cubicBezTo>
                  <a:cubicBezTo>
                    <a:pt x="286" y="59"/>
                    <a:pt x="284" y="64"/>
                    <a:pt x="283" y="68"/>
                  </a:cubicBezTo>
                  <a:cubicBezTo>
                    <a:pt x="282" y="71"/>
                    <a:pt x="282" y="74"/>
                    <a:pt x="283" y="76"/>
                  </a:cubicBezTo>
                  <a:cubicBezTo>
                    <a:pt x="286" y="81"/>
                    <a:pt x="290" y="86"/>
                    <a:pt x="295" y="91"/>
                  </a:cubicBezTo>
                  <a:cubicBezTo>
                    <a:pt x="296" y="93"/>
                    <a:pt x="299" y="93"/>
                    <a:pt x="301" y="94"/>
                  </a:cubicBezTo>
                  <a:close/>
                  <a:moveTo>
                    <a:pt x="174" y="63"/>
                  </a:moveTo>
                  <a:cubicBezTo>
                    <a:pt x="112" y="63"/>
                    <a:pt x="62" y="113"/>
                    <a:pt x="62" y="174"/>
                  </a:cubicBezTo>
                  <a:cubicBezTo>
                    <a:pt x="62" y="236"/>
                    <a:pt x="112" y="285"/>
                    <a:pt x="173" y="286"/>
                  </a:cubicBezTo>
                  <a:cubicBezTo>
                    <a:pt x="235" y="286"/>
                    <a:pt x="285" y="236"/>
                    <a:pt x="285" y="174"/>
                  </a:cubicBezTo>
                  <a:cubicBezTo>
                    <a:pt x="285" y="112"/>
                    <a:pt x="234" y="63"/>
                    <a:pt x="174" y="6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 dirty="0">
                <a:solidFill>
                  <a:srgbClr val="282F39"/>
                </a:solidFill>
              </a:endParaRPr>
            </a:p>
          </p:txBody>
        </p:sp>
        <p:sp>
          <p:nvSpPr>
            <p:cNvPr id="27" name="Freeform 6"/>
            <p:cNvSpPr>
              <a:spLocks noEditPoints="1"/>
            </p:cNvSpPr>
            <p:nvPr/>
          </p:nvSpPr>
          <p:spPr bwMode="auto">
            <a:xfrm>
              <a:off x="2455863" y="3070226"/>
              <a:ext cx="714375" cy="714375"/>
            </a:xfrm>
            <a:custGeom>
              <a:avLst/>
              <a:gdLst>
                <a:gd name="T0" fmla="*/ 112 w 223"/>
                <a:gd name="T1" fmla="*/ 0 h 223"/>
                <a:gd name="T2" fmla="*/ 223 w 223"/>
                <a:gd name="T3" fmla="*/ 111 h 223"/>
                <a:gd name="T4" fmla="*/ 111 w 223"/>
                <a:gd name="T5" fmla="*/ 223 h 223"/>
                <a:gd name="T6" fmla="*/ 0 w 223"/>
                <a:gd name="T7" fmla="*/ 111 h 223"/>
                <a:gd name="T8" fmla="*/ 112 w 223"/>
                <a:gd name="T9" fmla="*/ 0 h 223"/>
                <a:gd name="T10" fmla="*/ 112 w 223"/>
                <a:gd name="T11" fmla="*/ 196 h 223"/>
                <a:gd name="T12" fmla="*/ 111 w 223"/>
                <a:gd name="T13" fmla="*/ 197 h 223"/>
                <a:gd name="T14" fmla="*/ 109 w 223"/>
                <a:gd name="T15" fmla="*/ 192 h 223"/>
                <a:gd name="T16" fmla="*/ 102 w 223"/>
                <a:gd name="T17" fmla="*/ 172 h 223"/>
                <a:gd name="T18" fmla="*/ 89 w 223"/>
                <a:gd name="T19" fmla="*/ 129 h 223"/>
                <a:gd name="T20" fmla="*/ 81 w 223"/>
                <a:gd name="T21" fmla="*/ 125 h 223"/>
                <a:gd name="T22" fmla="*/ 72 w 223"/>
                <a:gd name="T23" fmla="*/ 128 h 223"/>
                <a:gd name="T24" fmla="*/ 57 w 223"/>
                <a:gd name="T25" fmla="*/ 133 h 223"/>
                <a:gd name="T26" fmla="*/ 46 w 223"/>
                <a:gd name="T27" fmla="*/ 146 h 223"/>
                <a:gd name="T28" fmla="*/ 43 w 223"/>
                <a:gd name="T29" fmla="*/ 175 h 223"/>
                <a:gd name="T30" fmla="*/ 45 w 223"/>
                <a:gd name="T31" fmla="*/ 182 h 223"/>
                <a:gd name="T32" fmla="*/ 132 w 223"/>
                <a:gd name="T33" fmla="*/ 206 h 223"/>
                <a:gd name="T34" fmla="*/ 177 w 223"/>
                <a:gd name="T35" fmla="*/ 181 h 223"/>
                <a:gd name="T36" fmla="*/ 180 w 223"/>
                <a:gd name="T37" fmla="*/ 176 h 223"/>
                <a:gd name="T38" fmla="*/ 175 w 223"/>
                <a:gd name="T39" fmla="*/ 144 h 223"/>
                <a:gd name="T40" fmla="*/ 165 w 223"/>
                <a:gd name="T41" fmla="*/ 133 h 223"/>
                <a:gd name="T42" fmla="*/ 153 w 223"/>
                <a:gd name="T43" fmla="*/ 128 h 223"/>
                <a:gd name="T44" fmla="*/ 136 w 223"/>
                <a:gd name="T45" fmla="*/ 123 h 223"/>
                <a:gd name="T46" fmla="*/ 112 w 223"/>
                <a:gd name="T47" fmla="*/ 196 h 223"/>
                <a:gd name="T48" fmla="*/ 111 w 223"/>
                <a:gd name="T49" fmla="*/ 31 h 223"/>
                <a:gd name="T50" fmla="*/ 96 w 223"/>
                <a:gd name="T51" fmla="*/ 34 h 223"/>
                <a:gd name="T52" fmla="*/ 79 w 223"/>
                <a:gd name="T53" fmla="*/ 54 h 223"/>
                <a:gd name="T54" fmla="*/ 76 w 223"/>
                <a:gd name="T55" fmla="*/ 60 h 223"/>
                <a:gd name="T56" fmla="*/ 68 w 223"/>
                <a:gd name="T57" fmla="*/ 75 h 223"/>
                <a:gd name="T58" fmla="*/ 77 w 223"/>
                <a:gd name="T59" fmla="*/ 87 h 223"/>
                <a:gd name="T60" fmla="*/ 82 w 223"/>
                <a:gd name="T61" fmla="*/ 91 h 223"/>
                <a:gd name="T62" fmla="*/ 92 w 223"/>
                <a:gd name="T63" fmla="*/ 108 h 223"/>
                <a:gd name="T64" fmla="*/ 131 w 223"/>
                <a:gd name="T65" fmla="*/ 107 h 223"/>
                <a:gd name="T66" fmla="*/ 141 w 223"/>
                <a:gd name="T67" fmla="*/ 90 h 223"/>
                <a:gd name="T68" fmla="*/ 144 w 223"/>
                <a:gd name="T69" fmla="*/ 87 h 223"/>
                <a:gd name="T70" fmla="*/ 150 w 223"/>
                <a:gd name="T71" fmla="*/ 63 h 223"/>
                <a:gd name="T72" fmla="*/ 142 w 223"/>
                <a:gd name="T73" fmla="*/ 48 h 223"/>
                <a:gd name="T74" fmla="*/ 139 w 223"/>
                <a:gd name="T75" fmla="*/ 44 h 223"/>
                <a:gd name="T76" fmla="*/ 111 w 223"/>
                <a:gd name="T77" fmla="*/ 31 h 223"/>
                <a:gd name="T78" fmla="*/ 107 w 223"/>
                <a:gd name="T79" fmla="*/ 143 h 223"/>
                <a:gd name="T80" fmla="*/ 111 w 223"/>
                <a:gd name="T81" fmla="*/ 179 h 223"/>
                <a:gd name="T82" fmla="*/ 115 w 223"/>
                <a:gd name="T83" fmla="*/ 143 h 223"/>
                <a:gd name="T84" fmla="*/ 107 w 223"/>
                <a:gd name="T85" fmla="*/ 143 h 223"/>
                <a:gd name="T86" fmla="*/ 118 w 223"/>
                <a:gd name="T87" fmla="*/ 127 h 223"/>
                <a:gd name="T88" fmla="*/ 104 w 223"/>
                <a:gd name="T89" fmla="*/ 127 h 223"/>
                <a:gd name="T90" fmla="*/ 104 w 223"/>
                <a:gd name="T91" fmla="*/ 138 h 223"/>
                <a:gd name="T92" fmla="*/ 118 w 223"/>
                <a:gd name="T93" fmla="*/ 138 h 223"/>
                <a:gd name="T94" fmla="*/ 118 w 223"/>
                <a:gd name="T95" fmla="*/ 127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3" h="223">
                  <a:moveTo>
                    <a:pt x="112" y="0"/>
                  </a:moveTo>
                  <a:cubicBezTo>
                    <a:pt x="172" y="0"/>
                    <a:pt x="223" y="49"/>
                    <a:pt x="223" y="111"/>
                  </a:cubicBezTo>
                  <a:cubicBezTo>
                    <a:pt x="223" y="173"/>
                    <a:pt x="173" y="223"/>
                    <a:pt x="111" y="223"/>
                  </a:cubicBezTo>
                  <a:cubicBezTo>
                    <a:pt x="50" y="222"/>
                    <a:pt x="0" y="173"/>
                    <a:pt x="0" y="111"/>
                  </a:cubicBezTo>
                  <a:cubicBezTo>
                    <a:pt x="0" y="50"/>
                    <a:pt x="50" y="0"/>
                    <a:pt x="112" y="0"/>
                  </a:cubicBezTo>
                  <a:close/>
                  <a:moveTo>
                    <a:pt x="112" y="196"/>
                  </a:moveTo>
                  <a:cubicBezTo>
                    <a:pt x="112" y="197"/>
                    <a:pt x="111" y="197"/>
                    <a:pt x="111" y="197"/>
                  </a:cubicBezTo>
                  <a:cubicBezTo>
                    <a:pt x="110" y="195"/>
                    <a:pt x="110" y="194"/>
                    <a:pt x="109" y="192"/>
                  </a:cubicBezTo>
                  <a:cubicBezTo>
                    <a:pt x="107" y="185"/>
                    <a:pt x="105" y="178"/>
                    <a:pt x="102" y="172"/>
                  </a:cubicBezTo>
                  <a:cubicBezTo>
                    <a:pt x="98" y="157"/>
                    <a:pt x="93" y="143"/>
                    <a:pt x="89" y="129"/>
                  </a:cubicBezTo>
                  <a:cubicBezTo>
                    <a:pt x="87" y="124"/>
                    <a:pt x="87" y="123"/>
                    <a:pt x="81" y="125"/>
                  </a:cubicBezTo>
                  <a:cubicBezTo>
                    <a:pt x="78" y="126"/>
                    <a:pt x="75" y="127"/>
                    <a:pt x="72" y="128"/>
                  </a:cubicBezTo>
                  <a:cubicBezTo>
                    <a:pt x="67" y="130"/>
                    <a:pt x="62" y="131"/>
                    <a:pt x="57" y="133"/>
                  </a:cubicBezTo>
                  <a:cubicBezTo>
                    <a:pt x="51" y="135"/>
                    <a:pt x="47" y="140"/>
                    <a:pt x="46" y="146"/>
                  </a:cubicBezTo>
                  <a:cubicBezTo>
                    <a:pt x="45" y="156"/>
                    <a:pt x="43" y="166"/>
                    <a:pt x="43" y="175"/>
                  </a:cubicBezTo>
                  <a:cubicBezTo>
                    <a:pt x="42" y="178"/>
                    <a:pt x="44" y="181"/>
                    <a:pt x="45" y="182"/>
                  </a:cubicBezTo>
                  <a:cubicBezTo>
                    <a:pt x="70" y="205"/>
                    <a:pt x="99" y="213"/>
                    <a:pt x="132" y="206"/>
                  </a:cubicBezTo>
                  <a:cubicBezTo>
                    <a:pt x="150" y="202"/>
                    <a:pt x="164" y="193"/>
                    <a:pt x="177" y="181"/>
                  </a:cubicBezTo>
                  <a:cubicBezTo>
                    <a:pt x="179" y="180"/>
                    <a:pt x="180" y="178"/>
                    <a:pt x="180" y="176"/>
                  </a:cubicBezTo>
                  <a:cubicBezTo>
                    <a:pt x="179" y="165"/>
                    <a:pt x="177" y="154"/>
                    <a:pt x="175" y="144"/>
                  </a:cubicBezTo>
                  <a:cubicBezTo>
                    <a:pt x="174" y="139"/>
                    <a:pt x="170" y="135"/>
                    <a:pt x="165" y="133"/>
                  </a:cubicBezTo>
                  <a:cubicBezTo>
                    <a:pt x="161" y="131"/>
                    <a:pt x="157" y="130"/>
                    <a:pt x="153" y="128"/>
                  </a:cubicBezTo>
                  <a:cubicBezTo>
                    <a:pt x="147" y="126"/>
                    <a:pt x="142" y="125"/>
                    <a:pt x="136" y="123"/>
                  </a:cubicBezTo>
                  <a:cubicBezTo>
                    <a:pt x="128" y="148"/>
                    <a:pt x="120" y="172"/>
                    <a:pt x="112" y="196"/>
                  </a:cubicBezTo>
                  <a:close/>
                  <a:moveTo>
                    <a:pt x="111" y="31"/>
                  </a:moveTo>
                  <a:cubicBezTo>
                    <a:pt x="106" y="32"/>
                    <a:pt x="101" y="33"/>
                    <a:pt x="96" y="34"/>
                  </a:cubicBezTo>
                  <a:cubicBezTo>
                    <a:pt x="86" y="37"/>
                    <a:pt x="82" y="45"/>
                    <a:pt x="79" y="54"/>
                  </a:cubicBezTo>
                  <a:cubicBezTo>
                    <a:pt x="79" y="56"/>
                    <a:pt x="78" y="59"/>
                    <a:pt x="76" y="60"/>
                  </a:cubicBezTo>
                  <a:cubicBezTo>
                    <a:pt x="69" y="64"/>
                    <a:pt x="67" y="68"/>
                    <a:pt x="68" y="75"/>
                  </a:cubicBezTo>
                  <a:cubicBezTo>
                    <a:pt x="69" y="81"/>
                    <a:pt x="71" y="86"/>
                    <a:pt x="77" y="87"/>
                  </a:cubicBezTo>
                  <a:cubicBezTo>
                    <a:pt x="80" y="87"/>
                    <a:pt x="82" y="89"/>
                    <a:pt x="82" y="91"/>
                  </a:cubicBezTo>
                  <a:cubicBezTo>
                    <a:pt x="84" y="98"/>
                    <a:pt x="88" y="103"/>
                    <a:pt x="92" y="108"/>
                  </a:cubicBezTo>
                  <a:cubicBezTo>
                    <a:pt x="105" y="122"/>
                    <a:pt x="119" y="121"/>
                    <a:pt x="131" y="107"/>
                  </a:cubicBezTo>
                  <a:cubicBezTo>
                    <a:pt x="135" y="102"/>
                    <a:pt x="137" y="96"/>
                    <a:pt x="141" y="90"/>
                  </a:cubicBezTo>
                  <a:cubicBezTo>
                    <a:pt x="142" y="89"/>
                    <a:pt x="143" y="88"/>
                    <a:pt x="144" y="87"/>
                  </a:cubicBezTo>
                  <a:cubicBezTo>
                    <a:pt x="153" y="84"/>
                    <a:pt x="158" y="69"/>
                    <a:pt x="150" y="63"/>
                  </a:cubicBezTo>
                  <a:cubicBezTo>
                    <a:pt x="145" y="59"/>
                    <a:pt x="144" y="54"/>
                    <a:pt x="142" y="48"/>
                  </a:cubicBezTo>
                  <a:cubicBezTo>
                    <a:pt x="141" y="47"/>
                    <a:pt x="140" y="45"/>
                    <a:pt x="139" y="44"/>
                  </a:cubicBezTo>
                  <a:cubicBezTo>
                    <a:pt x="133" y="34"/>
                    <a:pt x="123" y="31"/>
                    <a:pt x="111" y="31"/>
                  </a:cubicBezTo>
                  <a:close/>
                  <a:moveTo>
                    <a:pt x="107" y="143"/>
                  </a:moveTo>
                  <a:cubicBezTo>
                    <a:pt x="101" y="156"/>
                    <a:pt x="106" y="167"/>
                    <a:pt x="111" y="179"/>
                  </a:cubicBezTo>
                  <a:cubicBezTo>
                    <a:pt x="117" y="167"/>
                    <a:pt x="120" y="155"/>
                    <a:pt x="115" y="143"/>
                  </a:cubicBezTo>
                  <a:cubicBezTo>
                    <a:pt x="112" y="143"/>
                    <a:pt x="109" y="143"/>
                    <a:pt x="107" y="143"/>
                  </a:cubicBezTo>
                  <a:close/>
                  <a:moveTo>
                    <a:pt x="118" y="127"/>
                  </a:moveTo>
                  <a:cubicBezTo>
                    <a:pt x="113" y="127"/>
                    <a:pt x="108" y="127"/>
                    <a:pt x="104" y="127"/>
                  </a:cubicBezTo>
                  <a:cubicBezTo>
                    <a:pt x="104" y="131"/>
                    <a:pt x="104" y="134"/>
                    <a:pt x="104" y="138"/>
                  </a:cubicBezTo>
                  <a:cubicBezTo>
                    <a:pt x="109" y="138"/>
                    <a:pt x="114" y="138"/>
                    <a:pt x="118" y="138"/>
                  </a:cubicBezTo>
                  <a:cubicBezTo>
                    <a:pt x="118" y="134"/>
                    <a:pt x="118" y="131"/>
                    <a:pt x="118" y="1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 dirty="0">
                <a:solidFill>
                  <a:srgbClr val="282F39"/>
                </a:solidFill>
              </a:endParaRPr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590800" y="3460751"/>
              <a:ext cx="441325" cy="288925"/>
            </a:xfrm>
            <a:custGeom>
              <a:avLst/>
              <a:gdLst>
                <a:gd name="T0" fmla="*/ 70 w 138"/>
                <a:gd name="T1" fmla="*/ 73 h 90"/>
                <a:gd name="T2" fmla="*/ 94 w 138"/>
                <a:gd name="T3" fmla="*/ 0 h 90"/>
                <a:gd name="T4" fmla="*/ 111 w 138"/>
                <a:gd name="T5" fmla="*/ 5 h 90"/>
                <a:gd name="T6" fmla="*/ 123 w 138"/>
                <a:gd name="T7" fmla="*/ 10 h 90"/>
                <a:gd name="T8" fmla="*/ 133 w 138"/>
                <a:gd name="T9" fmla="*/ 21 h 90"/>
                <a:gd name="T10" fmla="*/ 138 w 138"/>
                <a:gd name="T11" fmla="*/ 53 h 90"/>
                <a:gd name="T12" fmla="*/ 135 w 138"/>
                <a:gd name="T13" fmla="*/ 58 h 90"/>
                <a:gd name="T14" fmla="*/ 90 w 138"/>
                <a:gd name="T15" fmla="*/ 83 h 90"/>
                <a:gd name="T16" fmla="*/ 3 w 138"/>
                <a:gd name="T17" fmla="*/ 59 h 90"/>
                <a:gd name="T18" fmla="*/ 1 w 138"/>
                <a:gd name="T19" fmla="*/ 52 h 90"/>
                <a:gd name="T20" fmla="*/ 4 w 138"/>
                <a:gd name="T21" fmla="*/ 23 h 90"/>
                <a:gd name="T22" fmla="*/ 15 w 138"/>
                <a:gd name="T23" fmla="*/ 10 h 90"/>
                <a:gd name="T24" fmla="*/ 30 w 138"/>
                <a:gd name="T25" fmla="*/ 5 h 90"/>
                <a:gd name="T26" fmla="*/ 39 w 138"/>
                <a:gd name="T27" fmla="*/ 2 h 90"/>
                <a:gd name="T28" fmla="*/ 47 w 138"/>
                <a:gd name="T29" fmla="*/ 6 h 90"/>
                <a:gd name="T30" fmla="*/ 60 w 138"/>
                <a:gd name="T31" fmla="*/ 49 h 90"/>
                <a:gd name="T32" fmla="*/ 67 w 138"/>
                <a:gd name="T33" fmla="*/ 69 h 90"/>
                <a:gd name="T34" fmla="*/ 69 w 138"/>
                <a:gd name="T35" fmla="*/ 74 h 90"/>
                <a:gd name="T36" fmla="*/ 70 w 138"/>
                <a:gd name="T37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8" h="90">
                  <a:moveTo>
                    <a:pt x="70" y="73"/>
                  </a:moveTo>
                  <a:cubicBezTo>
                    <a:pt x="78" y="49"/>
                    <a:pt x="86" y="25"/>
                    <a:pt x="94" y="0"/>
                  </a:cubicBezTo>
                  <a:cubicBezTo>
                    <a:pt x="100" y="2"/>
                    <a:pt x="105" y="3"/>
                    <a:pt x="111" y="5"/>
                  </a:cubicBezTo>
                  <a:cubicBezTo>
                    <a:pt x="115" y="7"/>
                    <a:pt x="119" y="8"/>
                    <a:pt x="123" y="10"/>
                  </a:cubicBezTo>
                  <a:cubicBezTo>
                    <a:pt x="128" y="12"/>
                    <a:pt x="132" y="16"/>
                    <a:pt x="133" y="21"/>
                  </a:cubicBezTo>
                  <a:cubicBezTo>
                    <a:pt x="135" y="31"/>
                    <a:pt x="137" y="42"/>
                    <a:pt x="138" y="53"/>
                  </a:cubicBezTo>
                  <a:cubicBezTo>
                    <a:pt x="138" y="55"/>
                    <a:pt x="137" y="57"/>
                    <a:pt x="135" y="58"/>
                  </a:cubicBezTo>
                  <a:cubicBezTo>
                    <a:pt x="122" y="70"/>
                    <a:pt x="108" y="79"/>
                    <a:pt x="90" y="83"/>
                  </a:cubicBezTo>
                  <a:cubicBezTo>
                    <a:pt x="57" y="90"/>
                    <a:pt x="28" y="82"/>
                    <a:pt x="3" y="59"/>
                  </a:cubicBezTo>
                  <a:cubicBezTo>
                    <a:pt x="2" y="58"/>
                    <a:pt x="0" y="55"/>
                    <a:pt x="1" y="52"/>
                  </a:cubicBezTo>
                  <a:cubicBezTo>
                    <a:pt x="1" y="43"/>
                    <a:pt x="3" y="33"/>
                    <a:pt x="4" y="23"/>
                  </a:cubicBezTo>
                  <a:cubicBezTo>
                    <a:pt x="5" y="17"/>
                    <a:pt x="9" y="12"/>
                    <a:pt x="15" y="10"/>
                  </a:cubicBezTo>
                  <a:cubicBezTo>
                    <a:pt x="20" y="8"/>
                    <a:pt x="25" y="7"/>
                    <a:pt x="30" y="5"/>
                  </a:cubicBezTo>
                  <a:cubicBezTo>
                    <a:pt x="33" y="4"/>
                    <a:pt x="36" y="3"/>
                    <a:pt x="39" y="2"/>
                  </a:cubicBezTo>
                  <a:cubicBezTo>
                    <a:pt x="45" y="0"/>
                    <a:pt x="45" y="1"/>
                    <a:pt x="47" y="6"/>
                  </a:cubicBezTo>
                  <a:cubicBezTo>
                    <a:pt x="51" y="20"/>
                    <a:pt x="56" y="34"/>
                    <a:pt x="60" y="49"/>
                  </a:cubicBezTo>
                  <a:cubicBezTo>
                    <a:pt x="63" y="55"/>
                    <a:pt x="65" y="62"/>
                    <a:pt x="67" y="69"/>
                  </a:cubicBezTo>
                  <a:cubicBezTo>
                    <a:pt x="68" y="71"/>
                    <a:pt x="68" y="72"/>
                    <a:pt x="69" y="74"/>
                  </a:cubicBezTo>
                  <a:cubicBezTo>
                    <a:pt x="69" y="74"/>
                    <a:pt x="70" y="74"/>
                    <a:pt x="70" y="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670175" y="3170238"/>
              <a:ext cx="292100" cy="290513"/>
            </a:xfrm>
            <a:custGeom>
              <a:avLst/>
              <a:gdLst>
                <a:gd name="T0" fmla="*/ 44 w 91"/>
                <a:gd name="T1" fmla="*/ 0 h 91"/>
                <a:gd name="T2" fmla="*/ 72 w 91"/>
                <a:gd name="T3" fmla="*/ 13 h 91"/>
                <a:gd name="T4" fmla="*/ 75 w 91"/>
                <a:gd name="T5" fmla="*/ 17 h 91"/>
                <a:gd name="T6" fmla="*/ 83 w 91"/>
                <a:gd name="T7" fmla="*/ 32 h 91"/>
                <a:gd name="T8" fmla="*/ 77 w 91"/>
                <a:gd name="T9" fmla="*/ 56 h 91"/>
                <a:gd name="T10" fmla="*/ 74 w 91"/>
                <a:gd name="T11" fmla="*/ 59 h 91"/>
                <a:gd name="T12" fmla="*/ 64 w 91"/>
                <a:gd name="T13" fmla="*/ 76 h 91"/>
                <a:gd name="T14" fmla="*/ 25 w 91"/>
                <a:gd name="T15" fmla="*/ 77 h 91"/>
                <a:gd name="T16" fmla="*/ 15 w 91"/>
                <a:gd name="T17" fmla="*/ 60 h 91"/>
                <a:gd name="T18" fmla="*/ 10 w 91"/>
                <a:gd name="T19" fmla="*/ 56 h 91"/>
                <a:gd name="T20" fmla="*/ 1 w 91"/>
                <a:gd name="T21" fmla="*/ 44 h 91"/>
                <a:gd name="T22" fmla="*/ 9 w 91"/>
                <a:gd name="T23" fmla="*/ 29 h 91"/>
                <a:gd name="T24" fmla="*/ 12 w 91"/>
                <a:gd name="T25" fmla="*/ 23 h 91"/>
                <a:gd name="T26" fmla="*/ 29 w 91"/>
                <a:gd name="T27" fmla="*/ 3 h 91"/>
                <a:gd name="T28" fmla="*/ 44 w 91"/>
                <a:gd name="T2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44" y="0"/>
                  </a:moveTo>
                  <a:cubicBezTo>
                    <a:pt x="56" y="0"/>
                    <a:pt x="66" y="3"/>
                    <a:pt x="72" y="13"/>
                  </a:cubicBezTo>
                  <a:cubicBezTo>
                    <a:pt x="73" y="14"/>
                    <a:pt x="74" y="16"/>
                    <a:pt x="75" y="17"/>
                  </a:cubicBezTo>
                  <a:cubicBezTo>
                    <a:pt x="77" y="23"/>
                    <a:pt x="78" y="28"/>
                    <a:pt x="83" y="32"/>
                  </a:cubicBezTo>
                  <a:cubicBezTo>
                    <a:pt x="91" y="38"/>
                    <a:pt x="86" y="53"/>
                    <a:pt x="77" y="56"/>
                  </a:cubicBezTo>
                  <a:cubicBezTo>
                    <a:pt x="76" y="57"/>
                    <a:pt x="75" y="58"/>
                    <a:pt x="74" y="59"/>
                  </a:cubicBezTo>
                  <a:cubicBezTo>
                    <a:pt x="70" y="65"/>
                    <a:pt x="68" y="71"/>
                    <a:pt x="64" y="76"/>
                  </a:cubicBezTo>
                  <a:cubicBezTo>
                    <a:pt x="52" y="90"/>
                    <a:pt x="38" y="91"/>
                    <a:pt x="25" y="77"/>
                  </a:cubicBezTo>
                  <a:cubicBezTo>
                    <a:pt x="21" y="72"/>
                    <a:pt x="17" y="67"/>
                    <a:pt x="15" y="60"/>
                  </a:cubicBezTo>
                  <a:cubicBezTo>
                    <a:pt x="15" y="58"/>
                    <a:pt x="13" y="56"/>
                    <a:pt x="10" y="56"/>
                  </a:cubicBezTo>
                  <a:cubicBezTo>
                    <a:pt x="4" y="55"/>
                    <a:pt x="2" y="50"/>
                    <a:pt x="1" y="44"/>
                  </a:cubicBezTo>
                  <a:cubicBezTo>
                    <a:pt x="0" y="37"/>
                    <a:pt x="2" y="33"/>
                    <a:pt x="9" y="29"/>
                  </a:cubicBezTo>
                  <a:cubicBezTo>
                    <a:pt x="11" y="28"/>
                    <a:pt x="12" y="25"/>
                    <a:pt x="12" y="23"/>
                  </a:cubicBezTo>
                  <a:cubicBezTo>
                    <a:pt x="15" y="14"/>
                    <a:pt x="19" y="6"/>
                    <a:pt x="29" y="3"/>
                  </a:cubicBezTo>
                  <a:cubicBezTo>
                    <a:pt x="34" y="2"/>
                    <a:pt x="39" y="1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779713" y="3525838"/>
              <a:ext cx="60325" cy="114300"/>
            </a:xfrm>
            <a:custGeom>
              <a:avLst/>
              <a:gdLst>
                <a:gd name="T0" fmla="*/ 6 w 19"/>
                <a:gd name="T1" fmla="*/ 0 h 36"/>
                <a:gd name="T2" fmla="*/ 14 w 19"/>
                <a:gd name="T3" fmla="*/ 0 h 36"/>
                <a:gd name="T4" fmla="*/ 10 w 19"/>
                <a:gd name="T5" fmla="*/ 36 h 36"/>
                <a:gd name="T6" fmla="*/ 6 w 19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36">
                  <a:moveTo>
                    <a:pt x="6" y="0"/>
                  </a:moveTo>
                  <a:cubicBezTo>
                    <a:pt x="8" y="0"/>
                    <a:pt x="11" y="0"/>
                    <a:pt x="14" y="0"/>
                  </a:cubicBezTo>
                  <a:cubicBezTo>
                    <a:pt x="19" y="12"/>
                    <a:pt x="16" y="24"/>
                    <a:pt x="10" y="36"/>
                  </a:cubicBezTo>
                  <a:cubicBezTo>
                    <a:pt x="5" y="24"/>
                    <a:pt x="0" y="13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789238" y="3473451"/>
              <a:ext cx="44450" cy="36513"/>
            </a:xfrm>
            <a:custGeom>
              <a:avLst/>
              <a:gdLst>
                <a:gd name="T0" fmla="*/ 14 w 14"/>
                <a:gd name="T1" fmla="*/ 0 h 11"/>
                <a:gd name="T2" fmla="*/ 14 w 14"/>
                <a:gd name="T3" fmla="*/ 11 h 11"/>
                <a:gd name="T4" fmla="*/ 0 w 14"/>
                <a:gd name="T5" fmla="*/ 11 h 11"/>
                <a:gd name="T6" fmla="*/ 0 w 14"/>
                <a:gd name="T7" fmla="*/ 0 h 11"/>
                <a:gd name="T8" fmla="*/ 14 w 1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14" y="4"/>
                    <a:pt x="14" y="7"/>
                    <a:pt x="14" y="11"/>
                  </a:cubicBezTo>
                  <a:cubicBezTo>
                    <a:pt x="10" y="11"/>
                    <a:pt x="5" y="11"/>
                    <a:pt x="0" y="11"/>
                  </a:cubicBezTo>
                  <a:cubicBezTo>
                    <a:pt x="0" y="7"/>
                    <a:pt x="0" y="4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19426" y="1704794"/>
            <a:ext cx="461398" cy="462709"/>
            <a:chOff x="2257425" y="2868613"/>
            <a:chExt cx="1117600" cy="1120775"/>
          </a:xfrm>
        </p:grpSpPr>
        <p:sp>
          <p:nvSpPr>
            <p:cNvPr id="33" name="Freeform 5"/>
            <p:cNvSpPr>
              <a:spLocks noEditPoints="1"/>
            </p:cNvSpPr>
            <p:nvPr/>
          </p:nvSpPr>
          <p:spPr bwMode="auto">
            <a:xfrm>
              <a:off x="2257425" y="2868613"/>
              <a:ext cx="1117600" cy="1120775"/>
            </a:xfrm>
            <a:custGeom>
              <a:avLst/>
              <a:gdLst>
                <a:gd name="T0" fmla="*/ 320 w 349"/>
                <a:gd name="T1" fmla="*/ 91 h 350"/>
                <a:gd name="T2" fmla="*/ 337 w 349"/>
                <a:gd name="T3" fmla="*/ 115 h 350"/>
                <a:gd name="T4" fmla="*/ 323 w 349"/>
                <a:gd name="T5" fmla="*/ 133 h 350"/>
                <a:gd name="T6" fmla="*/ 318 w 349"/>
                <a:gd name="T7" fmla="*/ 157 h 350"/>
                <a:gd name="T8" fmla="*/ 338 w 349"/>
                <a:gd name="T9" fmla="*/ 177 h 350"/>
                <a:gd name="T10" fmla="*/ 344 w 349"/>
                <a:gd name="T11" fmla="*/ 208 h 350"/>
                <a:gd name="T12" fmla="*/ 322 w 349"/>
                <a:gd name="T13" fmla="*/ 217 h 350"/>
                <a:gd name="T14" fmla="*/ 306 w 349"/>
                <a:gd name="T15" fmla="*/ 236 h 350"/>
                <a:gd name="T16" fmla="*/ 317 w 349"/>
                <a:gd name="T17" fmla="*/ 260 h 350"/>
                <a:gd name="T18" fmla="*/ 307 w 349"/>
                <a:gd name="T19" fmla="*/ 286 h 350"/>
                <a:gd name="T20" fmla="*/ 279 w 349"/>
                <a:gd name="T21" fmla="*/ 283 h 350"/>
                <a:gd name="T22" fmla="*/ 258 w 349"/>
                <a:gd name="T23" fmla="*/ 294 h 350"/>
                <a:gd name="T24" fmla="*/ 256 w 349"/>
                <a:gd name="T25" fmla="*/ 321 h 350"/>
                <a:gd name="T26" fmla="*/ 233 w 349"/>
                <a:gd name="T27" fmla="*/ 337 h 350"/>
                <a:gd name="T28" fmla="*/ 212 w 349"/>
                <a:gd name="T29" fmla="*/ 322 h 350"/>
                <a:gd name="T30" fmla="*/ 187 w 349"/>
                <a:gd name="T31" fmla="*/ 320 h 350"/>
                <a:gd name="T32" fmla="*/ 171 w 349"/>
                <a:gd name="T33" fmla="*/ 343 h 350"/>
                <a:gd name="T34" fmla="*/ 140 w 349"/>
                <a:gd name="T35" fmla="*/ 346 h 350"/>
                <a:gd name="T36" fmla="*/ 133 w 349"/>
                <a:gd name="T37" fmla="*/ 324 h 350"/>
                <a:gd name="T38" fmla="*/ 113 w 349"/>
                <a:gd name="T39" fmla="*/ 308 h 350"/>
                <a:gd name="T40" fmla="*/ 87 w 349"/>
                <a:gd name="T41" fmla="*/ 321 h 350"/>
                <a:gd name="T42" fmla="*/ 61 w 349"/>
                <a:gd name="T43" fmla="*/ 307 h 350"/>
                <a:gd name="T44" fmla="*/ 65 w 349"/>
                <a:gd name="T45" fmla="*/ 283 h 350"/>
                <a:gd name="T46" fmla="*/ 53 w 349"/>
                <a:gd name="T47" fmla="*/ 258 h 350"/>
                <a:gd name="T48" fmla="*/ 28 w 349"/>
                <a:gd name="T49" fmla="*/ 255 h 350"/>
                <a:gd name="T50" fmla="*/ 8 w 349"/>
                <a:gd name="T51" fmla="*/ 233 h 350"/>
                <a:gd name="T52" fmla="*/ 25 w 349"/>
                <a:gd name="T53" fmla="*/ 211 h 350"/>
                <a:gd name="T54" fmla="*/ 28 w 349"/>
                <a:gd name="T55" fmla="*/ 189 h 350"/>
                <a:gd name="T56" fmla="*/ 7 w 349"/>
                <a:gd name="T57" fmla="*/ 170 h 350"/>
                <a:gd name="T58" fmla="*/ 2 w 349"/>
                <a:gd name="T59" fmla="*/ 142 h 350"/>
                <a:gd name="T60" fmla="*/ 28 w 349"/>
                <a:gd name="T61" fmla="*/ 131 h 350"/>
                <a:gd name="T62" fmla="*/ 41 w 349"/>
                <a:gd name="T63" fmla="*/ 113 h 350"/>
                <a:gd name="T64" fmla="*/ 29 w 349"/>
                <a:gd name="T65" fmla="*/ 88 h 350"/>
                <a:gd name="T66" fmla="*/ 39 w 349"/>
                <a:gd name="T67" fmla="*/ 62 h 350"/>
                <a:gd name="T68" fmla="*/ 66 w 349"/>
                <a:gd name="T69" fmla="*/ 65 h 350"/>
                <a:gd name="T70" fmla="*/ 79 w 349"/>
                <a:gd name="T71" fmla="*/ 62 h 350"/>
                <a:gd name="T72" fmla="*/ 97 w 349"/>
                <a:gd name="T73" fmla="*/ 17 h 350"/>
                <a:gd name="T74" fmla="*/ 124 w 349"/>
                <a:gd name="T75" fmla="*/ 13 h 350"/>
                <a:gd name="T76" fmla="*/ 148 w 349"/>
                <a:gd name="T77" fmla="*/ 31 h 350"/>
                <a:gd name="T78" fmla="*/ 172 w 349"/>
                <a:gd name="T79" fmla="*/ 21 h 350"/>
                <a:gd name="T80" fmla="*/ 187 w 349"/>
                <a:gd name="T81" fmla="*/ 0 h 350"/>
                <a:gd name="T82" fmla="*/ 214 w 349"/>
                <a:gd name="T83" fmla="*/ 11 h 350"/>
                <a:gd name="T84" fmla="*/ 225 w 349"/>
                <a:gd name="T85" fmla="*/ 38 h 350"/>
                <a:gd name="T86" fmla="*/ 248 w 349"/>
                <a:gd name="T87" fmla="*/ 40 h 350"/>
                <a:gd name="T88" fmla="*/ 273 w 349"/>
                <a:gd name="T89" fmla="*/ 31 h 350"/>
                <a:gd name="T90" fmla="*/ 288 w 349"/>
                <a:gd name="T91" fmla="*/ 55 h 350"/>
                <a:gd name="T92" fmla="*/ 283 w 349"/>
                <a:gd name="T93" fmla="*/ 76 h 350"/>
                <a:gd name="T94" fmla="*/ 301 w 349"/>
                <a:gd name="T95" fmla="*/ 94 h 350"/>
                <a:gd name="T96" fmla="*/ 62 w 349"/>
                <a:gd name="T97" fmla="*/ 174 h 350"/>
                <a:gd name="T98" fmla="*/ 285 w 349"/>
                <a:gd name="T99" fmla="*/ 17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350">
                  <a:moveTo>
                    <a:pt x="301" y="94"/>
                  </a:moveTo>
                  <a:cubicBezTo>
                    <a:pt x="308" y="93"/>
                    <a:pt x="314" y="92"/>
                    <a:pt x="320" y="91"/>
                  </a:cubicBezTo>
                  <a:cubicBezTo>
                    <a:pt x="324" y="90"/>
                    <a:pt x="328" y="92"/>
                    <a:pt x="330" y="96"/>
                  </a:cubicBezTo>
                  <a:cubicBezTo>
                    <a:pt x="332" y="102"/>
                    <a:pt x="335" y="109"/>
                    <a:pt x="337" y="115"/>
                  </a:cubicBezTo>
                  <a:cubicBezTo>
                    <a:pt x="339" y="119"/>
                    <a:pt x="337" y="122"/>
                    <a:pt x="335" y="125"/>
                  </a:cubicBezTo>
                  <a:cubicBezTo>
                    <a:pt x="331" y="128"/>
                    <a:pt x="327" y="130"/>
                    <a:pt x="323" y="133"/>
                  </a:cubicBezTo>
                  <a:cubicBezTo>
                    <a:pt x="317" y="138"/>
                    <a:pt x="316" y="141"/>
                    <a:pt x="317" y="149"/>
                  </a:cubicBezTo>
                  <a:cubicBezTo>
                    <a:pt x="318" y="151"/>
                    <a:pt x="318" y="154"/>
                    <a:pt x="318" y="157"/>
                  </a:cubicBezTo>
                  <a:cubicBezTo>
                    <a:pt x="318" y="168"/>
                    <a:pt x="324" y="173"/>
                    <a:pt x="333" y="176"/>
                  </a:cubicBezTo>
                  <a:cubicBezTo>
                    <a:pt x="335" y="176"/>
                    <a:pt x="336" y="177"/>
                    <a:pt x="338" y="177"/>
                  </a:cubicBezTo>
                  <a:cubicBezTo>
                    <a:pt x="349" y="182"/>
                    <a:pt x="347" y="184"/>
                    <a:pt x="346" y="194"/>
                  </a:cubicBezTo>
                  <a:cubicBezTo>
                    <a:pt x="346" y="199"/>
                    <a:pt x="345" y="203"/>
                    <a:pt x="344" y="208"/>
                  </a:cubicBezTo>
                  <a:cubicBezTo>
                    <a:pt x="343" y="212"/>
                    <a:pt x="340" y="215"/>
                    <a:pt x="336" y="215"/>
                  </a:cubicBezTo>
                  <a:cubicBezTo>
                    <a:pt x="331" y="216"/>
                    <a:pt x="327" y="216"/>
                    <a:pt x="322" y="217"/>
                  </a:cubicBezTo>
                  <a:cubicBezTo>
                    <a:pt x="317" y="217"/>
                    <a:pt x="313" y="220"/>
                    <a:pt x="310" y="225"/>
                  </a:cubicBezTo>
                  <a:cubicBezTo>
                    <a:pt x="309" y="229"/>
                    <a:pt x="308" y="232"/>
                    <a:pt x="306" y="236"/>
                  </a:cubicBezTo>
                  <a:cubicBezTo>
                    <a:pt x="304" y="241"/>
                    <a:pt x="305" y="245"/>
                    <a:pt x="308" y="249"/>
                  </a:cubicBezTo>
                  <a:cubicBezTo>
                    <a:pt x="311" y="253"/>
                    <a:pt x="314" y="256"/>
                    <a:pt x="317" y="260"/>
                  </a:cubicBezTo>
                  <a:cubicBezTo>
                    <a:pt x="321" y="265"/>
                    <a:pt x="321" y="269"/>
                    <a:pt x="317" y="274"/>
                  </a:cubicBezTo>
                  <a:cubicBezTo>
                    <a:pt x="313" y="278"/>
                    <a:pt x="310" y="282"/>
                    <a:pt x="307" y="286"/>
                  </a:cubicBezTo>
                  <a:cubicBezTo>
                    <a:pt x="302" y="292"/>
                    <a:pt x="299" y="292"/>
                    <a:pt x="293" y="289"/>
                  </a:cubicBezTo>
                  <a:cubicBezTo>
                    <a:pt x="288" y="287"/>
                    <a:pt x="284" y="285"/>
                    <a:pt x="279" y="283"/>
                  </a:cubicBezTo>
                  <a:cubicBezTo>
                    <a:pt x="275" y="282"/>
                    <a:pt x="271" y="284"/>
                    <a:pt x="268" y="286"/>
                  </a:cubicBezTo>
                  <a:cubicBezTo>
                    <a:pt x="264" y="289"/>
                    <a:pt x="261" y="291"/>
                    <a:pt x="258" y="294"/>
                  </a:cubicBezTo>
                  <a:cubicBezTo>
                    <a:pt x="254" y="297"/>
                    <a:pt x="253" y="301"/>
                    <a:pt x="254" y="306"/>
                  </a:cubicBezTo>
                  <a:cubicBezTo>
                    <a:pt x="255" y="311"/>
                    <a:pt x="255" y="316"/>
                    <a:pt x="256" y="321"/>
                  </a:cubicBezTo>
                  <a:cubicBezTo>
                    <a:pt x="256" y="326"/>
                    <a:pt x="254" y="329"/>
                    <a:pt x="251" y="330"/>
                  </a:cubicBezTo>
                  <a:cubicBezTo>
                    <a:pt x="245" y="333"/>
                    <a:pt x="239" y="335"/>
                    <a:pt x="233" y="337"/>
                  </a:cubicBezTo>
                  <a:cubicBezTo>
                    <a:pt x="227" y="339"/>
                    <a:pt x="224" y="338"/>
                    <a:pt x="220" y="333"/>
                  </a:cubicBezTo>
                  <a:cubicBezTo>
                    <a:pt x="218" y="329"/>
                    <a:pt x="215" y="325"/>
                    <a:pt x="212" y="322"/>
                  </a:cubicBezTo>
                  <a:cubicBezTo>
                    <a:pt x="209" y="318"/>
                    <a:pt x="205" y="317"/>
                    <a:pt x="201" y="318"/>
                  </a:cubicBezTo>
                  <a:cubicBezTo>
                    <a:pt x="196" y="318"/>
                    <a:pt x="192" y="319"/>
                    <a:pt x="187" y="320"/>
                  </a:cubicBezTo>
                  <a:cubicBezTo>
                    <a:pt x="182" y="321"/>
                    <a:pt x="179" y="324"/>
                    <a:pt x="177" y="328"/>
                  </a:cubicBezTo>
                  <a:cubicBezTo>
                    <a:pt x="175" y="333"/>
                    <a:pt x="173" y="338"/>
                    <a:pt x="171" y="343"/>
                  </a:cubicBezTo>
                  <a:cubicBezTo>
                    <a:pt x="169" y="347"/>
                    <a:pt x="167" y="350"/>
                    <a:pt x="162" y="349"/>
                  </a:cubicBezTo>
                  <a:cubicBezTo>
                    <a:pt x="155" y="348"/>
                    <a:pt x="147" y="348"/>
                    <a:pt x="140" y="346"/>
                  </a:cubicBezTo>
                  <a:cubicBezTo>
                    <a:pt x="137" y="345"/>
                    <a:pt x="135" y="341"/>
                    <a:pt x="134" y="338"/>
                  </a:cubicBezTo>
                  <a:cubicBezTo>
                    <a:pt x="133" y="333"/>
                    <a:pt x="133" y="328"/>
                    <a:pt x="133" y="324"/>
                  </a:cubicBezTo>
                  <a:cubicBezTo>
                    <a:pt x="132" y="318"/>
                    <a:pt x="129" y="313"/>
                    <a:pt x="123" y="312"/>
                  </a:cubicBezTo>
                  <a:cubicBezTo>
                    <a:pt x="119" y="310"/>
                    <a:pt x="116" y="309"/>
                    <a:pt x="113" y="308"/>
                  </a:cubicBezTo>
                  <a:cubicBezTo>
                    <a:pt x="108" y="306"/>
                    <a:pt x="104" y="307"/>
                    <a:pt x="101" y="310"/>
                  </a:cubicBezTo>
                  <a:cubicBezTo>
                    <a:pt x="96" y="314"/>
                    <a:pt x="92" y="317"/>
                    <a:pt x="87" y="321"/>
                  </a:cubicBezTo>
                  <a:cubicBezTo>
                    <a:pt x="84" y="323"/>
                    <a:pt x="81" y="323"/>
                    <a:pt x="78" y="320"/>
                  </a:cubicBezTo>
                  <a:cubicBezTo>
                    <a:pt x="72" y="316"/>
                    <a:pt x="66" y="312"/>
                    <a:pt x="61" y="307"/>
                  </a:cubicBezTo>
                  <a:cubicBezTo>
                    <a:pt x="57" y="304"/>
                    <a:pt x="58" y="299"/>
                    <a:pt x="60" y="295"/>
                  </a:cubicBezTo>
                  <a:cubicBezTo>
                    <a:pt x="62" y="291"/>
                    <a:pt x="63" y="287"/>
                    <a:pt x="65" y="283"/>
                  </a:cubicBezTo>
                  <a:cubicBezTo>
                    <a:pt x="67" y="278"/>
                    <a:pt x="66" y="274"/>
                    <a:pt x="64" y="271"/>
                  </a:cubicBezTo>
                  <a:cubicBezTo>
                    <a:pt x="60" y="266"/>
                    <a:pt x="57" y="262"/>
                    <a:pt x="53" y="258"/>
                  </a:cubicBezTo>
                  <a:cubicBezTo>
                    <a:pt x="51" y="254"/>
                    <a:pt x="47" y="253"/>
                    <a:pt x="43" y="253"/>
                  </a:cubicBezTo>
                  <a:cubicBezTo>
                    <a:pt x="38" y="254"/>
                    <a:pt x="33" y="254"/>
                    <a:pt x="28" y="255"/>
                  </a:cubicBezTo>
                  <a:cubicBezTo>
                    <a:pt x="22" y="257"/>
                    <a:pt x="18" y="255"/>
                    <a:pt x="15" y="249"/>
                  </a:cubicBezTo>
                  <a:cubicBezTo>
                    <a:pt x="13" y="244"/>
                    <a:pt x="10" y="239"/>
                    <a:pt x="8" y="233"/>
                  </a:cubicBezTo>
                  <a:cubicBezTo>
                    <a:pt x="6" y="229"/>
                    <a:pt x="7" y="225"/>
                    <a:pt x="11" y="222"/>
                  </a:cubicBezTo>
                  <a:cubicBezTo>
                    <a:pt x="15" y="218"/>
                    <a:pt x="20" y="214"/>
                    <a:pt x="25" y="211"/>
                  </a:cubicBezTo>
                  <a:cubicBezTo>
                    <a:pt x="29" y="208"/>
                    <a:pt x="30" y="204"/>
                    <a:pt x="30" y="199"/>
                  </a:cubicBezTo>
                  <a:cubicBezTo>
                    <a:pt x="29" y="195"/>
                    <a:pt x="28" y="192"/>
                    <a:pt x="28" y="189"/>
                  </a:cubicBezTo>
                  <a:cubicBezTo>
                    <a:pt x="28" y="180"/>
                    <a:pt x="23" y="176"/>
                    <a:pt x="16" y="174"/>
                  </a:cubicBezTo>
                  <a:cubicBezTo>
                    <a:pt x="13" y="173"/>
                    <a:pt x="10" y="171"/>
                    <a:pt x="7" y="170"/>
                  </a:cubicBezTo>
                  <a:cubicBezTo>
                    <a:pt x="2" y="169"/>
                    <a:pt x="0" y="166"/>
                    <a:pt x="0" y="162"/>
                  </a:cubicBezTo>
                  <a:cubicBezTo>
                    <a:pt x="1" y="155"/>
                    <a:pt x="1" y="149"/>
                    <a:pt x="2" y="142"/>
                  </a:cubicBezTo>
                  <a:cubicBezTo>
                    <a:pt x="2" y="136"/>
                    <a:pt x="5" y="134"/>
                    <a:pt x="11" y="133"/>
                  </a:cubicBezTo>
                  <a:cubicBezTo>
                    <a:pt x="17" y="132"/>
                    <a:pt x="23" y="132"/>
                    <a:pt x="28" y="131"/>
                  </a:cubicBezTo>
                  <a:cubicBezTo>
                    <a:pt x="32" y="130"/>
                    <a:pt x="35" y="128"/>
                    <a:pt x="36" y="124"/>
                  </a:cubicBezTo>
                  <a:cubicBezTo>
                    <a:pt x="38" y="120"/>
                    <a:pt x="40" y="117"/>
                    <a:pt x="41" y="113"/>
                  </a:cubicBezTo>
                  <a:cubicBezTo>
                    <a:pt x="42" y="109"/>
                    <a:pt x="42" y="105"/>
                    <a:pt x="39" y="101"/>
                  </a:cubicBezTo>
                  <a:cubicBezTo>
                    <a:pt x="36" y="97"/>
                    <a:pt x="32" y="93"/>
                    <a:pt x="29" y="88"/>
                  </a:cubicBezTo>
                  <a:cubicBezTo>
                    <a:pt x="26" y="84"/>
                    <a:pt x="26" y="80"/>
                    <a:pt x="29" y="76"/>
                  </a:cubicBezTo>
                  <a:cubicBezTo>
                    <a:pt x="32" y="71"/>
                    <a:pt x="36" y="66"/>
                    <a:pt x="39" y="62"/>
                  </a:cubicBezTo>
                  <a:cubicBezTo>
                    <a:pt x="42" y="57"/>
                    <a:pt x="46" y="56"/>
                    <a:pt x="52" y="58"/>
                  </a:cubicBezTo>
                  <a:cubicBezTo>
                    <a:pt x="57" y="60"/>
                    <a:pt x="62" y="62"/>
                    <a:pt x="66" y="65"/>
                  </a:cubicBezTo>
                  <a:cubicBezTo>
                    <a:pt x="70" y="67"/>
                    <a:pt x="74" y="66"/>
                    <a:pt x="77" y="64"/>
                  </a:cubicBezTo>
                  <a:cubicBezTo>
                    <a:pt x="78" y="63"/>
                    <a:pt x="79" y="63"/>
                    <a:pt x="79" y="62"/>
                  </a:cubicBezTo>
                  <a:cubicBezTo>
                    <a:pt x="94" y="51"/>
                    <a:pt x="94" y="51"/>
                    <a:pt x="90" y="30"/>
                  </a:cubicBezTo>
                  <a:cubicBezTo>
                    <a:pt x="89" y="23"/>
                    <a:pt x="91" y="20"/>
                    <a:pt x="97" y="17"/>
                  </a:cubicBezTo>
                  <a:cubicBezTo>
                    <a:pt x="102" y="15"/>
                    <a:pt x="107" y="13"/>
                    <a:pt x="112" y="11"/>
                  </a:cubicBezTo>
                  <a:cubicBezTo>
                    <a:pt x="117" y="8"/>
                    <a:pt x="120" y="9"/>
                    <a:pt x="124" y="13"/>
                  </a:cubicBezTo>
                  <a:cubicBezTo>
                    <a:pt x="127" y="17"/>
                    <a:pt x="130" y="22"/>
                    <a:pt x="133" y="26"/>
                  </a:cubicBezTo>
                  <a:cubicBezTo>
                    <a:pt x="138" y="31"/>
                    <a:pt x="142" y="32"/>
                    <a:pt x="148" y="31"/>
                  </a:cubicBezTo>
                  <a:cubicBezTo>
                    <a:pt x="152" y="29"/>
                    <a:pt x="156" y="29"/>
                    <a:pt x="160" y="29"/>
                  </a:cubicBezTo>
                  <a:cubicBezTo>
                    <a:pt x="166" y="28"/>
                    <a:pt x="170" y="26"/>
                    <a:pt x="172" y="21"/>
                  </a:cubicBezTo>
                  <a:cubicBezTo>
                    <a:pt x="173" y="16"/>
                    <a:pt x="175" y="11"/>
                    <a:pt x="177" y="6"/>
                  </a:cubicBezTo>
                  <a:cubicBezTo>
                    <a:pt x="179" y="2"/>
                    <a:pt x="182" y="0"/>
                    <a:pt x="187" y="0"/>
                  </a:cubicBezTo>
                  <a:cubicBezTo>
                    <a:pt x="194" y="1"/>
                    <a:pt x="201" y="2"/>
                    <a:pt x="208" y="3"/>
                  </a:cubicBezTo>
                  <a:cubicBezTo>
                    <a:pt x="212" y="3"/>
                    <a:pt x="214" y="6"/>
                    <a:pt x="214" y="11"/>
                  </a:cubicBezTo>
                  <a:cubicBezTo>
                    <a:pt x="215" y="17"/>
                    <a:pt x="216" y="23"/>
                    <a:pt x="217" y="29"/>
                  </a:cubicBezTo>
                  <a:cubicBezTo>
                    <a:pt x="218" y="34"/>
                    <a:pt x="221" y="36"/>
                    <a:pt x="225" y="38"/>
                  </a:cubicBezTo>
                  <a:cubicBezTo>
                    <a:pt x="228" y="39"/>
                    <a:pt x="231" y="40"/>
                    <a:pt x="234" y="41"/>
                  </a:cubicBezTo>
                  <a:cubicBezTo>
                    <a:pt x="239" y="45"/>
                    <a:pt x="244" y="43"/>
                    <a:pt x="248" y="40"/>
                  </a:cubicBezTo>
                  <a:cubicBezTo>
                    <a:pt x="252" y="37"/>
                    <a:pt x="256" y="34"/>
                    <a:pt x="259" y="31"/>
                  </a:cubicBezTo>
                  <a:cubicBezTo>
                    <a:pt x="264" y="27"/>
                    <a:pt x="268" y="27"/>
                    <a:pt x="273" y="31"/>
                  </a:cubicBezTo>
                  <a:cubicBezTo>
                    <a:pt x="277" y="34"/>
                    <a:pt x="281" y="37"/>
                    <a:pt x="285" y="41"/>
                  </a:cubicBezTo>
                  <a:cubicBezTo>
                    <a:pt x="290" y="45"/>
                    <a:pt x="291" y="49"/>
                    <a:pt x="288" y="55"/>
                  </a:cubicBezTo>
                  <a:cubicBezTo>
                    <a:pt x="286" y="59"/>
                    <a:pt x="284" y="64"/>
                    <a:pt x="283" y="68"/>
                  </a:cubicBezTo>
                  <a:cubicBezTo>
                    <a:pt x="282" y="71"/>
                    <a:pt x="282" y="74"/>
                    <a:pt x="283" y="76"/>
                  </a:cubicBezTo>
                  <a:cubicBezTo>
                    <a:pt x="286" y="81"/>
                    <a:pt x="290" y="86"/>
                    <a:pt x="295" y="91"/>
                  </a:cubicBezTo>
                  <a:cubicBezTo>
                    <a:pt x="296" y="93"/>
                    <a:pt x="299" y="93"/>
                    <a:pt x="301" y="94"/>
                  </a:cubicBezTo>
                  <a:close/>
                  <a:moveTo>
                    <a:pt x="174" y="63"/>
                  </a:moveTo>
                  <a:cubicBezTo>
                    <a:pt x="112" y="63"/>
                    <a:pt x="62" y="113"/>
                    <a:pt x="62" y="174"/>
                  </a:cubicBezTo>
                  <a:cubicBezTo>
                    <a:pt x="62" y="236"/>
                    <a:pt x="112" y="285"/>
                    <a:pt x="173" y="286"/>
                  </a:cubicBezTo>
                  <a:cubicBezTo>
                    <a:pt x="235" y="286"/>
                    <a:pt x="285" y="236"/>
                    <a:pt x="285" y="174"/>
                  </a:cubicBezTo>
                  <a:cubicBezTo>
                    <a:pt x="285" y="112"/>
                    <a:pt x="234" y="63"/>
                    <a:pt x="174" y="6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2455863" y="3070226"/>
              <a:ext cx="714375" cy="714375"/>
            </a:xfrm>
            <a:custGeom>
              <a:avLst/>
              <a:gdLst>
                <a:gd name="T0" fmla="*/ 112 w 223"/>
                <a:gd name="T1" fmla="*/ 0 h 223"/>
                <a:gd name="T2" fmla="*/ 223 w 223"/>
                <a:gd name="T3" fmla="*/ 111 h 223"/>
                <a:gd name="T4" fmla="*/ 111 w 223"/>
                <a:gd name="T5" fmla="*/ 223 h 223"/>
                <a:gd name="T6" fmla="*/ 0 w 223"/>
                <a:gd name="T7" fmla="*/ 111 h 223"/>
                <a:gd name="T8" fmla="*/ 112 w 223"/>
                <a:gd name="T9" fmla="*/ 0 h 223"/>
                <a:gd name="T10" fmla="*/ 112 w 223"/>
                <a:gd name="T11" fmla="*/ 196 h 223"/>
                <a:gd name="T12" fmla="*/ 111 w 223"/>
                <a:gd name="T13" fmla="*/ 197 h 223"/>
                <a:gd name="T14" fmla="*/ 109 w 223"/>
                <a:gd name="T15" fmla="*/ 192 h 223"/>
                <a:gd name="T16" fmla="*/ 102 w 223"/>
                <a:gd name="T17" fmla="*/ 172 h 223"/>
                <a:gd name="T18" fmla="*/ 89 w 223"/>
                <a:gd name="T19" fmla="*/ 129 h 223"/>
                <a:gd name="T20" fmla="*/ 81 w 223"/>
                <a:gd name="T21" fmla="*/ 125 h 223"/>
                <a:gd name="T22" fmla="*/ 72 w 223"/>
                <a:gd name="T23" fmla="*/ 128 h 223"/>
                <a:gd name="T24" fmla="*/ 57 w 223"/>
                <a:gd name="T25" fmla="*/ 133 h 223"/>
                <a:gd name="T26" fmla="*/ 46 w 223"/>
                <a:gd name="T27" fmla="*/ 146 h 223"/>
                <a:gd name="T28" fmla="*/ 43 w 223"/>
                <a:gd name="T29" fmla="*/ 175 h 223"/>
                <a:gd name="T30" fmla="*/ 45 w 223"/>
                <a:gd name="T31" fmla="*/ 182 h 223"/>
                <a:gd name="T32" fmla="*/ 132 w 223"/>
                <a:gd name="T33" fmla="*/ 206 h 223"/>
                <a:gd name="T34" fmla="*/ 177 w 223"/>
                <a:gd name="T35" fmla="*/ 181 h 223"/>
                <a:gd name="T36" fmla="*/ 180 w 223"/>
                <a:gd name="T37" fmla="*/ 176 h 223"/>
                <a:gd name="T38" fmla="*/ 175 w 223"/>
                <a:gd name="T39" fmla="*/ 144 h 223"/>
                <a:gd name="T40" fmla="*/ 165 w 223"/>
                <a:gd name="T41" fmla="*/ 133 h 223"/>
                <a:gd name="T42" fmla="*/ 153 w 223"/>
                <a:gd name="T43" fmla="*/ 128 h 223"/>
                <a:gd name="T44" fmla="*/ 136 w 223"/>
                <a:gd name="T45" fmla="*/ 123 h 223"/>
                <a:gd name="T46" fmla="*/ 112 w 223"/>
                <a:gd name="T47" fmla="*/ 196 h 223"/>
                <a:gd name="T48" fmla="*/ 111 w 223"/>
                <a:gd name="T49" fmla="*/ 31 h 223"/>
                <a:gd name="T50" fmla="*/ 96 w 223"/>
                <a:gd name="T51" fmla="*/ 34 h 223"/>
                <a:gd name="T52" fmla="*/ 79 w 223"/>
                <a:gd name="T53" fmla="*/ 54 h 223"/>
                <a:gd name="T54" fmla="*/ 76 w 223"/>
                <a:gd name="T55" fmla="*/ 60 h 223"/>
                <a:gd name="T56" fmla="*/ 68 w 223"/>
                <a:gd name="T57" fmla="*/ 75 h 223"/>
                <a:gd name="T58" fmla="*/ 77 w 223"/>
                <a:gd name="T59" fmla="*/ 87 h 223"/>
                <a:gd name="T60" fmla="*/ 82 w 223"/>
                <a:gd name="T61" fmla="*/ 91 h 223"/>
                <a:gd name="T62" fmla="*/ 92 w 223"/>
                <a:gd name="T63" fmla="*/ 108 h 223"/>
                <a:gd name="T64" fmla="*/ 131 w 223"/>
                <a:gd name="T65" fmla="*/ 107 h 223"/>
                <a:gd name="T66" fmla="*/ 141 w 223"/>
                <a:gd name="T67" fmla="*/ 90 h 223"/>
                <a:gd name="T68" fmla="*/ 144 w 223"/>
                <a:gd name="T69" fmla="*/ 87 h 223"/>
                <a:gd name="T70" fmla="*/ 150 w 223"/>
                <a:gd name="T71" fmla="*/ 63 h 223"/>
                <a:gd name="T72" fmla="*/ 142 w 223"/>
                <a:gd name="T73" fmla="*/ 48 h 223"/>
                <a:gd name="T74" fmla="*/ 139 w 223"/>
                <a:gd name="T75" fmla="*/ 44 h 223"/>
                <a:gd name="T76" fmla="*/ 111 w 223"/>
                <a:gd name="T77" fmla="*/ 31 h 223"/>
                <a:gd name="T78" fmla="*/ 107 w 223"/>
                <a:gd name="T79" fmla="*/ 143 h 223"/>
                <a:gd name="T80" fmla="*/ 111 w 223"/>
                <a:gd name="T81" fmla="*/ 179 h 223"/>
                <a:gd name="T82" fmla="*/ 115 w 223"/>
                <a:gd name="T83" fmla="*/ 143 h 223"/>
                <a:gd name="T84" fmla="*/ 107 w 223"/>
                <a:gd name="T85" fmla="*/ 143 h 223"/>
                <a:gd name="T86" fmla="*/ 118 w 223"/>
                <a:gd name="T87" fmla="*/ 127 h 223"/>
                <a:gd name="T88" fmla="*/ 104 w 223"/>
                <a:gd name="T89" fmla="*/ 127 h 223"/>
                <a:gd name="T90" fmla="*/ 104 w 223"/>
                <a:gd name="T91" fmla="*/ 138 h 223"/>
                <a:gd name="T92" fmla="*/ 118 w 223"/>
                <a:gd name="T93" fmla="*/ 138 h 223"/>
                <a:gd name="T94" fmla="*/ 118 w 223"/>
                <a:gd name="T95" fmla="*/ 127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3" h="223">
                  <a:moveTo>
                    <a:pt x="112" y="0"/>
                  </a:moveTo>
                  <a:cubicBezTo>
                    <a:pt x="172" y="0"/>
                    <a:pt x="223" y="49"/>
                    <a:pt x="223" y="111"/>
                  </a:cubicBezTo>
                  <a:cubicBezTo>
                    <a:pt x="223" y="173"/>
                    <a:pt x="173" y="223"/>
                    <a:pt x="111" y="223"/>
                  </a:cubicBezTo>
                  <a:cubicBezTo>
                    <a:pt x="50" y="222"/>
                    <a:pt x="0" y="173"/>
                    <a:pt x="0" y="111"/>
                  </a:cubicBezTo>
                  <a:cubicBezTo>
                    <a:pt x="0" y="50"/>
                    <a:pt x="50" y="0"/>
                    <a:pt x="112" y="0"/>
                  </a:cubicBezTo>
                  <a:close/>
                  <a:moveTo>
                    <a:pt x="112" y="196"/>
                  </a:moveTo>
                  <a:cubicBezTo>
                    <a:pt x="112" y="197"/>
                    <a:pt x="111" y="197"/>
                    <a:pt x="111" y="197"/>
                  </a:cubicBezTo>
                  <a:cubicBezTo>
                    <a:pt x="110" y="195"/>
                    <a:pt x="110" y="194"/>
                    <a:pt x="109" y="192"/>
                  </a:cubicBezTo>
                  <a:cubicBezTo>
                    <a:pt x="107" y="185"/>
                    <a:pt x="105" y="178"/>
                    <a:pt x="102" y="172"/>
                  </a:cubicBezTo>
                  <a:cubicBezTo>
                    <a:pt x="98" y="157"/>
                    <a:pt x="93" y="143"/>
                    <a:pt x="89" y="129"/>
                  </a:cubicBezTo>
                  <a:cubicBezTo>
                    <a:pt x="87" y="124"/>
                    <a:pt x="87" y="123"/>
                    <a:pt x="81" y="125"/>
                  </a:cubicBezTo>
                  <a:cubicBezTo>
                    <a:pt x="78" y="126"/>
                    <a:pt x="75" y="127"/>
                    <a:pt x="72" y="128"/>
                  </a:cubicBezTo>
                  <a:cubicBezTo>
                    <a:pt x="67" y="130"/>
                    <a:pt x="62" y="131"/>
                    <a:pt x="57" y="133"/>
                  </a:cubicBezTo>
                  <a:cubicBezTo>
                    <a:pt x="51" y="135"/>
                    <a:pt x="47" y="140"/>
                    <a:pt x="46" y="146"/>
                  </a:cubicBezTo>
                  <a:cubicBezTo>
                    <a:pt x="45" y="156"/>
                    <a:pt x="43" y="166"/>
                    <a:pt x="43" y="175"/>
                  </a:cubicBezTo>
                  <a:cubicBezTo>
                    <a:pt x="42" y="178"/>
                    <a:pt x="44" y="181"/>
                    <a:pt x="45" y="182"/>
                  </a:cubicBezTo>
                  <a:cubicBezTo>
                    <a:pt x="70" y="205"/>
                    <a:pt x="99" y="213"/>
                    <a:pt x="132" y="206"/>
                  </a:cubicBezTo>
                  <a:cubicBezTo>
                    <a:pt x="150" y="202"/>
                    <a:pt x="164" y="193"/>
                    <a:pt x="177" y="181"/>
                  </a:cubicBezTo>
                  <a:cubicBezTo>
                    <a:pt x="179" y="180"/>
                    <a:pt x="180" y="178"/>
                    <a:pt x="180" y="176"/>
                  </a:cubicBezTo>
                  <a:cubicBezTo>
                    <a:pt x="179" y="165"/>
                    <a:pt x="177" y="154"/>
                    <a:pt x="175" y="144"/>
                  </a:cubicBezTo>
                  <a:cubicBezTo>
                    <a:pt x="174" y="139"/>
                    <a:pt x="170" y="135"/>
                    <a:pt x="165" y="133"/>
                  </a:cubicBezTo>
                  <a:cubicBezTo>
                    <a:pt x="161" y="131"/>
                    <a:pt x="157" y="130"/>
                    <a:pt x="153" y="128"/>
                  </a:cubicBezTo>
                  <a:cubicBezTo>
                    <a:pt x="147" y="126"/>
                    <a:pt x="142" y="125"/>
                    <a:pt x="136" y="123"/>
                  </a:cubicBezTo>
                  <a:cubicBezTo>
                    <a:pt x="128" y="148"/>
                    <a:pt x="120" y="172"/>
                    <a:pt x="112" y="196"/>
                  </a:cubicBezTo>
                  <a:close/>
                  <a:moveTo>
                    <a:pt x="111" y="31"/>
                  </a:moveTo>
                  <a:cubicBezTo>
                    <a:pt x="106" y="32"/>
                    <a:pt x="101" y="33"/>
                    <a:pt x="96" y="34"/>
                  </a:cubicBezTo>
                  <a:cubicBezTo>
                    <a:pt x="86" y="37"/>
                    <a:pt x="82" y="45"/>
                    <a:pt x="79" y="54"/>
                  </a:cubicBezTo>
                  <a:cubicBezTo>
                    <a:pt x="79" y="56"/>
                    <a:pt x="78" y="59"/>
                    <a:pt x="76" y="60"/>
                  </a:cubicBezTo>
                  <a:cubicBezTo>
                    <a:pt x="69" y="64"/>
                    <a:pt x="67" y="68"/>
                    <a:pt x="68" y="75"/>
                  </a:cubicBezTo>
                  <a:cubicBezTo>
                    <a:pt x="69" y="81"/>
                    <a:pt x="71" y="86"/>
                    <a:pt x="77" y="87"/>
                  </a:cubicBezTo>
                  <a:cubicBezTo>
                    <a:pt x="80" y="87"/>
                    <a:pt x="82" y="89"/>
                    <a:pt x="82" y="91"/>
                  </a:cubicBezTo>
                  <a:cubicBezTo>
                    <a:pt x="84" y="98"/>
                    <a:pt x="88" y="103"/>
                    <a:pt x="92" y="108"/>
                  </a:cubicBezTo>
                  <a:cubicBezTo>
                    <a:pt x="105" y="122"/>
                    <a:pt x="119" y="121"/>
                    <a:pt x="131" y="107"/>
                  </a:cubicBezTo>
                  <a:cubicBezTo>
                    <a:pt x="135" y="102"/>
                    <a:pt x="137" y="96"/>
                    <a:pt x="141" y="90"/>
                  </a:cubicBezTo>
                  <a:cubicBezTo>
                    <a:pt x="142" y="89"/>
                    <a:pt x="143" y="88"/>
                    <a:pt x="144" y="87"/>
                  </a:cubicBezTo>
                  <a:cubicBezTo>
                    <a:pt x="153" y="84"/>
                    <a:pt x="158" y="69"/>
                    <a:pt x="150" y="63"/>
                  </a:cubicBezTo>
                  <a:cubicBezTo>
                    <a:pt x="145" y="59"/>
                    <a:pt x="144" y="54"/>
                    <a:pt x="142" y="48"/>
                  </a:cubicBezTo>
                  <a:cubicBezTo>
                    <a:pt x="141" y="47"/>
                    <a:pt x="140" y="45"/>
                    <a:pt x="139" y="44"/>
                  </a:cubicBezTo>
                  <a:cubicBezTo>
                    <a:pt x="133" y="34"/>
                    <a:pt x="123" y="31"/>
                    <a:pt x="111" y="31"/>
                  </a:cubicBezTo>
                  <a:close/>
                  <a:moveTo>
                    <a:pt x="107" y="143"/>
                  </a:moveTo>
                  <a:cubicBezTo>
                    <a:pt x="101" y="156"/>
                    <a:pt x="106" y="167"/>
                    <a:pt x="111" y="179"/>
                  </a:cubicBezTo>
                  <a:cubicBezTo>
                    <a:pt x="117" y="167"/>
                    <a:pt x="120" y="155"/>
                    <a:pt x="115" y="143"/>
                  </a:cubicBezTo>
                  <a:cubicBezTo>
                    <a:pt x="112" y="143"/>
                    <a:pt x="109" y="143"/>
                    <a:pt x="107" y="143"/>
                  </a:cubicBezTo>
                  <a:close/>
                  <a:moveTo>
                    <a:pt x="118" y="127"/>
                  </a:moveTo>
                  <a:cubicBezTo>
                    <a:pt x="113" y="127"/>
                    <a:pt x="108" y="127"/>
                    <a:pt x="104" y="127"/>
                  </a:cubicBezTo>
                  <a:cubicBezTo>
                    <a:pt x="104" y="131"/>
                    <a:pt x="104" y="134"/>
                    <a:pt x="104" y="138"/>
                  </a:cubicBezTo>
                  <a:cubicBezTo>
                    <a:pt x="109" y="138"/>
                    <a:pt x="114" y="138"/>
                    <a:pt x="118" y="138"/>
                  </a:cubicBezTo>
                  <a:cubicBezTo>
                    <a:pt x="118" y="134"/>
                    <a:pt x="118" y="131"/>
                    <a:pt x="118" y="1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2590800" y="3460751"/>
              <a:ext cx="441325" cy="288925"/>
            </a:xfrm>
            <a:custGeom>
              <a:avLst/>
              <a:gdLst>
                <a:gd name="T0" fmla="*/ 70 w 138"/>
                <a:gd name="T1" fmla="*/ 73 h 90"/>
                <a:gd name="T2" fmla="*/ 94 w 138"/>
                <a:gd name="T3" fmla="*/ 0 h 90"/>
                <a:gd name="T4" fmla="*/ 111 w 138"/>
                <a:gd name="T5" fmla="*/ 5 h 90"/>
                <a:gd name="T6" fmla="*/ 123 w 138"/>
                <a:gd name="T7" fmla="*/ 10 h 90"/>
                <a:gd name="T8" fmla="*/ 133 w 138"/>
                <a:gd name="T9" fmla="*/ 21 h 90"/>
                <a:gd name="T10" fmla="*/ 138 w 138"/>
                <a:gd name="T11" fmla="*/ 53 h 90"/>
                <a:gd name="T12" fmla="*/ 135 w 138"/>
                <a:gd name="T13" fmla="*/ 58 h 90"/>
                <a:gd name="T14" fmla="*/ 90 w 138"/>
                <a:gd name="T15" fmla="*/ 83 h 90"/>
                <a:gd name="T16" fmla="*/ 3 w 138"/>
                <a:gd name="T17" fmla="*/ 59 h 90"/>
                <a:gd name="T18" fmla="*/ 1 w 138"/>
                <a:gd name="T19" fmla="*/ 52 h 90"/>
                <a:gd name="T20" fmla="*/ 4 w 138"/>
                <a:gd name="T21" fmla="*/ 23 h 90"/>
                <a:gd name="T22" fmla="*/ 15 w 138"/>
                <a:gd name="T23" fmla="*/ 10 h 90"/>
                <a:gd name="T24" fmla="*/ 30 w 138"/>
                <a:gd name="T25" fmla="*/ 5 h 90"/>
                <a:gd name="T26" fmla="*/ 39 w 138"/>
                <a:gd name="T27" fmla="*/ 2 h 90"/>
                <a:gd name="T28" fmla="*/ 47 w 138"/>
                <a:gd name="T29" fmla="*/ 6 h 90"/>
                <a:gd name="T30" fmla="*/ 60 w 138"/>
                <a:gd name="T31" fmla="*/ 49 h 90"/>
                <a:gd name="T32" fmla="*/ 67 w 138"/>
                <a:gd name="T33" fmla="*/ 69 h 90"/>
                <a:gd name="T34" fmla="*/ 69 w 138"/>
                <a:gd name="T35" fmla="*/ 74 h 90"/>
                <a:gd name="T36" fmla="*/ 70 w 138"/>
                <a:gd name="T37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8" h="90">
                  <a:moveTo>
                    <a:pt x="70" y="73"/>
                  </a:moveTo>
                  <a:cubicBezTo>
                    <a:pt x="78" y="49"/>
                    <a:pt x="86" y="25"/>
                    <a:pt x="94" y="0"/>
                  </a:cubicBezTo>
                  <a:cubicBezTo>
                    <a:pt x="100" y="2"/>
                    <a:pt x="105" y="3"/>
                    <a:pt x="111" y="5"/>
                  </a:cubicBezTo>
                  <a:cubicBezTo>
                    <a:pt x="115" y="7"/>
                    <a:pt x="119" y="8"/>
                    <a:pt x="123" y="10"/>
                  </a:cubicBezTo>
                  <a:cubicBezTo>
                    <a:pt x="128" y="12"/>
                    <a:pt x="132" y="16"/>
                    <a:pt x="133" y="21"/>
                  </a:cubicBezTo>
                  <a:cubicBezTo>
                    <a:pt x="135" y="31"/>
                    <a:pt x="137" y="42"/>
                    <a:pt x="138" y="53"/>
                  </a:cubicBezTo>
                  <a:cubicBezTo>
                    <a:pt x="138" y="55"/>
                    <a:pt x="137" y="57"/>
                    <a:pt x="135" y="58"/>
                  </a:cubicBezTo>
                  <a:cubicBezTo>
                    <a:pt x="122" y="70"/>
                    <a:pt x="108" y="79"/>
                    <a:pt x="90" y="83"/>
                  </a:cubicBezTo>
                  <a:cubicBezTo>
                    <a:pt x="57" y="90"/>
                    <a:pt x="28" y="82"/>
                    <a:pt x="3" y="59"/>
                  </a:cubicBezTo>
                  <a:cubicBezTo>
                    <a:pt x="2" y="58"/>
                    <a:pt x="0" y="55"/>
                    <a:pt x="1" y="52"/>
                  </a:cubicBezTo>
                  <a:cubicBezTo>
                    <a:pt x="1" y="43"/>
                    <a:pt x="3" y="33"/>
                    <a:pt x="4" y="23"/>
                  </a:cubicBezTo>
                  <a:cubicBezTo>
                    <a:pt x="5" y="17"/>
                    <a:pt x="9" y="12"/>
                    <a:pt x="15" y="10"/>
                  </a:cubicBezTo>
                  <a:cubicBezTo>
                    <a:pt x="20" y="8"/>
                    <a:pt x="25" y="7"/>
                    <a:pt x="30" y="5"/>
                  </a:cubicBezTo>
                  <a:cubicBezTo>
                    <a:pt x="33" y="4"/>
                    <a:pt x="36" y="3"/>
                    <a:pt x="39" y="2"/>
                  </a:cubicBezTo>
                  <a:cubicBezTo>
                    <a:pt x="45" y="0"/>
                    <a:pt x="45" y="1"/>
                    <a:pt x="47" y="6"/>
                  </a:cubicBezTo>
                  <a:cubicBezTo>
                    <a:pt x="51" y="20"/>
                    <a:pt x="56" y="34"/>
                    <a:pt x="60" y="49"/>
                  </a:cubicBezTo>
                  <a:cubicBezTo>
                    <a:pt x="63" y="55"/>
                    <a:pt x="65" y="62"/>
                    <a:pt x="67" y="69"/>
                  </a:cubicBezTo>
                  <a:cubicBezTo>
                    <a:pt x="68" y="71"/>
                    <a:pt x="68" y="72"/>
                    <a:pt x="69" y="74"/>
                  </a:cubicBezTo>
                  <a:cubicBezTo>
                    <a:pt x="69" y="74"/>
                    <a:pt x="70" y="74"/>
                    <a:pt x="70" y="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2670175" y="3170238"/>
              <a:ext cx="292100" cy="290513"/>
            </a:xfrm>
            <a:custGeom>
              <a:avLst/>
              <a:gdLst>
                <a:gd name="T0" fmla="*/ 44 w 91"/>
                <a:gd name="T1" fmla="*/ 0 h 91"/>
                <a:gd name="T2" fmla="*/ 72 w 91"/>
                <a:gd name="T3" fmla="*/ 13 h 91"/>
                <a:gd name="T4" fmla="*/ 75 w 91"/>
                <a:gd name="T5" fmla="*/ 17 h 91"/>
                <a:gd name="T6" fmla="*/ 83 w 91"/>
                <a:gd name="T7" fmla="*/ 32 h 91"/>
                <a:gd name="T8" fmla="*/ 77 w 91"/>
                <a:gd name="T9" fmla="*/ 56 h 91"/>
                <a:gd name="T10" fmla="*/ 74 w 91"/>
                <a:gd name="T11" fmla="*/ 59 h 91"/>
                <a:gd name="T12" fmla="*/ 64 w 91"/>
                <a:gd name="T13" fmla="*/ 76 h 91"/>
                <a:gd name="T14" fmla="*/ 25 w 91"/>
                <a:gd name="T15" fmla="*/ 77 h 91"/>
                <a:gd name="T16" fmla="*/ 15 w 91"/>
                <a:gd name="T17" fmla="*/ 60 h 91"/>
                <a:gd name="T18" fmla="*/ 10 w 91"/>
                <a:gd name="T19" fmla="*/ 56 h 91"/>
                <a:gd name="T20" fmla="*/ 1 w 91"/>
                <a:gd name="T21" fmla="*/ 44 h 91"/>
                <a:gd name="T22" fmla="*/ 9 w 91"/>
                <a:gd name="T23" fmla="*/ 29 h 91"/>
                <a:gd name="T24" fmla="*/ 12 w 91"/>
                <a:gd name="T25" fmla="*/ 23 h 91"/>
                <a:gd name="T26" fmla="*/ 29 w 91"/>
                <a:gd name="T27" fmla="*/ 3 h 91"/>
                <a:gd name="T28" fmla="*/ 44 w 91"/>
                <a:gd name="T2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44" y="0"/>
                  </a:moveTo>
                  <a:cubicBezTo>
                    <a:pt x="56" y="0"/>
                    <a:pt x="66" y="3"/>
                    <a:pt x="72" y="13"/>
                  </a:cubicBezTo>
                  <a:cubicBezTo>
                    <a:pt x="73" y="14"/>
                    <a:pt x="74" y="16"/>
                    <a:pt x="75" y="17"/>
                  </a:cubicBezTo>
                  <a:cubicBezTo>
                    <a:pt x="77" y="23"/>
                    <a:pt x="78" y="28"/>
                    <a:pt x="83" y="32"/>
                  </a:cubicBezTo>
                  <a:cubicBezTo>
                    <a:pt x="91" y="38"/>
                    <a:pt x="86" y="53"/>
                    <a:pt x="77" y="56"/>
                  </a:cubicBezTo>
                  <a:cubicBezTo>
                    <a:pt x="76" y="57"/>
                    <a:pt x="75" y="58"/>
                    <a:pt x="74" y="59"/>
                  </a:cubicBezTo>
                  <a:cubicBezTo>
                    <a:pt x="70" y="65"/>
                    <a:pt x="68" y="71"/>
                    <a:pt x="64" y="76"/>
                  </a:cubicBezTo>
                  <a:cubicBezTo>
                    <a:pt x="52" y="90"/>
                    <a:pt x="38" y="91"/>
                    <a:pt x="25" y="77"/>
                  </a:cubicBezTo>
                  <a:cubicBezTo>
                    <a:pt x="21" y="72"/>
                    <a:pt x="17" y="67"/>
                    <a:pt x="15" y="60"/>
                  </a:cubicBezTo>
                  <a:cubicBezTo>
                    <a:pt x="15" y="58"/>
                    <a:pt x="13" y="56"/>
                    <a:pt x="10" y="56"/>
                  </a:cubicBezTo>
                  <a:cubicBezTo>
                    <a:pt x="4" y="55"/>
                    <a:pt x="2" y="50"/>
                    <a:pt x="1" y="44"/>
                  </a:cubicBezTo>
                  <a:cubicBezTo>
                    <a:pt x="0" y="37"/>
                    <a:pt x="2" y="33"/>
                    <a:pt x="9" y="29"/>
                  </a:cubicBezTo>
                  <a:cubicBezTo>
                    <a:pt x="11" y="28"/>
                    <a:pt x="12" y="25"/>
                    <a:pt x="12" y="23"/>
                  </a:cubicBezTo>
                  <a:cubicBezTo>
                    <a:pt x="15" y="14"/>
                    <a:pt x="19" y="6"/>
                    <a:pt x="29" y="3"/>
                  </a:cubicBezTo>
                  <a:cubicBezTo>
                    <a:pt x="34" y="2"/>
                    <a:pt x="39" y="1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2779713" y="3525838"/>
              <a:ext cx="60325" cy="114300"/>
            </a:xfrm>
            <a:custGeom>
              <a:avLst/>
              <a:gdLst>
                <a:gd name="T0" fmla="*/ 6 w 19"/>
                <a:gd name="T1" fmla="*/ 0 h 36"/>
                <a:gd name="T2" fmla="*/ 14 w 19"/>
                <a:gd name="T3" fmla="*/ 0 h 36"/>
                <a:gd name="T4" fmla="*/ 10 w 19"/>
                <a:gd name="T5" fmla="*/ 36 h 36"/>
                <a:gd name="T6" fmla="*/ 6 w 19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36">
                  <a:moveTo>
                    <a:pt x="6" y="0"/>
                  </a:moveTo>
                  <a:cubicBezTo>
                    <a:pt x="8" y="0"/>
                    <a:pt x="11" y="0"/>
                    <a:pt x="14" y="0"/>
                  </a:cubicBezTo>
                  <a:cubicBezTo>
                    <a:pt x="19" y="12"/>
                    <a:pt x="16" y="24"/>
                    <a:pt x="10" y="36"/>
                  </a:cubicBezTo>
                  <a:cubicBezTo>
                    <a:pt x="5" y="24"/>
                    <a:pt x="0" y="13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2789238" y="3473451"/>
              <a:ext cx="44450" cy="36513"/>
            </a:xfrm>
            <a:custGeom>
              <a:avLst/>
              <a:gdLst>
                <a:gd name="T0" fmla="*/ 14 w 14"/>
                <a:gd name="T1" fmla="*/ 0 h 11"/>
                <a:gd name="T2" fmla="*/ 14 w 14"/>
                <a:gd name="T3" fmla="*/ 11 h 11"/>
                <a:gd name="T4" fmla="*/ 0 w 14"/>
                <a:gd name="T5" fmla="*/ 11 h 11"/>
                <a:gd name="T6" fmla="*/ 0 w 14"/>
                <a:gd name="T7" fmla="*/ 0 h 11"/>
                <a:gd name="T8" fmla="*/ 14 w 1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14" y="4"/>
                    <a:pt x="14" y="7"/>
                    <a:pt x="14" y="11"/>
                  </a:cubicBezTo>
                  <a:cubicBezTo>
                    <a:pt x="10" y="11"/>
                    <a:pt x="5" y="11"/>
                    <a:pt x="0" y="11"/>
                  </a:cubicBezTo>
                  <a:cubicBezTo>
                    <a:pt x="0" y="7"/>
                    <a:pt x="0" y="4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609191" y="1087270"/>
            <a:ext cx="669019" cy="670919"/>
            <a:chOff x="2257425" y="2868613"/>
            <a:chExt cx="1117600" cy="1120775"/>
          </a:xfrm>
        </p:grpSpPr>
        <p:sp>
          <p:nvSpPr>
            <p:cNvPr id="40" name="Freeform 5"/>
            <p:cNvSpPr>
              <a:spLocks noEditPoints="1"/>
            </p:cNvSpPr>
            <p:nvPr/>
          </p:nvSpPr>
          <p:spPr bwMode="auto">
            <a:xfrm>
              <a:off x="2257425" y="2868613"/>
              <a:ext cx="1117600" cy="1120775"/>
            </a:xfrm>
            <a:custGeom>
              <a:avLst/>
              <a:gdLst>
                <a:gd name="T0" fmla="*/ 320 w 349"/>
                <a:gd name="T1" fmla="*/ 91 h 350"/>
                <a:gd name="T2" fmla="*/ 337 w 349"/>
                <a:gd name="T3" fmla="*/ 115 h 350"/>
                <a:gd name="T4" fmla="*/ 323 w 349"/>
                <a:gd name="T5" fmla="*/ 133 h 350"/>
                <a:gd name="T6" fmla="*/ 318 w 349"/>
                <a:gd name="T7" fmla="*/ 157 h 350"/>
                <a:gd name="T8" fmla="*/ 338 w 349"/>
                <a:gd name="T9" fmla="*/ 177 h 350"/>
                <a:gd name="T10" fmla="*/ 344 w 349"/>
                <a:gd name="T11" fmla="*/ 208 h 350"/>
                <a:gd name="T12" fmla="*/ 322 w 349"/>
                <a:gd name="T13" fmla="*/ 217 h 350"/>
                <a:gd name="T14" fmla="*/ 306 w 349"/>
                <a:gd name="T15" fmla="*/ 236 h 350"/>
                <a:gd name="T16" fmla="*/ 317 w 349"/>
                <a:gd name="T17" fmla="*/ 260 h 350"/>
                <a:gd name="T18" fmla="*/ 307 w 349"/>
                <a:gd name="T19" fmla="*/ 286 h 350"/>
                <a:gd name="T20" fmla="*/ 279 w 349"/>
                <a:gd name="T21" fmla="*/ 283 h 350"/>
                <a:gd name="T22" fmla="*/ 258 w 349"/>
                <a:gd name="T23" fmla="*/ 294 h 350"/>
                <a:gd name="T24" fmla="*/ 256 w 349"/>
                <a:gd name="T25" fmla="*/ 321 h 350"/>
                <a:gd name="T26" fmla="*/ 233 w 349"/>
                <a:gd name="T27" fmla="*/ 337 h 350"/>
                <a:gd name="T28" fmla="*/ 212 w 349"/>
                <a:gd name="T29" fmla="*/ 322 h 350"/>
                <a:gd name="T30" fmla="*/ 187 w 349"/>
                <a:gd name="T31" fmla="*/ 320 h 350"/>
                <a:gd name="T32" fmla="*/ 171 w 349"/>
                <a:gd name="T33" fmla="*/ 343 h 350"/>
                <a:gd name="T34" fmla="*/ 140 w 349"/>
                <a:gd name="T35" fmla="*/ 346 h 350"/>
                <a:gd name="T36" fmla="*/ 133 w 349"/>
                <a:gd name="T37" fmla="*/ 324 h 350"/>
                <a:gd name="T38" fmla="*/ 113 w 349"/>
                <a:gd name="T39" fmla="*/ 308 h 350"/>
                <a:gd name="T40" fmla="*/ 87 w 349"/>
                <a:gd name="T41" fmla="*/ 321 h 350"/>
                <a:gd name="T42" fmla="*/ 61 w 349"/>
                <a:gd name="T43" fmla="*/ 307 h 350"/>
                <a:gd name="T44" fmla="*/ 65 w 349"/>
                <a:gd name="T45" fmla="*/ 283 h 350"/>
                <a:gd name="T46" fmla="*/ 53 w 349"/>
                <a:gd name="T47" fmla="*/ 258 h 350"/>
                <a:gd name="T48" fmla="*/ 28 w 349"/>
                <a:gd name="T49" fmla="*/ 255 h 350"/>
                <a:gd name="T50" fmla="*/ 8 w 349"/>
                <a:gd name="T51" fmla="*/ 233 h 350"/>
                <a:gd name="T52" fmla="*/ 25 w 349"/>
                <a:gd name="T53" fmla="*/ 211 h 350"/>
                <a:gd name="T54" fmla="*/ 28 w 349"/>
                <a:gd name="T55" fmla="*/ 189 h 350"/>
                <a:gd name="T56" fmla="*/ 7 w 349"/>
                <a:gd name="T57" fmla="*/ 170 h 350"/>
                <a:gd name="T58" fmla="*/ 2 w 349"/>
                <a:gd name="T59" fmla="*/ 142 h 350"/>
                <a:gd name="T60" fmla="*/ 28 w 349"/>
                <a:gd name="T61" fmla="*/ 131 h 350"/>
                <a:gd name="T62" fmla="*/ 41 w 349"/>
                <a:gd name="T63" fmla="*/ 113 h 350"/>
                <a:gd name="T64" fmla="*/ 29 w 349"/>
                <a:gd name="T65" fmla="*/ 88 h 350"/>
                <a:gd name="T66" fmla="*/ 39 w 349"/>
                <a:gd name="T67" fmla="*/ 62 h 350"/>
                <a:gd name="T68" fmla="*/ 66 w 349"/>
                <a:gd name="T69" fmla="*/ 65 h 350"/>
                <a:gd name="T70" fmla="*/ 79 w 349"/>
                <a:gd name="T71" fmla="*/ 62 h 350"/>
                <a:gd name="T72" fmla="*/ 97 w 349"/>
                <a:gd name="T73" fmla="*/ 17 h 350"/>
                <a:gd name="T74" fmla="*/ 124 w 349"/>
                <a:gd name="T75" fmla="*/ 13 h 350"/>
                <a:gd name="T76" fmla="*/ 148 w 349"/>
                <a:gd name="T77" fmla="*/ 31 h 350"/>
                <a:gd name="T78" fmla="*/ 172 w 349"/>
                <a:gd name="T79" fmla="*/ 21 h 350"/>
                <a:gd name="T80" fmla="*/ 187 w 349"/>
                <a:gd name="T81" fmla="*/ 0 h 350"/>
                <a:gd name="T82" fmla="*/ 214 w 349"/>
                <a:gd name="T83" fmla="*/ 11 h 350"/>
                <a:gd name="T84" fmla="*/ 225 w 349"/>
                <a:gd name="T85" fmla="*/ 38 h 350"/>
                <a:gd name="T86" fmla="*/ 248 w 349"/>
                <a:gd name="T87" fmla="*/ 40 h 350"/>
                <a:gd name="T88" fmla="*/ 273 w 349"/>
                <a:gd name="T89" fmla="*/ 31 h 350"/>
                <a:gd name="T90" fmla="*/ 288 w 349"/>
                <a:gd name="T91" fmla="*/ 55 h 350"/>
                <a:gd name="T92" fmla="*/ 283 w 349"/>
                <a:gd name="T93" fmla="*/ 76 h 350"/>
                <a:gd name="T94" fmla="*/ 301 w 349"/>
                <a:gd name="T95" fmla="*/ 94 h 350"/>
                <a:gd name="T96" fmla="*/ 62 w 349"/>
                <a:gd name="T97" fmla="*/ 174 h 350"/>
                <a:gd name="T98" fmla="*/ 285 w 349"/>
                <a:gd name="T99" fmla="*/ 17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350">
                  <a:moveTo>
                    <a:pt x="301" y="94"/>
                  </a:moveTo>
                  <a:cubicBezTo>
                    <a:pt x="308" y="93"/>
                    <a:pt x="314" y="92"/>
                    <a:pt x="320" y="91"/>
                  </a:cubicBezTo>
                  <a:cubicBezTo>
                    <a:pt x="324" y="90"/>
                    <a:pt x="328" y="92"/>
                    <a:pt x="330" y="96"/>
                  </a:cubicBezTo>
                  <a:cubicBezTo>
                    <a:pt x="332" y="102"/>
                    <a:pt x="335" y="109"/>
                    <a:pt x="337" y="115"/>
                  </a:cubicBezTo>
                  <a:cubicBezTo>
                    <a:pt x="339" y="119"/>
                    <a:pt x="337" y="122"/>
                    <a:pt x="335" y="125"/>
                  </a:cubicBezTo>
                  <a:cubicBezTo>
                    <a:pt x="331" y="128"/>
                    <a:pt x="327" y="130"/>
                    <a:pt x="323" y="133"/>
                  </a:cubicBezTo>
                  <a:cubicBezTo>
                    <a:pt x="317" y="138"/>
                    <a:pt x="316" y="141"/>
                    <a:pt x="317" y="149"/>
                  </a:cubicBezTo>
                  <a:cubicBezTo>
                    <a:pt x="318" y="151"/>
                    <a:pt x="318" y="154"/>
                    <a:pt x="318" y="157"/>
                  </a:cubicBezTo>
                  <a:cubicBezTo>
                    <a:pt x="318" y="168"/>
                    <a:pt x="324" y="173"/>
                    <a:pt x="333" y="176"/>
                  </a:cubicBezTo>
                  <a:cubicBezTo>
                    <a:pt x="335" y="176"/>
                    <a:pt x="336" y="177"/>
                    <a:pt x="338" y="177"/>
                  </a:cubicBezTo>
                  <a:cubicBezTo>
                    <a:pt x="349" y="182"/>
                    <a:pt x="347" y="184"/>
                    <a:pt x="346" y="194"/>
                  </a:cubicBezTo>
                  <a:cubicBezTo>
                    <a:pt x="346" y="199"/>
                    <a:pt x="345" y="203"/>
                    <a:pt x="344" y="208"/>
                  </a:cubicBezTo>
                  <a:cubicBezTo>
                    <a:pt x="343" y="212"/>
                    <a:pt x="340" y="215"/>
                    <a:pt x="336" y="215"/>
                  </a:cubicBezTo>
                  <a:cubicBezTo>
                    <a:pt x="331" y="216"/>
                    <a:pt x="327" y="216"/>
                    <a:pt x="322" y="217"/>
                  </a:cubicBezTo>
                  <a:cubicBezTo>
                    <a:pt x="317" y="217"/>
                    <a:pt x="313" y="220"/>
                    <a:pt x="310" y="225"/>
                  </a:cubicBezTo>
                  <a:cubicBezTo>
                    <a:pt x="309" y="229"/>
                    <a:pt x="308" y="232"/>
                    <a:pt x="306" y="236"/>
                  </a:cubicBezTo>
                  <a:cubicBezTo>
                    <a:pt x="304" y="241"/>
                    <a:pt x="305" y="245"/>
                    <a:pt x="308" y="249"/>
                  </a:cubicBezTo>
                  <a:cubicBezTo>
                    <a:pt x="311" y="253"/>
                    <a:pt x="314" y="256"/>
                    <a:pt x="317" y="260"/>
                  </a:cubicBezTo>
                  <a:cubicBezTo>
                    <a:pt x="321" y="265"/>
                    <a:pt x="321" y="269"/>
                    <a:pt x="317" y="274"/>
                  </a:cubicBezTo>
                  <a:cubicBezTo>
                    <a:pt x="313" y="278"/>
                    <a:pt x="310" y="282"/>
                    <a:pt x="307" y="286"/>
                  </a:cubicBezTo>
                  <a:cubicBezTo>
                    <a:pt x="302" y="292"/>
                    <a:pt x="299" y="292"/>
                    <a:pt x="293" y="289"/>
                  </a:cubicBezTo>
                  <a:cubicBezTo>
                    <a:pt x="288" y="287"/>
                    <a:pt x="284" y="285"/>
                    <a:pt x="279" y="283"/>
                  </a:cubicBezTo>
                  <a:cubicBezTo>
                    <a:pt x="275" y="282"/>
                    <a:pt x="271" y="284"/>
                    <a:pt x="268" y="286"/>
                  </a:cubicBezTo>
                  <a:cubicBezTo>
                    <a:pt x="264" y="289"/>
                    <a:pt x="261" y="291"/>
                    <a:pt x="258" y="294"/>
                  </a:cubicBezTo>
                  <a:cubicBezTo>
                    <a:pt x="254" y="297"/>
                    <a:pt x="253" y="301"/>
                    <a:pt x="254" y="306"/>
                  </a:cubicBezTo>
                  <a:cubicBezTo>
                    <a:pt x="255" y="311"/>
                    <a:pt x="255" y="316"/>
                    <a:pt x="256" y="321"/>
                  </a:cubicBezTo>
                  <a:cubicBezTo>
                    <a:pt x="256" y="326"/>
                    <a:pt x="254" y="329"/>
                    <a:pt x="251" y="330"/>
                  </a:cubicBezTo>
                  <a:cubicBezTo>
                    <a:pt x="245" y="333"/>
                    <a:pt x="239" y="335"/>
                    <a:pt x="233" y="337"/>
                  </a:cubicBezTo>
                  <a:cubicBezTo>
                    <a:pt x="227" y="339"/>
                    <a:pt x="224" y="338"/>
                    <a:pt x="220" y="333"/>
                  </a:cubicBezTo>
                  <a:cubicBezTo>
                    <a:pt x="218" y="329"/>
                    <a:pt x="215" y="325"/>
                    <a:pt x="212" y="322"/>
                  </a:cubicBezTo>
                  <a:cubicBezTo>
                    <a:pt x="209" y="318"/>
                    <a:pt x="205" y="317"/>
                    <a:pt x="201" y="318"/>
                  </a:cubicBezTo>
                  <a:cubicBezTo>
                    <a:pt x="196" y="318"/>
                    <a:pt x="192" y="319"/>
                    <a:pt x="187" y="320"/>
                  </a:cubicBezTo>
                  <a:cubicBezTo>
                    <a:pt x="182" y="321"/>
                    <a:pt x="179" y="324"/>
                    <a:pt x="177" y="328"/>
                  </a:cubicBezTo>
                  <a:cubicBezTo>
                    <a:pt x="175" y="333"/>
                    <a:pt x="173" y="338"/>
                    <a:pt x="171" y="343"/>
                  </a:cubicBezTo>
                  <a:cubicBezTo>
                    <a:pt x="169" y="347"/>
                    <a:pt x="167" y="350"/>
                    <a:pt x="162" y="349"/>
                  </a:cubicBezTo>
                  <a:cubicBezTo>
                    <a:pt x="155" y="348"/>
                    <a:pt x="147" y="348"/>
                    <a:pt x="140" y="346"/>
                  </a:cubicBezTo>
                  <a:cubicBezTo>
                    <a:pt x="137" y="345"/>
                    <a:pt x="135" y="341"/>
                    <a:pt x="134" y="338"/>
                  </a:cubicBezTo>
                  <a:cubicBezTo>
                    <a:pt x="133" y="333"/>
                    <a:pt x="133" y="328"/>
                    <a:pt x="133" y="324"/>
                  </a:cubicBezTo>
                  <a:cubicBezTo>
                    <a:pt x="132" y="318"/>
                    <a:pt x="129" y="313"/>
                    <a:pt x="123" y="312"/>
                  </a:cubicBezTo>
                  <a:cubicBezTo>
                    <a:pt x="119" y="310"/>
                    <a:pt x="116" y="309"/>
                    <a:pt x="113" y="308"/>
                  </a:cubicBezTo>
                  <a:cubicBezTo>
                    <a:pt x="108" y="306"/>
                    <a:pt x="104" y="307"/>
                    <a:pt x="101" y="310"/>
                  </a:cubicBezTo>
                  <a:cubicBezTo>
                    <a:pt x="96" y="314"/>
                    <a:pt x="92" y="317"/>
                    <a:pt x="87" y="321"/>
                  </a:cubicBezTo>
                  <a:cubicBezTo>
                    <a:pt x="84" y="323"/>
                    <a:pt x="81" y="323"/>
                    <a:pt x="78" y="320"/>
                  </a:cubicBezTo>
                  <a:cubicBezTo>
                    <a:pt x="72" y="316"/>
                    <a:pt x="66" y="312"/>
                    <a:pt x="61" y="307"/>
                  </a:cubicBezTo>
                  <a:cubicBezTo>
                    <a:pt x="57" y="304"/>
                    <a:pt x="58" y="299"/>
                    <a:pt x="60" y="295"/>
                  </a:cubicBezTo>
                  <a:cubicBezTo>
                    <a:pt x="62" y="291"/>
                    <a:pt x="63" y="287"/>
                    <a:pt x="65" y="283"/>
                  </a:cubicBezTo>
                  <a:cubicBezTo>
                    <a:pt x="67" y="278"/>
                    <a:pt x="66" y="274"/>
                    <a:pt x="64" y="271"/>
                  </a:cubicBezTo>
                  <a:cubicBezTo>
                    <a:pt x="60" y="266"/>
                    <a:pt x="57" y="262"/>
                    <a:pt x="53" y="258"/>
                  </a:cubicBezTo>
                  <a:cubicBezTo>
                    <a:pt x="51" y="254"/>
                    <a:pt x="47" y="253"/>
                    <a:pt x="43" y="253"/>
                  </a:cubicBezTo>
                  <a:cubicBezTo>
                    <a:pt x="38" y="254"/>
                    <a:pt x="33" y="254"/>
                    <a:pt x="28" y="255"/>
                  </a:cubicBezTo>
                  <a:cubicBezTo>
                    <a:pt x="22" y="257"/>
                    <a:pt x="18" y="255"/>
                    <a:pt x="15" y="249"/>
                  </a:cubicBezTo>
                  <a:cubicBezTo>
                    <a:pt x="13" y="244"/>
                    <a:pt x="10" y="239"/>
                    <a:pt x="8" y="233"/>
                  </a:cubicBezTo>
                  <a:cubicBezTo>
                    <a:pt x="6" y="229"/>
                    <a:pt x="7" y="225"/>
                    <a:pt x="11" y="222"/>
                  </a:cubicBezTo>
                  <a:cubicBezTo>
                    <a:pt x="15" y="218"/>
                    <a:pt x="20" y="214"/>
                    <a:pt x="25" y="211"/>
                  </a:cubicBezTo>
                  <a:cubicBezTo>
                    <a:pt x="29" y="208"/>
                    <a:pt x="30" y="204"/>
                    <a:pt x="30" y="199"/>
                  </a:cubicBezTo>
                  <a:cubicBezTo>
                    <a:pt x="29" y="195"/>
                    <a:pt x="28" y="192"/>
                    <a:pt x="28" y="189"/>
                  </a:cubicBezTo>
                  <a:cubicBezTo>
                    <a:pt x="28" y="180"/>
                    <a:pt x="23" y="176"/>
                    <a:pt x="16" y="174"/>
                  </a:cubicBezTo>
                  <a:cubicBezTo>
                    <a:pt x="13" y="173"/>
                    <a:pt x="10" y="171"/>
                    <a:pt x="7" y="170"/>
                  </a:cubicBezTo>
                  <a:cubicBezTo>
                    <a:pt x="2" y="169"/>
                    <a:pt x="0" y="166"/>
                    <a:pt x="0" y="162"/>
                  </a:cubicBezTo>
                  <a:cubicBezTo>
                    <a:pt x="1" y="155"/>
                    <a:pt x="1" y="149"/>
                    <a:pt x="2" y="142"/>
                  </a:cubicBezTo>
                  <a:cubicBezTo>
                    <a:pt x="2" y="136"/>
                    <a:pt x="5" y="134"/>
                    <a:pt x="11" y="133"/>
                  </a:cubicBezTo>
                  <a:cubicBezTo>
                    <a:pt x="17" y="132"/>
                    <a:pt x="23" y="132"/>
                    <a:pt x="28" y="131"/>
                  </a:cubicBezTo>
                  <a:cubicBezTo>
                    <a:pt x="32" y="130"/>
                    <a:pt x="35" y="128"/>
                    <a:pt x="36" y="124"/>
                  </a:cubicBezTo>
                  <a:cubicBezTo>
                    <a:pt x="38" y="120"/>
                    <a:pt x="40" y="117"/>
                    <a:pt x="41" y="113"/>
                  </a:cubicBezTo>
                  <a:cubicBezTo>
                    <a:pt x="42" y="109"/>
                    <a:pt x="42" y="105"/>
                    <a:pt x="39" y="101"/>
                  </a:cubicBezTo>
                  <a:cubicBezTo>
                    <a:pt x="36" y="97"/>
                    <a:pt x="32" y="93"/>
                    <a:pt x="29" y="88"/>
                  </a:cubicBezTo>
                  <a:cubicBezTo>
                    <a:pt x="26" y="84"/>
                    <a:pt x="26" y="80"/>
                    <a:pt x="29" y="76"/>
                  </a:cubicBezTo>
                  <a:cubicBezTo>
                    <a:pt x="32" y="71"/>
                    <a:pt x="36" y="66"/>
                    <a:pt x="39" y="62"/>
                  </a:cubicBezTo>
                  <a:cubicBezTo>
                    <a:pt x="42" y="57"/>
                    <a:pt x="46" y="56"/>
                    <a:pt x="52" y="58"/>
                  </a:cubicBezTo>
                  <a:cubicBezTo>
                    <a:pt x="57" y="60"/>
                    <a:pt x="62" y="62"/>
                    <a:pt x="66" y="65"/>
                  </a:cubicBezTo>
                  <a:cubicBezTo>
                    <a:pt x="70" y="67"/>
                    <a:pt x="74" y="66"/>
                    <a:pt x="77" y="64"/>
                  </a:cubicBezTo>
                  <a:cubicBezTo>
                    <a:pt x="78" y="63"/>
                    <a:pt x="79" y="63"/>
                    <a:pt x="79" y="62"/>
                  </a:cubicBezTo>
                  <a:cubicBezTo>
                    <a:pt x="94" y="51"/>
                    <a:pt x="94" y="51"/>
                    <a:pt x="90" y="30"/>
                  </a:cubicBezTo>
                  <a:cubicBezTo>
                    <a:pt x="89" y="23"/>
                    <a:pt x="91" y="20"/>
                    <a:pt x="97" y="17"/>
                  </a:cubicBezTo>
                  <a:cubicBezTo>
                    <a:pt x="102" y="15"/>
                    <a:pt x="107" y="13"/>
                    <a:pt x="112" y="11"/>
                  </a:cubicBezTo>
                  <a:cubicBezTo>
                    <a:pt x="117" y="8"/>
                    <a:pt x="120" y="9"/>
                    <a:pt x="124" y="13"/>
                  </a:cubicBezTo>
                  <a:cubicBezTo>
                    <a:pt x="127" y="17"/>
                    <a:pt x="130" y="22"/>
                    <a:pt x="133" y="26"/>
                  </a:cubicBezTo>
                  <a:cubicBezTo>
                    <a:pt x="138" y="31"/>
                    <a:pt x="142" y="32"/>
                    <a:pt x="148" y="31"/>
                  </a:cubicBezTo>
                  <a:cubicBezTo>
                    <a:pt x="152" y="29"/>
                    <a:pt x="156" y="29"/>
                    <a:pt x="160" y="29"/>
                  </a:cubicBezTo>
                  <a:cubicBezTo>
                    <a:pt x="166" y="28"/>
                    <a:pt x="170" y="26"/>
                    <a:pt x="172" y="21"/>
                  </a:cubicBezTo>
                  <a:cubicBezTo>
                    <a:pt x="173" y="16"/>
                    <a:pt x="175" y="11"/>
                    <a:pt x="177" y="6"/>
                  </a:cubicBezTo>
                  <a:cubicBezTo>
                    <a:pt x="179" y="2"/>
                    <a:pt x="182" y="0"/>
                    <a:pt x="187" y="0"/>
                  </a:cubicBezTo>
                  <a:cubicBezTo>
                    <a:pt x="194" y="1"/>
                    <a:pt x="201" y="2"/>
                    <a:pt x="208" y="3"/>
                  </a:cubicBezTo>
                  <a:cubicBezTo>
                    <a:pt x="212" y="3"/>
                    <a:pt x="214" y="6"/>
                    <a:pt x="214" y="11"/>
                  </a:cubicBezTo>
                  <a:cubicBezTo>
                    <a:pt x="215" y="17"/>
                    <a:pt x="216" y="23"/>
                    <a:pt x="217" y="29"/>
                  </a:cubicBezTo>
                  <a:cubicBezTo>
                    <a:pt x="218" y="34"/>
                    <a:pt x="221" y="36"/>
                    <a:pt x="225" y="38"/>
                  </a:cubicBezTo>
                  <a:cubicBezTo>
                    <a:pt x="228" y="39"/>
                    <a:pt x="231" y="40"/>
                    <a:pt x="234" y="41"/>
                  </a:cubicBezTo>
                  <a:cubicBezTo>
                    <a:pt x="239" y="45"/>
                    <a:pt x="244" y="43"/>
                    <a:pt x="248" y="40"/>
                  </a:cubicBezTo>
                  <a:cubicBezTo>
                    <a:pt x="252" y="37"/>
                    <a:pt x="256" y="34"/>
                    <a:pt x="259" y="31"/>
                  </a:cubicBezTo>
                  <a:cubicBezTo>
                    <a:pt x="264" y="27"/>
                    <a:pt x="268" y="27"/>
                    <a:pt x="273" y="31"/>
                  </a:cubicBezTo>
                  <a:cubicBezTo>
                    <a:pt x="277" y="34"/>
                    <a:pt x="281" y="37"/>
                    <a:pt x="285" y="41"/>
                  </a:cubicBezTo>
                  <a:cubicBezTo>
                    <a:pt x="290" y="45"/>
                    <a:pt x="291" y="49"/>
                    <a:pt x="288" y="55"/>
                  </a:cubicBezTo>
                  <a:cubicBezTo>
                    <a:pt x="286" y="59"/>
                    <a:pt x="284" y="64"/>
                    <a:pt x="283" y="68"/>
                  </a:cubicBezTo>
                  <a:cubicBezTo>
                    <a:pt x="282" y="71"/>
                    <a:pt x="282" y="74"/>
                    <a:pt x="283" y="76"/>
                  </a:cubicBezTo>
                  <a:cubicBezTo>
                    <a:pt x="286" y="81"/>
                    <a:pt x="290" y="86"/>
                    <a:pt x="295" y="91"/>
                  </a:cubicBezTo>
                  <a:cubicBezTo>
                    <a:pt x="296" y="93"/>
                    <a:pt x="299" y="93"/>
                    <a:pt x="301" y="94"/>
                  </a:cubicBezTo>
                  <a:close/>
                  <a:moveTo>
                    <a:pt x="174" y="63"/>
                  </a:moveTo>
                  <a:cubicBezTo>
                    <a:pt x="112" y="63"/>
                    <a:pt x="62" y="113"/>
                    <a:pt x="62" y="174"/>
                  </a:cubicBezTo>
                  <a:cubicBezTo>
                    <a:pt x="62" y="236"/>
                    <a:pt x="112" y="285"/>
                    <a:pt x="173" y="286"/>
                  </a:cubicBezTo>
                  <a:cubicBezTo>
                    <a:pt x="235" y="286"/>
                    <a:pt x="285" y="236"/>
                    <a:pt x="285" y="174"/>
                  </a:cubicBezTo>
                  <a:cubicBezTo>
                    <a:pt x="285" y="112"/>
                    <a:pt x="234" y="63"/>
                    <a:pt x="174" y="6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41" name="Freeform 6"/>
            <p:cNvSpPr>
              <a:spLocks noEditPoints="1"/>
            </p:cNvSpPr>
            <p:nvPr/>
          </p:nvSpPr>
          <p:spPr bwMode="auto">
            <a:xfrm>
              <a:off x="2455863" y="3070226"/>
              <a:ext cx="714375" cy="714375"/>
            </a:xfrm>
            <a:custGeom>
              <a:avLst/>
              <a:gdLst>
                <a:gd name="T0" fmla="*/ 112 w 223"/>
                <a:gd name="T1" fmla="*/ 0 h 223"/>
                <a:gd name="T2" fmla="*/ 223 w 223"/>
                <a:gd name="T3" fmla="*/ 111 h 223"/>
                <a:gd name="T4" fmla="*/ 111 w 223"/>
                <a:gd name="T5" fmla="*/ 223 h 223"/>
                <a:gd name="T6" fmla="*/ 0 w 223"/>
                <a:gd name="T7" fmla="*/ 111 h 223"/>
                <a:gd name="T8" fmla="*/ 112 w 223"/>
                <a:gd name="T9" fmla="*/ 0 h 223"/>
                <a:gd name="T10" fmla="*/ 112 w 223"/>
                <a:gd name="T11" fmla="*/ 196 h 223"/>
                <a:gd name="T12" fmla="*/ 111 w 223"/>
                <a:gd name="T13" fmla="*/ 197 h 223"/>
                <a:gd name="T14" fmla="*/ 109 w 223"/>
                <a:gd name="T15" fmla="*/ 192 h 223"/>
                <a:gd name="T16" fmla="*/ 102 w 223"/>
                <a:gd name="T17" fmla="*/ 172 h 223"/>
                <a:gd name="T18" fmla="*/ 89 w 223"/>
                <a:gd name="T19" fmla="*/ 129 h 223"/>
                <a:gd name="T20" fmla="*/ 81 w 223"/>
                <a:gd name="T21" fmla="*/ 125 h 223"/>
                <a:gd name="T22" fmla="*/ 72 w 223"/>
                <a:gd name="T23" fmla="*/ 128 h 223"/>
                <a:gd name="T24" fmla="*/ 57 w 223"/>
                <a:gd name="T25" fmla="*/ 133 h 223"/>
                <a:gd name="T26" fmla="*/ 46 w 223"/>
                <a:gd name="T27" fmla="*/ 146 h 223"/>
                <a:gd name="T28" fmla="*/ 43 w 223"/>
                <a:gd name="T29" fmla="*/ 175 h 223"/>
                <a:gd name="T30" fmla="*/ 45 w 223"/>
                <a:gd name="T31" fmla="*/ 182 h 223"/>
                <a:gd name="T32" fmla="*/ 132 w 223"/>
                <a:gd name="T33" fmla="*/ 206 h 223"/>
                <a:gd name="T34" fmla="*/ 177 w 223"/>
                <a:gd name="T35" fmla="*/ 181 h 223"/>
                <a:gd name="T36" fmla="*/ 180 w 223"/>
                <a:gd name="T37" fmla="*/ 176 h 223"/>
                <a:gd name="T38" fmla="*/ 175 w 223"/>
                <a:gd name="T39" fmla="*/ 144 h 223"/>
                <a:gd name="T40" fmla="*/ 165 w 223"/>
                <a:gd name="T41" fmla="*/ 133 h 223"/>
                <a:gd name="T42" fmla="*/ 153 w 223"/>
                <a:gd name="T43" fmla="*/ 128 h 223"/>
                <a:gd name="T44" fmla="*/ 136 w 223"/>
                <a:gd name="T45" fmla="*/ 123 h 223"/>
                <a:gd name="T46" fmla="*/ 112 w 223"/>
                <a:gd name="T47" fmla="*/ 196 h 223"/>
                <a:gd name="T48" fmla="*/ 111 w 223"/>
                <a:gd name="T49" fmla="*/ 31 h 223"/>
                <a:gd name="T50" fmla="*/ 96 w 223"/>
                <a:gd name="T51" fmla="*/ 34 h 223"/>
                <a:gd name="T52" fmla="*/ 79 w 223"/>
                <a:gd name="T53" fmla="*/ 54 h 223"/>
                <a:gd name="T54" fmla="*/ 76 w 223"/>
                <a:gd name="T55" fmla="*/ 60 h 223"/>
                <a:gd name="T56" fmla="*/ 68 w 223"/>
                <a:gd name="T57" fmla="*/ 75 h 223"/>
                <a:gd name="T58" fmla="*/ 77 w 223"/>
                <a:gd name="T59" fmla="*/ 87 h 223"/>
                <a:gd name="T60" fmla="*/ 82 w 223"/>
                <a:gd name="T61" fmla="*/ 91 h 223"/>
                <a:gd name="T62" fmla="*/ 92 w 223"/>
                <a:gd name="T63" fmla="*/ 108 h 223"/>
                <a:gd name="T64" fmla="*/ 131 w 223"/>
                <a:gd name="T65" fmla="*/ 107 h 223"/>
                <a:gd name="T66" fmla="*/ 141 w 223"/>
                <a:gd name="T67" fmla="*/ 90 h 223"/>
                <a:gd name="T68" fmla="*/ 144 w 223"/>
                <a:gd name="T69" fmla="*/ 87 h 223"/>
                <a:gd name="T70" fmla="*/ 150 w 223"/>
                <a:gd name="T71" fmla="*/ 63 h 223"/>
                <a:gd name="T72" fmla="*/ 142 w 223"/>
                <a:gd name="T73" fmla="*/ 48 h 223"/>
                <a:gd name="T74" fmla="*/ 139 w 223"/>
                <a:gd name="T75" fmla="*/ 44 h 223"/>
                <a:gd name="T76" fmla="*/ 111 w 223"/>
                <a:gd name="T77" fmla="*/ 31 h 223"/>
                <a:gd name="T78" fmla="*/ 107 w 223"/>
                <a:gd name="T79" fmla="*/ 143 h 223"/>
                <a:gd name="T80" fmla="*/ 111 w 223"/>
                <a:gd name="T81" fmla="*/ 179 h 223"/>
                <a:gd name="T82" fmla="*/ 115 w 223"/>
                <a:gd name="T83" fmla="*/ 143 h 223"/>
                <a:gd name="T84" fmla="*/ 107 w 223"/>
                <a:gd name="T85" fmla="*/ 143 h 223"/>
                <a:gd name="T86" fmla="*/ 118 w 223"/>
                <a:gd name="T87" fmla="*/ 127 h 223"/>
                <a:gd name="T88" fmla="*/ 104 w 223"/>
                <a:gd name="T89" fmla="*/ 127 h 223"/>
                <a:gd name="T90" fmla="*/ 104 w 223"/>
                <a:gd name="T91" fmla="*/ 138 h 223"/>
                <a:gd name="T92" fmla="*/ 118 w 223"/>
                <a:gd name="T93" fmla="*/ 138 h 223"/>
                <a:gd name="T94" fmla="*/ 118 w 223"/>
                <a:gd name="T95" fmla="*/ 127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3" h="223">
                  <a:moveTo>
                    <a:pt x="112" y="0"/>
                  </a:moveTo>
                  <a:cubicBezTo>
                    <a:pt x="172" y="0"/>
                    <a:pt x="223" y="49"/>
                    <a:pt x="223" y="111"/>
                  </a:cubicBezTo>
                  <a:cubicBezTo>
                    <a:pt x="223" y="173"/>
                    <a:pt x="173" y="223"/>
                    <a:pt x="111" y="223"/>
                  </a:cubicBezTo>
                  <a:cubicBezTo>
                    <a:pt x="50" y="222"/>
                    <a:pt x="0" y="173"/>
                    <a:pt x="0" y="111"/>
                  </a:cubicBezTo>
                  <a:cubicBezTo>
                    <a:pt x="0" y="50"/>
                    <a:pt x="50" y="0"/>
                    <a:pt x="112" y="0"/>
                  </a:cubicBezTo>
                  <a:close/>
                  <a:moveTo>
                    <a:pt x="112" y="196"/>
                  </a:moveTo>
                  <a:cubicBezTo>
                    <a:pt x="112" y="197"/>
                    <a:pt x="111" y="197"/>
                    <a:pt x="111" y="197"/>
                  </a:cubicBezTo>
                  <a:cubicBezTo>
                    <a:pt x="110" y="195"/>
                    <a:pt x="110" y="194"/>
                    <a:pt x="109" y="192"/>
                  </a:cubicBezTo>
                  <a:cubicBezTo>
                    <a:pt x="107" y="185"/>
                    <a:pt x="105" y="178"/>
                    <a:pt x="102" y="172"/>
                  </a:cubicBezTo>
                  <a:cubicBezTo>
                    <a:pt x="98" y="157"/>
                    <a:pt x="93" y="143"/>
                    <a:pt x="89" y="129"/>
                  </a:cubicBezTo>
                  <a:cubicBezTo>
                    <a:pt x="87" y="124"/>
                    <a:pt x="87" y="123"/>
                    <a:pt x="81" y="125"/>
                  </a:cubicBezTo>
                  <a:cubicBezTo>
                    <a:pt x="78" y="126"/>
                    <a:pt x="75" y="127"/>
                    <a:pt x="72" y="128"/>
                  </a:cubicBezTo>
                  <a:cubicBezTo>
                    <a:pt x="67" y="130"/>
                    <a:pt x="62" y="131"/>
                    <a:pt x="57" y="133"/>
                  </a:cubicBezTo>
                  <a:cubicBezTo>
                    <a:pt x="51" y="135"/>
                    <a:pt x="47" y="140"/>
                    <a:pt x="46" y="146"/>
                  </a:cubicBezTo>
                  <a:cubicBezTo>
                    <a:pt x="45" y="156"/>
                    <a:pt x="43" y="166"/>
                    <a:pt x="43" y="175"/>
                  </a:cubicBezTo>
                  <a:cubicBezTo>
                    <a:pt x="42" y="178"/>
                    <a:pt x="44" y="181"/>
                    <a:pt x="45" y="182"/>
                  </a:cubicBezTo>
                  <a:cubicBezTo>
                    <a:pt x="70" y="205"/>
                    <a:pt x="99" y="213"/>
                    <a:pt x="132" y="206"/>
                  </a:cubicBezTo>
                  <a:cubicBezTo>
                    <a:pt x="150" y="202"/>
                    <a:pt x="164" y="193"/>
                    <a:pt x="177" y="181"/>
                  </a:cubicBezTo>
                  <a:cubicBezTo>
                    <a:pt x="179" y="180"/>
                    <a:pt x="180" y="178"/>
                    <a:pt x="180" y="176"/>
                  </a:cubicBezTo>
                  <a:cubicBezTo>
                    <a:pt x="179" y="165"/>
                    <a:pt x="177" y="154"/>
                    <a:pt x="175" y="144"/>
                  </a:cubicBezTo>
                  <a:cubicBezTo>
                    <a:pt x="174" y="139"/>
                    <a:pt x="170" y="135"/>
                    <a:pt x="165" y="133"/>
                  </a:cubicBezTo>
                  <a:cubicBezTo>
                    <a:pt x="161" y="131"/>
                    <a:pt x="157" y="130"/>
                    <a:pt x="153" y="128"/>
                  </a:cubicBezTo>
                  <a:cubicBezTo>
                    <a:pt x="147" y="126"/>
                    <a:pt x="142" y="125"/>
                    <a:pt x="136" y="123"/>
                  </a:cubicBezTo>
                  <a:cubicBezTo>
                    <a:pt x="128" y="148"/>
                    <a:pt x="120" y="172"/>
                    <a:pt x="112" y="196"/>
                  </a:cubicBezTo>
                  <a:close/>
                  <a:moveTo>
                    <a:pt x="111" y="31"/>
                  </a:moveTo>
                  <a:cubicBezTo>
                    <a:pt x="106" y="32"/>
                    <a:pt x="101" y="33"/>
                    <a:pt x="96" y="34"/>
                  </a:cubicBezTo>
                  <a:cubicBezTo>
                    <a:pt x="86" y="37"/>
                    <a:pt x="82" y="45"/>
                    <a:pt x="79" y="54"/>
                  </a:cubicBezTo>
                  <a:cubicBezTo>
                    <a:pt x="79" y="56"/>
                    <a:pt x="78" y="59"/>
                    <a:pt x="76" y="60"/>
                  </a:cubicBezTo>
                  <a:cubicBezTo>
                    <a:pt x="69" y="64"/>
                    <a:pt x="67" y="68"/>
                    <a:pt x="68" y="75"/>
                  </a:cubicBezTo>
                  <a:cubicBezTo>
                    <a:pt x="69" y="81"/>
                    <a:pt x="71" y="86"/>
                    <a:pt x="77" y="87"/>
                  </a:cubicBezTo>
                  <a:cubicBezTo>
                    <a:pt x="80" y="87"/>
                    <a:pt x="82" y="89"/>
                    <a:pt x="82" y="91"/>
                  </a:cubicBezTo>
                  <a:cubicBezTo>
                    <a:pt x="84" y="98"/>
                    <a:pt x="88" y="103"/>
                    <a:pt x="92" y="108"/>
                  </a:cubicBezTo>
                  <a:cubicBezTo>
                    <a:pt x="105" y="122"/>
                    <a:pt x="119" y="121"/>
                    <a:pt x="131" y="107"/>
                  </a:cubicBezTo>
                  <a:cubicBezTo>
                    <a:pt x="135" y="102"/>
                    <a:pt x="137" y="96"/>
                    <a:pt x="141" y="90"/>
                  </a:cubicBezTo>
                  <a:cubicBezTo>
                    <a:pt x="142" y="89"/>
                    <a:pt x="143" y="88"/>
                    <a:pt x="144" y="87"/>
                  </a:cubicBezTo>
                  <a:cubicBezTo>
                    <a:pt x="153" y="84"/>
                    <a:pt x="158" y="69"/>
                    <a:pt x="150" y="63"/>
                  </a:cubicBezTo>
                  <a:cubicBezTo>
                    <a:pt x="145" y="59"/>
                    <a:pt x="144" y="54"/>
                    <a:pt x="142" y="48"/>
                  </a:cubicBezTo>
                  <a:cubicBezTo>
                    <a:pt x="141" y="47"/>
                    <a:pt x="140" y="45"/>
                    <a:pt x="139" y="44"/>
                  </a:cubicBezTo>
                  <a:cubicBezTo>
                    <a:pt x="133" y="34"/>
                    <a:pt x="123" y="31"/>
                    <a:pt x="111" y="31"/>
                  </a:cubicBezTo>
                  <a:close/>
                  <a:moveTo>
                    <a:pt x="107" y="143"/>
                  </a:moveTo>
                  <a:cubicBezTo>
                    <a:pt x="101" y="156"/>
                    <a:pt x="106" y="167"/>
                    <a:pt x="111" y="179"/>
                  </a:cubicBezTo>
                  <a:cubicBezTo>
                    <a:pt x="117" y="167"/>
                    <a:pt x="120" y="155"/>
                    <a:pt x="115" y="143"/>
                  </a:cubicBezTo>
                  <a:cubicBezTo>
                    <a:pt x="112" y="143"/>
                    <a:pt x="109" y="143"/>
                    <a:pt x="107" y="143"/>
                  </a:cubicBezTo>
                  <a:close/>
                  <a:moveTo>
                    <a:pt x="118" y="127"/>
                  </a:moveTo>
                  <a:cubicBezTo>
                    <a:pt x="113" y="127"/>
                    <a:pt x="108" y="127"/>
                    <a:pt x="104" y="127"/>
                  </a:cubicBezTo>
                  <a:cubicBezTo>
                    <a:pt x="104" y="131"/>
                    <a:pt x="104" y="134"/>
                    <a:pt x="104" y="138"/>
                  </a:cubicBezTo>
                  <a:cubicBezTo>
                    <a:pt x="109" y="138"/>
                    <a:pt x="114" y="138"/>
                    <a:pt x="118" y="138"/>
                  </a:cubicBezTo>
                  <a:cubicBezTo>
                    <a:pt x="118" y="134"/>
                    <a:pt x="118" y="131"/>
                    <a:pt x="118" y="1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42" name="Freeform 7"/>
            <p:cNvSpPr>
              <a:spLocks/>
            </p:cNvSpPr>
            <p:nvPr/>
          </p:nvSpPr>
          <p:spPr bwMode="auto">
            <a:xfrm>
              <a:off x="2590800" y="3460751"/>
              <a:ext cx="441325" cy="288925"/>
            </a:xfrm>
            <a:custGeom>
              <a:avLst/>
              <a:gdLst>
                <a:gd name="T0" fmla="*/ 70 w 138"/>
                <a:gd name="T1" fmla="*/ 73 h 90"/>
                <a:gd name="T2" fmla="*/ 94 w 138"/>
                <a:gd name="T3" fmla="*/ 0 h 90"/>
                <a:gd name="T4" fmla="*/ 111 w 138"/>
                <a:gd name="T5" fmla="*/ 5 h 90"/>
                <a:gd name="T6" fmla="*/ 123 w 138"/>
                <a:gd name="T7" fmla="*/ 10 h 90"/>
                <a:gd name="T8" fmla="*/ 133 w 138"/>
                <a:gd name="T9" fmla="*/ 21 h 90"/>
                <a:gd name="T10" fmla="*/ 138 w 138"/>
                <a:gd name="T11" fmla="*/ 53 h 90"/>
                <a:gd name="T12" fmla="*/ 135 w 138"/>
                <a:gd name="T13" fmla="*/ 58 h 90"/>
                <a:gd name="T14" fmla="*/ 90 w 138"/>
                <a:gd name="T15" fmla="*/ 83 h 90"/>
                <a:gd name="T16" fmla="*/ 3 w 138"/>
                <a:gd name="T17" fmla="*/ 59 h 90"/>
                <a:gd name="T18" fmla="*/ 1 w 138"/>
                <a:gd name="T19" fmla="*/ 52 h 90"/>
                <a:gd name="T20" fmla="*/ 4 w 138"/>
                <a:gd name="T21" fmla="*/ 23 h 90"/>
                <a:gd name="T22" fmla="*/ 15 w 138"/>
                <a:gd name="T23" fmla="*/ 10 h 90"/>
                <a:gd name="T24" fmla="*/ 30 w 138"/>
                <a:gd name="T25" fmla="*/ 5 h 90"/>
                <a:gd name="T26" fmla="*/ 39 w 138"/>
                <a:gd name="T27" fmla="*/ 2 h 90"/>
                <a:gd name="T28" fmla="*/ 47 w 138"/>
                <a:gd name="T29" fmla="*/ 6 h 90"/>
                <a:gd name="T30" fmla="*/ 60 w 138"/>
                <a:gd name="T31" fmla="*/ 49 h 90"/>
                <a:gd name="T32" fmla="*/ 67 w 138"/>
                <a:gd name="T33" fmla="*/ 69 h 90"/>
                <a:gd name="T34" fmla="*/ 69 w 138"/>
                <a:gd name="T35" fmla="*/ 74 h 90"/>
                <a:gd name="T36" fmla="*/ 70 w 138"/>
                <a:gd name="T37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8" h="90">
                  <a:moveTo>
                    <a:pt x="70" y="73"/>
                  </a:moveTo>
                  <a:cubicBezTo>
                    <a:pt x="78" y="49"/>
                    <a:pt x="86" y="25"/>
                    <a:pt x="94" y="0"/>
                  </a:cubicBezTo>
                  <a:cubicBezTo>
                    <a:pt x="100" y="2"/>
                    <a:pt x="105" y="3"/>
                    <a:pt x="111" y="5"/>
                  </a:cubicBezTo>
                  <a:cubicBezTo>
                    <a:pt x="115" y="7"/>
                    <a:pt x="119" y="8"/>
                    <a:pt x="123" y="10"/>
                  </a:cubicBezTo>
                  <a:cubicBezTo>
                    <a:pt x="128" y="12"/>
                    <a:pt x="132" y="16"/>
                    <a:pt x="133" y="21"/>
                  </a:cubicBezTo>
                  <a:cubicBezTo>
                    <a:pt x="135" y="31"/>
                    <a:pt x="137" y="42"/>
                    <a:pt x="138" y="53"/>
                  </a:cubicBezTo>
                  <a:cubicBezTo>
                    <a:pt x="138" y="55"/>
                    <a:pt x="137" y="57"/>
                    <a:pt x="135" y="58"/>
                  </a:cubicBezTo>
                  <a:cubicBezTo>
                    <a:pt x="122" y="70"/>
                    <a:pt x="108" y="79"/>
                    <a:pt x="90" y="83"/>
                  </a:cubicBezTo>
                  <a:cubicBezTo>
                    <a:pt x="57" y="90"/>
                    <a:pt x="28" y="82"/>
                    <a:pt x="3" y="59"/>
                  </a:cubicBezTo>
                  <a:cubicBezTo>
                    <a:pt x="2" y="58"/>
                    <a:pt x="0" y="55"/>
                    <a:pt x="1" y="52"/>
                  </a:cubicBezTo>
                  <a:cubicBezTo>
                    <a:pt x="1" y="43"/>
                    <a:pt x="3" y="33"/>
                    <a:pt x="4" y="23"/>
                  </a:cubicBezTo>
                  <a:cubicBezTo>
                    <a:pt x="5" y="17"/>
                    <a:pt x="9" y="12"/>
                    <a:pt x="15" y="10"/>
                  </a:cubicBezTo>
                  <a:cubicBezTo>
                    <a:pt x="20" y="8"/>
                    <a:pt x="25" y="7"/>
                    <a:pt x="30" y="5"/>
                  </a:cubicBezTo>
                  <a:cubicBezTo>
                    <a:pt x="33" y="4"/>
                    <a:pt x="36" y="3"/>
                    <a:pt x="39" y="2"/>
                  </a:cubicBezTo>
                  <a:cubicBezTo>
                    <a:pt x="45" y="0"/>
                    <a:pt x="45" y="1"/>
                    <a:pt x="47" y="6"/>
                  </a:cubicBezTo>
                  <a:cubicBezTo>
                    <a:pt x="51" y="20"/>
                    <a:pt x="56" y="34"/>
                    <a:pt x="60" y="49"/>
                  </a:cubicBezTo>
                  <a:cubicBezTo>
                    <a:pt x="63" y="55"/>
                    <a:pt x="65" y="62"/>
                    <a:pt x="67" y="69"/>
                  </a:cubicBezTo>
                  <a:cubicBezTo>
                    <a:pt x="68" y="71"/>
                    <a:pt x="68" y="72"/>
                    <a:pt x="69" y="74"/>
                  </a:cubicBezTo>
                  <a:cubicBezTo>
                    <a:pt x="69" y="74"/>
                    <a:pt x="70" y="74"/>
                    <a:pt x="70" y="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43" name="Freeform 8"/>
            <p:cNvSpPr>
              <a:spLocks/>
            </p:cNvSpPr>
            <p:nvPr/>
          </p:nvSpPr>
          <p:spPr bwMode="auto">
            <a:xfrm>
              <a:off x="2670175" y="3170238"/>
              <a:ext cx="292100" cy="290513"/>
            </a:xfrm>
            <a:custGeom>
              <a:avLst/>
              <a:gdLst>
                <a:gd name="T0" fmla="*/ 44 w 91"/>
                <a:gd name="T1" fmla="*/ 0 h 91"/>
                <a:gd name="T2" fmla="*/ 72 w 91"/>
                <a:gd name="T3" fmla="*/ 13 h 91"/>
                <a:gd name="T4" fmla="*/ 75 w 91"/>
                <a:gd name="T5" fmla="*/ 17 h 91"/>
                <a:gd name="T6" fmla="*/ 83 w 91"/>
                <a:gd name="T7" fmla="*/ 32 h 91"/>
                <a:gd name="T8" fmla="*/ 77 w 91"/>
                <a:gd name="T9" fmla="*/ 56 h 91"/>
                <a:gd name="T10" fmla="*/ 74 w 91"/>
                <a:gd name="T11" fmla="*/ 59 h 91"/>
                <a:gd name="T12" fmla="*/ 64 w 91"/>
                <a:gd name="T13" fmla="*/ 76 h 91"/>
                <a:gd name="T14" fmla="*/ 25 w 91"/>
                <a:gd name="T15" fmla="*/ 77 h 91"/>
                <a:gd name="T16" fmla="*/ 15 w 91"/>
                <a:gd name="T17" fmla="*/ 60 h 91"/>
                <a:gd name="T18" fmla="*/ 10 w 91"/>
                <a:gd name="T19" fmla="*/ 56 h 91"/>
                <a:gd name="T20" fmla="*/ 1 w 91"/>
                <a:gd name="T21" fmla="*/ 44 h 91"/>
                <a:gd name="T22" fmla="*/ 9 w 91"/>
                <a:gd name="T23" fmla="*/ 29 h 91"/>
                <a:gd name="T24" fmla="*/ 12 w 91"/>
                <a:gd name="T25" fmla="*/ 23 h 91"/>
                <a:gd name="T26" fmla="*/ 29 w 91"/>
                <a:gd name="T27" fmla="*/ 3 h 91"/>
                <a:gd name="T28" fmla="*/ 44 w 91"/>
                <a:gd name="T2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44" y="0"/>
                  </a:moveTo>
                  <a:cubicBezTo>
                    <a:pt x="56" y="0"/>
                    <a:pt x="66" y="3"/>
                    <a:pt x="72" y="13"/>
                  </a:cubicBezTo>
                  <a:cubicBezTo>
                    <a:pt x="73" y="14"/>
                    <a:pt x="74" y="16"/>
                    <a:pt x="75" y="17"/>
                  </a:cubicBezTo>
                  <a:cubicBezTo>
                    <a:pt x="77" y="23"/>
                    <a:pt x="78" y="28"/>
                    <a:pt x="83" y="32"/>
                  </a:cubicBezTo>
                  <a:cubicBezTo>
                    <a:pt x="91" y="38"/>
                    <a:pt x="86" y="53"/>
                    <a:pt x="77" y="56"/>
                  </a:cubicBezTo>
                  <a:cubicBezTo>
                    <a:pt x="76" y="57"/>
                    <a:pt x="75" y="58"/>
                    <a:pt x="74" y="59"/>
                  </a:cubicBezTo>
                  <a:cubicBezTo>
                    <a:pt x="70" y="65"/>
                    <a:pt x="68" y="71"/>
                    <a:pt x="64" y="76"/>
                  </a:cubicBezTo>
                  <a:cubicBezTo>
                    <a:pt x="52" y="90"/>
                    <a:pt x="38" y="91"/>
                    <a:pt x="25" y="77"/>
                  </a:cubicBezTo>
                  <a:cubicBezTo>
                    <a:pt x="21" y="72"/>
                    <a:pt x="17" y="67"/>
                    <a:pt x="15" y="60"/>
                  </a:cubicBezTo>
                  <a:cubicBezTo>
                    <a:pt x="15" y="58"/>
                    <a:pt x="13" y="56"/>
                    <a:pt x="10" y="56"/>
                  </a:cubicBezTo>
                  <a:cubicBezTo>
                    <a:pt x="4" y="55"/>
                    <a:pt x="2" y="50"/>
                    <a:pt x="1" y="44"/>
                  </a:cubicBezTo>
                  <a:cubicBezTo>
                    <a:pt x="0" y="37"/>
                    <a:pt x="2" y="33"/>
                    <a:pt x="9" y="29"/>
                  </a:cubicBezTo>
                  <a:cubicBezTo>
                    <a:pt x="11" y="28"/>
                    <a:pt x="12" y="25"/>
                    <a:pt x="12" y="23"/>
                  </a:cubicBezTo>
                  <a:cubicBezTo>
                    <a:pt x="15" y="14"/>
                    <a:pt x="19" y="6"/>
                    <a:pt x="29" y="3"/>
                  </a:cubicBezTo>
                  <a:cubicBezTo>
                    <a:pt x="34" y="2"/>
                    <a:pt x="39" y="1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44" name="Freeform 9"/>
            <p:cNvSpPr>
              <a:spLocks/>
            </p:cNvSpPr>
            <p:nvPr/>
          </p:nvSpPr>
          <p:spPr bwMode="auto">
            <a:xfrm>
              <a:off x="2779713" y="3525838"/>
              <a:ext cx="60325" cy="114300"/>
            </a:xfrm>
            <a:custGeom>
              <a:avLst/>
              <a:gdLst>
                <a:gd name="T0" fmla="*/ 6 w 19"/>
                <a:gd name="T1" fmla="*/ 0 h 36"/>
                <a:gd name="T2" fmla="*/ 14 w 19"/>
                <a:gd name="T3" fmla="*/ 0 h 36"/>
                <a:gd name="T4" fmla="*/ 10 w 19"/>
                <a:gd name="T5" fmla="*/ 36 h 36"/>
                <a:gd name="T6" fmla="*/ 6 w 19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36">
                  <a:moveTo>
                    <a:pt x="6" y="0"/>
                  </a:moveTo>
                  <a:cubicBezTo>
                    <a:pt x="8" y="0"/>
                    <a:pt x="11" y="0"/>
                    <a:pt x="14" y="0"/>
                  </a:cubicBezTo>
                  <a:cubicBezTo>
                    <a:pt x="19" y="12"/>
                    <a:pt x="16" y="24"/>
                    <a:pt x="10" y="36"/>
                  </a:cubicBezTo>
                  <a:cubicBezTo>
                    <a:pt x="5" y="24"/>
                    <a:pt x="0" y="13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45" name="Freeform 10"/>
            <p:cNvSpPr>
              <a:spLocks/>
            </p:cNvSpPr>
            <p:nvPr/>
          </p:nvSpPr>
          <p:spPr bwMode="auto">
            <a:xfrm>
              <a:off x="2789238" y="3473451"/>
              <a:ext cx="44450" cy="36513"/>
            </a:xfrm>
            <a:custGeom>
              <a:avLst/>
              <a:gdLst>
                <a:gd name="T0" fmla="*/ 14 w 14"/>
                <a:gd name="T1" fmla="*/ 0 h 11"/>
                <a:gd name="T2" fmla="*/ 14 w 14"/>
                <a:gd name="T3" fmla="*/ 11 h 11"/>
                <a:gd name="T4" fmla="*/ 0 w 14"/>
                <a:gd name="T5" fmla="*/ 11 h 11"/>
                <a:gd name="T6" fmla="*/ 0 w 14"/>
                <a:gd name="T7" fmla="*/ 0 h 11"/>
                <a:gd name="T8" fmla="*/ 14 w 1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14" y="4"/>
                    <a:pt x="14" y="7"/>
                    <a:pt x="14" y="11"/>
                  </a:cubicBezTo>
                  <a:cubicBezTo>
                    <a:pt x="10" y="11"/>
                    <a:pt x="5" y="11"/>
                    <a:pt x="0" y="11"/>
                  </a:cubicBezTo>
                  <a:cubicBezTo>
                    <a:pt x="0" y="7"/>
                    <a:pt x="0" y="4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315669" y="1792895"/>
            <a:ext cx="635743" cy="637549"/>
            <a:chOff x="2257425" y="2868613"/>
            <a:chExt cx="1117600" cy="1120775"/>
          </a:xfrm>
        </p:grpSpPr>
        <p:sp>
          <p:nvSpPr>
            <p:cNvPr id="47" name="Freeform 5"/>
            <p:cNvSpPr>
              <a:spLocks noEditPoints="1"/>
            </p:cNvSpPr>
            <p:nvPr/>
          </p:nvSpPr>
          <p:spPr bwMode="auto">
            <a:xfrm>
              <a:off x="2257425" y="2868613"/>
              <a:ext cx="1117600" cy="1120775"/>
            </a:xfrm>
            <a:custGeom>
              <a:avLst/>
              <a:gdLst>
                <a:gd name="T0" fmla="*/ 320 w 349"/>
                <a:gd name="T1" fmla="*/ 91 h 350"/>
                <a:gd name="T2" fmla="*/ 337 w 349"/>
                <a:gd name="T3" fmla="*/ 115 h 350"/>
                <a:gd name="T4" fmla="*/ 323 w 349"/>
                <a:gd name="T5" fmla="*/ 133 h 350"/>
                <a:gd name="T6" fmla="*/ 318 w 349"/>
                <a:gd name="T7" fmla="*/ 157 h 350"/>
                <a:gd name="T8" fmla="*/ 338 w 349"/>
                <a:gd name="T9" fmla="*/ 177 h 350"/>
                <a:gd name="T10" fmla="*/ 344 w 349"/>
                <a:gd name="T11" fmla="*/ 208 h 350"/>
                <a:gd name="T12" fmla="*/ 322 w 349"/>
                <a:gd name="T13" fmla="*/ 217 h 350"/>
                <a:gd name="T14" fmla="*/ 306 w 349"/>
                <a:gd name="T15" fmla="*/ 236 h 350"/>
                <a:gd name="T16" fmla="*/ 317 w 349"/>
                <a:gd name="T17" fmla="*/ 260 h 350"/>
                <a:gd name="T18" fmla="*/ 307 w 349"/>
                <a:gd name="T19" fmla="*/ 286 h 350"/>
                <a:gd name="T20" fmla="*/ 279 w 349"/>
                <a:gd name="T21" fmla="*/ 283 h 350"/>
                <a:gd name="T22" fmla="*/ 258 w 349"/>
                <a:gd name="T23" fmla="*/ 294 h 350"/>
                <a:gd name="T24" fmla="*/ 256 w 349"/>
                <a:gd name="T25" fmla="*/ 321 h 350"/>
                <a:gd name="T26" fmla="*/ 233 w 349"/>
                <a:gd name="T27" fmla="*/ 337 h 350"/>
                <a:gd name="T28" fmla="*/ 212 w 349"/>
                <a:gd name="T29" fmla="*/ 322 h 350"/>
                <a:gd name="T30" fmla="*/ 187 w 349"/>
                <a:gd name="T31" fmla="*/ 320 h 350"/>
                <a:gd name="T32" fmla="*/ 171 w 349"/>
                <a:gd name="T33" fmla="*/ 343 h 350"/>
                <a:gd name="T34" fmla="*/ 140 w 349"/>
                <a:gd name="T35" fmla="*/ 346 h 350"/>
                <a:gd name="T36" fmla="*/ 133 w 349"/>
                <a:gd name="T37" fmla="*/ 324 h 350"/>
                <a:gd name="T38" fmla="*/ 113 w 349"/>
                <a:gd name="T39" fmla="*/ 308 h 350"/>
                <a:gd name="T40" fmla="*/ 87 w 349"/>
                <a:gd name="T41" fmla="*/ 321 h 350"/>
                <a:gd name="T42" fmla="*/ 61 w 349"/>
                <a:gd name="T43" fmla="*/ 307 h 350"/>
                <a:gd name="T44" fmla="*/ 65 w 349"/>
                <a:gd name="T45" fmla="*/ 283 h 350"/>
                <a:gd name="T46" fmla="*/ 53 w 349"/>
                <a:gd name="T47" fmla="*/ 258 h 350"/>
                <a:gd name="T48" fmla="*/ 28 w 349"/>
                <a:gd name="T49" fmla="*/ 255 h 350"/>
                <a:gd name="T50" fmla="*/ 8 w 349"/>
                <a:gd name="T51" fmla="*/ 233 h 350"/>
                <a:gd name="T52" fmla="*/ 25 w 349"/>
                <a:gd name="T53" fmla="*/ 211 h 350"/>
                <a:gd name="T54" fmla="*/ 28 w 349"/>
                <a:gd name="T55" fmla="*/ 189 h 350"/>
                <a:gd name="T56" fmla="*/ 7 w 349"/>
                <a:gd name="T57" fmla="*/ 170 h 350"/>
                <a:gd name="T58" fmla="*/ 2 w 349"/>
                <a:gd name="T59" fmla="*/ 142 h 350"/>
                <a:gd name="T60" fmla="*/ 28 w 349"/>
                <a:gd name="T61" fmla="*/ 131 h 350"/>
                <a:gd name="T62" fmla="*/ 41 w 349"/>
                <a:gd name="T63" fmla="*/ 113 h 350"/>
                <a:gd name="T64" fmla="*/ 29 w 349"/>
                <a:gd name="T65" fmla="*/ 88 h 350"/>
                <a:gd name="T66" fmla="*/ 39 w 349"/>
                <a:gd name="T67" fmla="*/ 62 h 350"/>
                <a:gd name="T68" fmla="*/ 66 w 349"/>
                <a:gd name="T69" fmla="*/ 65 h 350"/>
                <a:gd name="T70" fmla="*/ 79 w 349"/>
                <a:gd name="T71" fmla="*/ 62 h 350"/>
                <a:gd name="T72" fmla="*/ 97 w 349"/>
                <a:gd name="T73" fmla="*/ 17 h 350"/>
                <a:gd name="T74" fmla="*/ 124 w 349"/>
                <a:gd name="T75" fmla="*/ 13 h 350"/>
                <a:gd name="T76" fmla="*/ 148 w 349"/>
                <a:gd name="T77" fmla="*/ 31 h 350"/>
                <a:gd name="T78" fmla="*/ 172 w 349"/>
                <a:gd name="T79" fmla="*/ 21 h 350"/>
                <a:gd name="T80" fmla="*/ 187 w 349"/>
                <a:gd name="T81" fmla="*/ 0 h 350"/>
                <a:gd name="T82" fmla="*/ 214 w 349"/>
                <a:gd name="T83" fmla="*/ 11 h 350"/>
                <a:gd name="T84" fmla="*/ 225 w 349"/>
                <a:gd name="T85" fmla="*/ 38 h 350"/>
                <a:gd name="T86" fmla="*/ 248 w 349"/>
                <a:gd name="T87" fmla="*/ 40 h 350"/>
                <a:gd name="T88" fmla="*/ 273 w 349"/>
                <a:gd name="T89" fmla="*/ 31 h 350"/>
                <a:gd name="T90" fmla="*/ 288 w 349"/>
                <a:gd name="T91" fmla="*/ 55 h 350"/>
                <a:gd name="T92" fmla="*/ 283 w 349"/>
                <a:gd name="T93" fmla="*/ 76 h 350"/>
                <a:gd name="T94" fmla="*/ 301 w 349"/>
                <a:gd name="T95" fmla="*/ 94 h 350"/>
                <a:gd name="T96" fmla="*/ 62 w 349"/>
                <a:gd name="T97" fmla="*/ 174 h 350"/>
                <a:gd name="T98" fmla="*/ 285 w 349"/>
                <a:gd name="T99" fmla="*/ 17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350">
                  <a:moveTo>
                    <a:pt x="301" y="94"/>
                  </a:moveTo>
                  <a:cubicBezTo>
                    <a:pt x="308" y="93"/>
                    <a:pt x="314" y="92"/>
                    <a:pt x="320" y="91"/>
                  </a:cubicBezTo>
                  <a:cubicBezTo>
                    <a:pt x="324" y="90"/>
                    <a:pt x="328" y="92"/>
                    <a:pt x="330" y="96"/>
                  </a:cubicBezTo>
                  <a:cubicBezTo>
                    <a:pt x="332" y="102"/>
                    <a:pt x="335" y="109"/>
                    <a:pt x="337" y="115"/>
                  </a:cubicBezTo>
                  <a:cubicBezTo>
                    <a:pt x="339" y="119"/>
                    <a:pt x="337" y="122"/>
                    <a:pt x="335" y="125"/>
                  </a:cubicBezTo>
                  <a:cubicBezTo>
                    <a:pt x="331" y="128"/>
                    <a:pt x="327" y="130"/>
                    <a:pt x="323" y="133"/>
                  </a:cubicBezTo>
                  <a:cubicBezTo>
                    <a:pt x="317" y="138"/>
                    <a:pt x="316" y="141"/>
                    <a:pt x="317" y="149"/>
                  </a:cubicBezTo>
                  <a:cubicBezTo>
                    <a:pt x="318" y="151"/>
                    <a:pt x="318" y="154"/>
                    <a:pt x="318" y="157"/>
                  </a:cubicBezTo>
                  <a:cubicBezTo>
                    <a:pt x="318" y="168"/>
                    <a:pt x="324" y="173"/>
                    <a:pt x="333" y="176"/>
                  </a:cubicBezTo>
                  <a:cubicBezTo>
                    <a:pt x="335" y="176"/>
                    <a:pt x="336" y="177"/>
                    <a:pt x="338" y="177"/>
                  </a:cubicBezTo>
                  <a:cubicBezTo>
                    <a:pt x="349" y="182"/>
                    <a:pt x="347" y="184"/>
                    <a:pt x="346" y="194"/>
                  </a:cubicBezTo>
                  <a:cubicBezTo>
                    <a:pt x="346" y="199"/>
                    <a:pt x="345" y="203"/>
                    <a:pt x="344" y="208"/>
                  </a:cubicBezTo>
                  <a:cubicBezTo>
                    <a:pt x="343" y="212"/>
                    <a:pt x="340" y="215"/>
                    <a:pt x="336" y="215"/>
                  </a:cubicBezTo>
                  <a:cubicBezTo>
                    <a:pt x="331" y="216"/>
                    <a:pt x="327" y="216"/>
                    <a:pt x="322" y="217"/>
                  </a:cubicBezTo>
                  <a:cubicBezTo>
                    <a:pt x="317" y="217"/>
                    <a:pt x="313" y="220"/>
                    <a:pt x="310" y="225"/>
                  </a:cubicBezTo>
                  <a:cubicBezTo>
                    <a:pt x="309" y="229"/>
                    <a:pt x="308" y="232"/>
                    <a:pt x="306" y="236"/>
                  </a:cubicBezTo>
                  <a:cubicBezTo>
                    <a:pt x="304" y="241"/>
                    <a:pt x="305" y="245"/>
                    <a:pt x="308" y="249"/>
                  </a:cubicBezTo>
                  <a:cubicBezTo>
                    <a:pt x="311" y="253"/>
                    <a:pt x="314" y="256"/>
                    <a:pt x="317" y="260"/>
                  </a:cubicBezTo>
                  <a:cubicBezTo>
                    <a:pt x="321" y="265"/>
                    <a:pt x="321" y="269"/>
                    <a:pt x="317" y="274"/>
                  </a:cubicBezTo>
                  <a:cubicBezTo>
                    <a:pt x="313" y="278"/>
                    <a:pt x="310" y="282"/>
                    <a:pt x="307" y="286"/>
                  </a:cubicBezTo>
                  <a:cubicBezTo>
                    <a:pt x="302" y="292"/>
                    <a:pt x="299" y="292"/>
                    <a:pt x="293" y="289"/>
                  </a:cubicBezTo>
                  <a:cubicBezTo>
                    <a:pt x="288" y="287"/>
                    <a:pt x="284" y="285"/>
                    <a:pt x="279" y="283"/>
                  </a:cubicBezTo>
                  <a:cubicBezTo>
                    <a:pt x="275" y="282"/>
                    <a:pt x="271" y="284"/>
                    <a:pt x="268" y="286"/>
                  </a:cubicBezTo>
                  <a:cubicBezTo>
                    <a:pt x="264" y="289"/>
                    <a:pt x="261" y="291"/>
                    <a:pt x="258" y="294"/>
                  </a:cubicBezTo>
                  <a:cubicBezTo>
                    <a:pt x="254" y="297"/>
                    <a:pt x="253" y="301"/>
                    <a:pt x="254" y="306"/>
                  </a:cubicBezTo>
                  <a:cubicBezTo>
                    <a:pt x="255" y="311"/>
                    <a:pt x="255" y="316"/>
                    <a:pt x="256" y="321"/>
                  </a:cubicBezTo>
                  <a:cubicBezTo>
                    <a:pt x="256" y="326"/>
                    <a:pt x="254" y="329"/>
                    <a:pt x="251" y="330"/>
                  </a:cubicBezTo>
                  <a:cubicBezTo>
                    <a:pt x="245" y="333"/>
                    <a:pt x="239" y="335"/>
                    <a:pt x="233" y="337"/>
                  </a:cubicBezTo>
                  <a:cubicBezTo>
                    <a:pt x="227" y="339"/>
                    <a:pt x="224" y="338"/>
                    <a:pt x="220" y="333"/>
                  </a:cubicBezTo>
                  <a:cubicBezTo>
                    <a:pt x="218" y="329"/>
                    <a:pt x="215" y="325"/>
                    <a:pt x="212" y="322"/>
                  </a:cubicBezTo>
                  <a:cubicBezTo>
                    <a:pt x="209" y="318"/>
                    <a:pt x="205" y="317"/>
                    <a:pt x="201" y="318"/>
                  </a:cubicBezTo>
                  <a:cubicBezTo>
                    <a:pt x="196" y="318"/>
                    <a:pt x="192" y="319"/>
                    <a:pt x="187" y="320"/>
                  </a:cubicBezTo>
                  <a:cubicBezTo>
                    <a:pt x="182" y="321"/>
                    <a:pt x="179" y="324"/>
                    <a:pt x="177" y="328"/>
                  </a:cubicBezTo>
                  <a:cubicBezTo>
                    <a:pt x="175" y="333"/>
                    <a:pt x="173" y="338"/>
                    <a:pt x="171" y="343"/>
                  </a:cubicBezTo>
                  <a:cubicBezTo>
                    <a:pt x="169" y="347"/>
                    <a:pt x="167" y="350"/>
                    <a:pt x="162" y="349"/>
                  </a:cubicBezTo>
                  <a:cubicBezTo>
                    <a:pt x="155" y="348"/>
                    <a:pt x="147" y="348"/>
                    <a:pt x="140" y="346"/>
                  </a:cubicBezTo>
                  <a:cubicBezTo>
                    <a:pt x="137" y="345"/>
                    <a:pt x="135" y="341"/>
                    <a:pt x="134" y="338"/>
                  </a:cubicBezTo>
                  <a:cubicBezTo>
                    <a:pt x="133" y="333"/>
                    <a:pt x="133" y="328"/>
                    <a:pt x="133" y="324"/>
                  </a:cubicBezTo>
                  <a:cubicBezTo>
                    <a:pt x="132" y="318"/>
                    <a:pt x="129" y="313"/>
                    <a:pt x="123" y="312"/>
                  </a:cubicBezTo>
                  <a:cubicBezTo>
                    <a:pt x="119" y="310"/>
                    <a:pt x="116" y="309"/>
                    <a:pt x="113" y="308"/>
                  </a:cubicBezTo>
                  <a:cubicBezTo>
                    <a:pt x="108" y="306"/>
                    <a:pt x="104" y="307"/>
                    <a:pt x="101" y="310"/>
                  </a:cubicBezTo>
                  <a:cubicBezTo>
                    <a:pt x="96" y="314"/>
                    <a:pt x="92" y="317"/>
                    <a:pt x="87" y="321"/>
                  </a:cubicBezTo>
                  <a:cubicBezTo>
                    <a:pt x="84" y="323"/>
                    <a:pt x="81" y="323"/>
                    <a:pt x="78" y="320"/>
                  </a:cubicBezTo>
                  <a:cubicBezTo>
                    <a:pt x="72" y="316"/>
                    <a:pt x="66" y="312"/>
                    <a:pt x="61" y="307"/>
                  </a:cubicBezTo>
                  <a:cubicBezTo>
                    <a:pt x="57" y="304"/>
                    <a:pt x="58" y="299"/>
                    <a:pt x="60" y="295"/>
                  </a:cubicBezTo>
                  <a:cubicBezTo>
                    <a:pt x="62" y="291"/>
                    <a:pt x="63" y="287"/>
                    <a:pt x="65" y="283"/>
                  </a:cubicBezTo>
                  <a:cubicBezTo>
                    <a:pt x="67" y="278"/>
                    <a:pt x="66" y="274"/>
                    <a:pt x="64" y="271"/>
                  </a:cubicBezTo>
                  <a:cubicBezTo>
                    <a:pt x="60" y="266"/>
                    <a:pt x="57" y="262"/>
                    <a:pt x="53" y="258"/>
                  </a:cubicBezTo>
                  <a:cubicBezTo>
                    <a:pt x="51" y="254"/>
                    <a:pt x="47" y="253"/>
                    <a:pt x="43" y="253"/>
                  </a:cubicBezTo>
                  <a:cubicBezTo>
                    <a:pt x="38" y="254"/>
                    <a:pt x="33" y="254"/>
                    <a:pt x="28" y="255"/>
                  </a:cubicBezTo>
                  <a:cubicBezTo>
                    <a:pt x="22" y="257"/>
                    <a:pt x="18" y="255"/>
                    <a:pt x="15" y="249"/>
                  </a:cubicBezTo>
                  <a:cubicBezTo>
                    <a:pt x="13" y="244"/>
                    <a:pt x="10" y="239"/>
                    <a:pt x="8" y="233"/>
                  </a:cubicBezTo>
                  <a:cubicBezTo>
                    <a:pt x="6" y="229"/>
                    <a:pt x="7" y="225"/>
                    <a:pt x="11" y="222"/>
                  </a:cubicBezTo>
                  <a:cubicBezTo>
                    <a:pt x="15" y="218"/>
                    <a:pt x="20" y="214"/>
                    <a:pt x="25" y="211"/>
                  </a:cubicBezTo>
                  <a:cubicBezTo>
                    <a:pt x="29" y="208"/>
                    <a:pt x="30" y="204"/>
                    <a:pt x="30" y="199"/>
                  </a:cubicBezTo>
                  <a:cubicBezTo>
                    <a:pt x="29" y="195"/>
                    <a:pt x="28" y="192"/>
                    <a:pt x="28" y="189"/>
                  </a:cubicBezTo>
                  <a:cubicBezTo>
                    <a:pt x="28" y="180"/>
                    <a:pt x="23" y="176"/>
                    <a:pt x="16" y="174"/>
                  </a:cubicBezTo>
                  <a:cubicBezTo>
                    <a:pt x="13" y="173"/>
                    <a:pt x="10" y="171"/>
                    <a:pt x="7" y="170"/>
                  </a:cubicBezTo>
                  <a:cubicBezTo>
                    <a:pt x="2" y="169"/>
                    <a:pt x="0" y="166"/>
                    <a:pt x="0" y="162"/>
                  </a:cubicBezTo>
                  <a:cubicBezTo>
                    <a:pt x="1" y="155"/>
                    <a:pt x="1" y="149"/>
                    <a:pt x="2" y="142"/>
                  </a:cubicBezTo>
                  <a:cubicBezTo>
                    <a:pt x="2" y="136"/>
                    <a:pt x="5" y="134"/>
                    <a:pt x="11" y="133"/>
                  </a:cubicBezTo>
                  <a:cubicBezTo>
                    <a:pt x="17" y="132"/>
                    <a:pt x="23" y="132"/>
                    <a:pt x="28" y="131"/>
                  </a:cubicBezTo>
                  <a:cubicBezTo>
                    <a:pt x="32" y="130"/>
                    <a:pt x="35" y="128"/>
                    <a:pt x="36" y="124"/>
                  </a:cubicBezTo>
                  <a:cubicBezTo>
                    <a:pt x="38" y="120"/>
                    <a:pt x="40" y="117"/>
                    <a:pt x="41" y="113"/>
                  </a:cubicBezTo>
                  <a:cubicBezTo>
                    <a:pt x="42" y="109"/>
                    <a:pt x="42" y="105"/>
                    <a:pt x="39" y="101"/>
                  </a:cubicBezTo>
                  <a:cubicBezTo>
                    <a:pt x="36" y="97"/>
                    <a:pt x="32" y="93"/>
                    <a:pt x="29" y="88"/>
                  </a:cubicBezTo>
                  <a:cubicBezTo>
                    <a:pt x="26" y="84"/>
                    <a:pt x="26" y="80"/>
                    <a:pt x="29" y="76"/>
                  </a:cubicBezTo>
                  <a:cubicBezTo>
                    <a:pt x="32" y="71"/>
                    <a:pt x="36" y="66"/>
                    <a:pt x="39" y="62"/>
                  </a:cubicBezTo>
                  <a:cubicBezTo>
                    <a:pt x="42" y="57"/>
                    <a:pt x="46" y="56"/>
                    <a:pt x="52" y="58"/>
                  </a:cubicBezTo>
                  <a:cubicBezTo>
                    <a:pt x="57" y="60"/>
                    <a:pt x="62" y="62"/>
                    <a:pt x="66" y="65"/>
                  </a:cubicBezTo>
                  <a:cubicBezTo>
                    <a:pt x="70" y="67"/>
                    <a:pt x="74" y="66"/>
                    <a:pt x="77" y="64"/>
                  </a:cubicBezTo>
                  <a:cubicBezTo>
                    <a:pt x="78" y="63"/>
                    <a:pt x="79" y="63"/>
                    <a:pt x="79" y="62"/>
                  </a:cubicBezTo>
                  <a:cubicBezTo>
                    <a:pt x="94" y="51"/>
                    <a:pt x="94" y="51"/>
                    <a:pt x="90" y="30"/>
                  </a:cubicBezTo>
                  <a:cubicBezTo>
                    <a:pt x="89" y="23"/>
                    <a:pt x="91" y="20"/>
                    <a:pt x="97" y="17"/>
                  </a:cubicBezTo>
                  <a:cubicBezTo>
                    <a:pt x="102" y="15"/>
                    <a:pt x="107" y="13"/>
                    <a:pt x="112" y="11"/>
                  </a:cubicBezTo>
                  <a:cubicBezTo>
                    <a:pt x="117" y="8"/>
                    <a:pt x="120" y="9"/>
                    <a:pt x="124" y="13"/>
                  </a:cubicBezTo>
                  <a:cubicBezTo>
                    <a:pt x="127" y="17"/>
                    <a:pt x="130" y="22"/>
                    <a:pt x="133" y="26"/>
                  </a:cubicBezTo>
                  <a:cubicBezTo>
                    <a:pt x="138" y="31"/>
                    <a:pt x="142" y="32"/>
                    <a:pt x="148" y="31"/>
                  </a:cubicBezTo>
                  <a:cubicBezTo>
                    <a:pt x="152" y="29"/>
                    <a:pt x="156" y="29"/>
                    <a:pt x="160" y="29"/>
                  </a:cubicBezTo>
                  <a:cubicBezTo>
                    <a:pt x="166" y="28"/>
                    <a:pt x="170" y="26"/>
                    <a:pt x="172" y="21"/>
                  </a:cubicBezTo>
                  <a:cubicBezTo>
                    <a:pt x="173" y="16"/>
                    <a:pt x="175" y="11"/>
                    <a:pt x="177" y="6"/>
                  </a:cubicBezTo>
                  <a:cubicBezTo>
                    <a:pt x="179" y="2"/>
                    <a:pt x="182" y="0"/>
                    <a:pt x="187" y="0"/>
                  </a:cubicBezTo>
                  <a:cubicBezTo>
                    <a:pt x="194" y="1"/>
                    <a:pt x="201" y="2"/>
                    <a:pt x="208" y="3"/>
                  </a:cubicBezTo>
                  <a:cubicBezTo>
                    <a:pt x="212" y="3"/>
                    <a:pt x="214" y="6"/>
                    <a:pt x="214" y="11"/>
                  </a:cubicBezTo>
                  <a:cubicBezTo>
                    <a:pt x="215" y="17"/>
                    <a:pt x="216" y="23"/>
                    <a:pt x="217" y="29"/>
                  </a:cubicBezTo>
                  <a:cubicBezTo>
                    <a:pt x="218" y="34"/>
                    <a:pt x="221" y="36"/>
                    <a:pt x="225" y="38"/>
                  </a:cubicBezTo>
                  <a:cubicBezTo>
                    <a:pt x="228" y="39"/>
                    <a:pt x="231" y="40"/>
                    <a:pt x="234" y="41"/>
                  </a:cubicBezTo>
                  <a:cubicBezTo>
                    <a:pt x="239" y="45"/>
                    <a:pt x="244" y="43"/>
                    <a:pt x="248" y="40"/>
                  </a:cubicBezTo>
                  <a:cubicBezTo>
                    <a:pt x="252" y="37"/>
                    <a:pt x="256" y="34"/>
                    <a:pt x="259" y="31"/>
                  </a:cubicBezTo>
                  <a:cubicBezTo>
                    <a:pt x="264" y="27"/>
                    <a:pt x="268" y="27"/>
                    <a:pt x="273" y="31"/>
                  </a:cubicBezTo>
                  <a:cubicBezTo>
                    <a:pt x="277" y="34"/>
                    <a:pt x="281" y="37"/>
                    <a:pt x="285" y="41"/>
                  </a:cubicBezTo>
                  <a:cubicBezTo>
                    <a:pt x="290" y="45"/>
                    <a:pt x="291" y="49"/>
                    <a:pt x="288" y="55"/>
                  </a:cubicBezTo>
                  <a:cubicBezTo>
                    <a:pt x="286" y="59"/>
                    <a:pt x="284" y="64"/>
                    <a:pt x="283" y="68"/>
                  </a:cubicBezTo>
                  <a:cubicBezTo>
                    <a:pt x="282" y="71"/>
                    <a:pt x="282" y="74"/>
                    <a:pt x="283" y="76"/>
                  </a:cubicBezTo>
                  <a:cubicBezTo>
                    <a:pt x="286" y="81"/>
                    <a:pt x="290" y="86"/>
                    <a:pt x="295" y="91"/>
                  </a:cubicBezTo>
                  <a:cubicBezTo>
                    <a:pt x="296" y="93"/>
                    <a:pt x="299" y="93"/>
                    <a:pt x="301" y="94"/>
                  </a:cubicBezTo>
                  <a:close/>
                  <a:moveTo>
                    <a:pt x="174" y="63"/>
                  </a:moveTo>
                  <a:cubicBezTo>
                    <a:pt x="112" y="63"/>
                    <a:pt x="62" y="113"/>
                    <a:pt x="62" y="174"/>
                  </a:cubicBezTo>
                  <a:cubicBezTo>
                    <a:pt x="62" y="236"/>
                    <a:pt x="112" y="285"/>
                    <a:pt x="173" y="286"/>
                  </a:cubicBezTo>
                  <a:cubicBezTo>
                    <a:pt x="235" y="286"/>
                    <a:pt x="285" y="236"/>
                    <a:pt x="285" y="174"/>
                  </a:cubicBezTo>
                  <a:cubicBezTo>
                    <a:pt x="285" y="112"/>
                    <a:pt x="234" y="63"/>
                    <a:pt x="174" y="6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 dirty="0">
                <a:solidFill>
                  <a:srgbClr val="282F39"/>
                </a:solidFill>
              </a:endParaRPr>
            </a:p>
          </p:txBody>
        </p:sp>
        <p:sp>
          <p:nvSpPr>
            <p:cNvPr id="48" name="Freeform 6"/>
            <p:cNvSpPr>
              <a:spLocks noEditPoints="1"/>
            </p:cNvSpPr>
            <p:nvPr/>
          </p:nvSpPr>
          <p:spPr bwMode="auto">
            <a:xfrm>
              <a:off x="2455863" y="3070226"/>
              <a:ext cx="714375" cy="714375"/>
            </a:xfrm>
            <a:custGeom>
              <a:avLst/>
              <a:gdLst>
                <a:gd name="T0" fmla="*/ 112 w 223"/>
                <a:gd name="T1" fmla="*/ 0 h 223"/>
                <a:gd name="T2" fmla="*/ 223 w 223"/>
                <a:gd name="T3" fmla="*/ 111 h 223"/>
                <a:gd name="T4" fmla="*/ 111 w 223"/>
                <a:gd name="T5" fmla="*/ 223 h 223"/>
                <a:gd name="T6" fmla="*/ 0 w 223"/>
                <a:gd name="T7" fmla="*/ 111 h 223"/>
                <a:gd name="T8" fmla="*/ 112 w 223"/>
                <a:gd name="T9" fmla="*/ 0 h 223"/>
                <a:gd name="T10" fmla="*/ 112 w 223"/>
                <a:gd name="T11" fmla="*/ 196 h 223"/>
                <a:gd name="T12" fmla="*/ 111 w 223"/>
                <a:gd name="T13" fmla="*/ 197 h 223"/>
                <a:gd name="T14" fmla="*/ 109 w 223"/>
                <a:gd name="T15" fmla="*/ 192 h 223"/>
                <a:gd name="T16" fmla="*/ 102 w 223"/>
                <a:gd name="T17" fmla="*/ 172 h 223"/>
                <a:gd name="T18" fmla="*/ 89 w 223"/>
                <a:gd name="T19" fmla="*/ 129 h 223"/>
                <a:gd name="T20" fmla="*/ 81 w 223"/>
                <a:gd name="T21" fmla="*/ 125 h 223"/>
                <a:gd name="T22" fmla="*/ 72 w 223"/>
                <a:gd name="T23" fmla="*/ 128 h 223"/>
                <a:gd name="T24" fmla="*/ 57 w 223"/>
                <a:gd name="T25" fmla="*/ 133 h 223"/>
                <a:gd name="T26" fmla="*/ 46 w 223"/>
                <a:gd name="T27" fmla="*/ 146 h 223"/>
                <a:gd name="T28" fmla="*/ 43 w 223"/>
                <a:gd name="T29" fmla="*/ 175 h 223"/>
                <a:gd name="T30" fmla="*/ 45 w 223"/>
                <a:gd name="T31" fmla="*/ 182 h 223"/>
                <a:gd name="T32" fmla="*/ 132 w 223"/>
                <a:gd name="T33" fmla="*/ 206 h 223"/>
                <a:gd name="T34" fmla="*/ 177 w 223"/>
                <a:gd name="T35" fmla="*/ 181 h 223"/>
                <a:gd name="T36" fmla="*/ 180 w 223"/>
                <a:gd name="T37" fmla="*/ 176 h 223"/>
                <a:gd name="T38" fmla="*/ 175 w 223"/>
                <a:gd name="T39" fmla="*/ 144 h 223"/>
                <a:gd name="T40" fmla="*/ 165 w 223"/>
                <a:gd name="T41" fmla="*/ 133 h 223"/>
                <a:gd name="T42" fmla="*/ 153 w 223"/>
                <a:gd name="T43" fmla="*/ 128 h 223"/>
                <a:gd name="T44" fmla="*/ 136 w 223"/>
                <a:gd name="T45" fmla="*/ 123 h 223"/>
                <a:gd name="T46" fmla="*/ 112 w 223"/>
                <a:gd name="T47" fmla="*/ 196 h 223"/>
                <a:gd name="T48" fmla="*/ 111 w 223"/>
                <a:gd name="T49" fmla="*/ 31 h 223"/>
                <a:gd name="T50" fmla="*/ 96 w 223"/>
                <a:gd name="T51" fmla="*/ 34 h 223"/>
                <a:gd name="T52" fmla="*/ 79 w 223"/>
                <a:gd name="T53" fmla="*/ 54 h 223"/>
                <a:gd name="T54" fmla="*/ 76 w 223"/>
                <a:gd name="T55" fmla="*/ 60 h 223"/>
                <a:gd name="T56" fmla="*/ 68 w 223"/>
                <a:gd name="T57" fmla="*/ 75 h 223"/>
                <a:gd name="T58" fmla="*/ 77 w 223"/>
                <a:gd name="T59" fmla="*/ 87 h 223"/>
                <a:gd name="T60" fmla="*/ 82 w 223"/>
                <a:gd name="T61" fmla="*/ 91 h 223"/>
                <a:gd name="T62" fmla="*/ 92 w 223"/>
                <a:gd name="T63" fmla="*/ 108 h 223"/>
                <a:gd name="T64" fmla="*/ 131 w 223"/>
                <a:gd name="T65" fmla="*/ 107 h 223"/>
                <a:gd name="T66" fmla="*/ 141 w 223"/>
                <a:gd name="T67" fmla="*/ 90 h 223"/>
                <a:gd name="T68" fmla="*/ 144 w 223"/>
                <a:gd name="T69" fmla="*/ 87 h 223"/>
                <a:gd name="T70" fmla="*/ 150 w 223"/>
                <a:gd name="T71" fmla="*/ 63 h 223"/>
                <a:gd name="T72" fmla="*/ 142 w 223"/>
                <a:gd name="T73" fmla="*/ 48 h 223"/>
                <a:gd name="T74" fmla="*/ 139 w 223"/>
                <a:gd name="T75" fmla="*/ 44 h 223"/>
                <a:gd name="T76" fmla="*/ 111 w 223"/>
                <a:gd name="T77" fmla="*/ 31 h 223"/>
                <a:gd name="T78" fmla="*/ 107 w 223"/>
                <a:gd name="T79" fmla="*/ 143 h 223"/>
                <a:gd name="T80" fmla="*/ 111 w 223"/>
                <a:gd name="T81" fmla="*/ 179 h 223"/>
                <a:gd name="T82" fmla="*/ 115 w 223"/>
                <a:gd name="T83" fmla="*/ 143 h 223"/>
                <a:gd name="T84" fmla="*/ 107 w 223"/>
                <a:gd name="T85" fmla="*/ 143 h 223"/>
                <a:gd name="T86" fmla="*/ 118 w 223"/>
                <a:gd name="T87" fmla="*/ 127 h 223"/>
                <a:gd name="T88" fmla="*/ 104 w 223"/>
                <a:gd name="T89" fmla="*/ 127 h 223"/>
                <a:gd name="T90" fmla="*/ 104 w 223"/>
                <a:gd name="T91" fmla="*/ 138 h 223"/>
                <a:gd name="T92" fmla="*/ 118 w 223"/>
                <a:gd name="T93" fmla="*/ 138 h 223"/>
                <a:gd name="T94" fmla="*/ 118 w 223"/>
                <a:gd name="T95" fmla="*/ 127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3" h="223">
                  <a:moveTo>
                    <a:pt x="112" y="0"/>
                  </a:moveTo>
                  <a:cubicBezTo>
                    <a:pt x="172" y="0"/>
                    <a:pt x="223" y="49"/>
                    <a:pt x="223" y="111"/>
                  </a:cubicBezTo>
                  <a:cubicBezTo>
                    <a:pt x="223" y="173"/>
                    <a:pt x="173" y="223"/>
                    <a:pt x="111" y="223"/>
                  </a:cubicBezTo>
                  <a:cubicBezTo>
                    <a:pt x="50" y="222"/>
                    <a:pt x="0" y="173"/>
                    <a:pt x="0" y="111"/>
                  </a:cubicBezTo>
                  <a:cubicBezTo>
                    <a:pt x="0" y="50"/>
                    <a:pt x="50" y="0"/>
                    <a:pt x="112" y="0"/>
                  </a:cubicBezTo>
                  <a:close/>
                  <a:moveTo>
                    <a:pt x="112" y="196"/>
                  </a:moveTo>
                  <a:cubicBezTo>
                    <a:pt x="112" y="197"/>
                    <a:pt x="111" y="197"/>
                    <a:pt x="111" y="197"/>
                  </a:cubicBezTo>
                  <a:cubicBezTo>
                    <a:pt x="110" y="195"/>
                    <a:pt x="110" y="194"/>
                    <a:pt x="109" y="192"/>
                  </a:cubicBezTo>
                  <a:cubicBezTo>
                    <a:pt x="107" y="185"/>
                    <a:pt x="105" y="178"/>
                    <a:pt x="102" y="172"/>
                  </a:cubicBezTo>
                  <a:cubicBezTo>
                    <a:pt x="98" y="157"/>
                    <a:pt x="93" y="143"/>
                    <a:pt x="89" y="129"/>
                  </a:cubicBezTo>
                  <a:cubicBezTo>
                    <a:pt x="87" y="124"/>
                    <a:pt x="87" y="123"/>
                    <a:pt x="81" y="125"/>
                  </a:cubicBezTo>
                  <a:cubicBezTo>
                    <a:pt x="78" y="126"/>
                    <a:pt x="75" y="127"/>
                    <a:pt x="72" y="128"/>
                  </a:cubicBezTo>
                  <a:cubicBezTo>
                    <a:pt x="67" y="130"/>
                    <a:pt x="62" y="131"/>
                    <a:pt x="57" y="133"/>
                  </a:cubicBezTo>
                  <a:cubicBezTo>
                    <a:pt x="51" y="135"/>
                    <a:pt x="47" y="140"/>
                    <a:pt x="46" y="146"/>
                  </a:cubicBezTo>
                  <a:cubicBezTo>
                    <a:pt x="45" y="156"/>
                    <a:pt x="43" y="166"/>
                    <a:pt x="43" y="175"/>
                  </a:cubicBezTo>
                  <a:cubicBezTo>
                    <a:pt x="42" y="178"/>
                    <a:pt x="44" y="181"/>
                    <a:pt x="45" y="182"/>
                  </a:cubicBezTo>
                  <a:cubicBezTo>
                    <a:pt x="70" y="205"/>
                    <a:pt x="99" y="213"/>
                    <a:pt x="132" y="206"/>
                  </a:cubicBezTo>
                  <a:cubicBezTo>
                    <a:pt x="150" y="202"/>
                    <a:pt x="164" y="193"/>
                    <a:pt x="177" y="181"/>
                  </a:cubicBezTo>
                  <a:cubicBezTo>
                    <a:pt x="179" y="180"/>
                    <a:pt x="180" y="178"/>
                    <a:pt x="180" y="176"/>
                  </a:cubicBezTo>
                  <a:cubicBezTo>
                    <a:pt x="179" y="165"/>
                    <a:pt x="177" y="154"/>
                    <a:pt x="175" y="144"/>
                  </a:cubicBezTo>
                  <a:cubicBezTo>
                    <a:pt x="174" y="139"/>
                    <a:pt x="170" y="135"/>
                    <a:pt x="165" y="133"/>
                  </a:cubicBezTo>
                  <a:cubicBezTo>
                    <a:pt x="161" y="131"/>
                    <a:pt x="157" y="130"/>
                    <a:pt x="153" y="128"/>
                  </a:cubicBezTo>
                  <a:cubicBezTo>
                    <a:pt x="147" y="126"/>
                    <a:pt x="142" y="125"/>
                    <a:pt x="136" y="123"/>
                  </a:cubicBezTo>
                  <a:cubicBezTo>
                    <a:pt x="128" y="148"/>
                    <a:pt x="120" y="172"/>
                    <a:pt x="112" y="196"/>
                  </a:cubicBezTo>
                  <a:close/>
                  <a:moveTo>
                    <a:pt x="111" y="31"/>
                  </a:moveTo>
                  <a:cubicBezTo>
                    <a:pt x="106" y="32"/>
                    <a:pt x="101" y="33"/>
                    <a:pt x="96" y="34"/>
                  </a:cubicBezTo>
                  <a:cubicBezTo>
                    <a:pt x="86" y="37"/>
                    <a:pt x="82" y="45"/>
                    <a:pt x="79" y="54"/>
                  </a:cubicBezTo>
                  <a:cubicBezTo>
                    <a:pt x="79" y="56"/>
                    <a:pt x="78" y="59"/>
                    <a:pt x="76" y="60"/>
                  </a:cubicBezTo>
                  <a:cubicBezTo>
                    <a:pt x="69" y="64"/>
                    <a:pt x="67" y="68"/>
                    <a:pt x="68" y="75"/>
                  </a:cubicBezTo>
                  <a:cubicBezTo>
                    <a:pt x="69" y="81"/>
                    <a:pt x="71" y="86"/>
                    <a:pt x="77" y="87"/>
                  </a:cubicBezTo>
                  <a:cubicBezTo>
                    <a:pt x="80" y="87"/>
                    <a:pt x="82" y="89"/>
                    <a:pt x="82" y="91"/>
                  </a:cubicBezTo>
                  <a:cubicBezTo>
                    <a:pt x="84" y="98"/>
                    <a:pt x="88" y="103"/>
                    <a:pt x="92" y="108"/>
                  </a:cubicBezTo>
                  <a:cubicBezTo>
                    <a:pt x="105" y="122"/>
                    <a:pt x="119" y="121"/>
                    <a:pt x="131" y="107"/>
                  </a:cubicBezTo>
                  <a:cubicBezTo>
                    <a:pt x="135" y="102"/>
                    <a:pt x="137" y="96"/>
                    <a:pt x="141" y="90"/>
                  </a:cubicBezTo>
                  <a:cubicBezTo>
                    <a:pt x="142" y="89"/>
                    <a:pt x="143" y="88"/>
                    <a:pt x="144" y="87"/>
                  </a:cubicBezTo>
                  <a:cubicBezTo>
                    <a:pt x="153" y="84"/>
                    <a:pt x="158" y="69"/>
                    <a:pt x="150" y="63"/>
                  </a:cubicBezTo>
                  <a:cubicBezTo>
                    <a:pt x="145" y="59"/>
                    <a:pt x="144" y="54"/>
                    <a:pt x="142" y="48"/>
                  </a:cubicBezTo>
                  <a:cubicBezTo>
                    <a:pt x="141" y="47"/>
                    <a:pt x="140" y="45"/>
                    <a:pt x="139" y="44"/>
                  </a:cubicBezTo>
                  <a:cubicBezTo>
                    <a:pt x="133" y="34"/>
                    <a:pt x="123" y="31"/>
                    <a:pt x="111" y="31"/>
                  </a:cubicBezTo>
                  <a:close/>
                  <a:moveTo>
                    <a:pt x="107" y="143"/>
                  </a:moveTo>
                  <a:cubicBezTo>
                    <a:pt x="101" y="156"/>
                    <a:pt x="106" y="167"/>
                    <a:pt x="111" y="179"/>
                  </a:cubicBezTo>
                  <a:cubicBezTo>
                    <a:pt x="117" y="167"/>
                    <a:pt x="120" y="155"/>
                    <a:pt x="115" y="143"/>
                  </a:cubicBezTo>
                  <a:cubicBezTo>
                    <a:pt x="112" y="143"/>
                    <a:pt x="109" y="143"/>
                    <a:pt x="107" y="143"/>
                  </a:cubicBezTo>
                  <a:close/>
                  <a:moveTo>
                    <a:pt x="118" y="127"/>
                  </a:moveTo>
                  <a:cubicBezTo>
                    <a:pt x="113" y="127"/>
                    <a:pt x="108" y="127"/>
                    <a:pt x="104" y="127"/>
                  </a:cubicBezTo>
                  <a:cubicBezTo>
                    <a:pt x="104" y="131"/>
                    <a:pt x="104" y="134"/>
                    <a:pt x="104" y="138"/>
                  </a:cubicBezTo>
                  <a:cubicBezTo>
                    <a:pt x="109" y="138"/>
                    <a:pt x="114" y="138"/>
                    <a:pt x="118" y="138"/>
                  </a:cubicBezTo>
                  <a:cubicBezTo>
                    <a:pt x="118" y="134"/>
                    <a:pt x="118" y="131"/>
                    <a:pt x="118" y="1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 dirty="0">
                <a:solidFill>
                  <a:srgbClr val="282F39"/>
                </a:solidFill>
              </a:endParaRPr>
            </a:p>
          </p:txBody>
        </p:sp>
        <p:sp>
          <p:nvSpPr>
            <p:cNvPr id="49" name="Freeform 7"/>
            <p:cNvSpPr>
              <a:spLocks/>
            </p:cNvSpPr>
            <p:nvPr/>
          </p:nvSpPr>
          <p:spPr bwMode="auto">
            <a:xfrm>
              <a:off x="2590800" y="3460751"/>
              <a:ext cx="441325" cy="288925"/>
            </a:xfrm>
            <a:custGeom>
              <a:avLst/>
              <a:gdLst>
                <a:gd name="T0" fmla="*/ 70 w 138"/>
                <a:gd name="T1" fmla="*/ 73 h 90"/>
                <a:gd name="T2" fmla="*/ 94 w 138"/>
                <a:gd name="T3" fmla="*/ 0 h 90"/>
                <a:gd name="T4" fmla="*/ 111 w 138"/>
                <a:gd name="T5" fmla="*/ 5 h 90"/>
                <a:gd name="T6" fmla="*/ 123 w 138"/>
                <a:gd name="T7" fmla="*/ 10 h 90"/>
                <a:gd name="T8" fmla="*/ 133 w 138"/>
                <a:gd name="T9" fmla="*/ 21 h 90"/>
                <a:gd name="T10" fmla="*/ 138 w 138"/>
                <a:gd name="T11" fmla="*/ 53 h 90"/>
                <a:gd name="T12" fmla="*/ 135 w 138"/>
                <a:gd name="T13" fmla="*/ 58 h 90"/>
                <a:gd name="T14" fmla="*/ 90 w 138"/>
                <a:gd name="T15" fmla="*/ 83 h 90"/>
                <a:gd name="T16" fmla="*/ 3 w 138"/>
                <a:gd name="T17" fmla="*/ 59 h 90"/>
                <a:gd name="T18" fmla="*/ 1 w 138"/>
                <a:gd name="T19" fmla="*/ 52 h 90"/>
                <a:gd name="T20" fmla="*/ 4 w 138"/>
                <a:gd name="T21" fmla="*/ 23 h 90"/>
                <a:gd name="T22" fmla="*/ 15 w 138"/>
                <a:gd name="T23" fmla="*/ 10 h 90"/>
                <a:gd name="T24" fmla="*/ 30 w 138"/>
                <a:gd name="T25" fmla="*/ 5 h 90"/>
                <a:gd name="T26" fmla="*/ 39 w 138"/>
                <a:gd name="T27" fmla="*/ 2 h 90"/>
                <a:gd name="T28" fmla="*/ 47 w 138"/>
                <a:gd name="T29" fmla="*/ 6 h 90"/>
                <a:gd name="T30" fmla="*/ 60 w 138"/>
                <a:gd name="T31" fmla="*/ 49 h 90"/>
                <a:gd name="T32" fmla="*/ 67 w 138"/>
                <a:gd name="T33" fmla="*/ 69 h 90"/>
                <a:gd name="T34" fmla="*/ 69 w 138"/>
                <a:gd name="T35" fmla="*/ 74 h 90"/>
                <a:gd name="T36" fmla="*/ 70 w 138"/>
                <a:gd name="T37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8" h="90">
                  <a:moveTo>
                    <a:pt x="70" y="73"/>
                  </a:moveTo>
                  <a:cubicBezTo>
                    <a:pt x="78" y="49"/>
                    <a:pt x="86" y="25"/>
                    <a:pt x="94" y="0"/>
                  </a:cubicBezTo>
                  <a:cubicBezTo>
                    <a:pt x="100" y="2"/>
                    <a:pt x="105" y="3"/>
                    <a:pt x="111" y="5"/>
                  </a:cubicBezTo>
                  <a:cubicBezTo>
                    <a:pt x="115" y="7"/>
                    <a:pt x="119" y="8"/>
                    <a:pt x="123" y="10"/>
                  </a:cubicBezTo>
                  <a:cubicBezTo>
                    <a:pt x="128" y="12"/>
                    <a:pt x="132" y="16"/>
                    <a:pt x="133" y="21"/>
                  </a:cubicBezTo>
                  <a:cubicBezTo>
                    <a:pt x="135" y="31"/>
                    <a:pt x="137" y="42"/>
                    <a:pt x="138" y="53"/>
                  </a:cubicBezTo>
                  <a:cubicBezTo>
                    <a:pt x="138" y="55"/>
                    <a:pt x="137" y="57"/>
                    <a:pt x="135" y="58"/>
                  </a:cubicBezTo>
                  <a:cubicBezTo>
                    <a:pt x="122" y="70"/>
                    <a:pt x="108" y="79"/>
                    <a:pt x="90" y="83"/>
                  </a:cubicBezTo>
                  <a:cubicBezTo>
                    <a:pt x="57" y="90"/>
                    <a:pt x="28" y="82"/>
                    <a:pt x="3" y="59"/>
                  </a:cubicBezTo>
                  <a:cubicBezTo>
                    <a:pt x="2" y="58"/>
                    <a:pt x="0" y="55"/>
                    <a:pt x="1" y="52"/>
                  </a:cubicBezTo>
                  <a:cubicBezTo>
                    <a:pt x="1" y="43"/>
                    <a:pt x="3" y="33"/>
                    <a:pt x="4" y="23"/>
                  </a:cubicBezTo>
                  <a:cubicBezTo>
                    <a:pt x="5" y="17"/>
                    <a:pt x="9" y="12"/>
                    <a:pt x="15" y="10"/>
                  </a:cubicBezTo>
                  <a:cubicBezTo>
                    <a:pt x="20" y="8"/>
                    <a:pt x="25" y="7"/>
                    <a:pt x="30" y="5"/>
                  </a:cubicBezTo>
                  <a:cubicBezTo>
                    <a:pt x="33" y="4"/>
                    <a:pt x="36" y="3"/>
                    <a:pt x="39" y="2"/>
                  </a:cubicBezTo>
                  <a:cubicBezTo>
                    <a:pt x="45" y="0"/>
                    <a:pt x="45" y="1"/>
                    <a:pt x="47" y="6"/>
                  </a:cubicBezTo>
                  <a:cubicBezTo>
                    <a:pt x="51" y="20"/>
                    <a:pt x="56" y="34"/>
                    <a:pt x="60" y="49"/>
                  </a:cubicBezTo>
                  <a:cubicBezTo>
                    <a:pt x="63" y="55"/>
                    <a:pt x="65" y="62"/>
                    <a:pt x="67" y="69"/>
                  </a:cubicBezTo>
                  <a:cubicBezTo>
                    <a:pt x="68" y="71"/>
                    <a:pt x="68" y="72"/>
                    <a:pt x="69" y="74"/>
                  </a:cubicBezTo>
                  <a:cubicBezTo>
                    <a:pt x="69" y="74"/>
                    <a:pt x="70" y="74"/>
                    <a:pt x="70" y="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50" name="Freeform 8"/>
            <p:cNvSpPr>
              <a:spLocks/>
            </p:cNvSpPr>
            <p:nvPr/>
          </p:nvSpPr>
          <p:spPr bwMode="auto">
            <a:xfrm>
              <a:off x="2670175" y="3170238"/>
              <a:ext cx="292100" cy="290513"/>
            </a:xfrm>
            <a:custGeom>
              <a:avLst/>
              <a:gdLst>
                <a:gd name="T0" fmla="*/ 44 w 91"/>
                <a:gd name="T1" fmla="*/ 0 h 91"/>
                <a:gd name="T2" fmla="*/ 72 w 91"/>
                <a:gd name="T3" fmla="*/ 13 h 91"/>
                <a:gd name="T4" fmla="*/ 75 w 91"/>
                <a:gd name="T5" fmla="*/ 17 h 91"/>
                <a:gd name="T6" fmla="*/ 83 w 91"/>
                <a:gd name="T7" fmla="*/ 32 h 91"/>
                <a:gd name="T8" fmla="*/ 77 w 91"/>
                <a:gd name="T9" fmla="*/ 56 h 91"/>
                <a:gd name="T10" fmla="*/ 74 w 91"/>
                <a:gd name="T11" fmla="*/ 59 h 91"/>
                <a:gd name="T12" fmla="*/ 64 w 91"/>
                <a:gd name="T13" fmla="*/ 76 h 91"/>
                <a:gd name="T14" fmla="*/ 25 w 91"/>
                <a:gd name="T15" fmla="*/ 77 h 91"/>
                <a:gd name="T16" fmla="*/ 15 w 91"/>
                <a:gd name="T17" fmla="*/ 60 h 91"/>
                <a:gd name="T18" fmla="*/ 10 w 91"/>
                <a:gd name="T19" fmla="*/ 56 h 91"/>
                <a:gd name="T20" fmla="*/ 1 w 91"/>
                <a:gd name="T21" fmla="*/ 44 h 91"/>
                <a:gd name="T22" fmla="*/ 9 w 91"/>
                <a:gd name="T23" fmla="*/ 29 h 91"/>
                <a:gd name="T24" fmla="*/ 12 w 91"/>
                <a:gd name="T25" fmla="*/ 23 h 91"/>
                <a:gd name="T26" fmla="*/ 29 w 91"/>
                <a:gd name="T27" fmla="*/ 3 h 91"/>
                <a:gd name="T28" fmla="*/ 44 w 91"/>
                <a:gd name="T2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44" y="0"/>
                  </a:moveTo>
                  <a:cubicBezTo>
                    <a:pt x="56" y="0"/>
                    <a:pt x="66" y="3"/>
                    <a:pt x="72" y="13"/>
                  </a:cubicBezTo>
                  <a:cubicBezTo>
                    <a:pt x="73" y="14"/>
                    <a:pt x="74" y="16"/>
                    <a:pt x="75" y="17"/>
                  </a:cubicBezTo>
                  <a:cubicBezTo>
                    <a:pt x="77" y="23"/>
                    <a:pt x="78" y="28"/>
                    <a:pt x="83" y="32"/>
                  </a:cubicBezTo>
                  <a:cubicBezTo>
                    <a:pt x="91" y="38"/>
                    <a:pt x="86" y="53"/>
                    <a:pt x="77" y="56"/>
                  </a:cubicBezTo>
                  <a:cubicBezTo>
                    <a:pt x="76" y="57"/>
                    <a:pt x="75" y="58"/>
                    <a:pt x="74" y="59"/>
                  </a:cubicBezTo>
                  <a:cubicBezTo>
                    <a:pt x="70" y="65"/>
                    <a:pt x="68" y="71"/>
                    <a:pt x="64" y="76"/>
                  </a:cubicBezTo>
                  <a:cubicBezTo>
                    <a:pt x="52" y="90"/>
                    <a:pt x="38" y="91"/>
                    <a:pt x="25" y="77"/>
                  </a:cubicBezTo>
                  <a:cubicBezTo>
                    <a:pt x="21" y="72"/>
                    <a:pt x="17" y="67"/>
                    <a:pt x="15" y="60"/>
                  </a:cubicBezTo>
                  <a:cubicBezTo>
                    <a:pt x="15" y="58"/>
                    <a:pt x="13" y="56"/>
                    <a:pt x="10" y="56"/>
                  </a:cubicBezTo>
                  <a:cubicBezTo>
                    <a:pt x="4" y="55"/>
                    <a:pt x="2" y="50"/>
                    <a:pt x="1" y="44"/>
                  </a:cubicBezTo>
                  <a:cubicBezTo>
                    <a:pt x="0" y="37"/>
                    <a:pt x="2" y="33"/>
                    <a:pt x="9" y="29"/>
                  </a:cubicBezTo>
                  <a:cubicBezTo>
                    <a:pt x="11" y="28"/>
                    <a:pt x="12" y="25"/>
                    <a:pt x="12" y="23"/>
                  </a:cubicBezTo>
                  <a:cubicBezTo>
                    <a:pt x="15" y="14"/>
                    <a:pt x="19" y="6"/>
                    <a:pt x="29" y="3"/>
                  </a:cubicBezTo>
                  <a:cubicBezTo>
                    <a:pt x="34" y="2"/>
                    <a:pt x="39" y="1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51" name="Freeform 9"/>
            <p:cNvSpPr>
              <a:spLocks/>
            </p:cNvSpPr>
            <p:nvPr/>
          </p:nvSpPr>
          <p:spPr bwMode="auto">
            <a:xfrm>
              <a:off x="2779713" y="3525838"/>
              <a:ext cx="60325" cy="114300"/>
            </a:xfrm>
            <a:custGeom>
              <a:avLst/>
              <a:gdLst>
                <a:gd name="T0" fmla="*/ 6 w 19"/>
                <a:gd name="T1" fmla="*/ 0 h 36"/>
                <a:gd name="T2" fmla="*/ 14 w 19"/>
                <a:gd name="T3" fmla="*/ 0 h 36"/>
                <a:gd name="T4" fmla="*/ 10 w 19"/>
                <a:gd name="T5" fmla="*/ 36 h 36"/>
                <a:gd name="T6" fmla="*/ 6 w 19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36">
                  <a:moveTo>
                    <a:pt x="6" y="0"/>
                  </a:moveTo>
                  <a:cubicBezTo>
                    <a:pt x="8" y="0"/>
                    <a:pt x="11" y="0"/>
                    <a:pt x="14" y="0"/>
                  </a:cubicBezTo>
                  <a:cubicBezTo>
                    <a:pt x="19" y="12"/>
                    <a:pt x="16" y="24"/>
                    <a:pt x="10" y="36"/>
                  </a:cubicBezTo>
                  <a:cubicBezTo>
                    <a:pt x="5" y="24"/>
                    <a:pt x="0" y="13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52" name="Freeform 10"/>
            <p:cNvSpPr>
              <a:spLocks/>
            </p:cNvSpPr>
            <p:nvPr/>
          </p:nvSpPr>
          <p:spPr bwMode="auto">
            <a:xfrm>
              <a:off x="2789238" y="3473451"/>
              <a:ext cx="44450" cy="36513"/>
            </a:xfrm>
            <a:custGeom>
              <a:avLst/>
              <a:gdLst>
                <a:gd name="T0" fmla="*/ 14 w 14"/>
                <a:gd name="T1" fmla="*/ 0 h 11"/>
                <a:gd name="T2" fmla="*/ 14 w 14"/>
                <a:gd name="T3" fmla="*/ 11 h 11"/>
                <a:gd name="T4" fmla="*/ 0 w 14"/>
                <a:gd name="T5" fmla="*/ 11 h 11"/>
                <a:gd name="T6" fmla="*/ 0 w 14"/>
                <a:gd name="T7" fmla="*/ 0 h 11"/>
                <a:gd name="T8" fmla="*/ 14 w 1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14" y="4"/>
                    <a:pt x="14" y="7"/>
                    <a:pt x="14" y="11"/>
                  </a:cubicBezTo>
                  <a:cubicBezTo>
                    <a:pt x="10" y="11"/>
                    <a:pt x="5" y="11"/>
                    <a:pt x="0" y="11"/>
                  </a:cubicBezTo>
                  <a:cubicBezTo>
                    <a:pt x="0" y="7"/>
                    <a:pt x="0" y="4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243091" y="2639010"/>
            <a:ext cx="965021" cy="967762"/>
            <a:chOff x="2257425" y="2868613"/>
            <a:chExt cx="1117600" cy="1120775"/>
          </a:xfrm>
        </p:grpSpPr>
        <p:sp>
          <p:nvSpPr>
            <p:cNvPr id="54" name="Freeform 5"/>
            <p:cNvSpPr>
              <a:spLocks noEditPoints="1"/>
            </p:cNvSpPr>
            <p:nvPr/>
          </p:nvSpPr>
          <p:spPr bwMode="auto">
            <a:xfrm>
              <a:off x="2257425" y="2868613"/>
              <a:ext cx="1117600" cy="1120775"/>
            </a:xfrm>
            <a:custGeom>
              <a:avLst/>
              <a:gdLst>
                <a:gd name="T0" fmla="*/ 320 w 349"/>
                <a:gd name="T1" fmla="*/ 91 h 350"/>
                <a:gd name="T2" fmla="*/ 337 w 349"/>
                <a:gd name="T3" fmla="*/ 115 h 350"/>
                <a:gd name="T4" fmla="*/ 323 w 349"/>
                <a:gd name="T5" fmla="*/ 133 h 350"/>
                <a:gd name="T6" fmla="*/ 318 w 349"/>
                <a:gd name="T7" fmla="*/ 157 h 350"/>
                <a:gd name="T8" fmla="*/ 338 w 349"/>
                <a:gd name="T9" fmla="*/ 177 h 350"/>
                <a:gd name="T10" fmla="*/ 344 w 349"/>
                <a:gd name="T11" fmla="*/ 208 h 350"/>
                <a:gd name="T12" fmla="*/ 322 w 349"/>
                <a:gd name="T13" fmla="*/ 217 h 350"/>
                <a:gd name="T14" fmla="*/ 306 w 349"/>
                <a:gd name="T15" fmla="*/ 236 h 350"/>
                <a:gd name="T16" fmla="*/ 317 w 349"/>
                <a:gd name="T17" fmla="*/ 260 h 350"/>
                <a:gd name="T18" fmla="*/ 307 w 349"/>
                <a:gd name="T19" fmla="*/ 286 h 350"/>
                <a:gd name="T20" fmla="*/ 279 w 349"/>
                <a:gd name="T21" fmla="*/ 283 h 350"/>
                <a:gd name="T22" fmla="*/ 258 w 349"/>
                <a:gd name="T23" fmla="*/ 294 h 350"/>
                <a:gd name="T24" fmla="*/ 256 w 349"/>
                <a:gd name="T25" fmla="*/ 321 h 350"/>
                <a:gd name="T26" fmla="*/ 233 w 349"/>
                <a:gd name="T27" fmla="*/ 337 h 350"/>
                <a:gd name="T28" fmla="*/ 212 w 349"/>
                <a:gd name="T29" fmla="*/ 322 h 350"/>
                <a:gd name="T30" fmla="*/ 187 w 349"/>
                <a:gd name="T31" fmla="*/ 320 h 350"/>
                <a:gd name="T32" fmla="*/ 171 w 349"/>
                <a:gd name="T33" fmla="*/ 343 h 350"/>
                <a:gd name="T34" fmla="*/ 140 w 349"/>
                <a:gd name="T35" fmla="*/ 346 h 350"/>
                <a:gd name="T36" fmla="*/ 133 w 349"/>
                <a:gd name="T37" fmla="*/ 324 h 350"/>
                <a:gd name="T38" fmla="*/ 113 w 349"/>
                <a:gd name="T39" fmla="*/ 308 h 350"/>
                <a:gd name="T40" fmla="*/ 87 w 349"/>
                <a:gd name="T41" fmla="*/ 321 h 350"/>
                <a:gd name="T42" fmla="*/ 61 w 349"/>
                <a:gd name="T43" fmla="*/ 307 h 350"/>
                <a:gd name="T44" fmla="*/ 65 w 349"/>
                <a:gd name="T45" fmla="*/ 283 h 350"/>
                <a:gd name="T46" fmla="*/ 53 w 349"/>
                <a:gd name="T47" fmla="*/ 258 h 350"/>
                <a:gd name="T48" fmla="*/ 28 w 349"/>
                <a:gd name="T49" fmla="*/ 255 h 350"/>
                <a:gd name="T50" fmla="*/ 8 w 349"/>
                <a:gd name="T51" fmla="*/ 233 h 350"/>
                <a:gd name="T52" fmla="*/ 25 w 349"/>
                <a:gd name="T53" fmla="*/ 211 h 350"/>
                <a:gd name="T54" fmla="*/ 28 w 349"/>
                <a:gd name="T55" fmla="*/ 189 h 350"/>
                <a:gd name="T56" fmla="*/ 7 w 349"/>
                <a:gd name="T57" fmla="*/ 170 h 350"/>
                <a:gd name="T58" fmla="*/ 2 w 349"/>
                <a:gd name="T59" fmla="*/ 142 h 350"/>
                <a:gd name="T60" fmla="*/ 28 w 349"/>
                <a:gd name="T61" fmla="*/ 131 h 350"/>
                <a:gd name="T62" fmla="*/ 41 w 349"/>
                <a:gd name="T63" fmla="*/ 113 h 350"/>
                <a:gd name="T64" fmla="*/ 29 w 349"/>
                <a:gd name="T65" fmla="*/ 88 h 350"/>
                <a:gd name="T66" fmla="*/ 39 w 349"/>
                <a:gd name="T67" fmla="*/ 62 h 350"/>
                <a:gd name="T68" fmla="*/ 66 w 349"/>
                <a:gd name="T69" fmla="*/ 65 h 350"/>
                <a:gd name="T70" fmla="*/ 79 w 349"/>
                <a:gd name="T71" fmla="*/ 62 h 350"/>
                <a:gd name="T72" fmla="*/ 97 w 349"/>
                <a:gd name="T73" fmla="*/ 17 h 350"/>
                <a:gd name="T74" fmla="*/ 124 w 349"/>
                <a:gd name="T75" fmla="*/ 13 h 350"/>
                <a:gd name="T76" fmla="*/ 148 w 349"/>
                <a:gd name="T77" fmla="*/ 31 h 350"/>
                <a:gd name="T78" fmla="*/ 172 w 349"/>
                <a:gd name="T79" fmla="*/ 21 h 350"/>
                <a:gd name="T80" fmla="*/ 187 w 349"/>
                <a:gd name="T81" fmla="*/ 0 h 350"/>
                <a:gd name="T82" fmla="*/ 214 w 349"/>
                <a:gd name="T83" fmla="*/ 11 h 350"/>
                <a:gd name="T84" fmla="*/ 225 w 349"/>
                <a:gd name="T85" fmla="*/ 38 h 350"/>
                <a:gd name="T86" fmla="*/ 248 w 349"/>
                <a:gd name="T87" fmla="*/ 40 h 350"/>
                <a:gd name="T88" fmla="*/ 273 w 349"/>
                <a:gd name="T89" fmla="*/ 31 h 350"/>
                <a:gd name="T90" fmla="*/ 288 w 349"/>
                <a:gd name="T91" fmla="*/ 55 h 350"/>
                <a:gd name="T92" fmla="*/ 283 w 349"/>
                <a:gd name="T93" fmla="*/ 76 h 350"/>
                <a:gd name="T94" fmla="*/ 301 w 349"/>
                <a:gd name="T95" fmla="*/ 94 h 350"/>
                <a:gd name="T96" fmla="*/ 62 w 349"/>
                <a:gd name="T97" fmla="*/ 174 h 350"/>
                <a:gd name="T98" fmla="*/ 285 w 349"/>
                <a:gd name="T99" fmla="*/ 17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350">
                  <a:moveTo>
                    <a:pt x="301" y="94"/>
                  </a:moveTo>
                  <a:cubicBezTo>
                    <a:pt x="308" y="93"/>
                    <a:pt x="314" y="92"/>
                    <a:pt x="320" y="91"/>
                  </a:cubicBezTo>
                  <a:cubicBezTo>
                    <a:pt x="324" y="90"/>
                    <a:pt x="328" y="92"/>
                    <a:pt x="330" y="96"/>
                  </a:cubicBezTo>
                  <a:cubicBezTo>
                    <a:pt x="332" y="102"/>
                    <a:pt x="335" y="109"/>
                    <a:pt x="337" y="115"/>
                  </a:cubicBezTo>
                  <a:cubicBezTo>
                    <a:pt x="339" y="119"/>
                    <a:pt x="337" y="122"/>
                    <a:pt x="335" y="125"/>
                  </a:cubicBezTo>
                  <a:cubicBezTo>
                    <a:pt x="331" y="128"/>
                    <a:pt x="327" y="130"/>
                    <a:pt x="323" y="133"/>
                  </a:cubicBezTo>
                  <a:cubicBezTo>
                    <a:pt x="317" y="138"/>
                    <a:pt x="316" y="141"/>
                    <a:pt x="317" y="149"/>
                  </a:cubicBezTo>
                  <a:cubicBezTo>
                    <a:pt x="318" y="151"/>
                    <a:pt x="318" y="154"/>
                    <a:pt x="318" y="157"/>
                  </a:cubicBezTo>
                  <a:cubicBezTo>
                    <a:pt x="318" y="168"/>
                    <a:pt x="324" y="173"/>
                    <a:pt x="333" y="176"/>
                  </a:cubicBezTo>
                  <a:cubicBezTo>
                    <a:pt x="335" y="176"/>
                    <a:pt x="336" y="177"/>
                    <a:pt x="338" y="177"/>
                  </a:cubicBezTo>
                  <a:cubicBezTo>
                    <a:pt x="349" y="182"/>
                    <a:pt x="347" y="184"/>
                    <a:pt x="346" y="194"/>
                  </a:cubicBezTo>
                  <a:cubicBezTo>
                    <a:pt x="346" y="199"/>
                    <a:pt x="345" y="203"/>
                    <a:pt x="344" y="208"/>
                  </a:cubicBezTo>
                  <a:cubicBezTo>
                    <a:pt x="343" y="212"/>
                    <a:pt x="340" y="215"/>
                    <a:pt x="336" y="215"/>
                  </a:cubicBezTo>
                  <a:cubicBezTo>
                    <a:pt x="331" y="216"/>
                    <a:pt x="327" y="216"/>
                    <a:pt x="322" y="217"/>
                  </a:cubicBezTo>
                  <a:cubicBezTo>
                    <a:pt x="317" y="217"/>
                    <a:pt x="313" y="220"/>
                    <a:pt x="310" y="225"/>
                  </a:cubicBezTo>
                  <a:cubicBezTo>
                    <a:pt x="309" y="229"/>
                    <a:pt x="308" y="232"/>
                    <a:pt x="306" y="236"/>
                  </a:cubicBezTo>
                  <a:cubicBezTo>
                    <a:pt x="304" y="241"/>
                    <a:pt x="305" y="245"/>
                    <a:pt x="308" y="249"/>
                  </a:cubicBezTo>
                  <a:cubicBezTo>
                    <a:pt x="311" y="253"/>
                    <a:pt x="314" y="256"/>
                    <a:pt x="317" y="260"/>
                  </a:cubicBezTo>
                  <a:cubicBezTo>
                    <a:pt x="321" y="265"/>
                    <a:pt x="321" y="269"/>
                    <a:pt x="317" y="274"/>
                  </a:cubicBezTo>
                  <a:cubicBezTo>
                    <a:pt x="313" y="278"/>
                    <a:pt x="310" y="282"/>
                    <a:pt x="307" y="286"/>
                  </a:cubicBezTo>
                  <a:cubicBezTo>
                    <a:pt x="302" y="292"/>
                    <a:pt x="299" y="292"/>
                    <a:pt x="293" y="289"/>
                  </a:cubicBezTo>
                  <a:cubicBezTo>
                    <a:pt x="288" y="287"/>
                    <a:pt x="284" y="285"/>
                    <a:pt x="279" y="283"/>
                  </a:cubicBezTo>
                  <a:cubicBezTo>
                    <a:pt x="275" y="282"/>
                    <a:pt x="271" y="284"/>
                    <a:pt x="268" y="286"/>
                  </a:cubicBezTo>
                  <a:cubicBezTo>
                    <a:pt x="264" y="289"/>
                    <a:pt x="261" y="291"/>
                    <a:pt x="258" y="294"/>
                  </a:cubicBezTo>
                  <a:cubicBezTo>
                    <a:pt x="254" y="297"/>
                    <a:pt x="253" y="301"/>
                    <a:pt x="254" y="306"/>
                  </a:cubicBezTo>
                  <a:cubicBezTo>
                    <a:pt x="255" y="311"/>
                    <a:pt x="255" y="316"/>
                    <a:pt x="256" y="321"/>
                  </a:cubicBezTo>
                  <a:cubicBezTo>
                    <a:pt x="256" y="326"/>
                    <a:pt x="254" y="329"/>
                    <a:pt x="251" y="330"/>
                  </a:cubicBezTo>
                  <a:cubicBezTo>
                    <a:pt x="245" y="333"/>
                    <a:pt x="239" y="335"/>
                    <a:pt x="233" y="337"/>
                  </a:cubicBezTo>
                  <a:cubicBezTo>
                    <a:pt x="227" y="339"/>
                    <a:pt x="224" y="338"/>
                    <a:pt x="220" y="333"/>
                  </a:cubicBezTo>
                  <a:cubicBezTo>
                    <a:pt x="218" y="329"/>
                    <a:pt x="215" y="325"/>
                    <a:pt x="212" y="322"/>
                  </a:cubicBezTo>
                  <a:cubicBezTo>
                    <a:pt x="209" y="318"/>
                    <a:pt x="205" y="317"/>
                    <a:pt x="201" y="318"/>
                  </a:cubicBezTo>
                  <a:cubicBezTo>
                    <a:pt x="196" y="318"/>
                    <a:pt x="192" y="319"/>
                    <a:pt x="187" y="320"/>
                  </a:cubicBezTo>
                  <a:cubicBezTo>
                    <a:pt x="182" y="321"/>
                    <a:pt x="179" y="324"/>
                    <a:pt x="177" y="328"/>
                  </a:cubicBezTo>
                  <a:cubicBezTo>
                    <a:pt x="175" y="333"/>
                    <a:pt x="173" y="338"/>
                    <a:pt x="171" y="343"/>
                  </a:cubicBezTo>
                  <a:cubicBezTo>
                    <a:pt x="169" y="347"/>
                    <a:pt x="167" y="350"/>
                    <a:pt x="162" y="349"/>
                  </a:cubicBezTo>
                  <a:cubicBezTo>
                    <a:pt x="155" y="348"/>
                    <a:pt x="147" y="348"/>
                    <a:pt x="140" y="346"/>
                  </a:cubicBezTo>
                  <a:cubicBezTo>
                    <a:pt x="137" y="345"/>
                    <a:pt x="135" y="341"/>
                    <a:pt x="134" y="338"/>
                  </a:cubicBezTo>
                  <a:cubicBezTo>
                    <a:pt x="133" y="333"/>
                    <a:pt x="133" y="328"/>
                    <a:pt x="133" y="324"/>
                  </a:cubicBezTo>
                  <a:cubicBezTo>
                    <a:pt x="132" y="318"/>
                    <a:pt x="129" y="313"/>
                    <a:pt x="123" y="312"/>
                  </a:cubicBezTo>
                  <a:cubicBezTo>
                    <a:pt x="119" y="310"/>
                    <a:pt x="116" y="309"/>
                    <a:pt x="113" y="308"/>
                  </a:cubicBezTo>
                  <a:cubicBezTo>
                    <a:pt x="108" y="306"/>
                    <a:pt x="104" y="307"/>
                    <a:pt x="101" y="310"/>
                  </a:cubicBezTo>
                  <a:cubicBezTo>
                    <a:pt x="96" y="314"/>
                    <a:pt x="92" y="317"/>
                    <a:pt x="87" y="321"/>
                  </a:cubicBezTo>
                  <a:cubicBezTo>
                    <a:pt x="84" y="323"/>
                    <a:pt x="81" y="323"/>
                    <a:pt x="78" y="320"/>
                  </a:cubicBezTo>
                  <a:cubicBezTo>
                    <a:pt x="72" y="316"/>
                    <a:pt x="66" y="312"/>
                    <a:pt x="61" y="307"/>
                  </a:cubicBezTo>
                  <a:cubicBezTo>
                    <a:pt x="57" y="304"/>
                    <a:pt x="58" y="299"/>
                    <a:pt x="60" y="295"/>
                  </a:cubicBezTo>
                  <a:cubicBezTo>
                    <a:pt x="62" y="291"/>
                    <a:pt x="63" y="287"/>
                    <a:pt x="65" y="283"/>
                  </a:cubicBezTo>
                  <a:cubicBezTo>
                    <a:pt x="67" y="278"/>
                    <a:pt x="66" y="274"/>
                    <a:pt x="64" y="271"/>
                  </a:cubicBezTo>
                  <a:cubicBezTo>
                    <a:pt x="60" y="266"/>
                    <a:pt x="57" y="262"/>
                    <a:pt x="53" y="258"/>
                  </a:cubicBezTo>
                  <a:cubicBezTo>
                    <a:pt x="51" y="254"/>
                    <a:pt x="47" y="253"/>
                    <a:pt x="43" y="253"/>
                  </a:cubicBezTo>
                  <a:cubicBezTo>
                    <a:pt x="38" y="254"/>
                    <a:pt x="33" y="254"/>
                    <a:pt x="28" y="255"/>
                  </a:cubicBezTo>
                  <a:cubicBezTo>
                    <a:pt x="22" y="257"/>
                    <a:pt x="18" y="255"/>
                    <a:pt x="15" y="249"/>
                  </a:cubicBezTo>
                  <a:cubicBezTo>
                    <a:pt x="13" y="244"/>
                    <a:pt x="10" y="239"/>
                    <a:pt x="8" y="233"/>
                  </a:cubicBezTo>
                  <a:cubicBezTo>
                    <a:pt x="6" y="229"/>
                    <a:pt x="7" y="225"/>
                    <a:pt x="11" y="222"/>
                  </a:cubicBezTo>
                  <a:cubicBezTo>
                    <a:pt x="15" y="218"/>
                    <a:pt x="20" y="214"/>
                    <a:pt x="25" y="211"/>
                  </a:cubicBezTo>
                  <a:cubicBezTo>
                    <a:pt x="29" y="208"/>
                    <a:pt x="30" y="204"/>
                    <a:pt x="30" y="199"/>
                  </a:cubicBezTo>
                  <a:cubicBezTo>
                    <a:pt x="29" y="195"/>
                    <a:pt x="28" y="192"/>
                    <a:pt x="28" y="189"/>
                  </a:cubicBezTo>
                  <a:cubicBezTo>
                    <a:pt x="28" y="180"/>
                    <a:pt x="23" y="176"/>
                    <a:pt x="16" y="174"/>
                  </a:cubicBezTo>
                  <a:cubicBezTo>
                    <a:pt x="13" y="173"/>
                    <a:pt x="10" y="171"/>
                    <a:pt x="7" y="170"/>
                  </a:cubicBezTo>
                  <a:cubicBezTo>
                    <a:pt x="2" y="169"/>
                    <a:pt x="0" y="166"/>
                    <a:pt x="0" y="162"/>
                  </a:cubicBezTo>
                  <a:cubicBezTo>
                    <a:pt x="1" y="155"/>
                    <a:pt x="1" y="149"/>
                    <a:pt x="2" y="142"/>
                  </a:cubicBezTo>
                  <a:cubicBezTo>
                    <a:pt x="2" y="136"/>
                    <a:pt x="5" y="134"/>
                    <a:pt x="11" y="133"/>
                  </a:cubicBezTo>
                  <a:cubicBezTo>
                    <a:pt x="17" y="132"/>
                    <a:pt x="23" y="132"/>
                    <a:pt x="28" y="131"/>
                  </a:cubicBezTo>
                  <a:cubicBezTo>
                    <a:pt x="32" y="130"/>
                    <a:pt x="35" y="128"/>
                    <a:pt x="36" y="124"/>
                  </a:cubicBezTo>
                  <a:cubicBezTo>
                    <a:pt x="38" y="120"/>
                    <a:pt x="40" y="117"/>
                    <a:pt x="41" y="113"/>
                  </a:cubicBezTo>
                  <a:cubicBezTo>
                    <a:pt x="42" y="109"/>
                    <a:pt x="42" y="105"/>
                    <a:pt x="39" y="101"/>
                  </a:cubicBezTo>
                  <a:cubicBezTo>
                    <a:pt x="36" y="97"/>
                    <a:pt x="32" y="93"/>
                    <a:pt x="29" y="88"/>
                  </a:cubicBezTo>
                  <a:cubicBezTo>
                    <a:pt x="26" y="84"/>
                    <a:pt x="26" y="80"/>
                    <a:pt x="29" y="76"/>
                  </a:cubicBezTo>
                  <a:cubicBezTo>
                    <a:pt x="32" y="71"/>
                    <a:pt x="36" y="66"/>
                    <a:pt x="39" y="62"/>
                  </a:cubicBezTo>
                  <a:cubicBezTo>
                    <a:pt x="42" y="57"/>
                    <a:pt x="46" y="56"/>
                    <a:pt x="52" y="58"/>
                  </a:cubicBezTo>
                  <a:cubicBezTo>
                    <a:pt x="57" y="60"/>
                    <a:pt x="62" y="62"/>
                    <a:pt x="66" y="65"/>
                  </a:cubicBezTo>
                  <a:cubicBezTo>
                    <a:pt x="70" y="67"/>
                    <a:pt x="74" y="66"/>
                    <a:pt x="77" y="64"/>
                  </a:cubicBezTo>
                  <a:cubicBezTo>
                    <a:pt x="78" y="63"/>
                    <a:pt x="79" y="63"/>
                    <a:pt x="79" y="62"/>
                  </a:cubicBezTo>
                  <a:cubicBezTo>
                    <a:pt x="94" y="51"/>
                    <a:pt x="94" y="51"/>
                    <a:pt x="90" y="30"/>
                  </a:cubicBezTo>
                  <a:cubicBezTo>
                    <a:pt x="89" y="23"/>
                    <a:pt x="91" y="20"/>
                    <a:pt x="97" y="17"/>
                  </a:cubicBezTo>
                  <a:cubicBezTo>
                    <a:pt x="102" y="15"/>
                    <a:pt x="107" y="13"/>
                    <a:pt x="112" y="11"/>
                  </a:cubicBezTo>
                  <a:cubicBezTo>
                    <a:pt x="117" y="8"/>
                    <a:pt x="120" y="9"/>
                    <a:pt x="124" y="13"/>
                  </a:cubicBezTo>
                  <a:cubicBezTo>
                    <a:pt x="127" y="17"/>
                    <a:pt x="130" y="22"/>
                    <a:pt x="133" y="26"/>
                  </a:cubicBezTo>
                  <a:cubicBezTo>
                    <a:pt x="138" y="31"/>
                    <a:pt x="142" y="32"/>
                    <a:pt x="148" y="31"/>
                  </a:cubicBezTo>
                  <a:cubicBezTo>
                    <a:pt x="152" y="29"/>
                    <a:pt x="156" y="29"/>
                    <a:pt x="160" y="29"/>
                  </a:cubicBezTo>
                  <a:cubicBezTo>
                    <a:pt x="166" y="28"/>
                    <a:pt x="170" y="26"/>
                    <a:pt x="172" y="21"/>
                  </a:cubicBezTo>
                  <a:cubicBezTo>
                    <a:pt x="173" y="16"/>
                    <a:pt x="175" y="11"/>
                    <a:pt x="177" y="6"/>
                  </a:cubicBezTo>
                  <a:cubicBezTo>
                    <a:pt x="179" y="2"/>
                    <a:pt x="182" y="0"/>
                    <a:pt x="187" y="0"/>
                  </a:cubicBezTo>
                  <a:cubicBezTo>
                    <a:pt x="194" y="1"/>
                    <a:pt x="201" y="2"/>
                    <a:pt x="208" y="3"/>
                  </a:cubicBezTo>
                  <a:cubicBezTo>
                    <a:pt x="212" y="3"/>
                    <a:pt x="214" y="6"/>
                    <a:pt x="214" y="11"/>
                  </a:cubicBezTo>
                  <a:cubicBezTo>
                    <a:pt x="215" y="17"/>
                    <a:pt x="216" y="23"/>
                    <a:pt x="217" y="29"/>
                  </a:cubicBezTo>
                  <a:cubicBezTo>
                    <a:pt x="218" y="34"/>
                    <a:pt x="221" y="36"/>
                    <a:pt x="225" y="38"/>
                  </a:cubicBezTo>
                  <a:cubicBezTo>
                    <a:pt x="228" y="39"/>
                    <a:pt x="231" y="40"/>
                    <a:pt x="234" y="41"/>
                  </a:cubicBezTo>
                  <a:cubicBezTo>
                    <a:pt x="239" y="45"/>
                    <a:pt x="244" y="43"/>
                    <a:pt x="248" y="40"/>
                  </a:cubicBezTo>
                  <a:cubicBezTo>
                    <a:pt x="252" y="37"/>
                    <a:pt x="256" y="34"/>
                    <a:pt x="259" y="31"/>
                  </a:cubicBezTo>
                  <a:cubicBezTo>
                    <a:pt x="264" y="27"/>
                    <a:pt x="268" y="27"/>
                    <a:pt x="273" y="31"/>
                  </a:cubicBezTo>
                  <a:cubicBezTo>
                    <a:pt x="277" y="34"/>
                    <a:pt x="281" y="37"/>
                    <a:pt x="285" y="41"/>
                  </a:cubicBezTo>
                  <a:cubicBezTo>
                    <a:pt x="290" y="45"/>
                    <a:pt x="291" y="49"/>
                    <a:pt x="288" y="55"/>
                  </a:cubicBezTo>
                  <a:cubicBezTo>
                    <a:pt x="286" y="59"/>
                    <a:pt x="284" y="64"/>
                    <a:pt x="283" y="68"/>
                  </a:cubicBezTo>
                  <a:cubicBezTo>
                    <a:pt x="282" y="71"/>
                    <a:pt x="282" y="74"/>
                    <a:pt x="283" y="76"/>
                  </a:cubicBezTo>
                  <a:cubicBezTo>
                    <a:pt x="286" y="81"/>
                    <a:pt x="290" y="86"/>
                    <a:pt x="295" y="91"/>
                  </a:cubicBezTo>
                  <a:cubicBezTo>
                    <a:pt x="296" y="93"/>
                    <a:pt x="299" y="93"/>
                    <a:pt x="301" y="94"/>
                  </a:cubicBezTo>
                  <a:close/>
                  <a:moveTo>
                    <a:pt x="174" y="63"/>
                  </a:moveTo>
                  <a:cubicBezTo>
                    <a:pt x="112" y="63"/>
                    <a:pt x="62" y="113"/>
                    <a:pt x="62" y="174"/>
                  </a:cubicBezTo>
                  <a:cubicBezTo>
                    <a:pt x="62" y="236"/>
                    <a:pt x="112" y="285"/>
                    <a:pt x="173" y="286"/>
                  </a:cubicBezTo>
                  <a:cubicBezTo>
                    <a:pt x="235" y="286"/>
                    <a:pt x="285" y="236"/>
                    <a:pt x="285" y="174"/>
                  </a:cubicBezTo>
                  <a:cubicBezTo>
                    <a:pt x="285" y="112"/>
                    <a:pt x="234" y="63"/>
                    <a:pt x="174" y="6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55" name="Freeform 6"/>
            <p:cNvSpPr>
              <a:spLocks noEditPoints="1"/>
            </p:cNvSpPr>
            <p:nvPr/>
          </p:nvSpPr>
          <p:spPr bwMode="auto">
            <a:xfrm>
              <a:off x="2455863" y="3070226"/>
              <a:ext cx="714375" cy="714375"/>
            </a:xfrm>
            <a:custGeom>
              <a:avLst/>
              <a:gdLst>
                <a:gd name="T0" fmla="*/ 112 w 223"/>
                <a:gd name="T1" fmla="*/ 0 h 223"/>
                <a:gd name="T2" fmla="*/ 223 w 223"/>
                <a:gd name="T3" fmla="*/ 111 h 223"/>
                <a:gd name="T4" fmla="*/ 111 w 223"/>
                <a:gd name="T5" fmla="*/ 223 h 223"/>
                <a:gd name="T6" fmla="*/ 0 w 223"/>
                <a:gd name="T7" fmla="*/ 111 h 223"/>
                <a:gd name="T8" fmla="*/ 112 w 223"/>
                <a:gd name="T9" fmla="*/ 0 h 223"/>
                <a:gd name="T10" fmla="*/ 112 w 223"/>
                <a:gd name="T11" fmla="*/ 196 h 223"/>
                <a:gd name="T12" fmla="*/ 111 w 223"/>
                <a:gd name="T13" fmla="*/ 197 h 223"/>
                <a:gd name="T14" fmla="*/ 109 w 223"/>
                <a:gd name="T15" fmla="*/ 192 h 223"/>
                <a:gd name="T16" fmla="*/ 102 w 223"/>
                <a:gd name="T17" fmla="*/ 172 h 223"/>
                <a:gd name="T18" fmla="*/ 89 w 223"/>
                <a:gd name="T19" fmla="*/ 129 h 223"/>
                <a:gd name="T20" fmla="*/ 81 w 223"/>
                <a:gd name="T21" fmla="*/ 125 h 223"/>
                <a:gd name="T22" fmla="*/ 72 w 223"/>
                <a:gd name="T23" fmla="*/ 128 h 223"/>
                <a:gd name="T24" fmla="*/ 57 w 223"/>
                <a:gd name="T25" fmla="*/ 133 h 223"/>
                <a:gd name="T26" fmla="*/ 46 w 223"/>
                <a:gd name="T27" fmla="*/ 146 h 223"/>
                <a:gd name="T28" fmla="*/ 43 w 223"/>
                <a:gd name="T29" fmla="*/ 175 h 223"/>
                <a:gd name="T30" fmla="*/ 45 w 223"/>
                <a:gd name="T31" fmla="*/ 182 h 223"/>
                <a:gd name="T32" fmla="*/ 132 w 223"/>
                <a:gd name="T33" fmla="*/ 206 h 223"/>
                <a:gd name="T34" fmla="*/ 177 w 223"/>
                <a:gd name="T35" fmla="*/ 181 h 223"/>
                <a:gd name="T36" fmla="*/ 180 w 223"/>
                <a:gd name="T37" fmla="*/ 176 h 223"/>
                <a:gd name="T38" fmla="*/ 175 w 223"/>
                <a:gd name="T39" fmla="*/ 144 h 223"/>
                <a:gd name="T40" fmla="*/ 165 w 223"/>
                <a:gd name="T41" fmla="*/ 133 h 223"/>
                <a:gd name="T42" fmla="*/ 153 w 223"/>
                <a:gd name="T43" fmla="*/ 128 h 223"/>
                <a:gd name="T44" fmla="*/ 136 w 223"/>
                <a:gd name="T45" fmla="*/ 123 h 223"/>
                <a:gd name="T46" fmla="*/ 112 w 223"/>
                <a:gd name="T47" fmla="*/ 196 h 223"/>
                <a:gd name="T48" fmla="*/ 111 w 223"/>
                <a:gd name="T49" fmla="*/ 31 h 223"/>
                <a:gd name="T50" fmla="*/ 96 w 223"/>
                <a:gd name="T51" fmla="*/ 34 h 223"/>
                <a:gd name="T52" fmla="*/ 79 w 223"/>
                <a:gd name="T53" fmla="*/ 54 h 223"/>
                <a:gd name="T54" fmla="*/ 76 w 223"/>
                <a:gd name="T55" fmla="*/ 60 h 223"/>
                <a:gd name="T56" fmla="*/ 68 w 223"/>
                <a:gd name="T57" fmla="*/ 75 h 223"/>
                <a:gd name="T58" fmla="*/ 77 w 223"/>
                <a:gd name="T59" fmla="*/ 87 h 223"/>
                <a:gd name="T60" fmla="*/ 82 w 223"/>
                <a:gd name="T61" fmla="*/ 91 h 223"/>
                <a:gd name="T62" fmla="*/ 92 w 223"/>
                <a:gd name="T63" fmla="*/ 108 h 223"/>
                <a:gd name="T64" fmla="*/ 131 w 223"/>
                <a:gd name="T65" fmla="*/ 107 h 223"/>
                <a:gd name="T66" fmla="*/ 141 w 223"/>
                <a:gd name="T67" fmla="*/ 90 h 223"/>
                <a:gd name="T68" fmla="*/ 144 w 223"/>
                <a:gd name="T69" fmla="*/ 87 h 223"/>
                <a:gd name="T70" fmla="*/ 150 w 223"/>
                <a:gd name="T71" fmla="*/ 63 h 223"/>
                <a:gd name="T72" fmla="*/ 142 w 223"/>
                <a:gd name="T73" fmla="*/ 48 h 223"/>
                <a:gd name="T74" fmla="*/ 139 w 223"/>
                <a:gd name="T75" fmla="*/ 44 h 223"/>
                <a:gd name="T76" fmla="*/ 111 w 223"/>
                <a:gd name="T77" fmla="*/ 31 h 223"/>
                <a:gd name="T78" fmla="*/ 107 w 223"/>
                <a:gd name="T79" fmla="*/ 143 h 223"/>
                <a:gd name="T80" fmla="*/ 111 w 223"/>
                <a:gd name="T81" fmla="*/ 179 h 223"/>
                <a:gd name="T82" fmla="*/ 115 w 223"/>
                <a:gd name="T83" fmla="*/ 143 h 223"/>
                <a:gd name="T84" fmla="*/ 107 w 223"/>
                <a:gd name="T85" fmla="*/ 143 h 223"/>
                <a:gd name="T86" fmla="*/ 118 w 223"/>
                <a:gd name="T87" fmla="*/ 127 h 223"/>
                <a:gd name="T88" fmla="*/ 104 w 223"/>
                <a:gd name="T89" fmla="*/ 127 h 223"/>
                <a:gd name="T90" fmla="*/ 104 w 223"/>
                <a:gd name="T91" fmla="*/ 138 h 223"/>
                <a:gd name="T92" fmla="*/ 118 w 223"/>
                <a:gd name="T93" fmla="*/ 138 h 223"/>
                <a:gd name="T94" fmla="*/ 118 w 223"/>
                <a:gd name="T95" fmla="*/ 127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3" h="223">
                  <a:moveTo>
                    <a:pt x="112" y="0"/>
                  </a:moveTo>
                  <a:cubicBezTo>
                    <a:pt x="172" y="0"/>
                    <a:pt x="223" y="49"/>
                    <a:pt x="223" y="111"/>
                  </a:cubicBezTo>
                  <a:cubicBezTo>
                    <a:pt x="223" y="173"/>
                    <a:pt x="173" y="223"/>
                    <a:pt x="111" y="223"/>
                  </a:cubicBezTo>
                  <a:cubicBezTo>
                    <a:pt x="50" y="222"/>
                    <a:pt x="0" y="173"/>
                    <a:pt x="0" y="111"/>
                  </a:cubicBezTo>
                  <a:cubicBezTo>
                    <a:pt x="0" y="50"/>
                    <a:pt x="50" y="0"/>
                    <a:pt x="112" y="0"/>
                  </a:cubicBezTo>
                  <a:close/>
                  <a:moveTo>
                    <a:pt x="112" y="196"/>
                  </a:moveTo>
                  <a:cubicBezTo>
                    <a:pt x="112" y="197"/>
                    <a:pt x="111" y="197"/>
                    <a:pt x="111" y="197"/>
                  </a:cubicBezTo>
                  <a:cubicBezTo>
                    <a:pt x="110" y="195"/>
                    <a:pt x="110" y="194"/>
                    <a:pt x="109" y="192"/>
                  </a:cubicBezTo>
                  <a:cubicBezTo>
                    <a:pt x="107" y="185"/>
                    <a:pt x="105" y="178"/>
                    <a:pt x="102" y="172"/>
                  </a:cubicBezTo>
                  <a:cubicBezTo>
                    <a:pt x="98" y="157"/>
                    <a:pt x="93" y="143"/>
                    <a:pt x="89" y="129"/>
                  </a:cubicBezTo>
                  <a:cubicBezTo>
                    <a:pt x="87" y="124"/>
                    <a:pt x="87" y="123"/>
                    <a:pt x="81" y="125"/>
                  </a:cubicBezTo>
                  <a:cubicBezTo>
                    <a:pt x="78" y="126"/>
                    <a:pt x="75" y="127"/>
                    <a:pt x="72" y="128"/>
                  </a:cubicBezTo>
                  <a:cubicBezTo>
                    <a:pt x="67" y="130"/>
                    <a:pt x="62" y="131"/>
                    <a:pt x="57" y="133"/>
                  </a:cubicBezTo>
                  <a:cubicBezTo>
                    <a:pt x="51" y="135"/>
                    <a:pt x="47" y="140"/>
                    <a:pt x="46" y="146"/>
                  </a:cubicBezTo>
                  <a:cubicBezTo>
                    <a:pt x="45" y="156"/>
                    <a:pt x="43" y="166"/>
                    <a:pt x="43" y="175"/>
                  </a:cubicBezTo>
                  <a:cubicBezTo>
                    <a:pt x="42" y="178"/>
                    <a:pt x="44" y="181"/>
                    <a:pt x="45" y="182"/>
                  </a:cubicBezTo>
                  <a:cubicBezTo>
                    <a:pt x="70" y="205"/>
                    <a:pt x="99" y="213"/>
                    <a:pt x="132" y="206"/>
                  </a:cubicBezTo>
                  <a:cubicBezTo>
                    <a:pt x="150" y="202"/>
                    <a:pt x="164" y="193"/>
                    <a:pt x="177" y="181"/>
                  </a:cubicBezTo>
                  <a:cubicBezTo>
                    <a:pt x="179" y="180"/>
                    <a:pt x="180" y="178"/>
                    <a:pt x="180" y="176"/>
                  </a:cubicBezTo>
                  <a:cubicBezTo>
                    <a:pt x="179" y="165"/>
                    <a:pt x="177" y="154"/>
                    <a:pt x="175" y="144"/>
                  </a:cubicBezTo>
                  <a:cubicBezTo>
                    <a:pt x="174" y="139"/>
                    <a:pt x="170" y="135"/>
                    <a:pt x="165" y="133"/>
                  </a:cubicBezTo>
                  <a:cubicBezTo>
                    <a:pt x="161" y="131"/>
                    <a:pt x="157" y="130"/>
                    <a:pt x="153" y="128"/>
                  </a:cubicBezTo>
                  <a:cubicBezTo>
                    <a:pt x="147" y="126"/>
                    <a:pt x="142" y="125"/>
                    <a:pt x="136" y="123"/>
                  </a:cubicBezTo>
                  <a:cubicBezTo>
                    <a:pt x="128" y="148"/>
                    <a:pt x="120" y="172"/>
                    <a:pt x="112" y="196"/>
                  </a:cubicBezTo>
                  <a:close/>
                  <a:moveTo>
                    <a:pt x="111" y="31"/>
                  </a:moveTo>
                  <a:cubicBezTo>
                    <a:pt x="106" y="32"/>
                    <a:pt x="101" y="33"/>
                    <a:pt x="96" y="34"/>
                  </a:cubicBezTo>
                  <a:cubicBezTo>
                    <a:pt x="86" y="37"/>
                    <a:pt x="82" y="45"/>
                    <a:pt x="79" y="54"/>
                  </a:cubicBezTo>
                  <a:cubicBezTo>
                    <a:pt x="79" y="56"/>
                    <a:pt x="78" y="59"/>
                    <a:pt x="76" y="60"/>
                  </a:cubicBezTo>
                  <a:cubicBezTo>
                    <a:pt x="69" y="64"/>
                    <a:pt x="67" y="68"/>
                    <a:pt x="68" y="75"/>
                  </a:cubicBezTo>
                  <a:cubicBezTo>
                    <a:pt x="69" y="81"/>
                    <a:pt x="71" y="86"/>
                    <a:pt x="77" y="87"/>
                  </a:cubicBezTo>
                  <a:cubicBezTo>
                    <a:pt x="80" y="87"/>
                    <a:pt x="82" y="89"/>
                    <a:pt x="82" y="91"/>
                  </a:cubicBezTo>
                  <a:cubicBezTo>
                    <a:pt x="84" y="98"/>
                    <a:pt x="88" y="103"/>
                    <a:pt x="92" y="108"/>
                  </a:cubicBezTo>
                  <a:cubicBezTo>
                    <a:pt x="105" y="122"/>
                    <a:pt x="119" y="121"/>
                    <a:pt x="131" y="107"/>
                  </a:cubicBezTo>
                  <a:cubicBezTo>
                    <a:pt x="135" y="102"/>
                    <a:pt x="137" y="96"/>
                    <a:pt x="141" y="90"/>
                  </a:cubicBezTo>
                  <a:cubicBezTo>
                    <a:pt x="142" y="89"/>
                    <a:pt x="143" y="88"/>
                    <a:pt x="144" y="87"/>
                  </a:cubicBezTo>
                  <a:cubicBezTo>
                    <a:pt x="153" y="84"/>
                    <a:pt x="158" y="69"/>
                    <a:pt x="150" y="63"/>
                  </a:cubicBezTo>
                  <a:cubicBezTo>
                    <a:pt x="145" y="59"/>
                    <a:pt x="144" y="54"/>
                    <a:pt x="142" y="48"/>
                  </a:cubicBezTo>
                  <a:cubicBezTo>
                    <a:pt x="141" y="47"/>
                    <a:pt x="140" y="45"/>
                    <a:pt x="139" y="44"/>
                  </a:cubicBezTo>
                  <a:cubicBezTo>
                    <a:pt x="133" y="34"/>
                    <a:pt x="123" y="31"/>
                    <a:pt x="111" y="31"/>
                  </a:cubicBezTo>
                  <a:close/>
                  <a:moveTo>
                    <a:pt x="107" y="143"/>
                  </a:moveTo>
                  <a:cubicBezTo>
                    <a:pt x="101" y="156"/>
                    <a:pt x="106" y="167"/>
                    <a:pt x="111" y="179"/>
                  </a:cubicBezTo>
                  <a:cubicBezTo>
                    <a:pt x="117" y="167"/>
                    <a:pt x="120" y="155"/>
                    <a:pt x="115" y="143"/>
                  </a:cubicBezTo>
                  <a:cubicBezTo>
                    <a:pt x="112" y="143"/>
                    <a:pt x="109" y="143"/>
                    <a:pt x="107" y="143"/>
                  </a:cubicBezTo>
                  <a:close/>
                  <a:moveTo>
                    <a:pt x="118" y="127"/>
                  </a:moveTo>
                  <a:cubicBezTo>
                    <a:pt x="113" y="127"/>
                    <a:pt x="108" y="127"/>
                    <a:pt x="104" y="127"/>
                  </a:cubicBezTo>
                  <a:cubicBezTo>
                    <a:pt x="104" y="131"/>
                    <a:pt x="104" y="134"/>
                    <a:pt x="104" y="138"/>
                  </a:cubicBezTo>
                  <a:cubicBezTo>
                    <a:pt x="109" y="138"/>
                    <a:pt x="114" y="138"/>
                    <a:pt x="118" y="138"/>
                  </a:cubicBezTo>
                  <a:cubicBezTo>
                    <a:pt x="118" y="134"/>
                    <a:pt x="118" y="131"/>
                    <a:pt x="118" y="1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 dirty="0">
                <a:solidFill>
                  <a:srgbClr val="282F39"/>
                </a:solidFill>
              </a:endParaRPr>
            </a:p>
          </p:txBody>
        </p:sp>
        <p:sp>
          <p:nvSpPr>
            <p:cNvPr id="56" name="Freeform 7"/>
            <p:cNvSpPr>
              <a:spLocks/>
            </p:cNvSpPr>
            <p:nvPr/>
          </p:nvSpPr>
          <p:spPr bwMode="auto">
            <a:xfrm>
              <a:off x="2590800" y="3460751"/>
              <a:ext cx="441325" cy="288925"/>
            </a:xfrm>
            <a:custGeom>
              <a:avLst/>
              <a:gdLst>
                <a:gd name="T0" fmla="*/ 70 w 138"/>
                <a:gd name="T1" fmla="*/ 73 h 90"/>
                <a:gd name="T2" fmla="*/ 94 w 138"/>
                <a:gd name="T3" fmla="*/ 0 h 90"/>
                <a:gd name="T4" fmla="*/ 111 w 138"/>
                <a:gd name="T5" fmla="*/ 5 h 90"/>
                <a:gd name="T6" fmla="*/ 123 w 138"/>
                <a:gd name="T7" fmla="*/ 10 h 90"/>
                <a:gd name="T8" fmla="*/ 133 w 138"/>
                <a:gd name="T9" fmla="*/ 21 h 90"/>
                <a:gd name="T10" fmla="*/ 138 w 138"/>
                <a:gd name="T11" fmla="*/ 53 h 90"/>
                <a:gd name="T12" fmla="*/ 135 w 138"/>
                <a:gd name="T13" fmla="*/ 58 h 90"/>
                <a:gd name="T14" fmla="*/ 90 w 138"/>
                <a:gd name="T15" fmla="*/ 83 h 90"/>
                <a:gd name="T16" fmla="*/ 3 w 138"/>
                <a:gd name="T17" fmla="*/ 59 h 90"/>
                <a:gd name="T18" fmla="*/ 1 w 138"/>
                <a:gd name="T19" fmla="*/ 52 h 90"/>
                <a:gd name="T20" fmla="*/ 4 w 138"/>
                <a:gd name="T21" fmla="*/ 23 h 90"/>
                <a:gd name="T22" fmla="*/ 15 w 138"/>
                <a:gd name="T23" fmla="*/ 10 h 90"/>
                <a:gd name="T24" fmla="*/ 30 w 138"/>
                <a:gd name="T25" fmla="*/ 5 h 90"/>
                <a:gd name="T26" fmla="*/ 39 w 138"/>
                <a:gd name="T27" fmla="*/ 2 h 90"/>
                <a:gd name="T28" fmla="*/ 47 w 138"/>
                <a:gd name="T29" fmla="*/ 6 h 90"/>
                <a:gd name="T30" fmla="*/ 60 w 138"/>
                <a:gd name="T31" fmla="*/ 49 h 90"/>
                <a:gd name="T32" fmla="*/ 67 w 138"/>
                <a:gd name="T33" fmla="*/ 69 h 90"/>
                <a:gd name="T34" fmla="*/ 69 w 138"/>
                <a:gd name="T35" fmla="*/ 74 h 90"/>
                <a:gd name="T36" fmla="*/ 70 w 138"/>
                <a:gd name="T37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8" h="90">
                  <a:moveTo>
                    <a:pt x="70" y="73"/>
                  </a:moveTo>
                  <a:cubicBezTo>
                    <a:pt x="78" y="49"/>
                    <a:pt x="86" y="25"/>
                    <a:pt x="94" y="0"/>
                  </a:cubicBezTo>
                  <a:cubicBezTo>
                    <a:pt x="100" y="2"/>
                    <a:pt x="105" y="3"/>
                    <a:pt x="111" y="5"/>
                  </a:cubicBezTo>
                  <a:cubicBezTo>
                    <a:pt x="115" y="7"/>
                    <a:pt x="119" y="8"/>
                    <a:pt x="123" y="10"/>
                  </a:cubicBezTo>
                  <a:cubicBezTo>
                    <a:pt x="128" y="12"/>
                    <a:pt x="132" y="16"/>
                    <a:pt x="133" y="21"/>
                  </a:cubicBezTo>
                  <a:cubicBezTo>
                    <a:pt x="135" y="31"/>
                    <a:pt x="137" y="42"/>
                    <a:pt x="138" y="53"/>
                  </a:cubicBezTo>
                  <a:cubicBezTo>
                    <a:pt x="138" y="55"/>
                    <a:pt x="137" y="57"/>
                    <a:pt x="135" y="58"/>
                  </a:cubicBezTo>
                  <a:cubicBezTo>
                    <a:pt x="122" y="70"/>
                    <a:pt x="108" y="79"/>
                    <a:pt x="90" y="83"/>
                  </a:cubicBezTo>
                  <a:cubicBezTo>
                    <a:pt x="57" y="90"/>
                    <a:pt x="28" y="82"/>
                    <a:pt x="3" y="59"/>
                  </a:cubicBezTo>
                  <a:cubicBezTo>
                    <a:pt x="2" y="58"/>
                    <a:pt x="0" y="55"/>
                    <a:pt x="1" y="52"/>
                  </a:cubicBezTo>
                  <a:cubicBezTo>
                    <a:pt x="1" y="43"/>
                    <a:pt x="3" y="33"/>
                    <a:pt x="4" y="23"/>
                  </a:cubicBezTo>
                  <a:cubicBezTo>
                    <a:pt x="5" y="17"/>
                    <a:pt x="9" y="12"/>
                    <a:pt x="15" y="10"/>
                  </a:cubicBezTo>
                  <a:cubicBezTo>
                    <a:pt x="20" y="8"/>
                    <a:pt x="25" y="7"/>
                    <a:pt x="30" y="5"/>
                  </a:cubicBezTo>
                  <a:cubicBezTo>
                    <a:pt x="33" y="4"/>
                    <a:pt x="36" y="3"/>
                    <a:pt x="39" y="2"/>
                  </a:cubicBezTo>
                  <a:cubicBezTo>
                    <a:pt x="45" y="0"/>
                    <a:pt x="45" y="1"/>
                    <a:pt x="47" y="6"/>
                  </a:cubicBezTo>
                  <a:cubicBezTo>
                    <a:pt x="51" y="20"/>
                    <a:pt x="56" y="34"/>
                    <a:pt x="60" y="49"/>
                  </a:cubicBezTo>
                  <a:cubicBezTo>
                    <a:pt x="63" y="55"/>
                    <a:pt x="65" y="62"/>
                    <a:pt x="67" y="69"/>
                  </a:cubicBezTo>
                  <a:cubicBezTo>
                    <a:pt x="68" y="71"/>
                    <a:pt x="68" y="72"/>
                    <a:pt x="69" y="74"/>
                  </a:cubicBezTo>
                  <a:cubicBezTo>
                    <a:pt x="69" y="74"/>
                    <a:pt x="70" y="74"/>
                    <a:pt x="70" y="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57" name="Freeform 8"/>
            <p:cNvSpPr>
              <a:spLocks/>
            </p:cNvSpPr>
            <p:nvPr/>
          </p:nvSpPr>
          <p:spPr bwMode="auto">
            <a:xfrm>
              <a:off x="2670175" y="3170238"/>
              <a:ext cx="292100" cy="290513"/>
            </a:xfrm>
            <a:custGeom>
              <a:avLst/>
              <a:gdLst>
                <a:gd name="T0" fmla="*/ 44 w 91"/>
                <a:gd name="T1" fmla="*/ 0 h 91"/>
                <a:gd name="T2" fmla="*/ 72 w 91"/>
                <a:gd name="T3" fmla="*/ 13 h 91"/>
                <a:gd name="T4" fmla="*/ 75 w 91"/>
                <a:gd name="T5" fmla="*/ 17 h 91"/>
                <a:gd name="T6" fmla="*/ 83 w 91"/>
                <a:gd name="T7" fmla="*/ 32 h 91"/>
                <a:gd name="T8" fmla="*/ 77 w 91"/>
                <a:gd name="T9" fmla="*/ 56 h 91"/>
                <a:gd name="T10" fmla="*/ 74 w 91"/>
                <a:gd name="T11" fmla="*/ 59 h 91"/>
                <a:gd name="T12" fmla="*/ 64 w 91"/>
                <a:gd name="T13" fmla="*/ 76 h 91"/>
                <a:gd name="T14" fmla="*/ 25 w 91"/>
                <a:gd name="T15" fmla="*/ 77 h 91"/>
                <a:gd name="T16" fmla="*/ 15 w 91"/>
                <a:gd name="T17" fmla="*/ 60 h 91"/>
                <a:gd name="T18" fmla="*/ 10 w 91"/>
                <a:gd name="T19" fmla="*/ 56 h 91"/>
                <a:gd name="T20" fmla="*/ 1 w 91"/>
                <a:gd name="T21" fmla="*/ 44 h 91"/>
                <a:gd name="T22" fmla="*/ 9 w 91"/>
                <a:gd name="T23" fmla="*/ 29 h 91"/>
                <a:gd name="T24" fmla="*/ 12 w 91"/>
                <a:gd name="T25" fmla="*/ 23 h 91"/>
                <a:gd name="T26" fmla="*/ 29 w 91"/>
                <a:gd name="T27" fmla="*/ 3 h 91"/>
                <a:gd name="T28" fmla="*/ 44 w 91"/>
                <a:gd name="T2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44" y="0"/>
                  </a:moveTo>
                  <a:cubicBezTo>
                    <a:pt x="56" y="0"/>
                    <a:pt x="66" y="3"/>
                    <a:pt x="72" y="13"/>
                  </a:cubicBezTo>
                  <a:cubicBezTo>
                    <a:pt x="73" y="14"/>
                    <a:pt x="74" y="16"/>
                    <a:pt x="75" y="17"/>
                  </a:cubicBezTo>
                  <a:cubicBezTo>
                    <a:pt x="77" y="23"/>
                    <a:pt x="78" y="28"/>
                    <a:pt x="83" y="32"/>
                  </a:cubicBezTo>
                  <a:cubicBezTo>
                    <a:pt x="91" y="38"/>
                    <a:pt x="86" y="53"/>
                    <a:pt x="77" y="56"/>
                  </a:cubicBezTo>
                  <a:cubicBezTo>
                    <a:pt x="76" y="57"/>
                    <a:pt x="75" y="58"/>
                    <a:pt x="74" y="59"/>
                  </a:cubicBezTo>
                  <a:cubicBezTo>
                    <a:pt x="70" y="65"/>
                    <a:pt x="68" y="71"/>
                    <a:pt x="64" y="76"/>
                  </a:cubicBezTo>
                  <a:cubicBezTo>
                    <a:pt x="52" y="90"/>
                    <a:pt x="38" y="91"/>
                    <a:pt x="25" y="77"/>
                  </a:cubicBezTo>
                  <a:cubicBezTo>
                    <a:pt x="21" y="72"/>
                    <a:pt x="17" y="67"/>
                    <a:pt x="15" y="60"/>
                  </a:cubicBezTo>
                  <a:cubicBezTo>
                    <a:pt x="15" y="58"/>
                    <a:pt x="13" y="56"/>
                    <a:pt x="10" y="56"/>
                  </a:cubicBezTo>
                  <a:cubicBezTo>
                    <a:pt x="4" y="55"/>
                    <a:pt x="2" y="50"/>
                    <a:pt x="1" y="44"/>
                  </a:cubicBezTo>
                  <a:cubicBezTo>
                    <a:pt x="0" y="37"/>
                    <a:pt x="2" y="33"/>
                    <a:pt x="9" y="29"/>
                  </a:cubicBezTo>
                  <a:cubicBezTo>
                    <a:pt x="11" y="28"/>
                    <a:pt x="12" y="25"/>
                    <a:pt x="12" y="23"/>
                  </a:cubicBezTo>
                  <a:cubicBezTo>
                    <a:pt x="15" y="14"/>
                    <a:pt x="19" y="6"/>
                    <a:pt x="29" y="3"/>
                  </a:cubicBezTo>
                  <a:cubicBezTo>
                    <a:pt x="34" y="2"/>
                    <a:pt x="39" y="1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58" name="Freeform 9"/>
            <p:cNvSpPr>
              <a:spLocks/>
            </p:cNvSpPr>
            <p:nvPr/>
          </p:nvSpPr>
          <p:spPr bwMode="auto">
            <a:xfrm>
              <a:off x="2779713" y="3525838"/>
              <a:ext cx="60325" cy="114300"/>
            </a:xfrm>
            <a:custGeom>
              <a:avLst/>
              <a:gdLst>
                <a:gd name="T0" fmla="*/ 6 w 19"/>
                <a:gd name="T1" fmla="*/ 0 h 36"/>
                <a:gd name="T2" fmla="*/ 14 w 19"/>
                <a:gd name="T3" fmla="*/ 0 h 36"/>
                <a:gd name="T4" fmla="*/ 10 w 19"/>
                <a:gd name="T5" fmla="*/ 36 h 36"/>
                <a:gd name="T6" fmla="*/ 6 w 19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36">
                  <a:moveTo>
                    <a:pt x="6" y="0"/>
                  </a:moveTo>
                  <a:cubicBezTo>
                    <a:pt x="8" y="0"/>
                    <a:pt x="11" y="0"/>
                    <a:pt x="14" y="0"/>
                  </a:cubicBezTo>
                  <a:cubicBezTo>
                    <a:pt x="19" y="12"/>
                    <a:pt x="16" y="24"/>
                    <a:pt x="10" y="36"/>
                  </a:cubicBezTo>
                  <a:cubicBezTo>
                    <a:pt x="5" y="24"/>
                    <a:pt x="0" y="13"/>
                    <a:pt x="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59" name="Freeform 10"/>
            <p:cNvSpPr>
              <a:spLocks/>
            </p:cNvSpPr>
            <p:nvPr/>
          </p:nvSpPr>
          <p:spPr bwMode="auto">
            <a:xfrm>
              <a:off x="2789238" y="3473451"/>
              <a:ext cx="44450" cy="36513"/>
            </a:xfrm>
            <a:custGeom>
              <a:avLst/>
              <a:gdLst>
                <a:gd name="T0" fmla="*/ 14 w 14"/>
                <a:gd name="T1" fmla="*/ 0 h 11"/>
                <a:gd name="T2" fmla="*/ 14 w 14"/>
                <a:gd name="T3" fmla="*/ 11 h 11"/>
                <a:gd name="T4" fmla="*/ 0 w 14"/>
                <a:gd name="T5" fmla="*/ 11 h 11"/>
                <a:gd name="T6" fmla="*/ 0 w 14"/>
                <a:gd name="T7" fmla="*/ 0 h 11"/>
                <a:gd name="T8" fmla="*/ 14 w 1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14" y="4"/>
                    <a:pt x="14" y="7"/>
                    <a:pt x="14" y="11"/>
                  </a:cubicBezTo>
                  <a:cubicBezTo>
                    <a:pt x="10" y="11"/>
                    <a:pt x="5" y="11"/>
                    <a:pt x="0" y="11"/>
                  </a:cubicBezTo>
                  <a:cubicBezTo>
                    <a:pt x="0" y="7"/>
                    <a:pt x="0" y="4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326538" y="3339773"/>
            <a:ext cx="667433" cy="669329"/>
            <a:chOff x="2257425" y="2868613"/>
            <a:chExt cx="1117600" cy="1120775"/>
          </a:xfrm>
        </p:grpSpPr>
        <p:sp>
          <p:nvSpPr>
            <p:cNvPr id="62" name="Freeform 5"/>
            <p:cNvSpPr>
              <a:spLocks noEditPoints="1"/>
            </p:cNvSpPr>
            <p:nvPr/>
          </p:nvSpPr>
          <p:spPr bwMode="auto">
            <a:xfrm>
              <a:off x="2257425" y="2868613"/>
              <a:ext cx="1117600" cy="1120775"/>
            </a:xfrm>
            <a:custGeom>
              <a:avLst/>
              <a:gdLst>
                <a:gd name="T0" fmla="*/ 320 w 349"/>
                <a:gd name="T1" fmla="*/ 91 h 350"/>
                <a:gd name="T2" fmla="*/ 337 w 349"/>
                <a:gd name="T3" fmla="*/ 115 h 350"/>
                <a:gd name="T4" fmla="*/ 323 w 349"/>
                <a:gd name="T5" fmla="*/ 133 h 350"/>
                <a:gd name="T6" fmla="*/ 318 w 349"/>
                <a:gd name="T7" fmla="*/ 157 h 350"/>
                <a:gd name="T8" fmla="*/ 338 w 349"/>
                <a:gd name="T9" fmla="*/ 177 h 350"/>
                <a:gd name="T10" fmla="*/ 344 w 349"/>
                <a:gd name="T11" fmla="*/ 208 h 350"/>
                <a:gd name="T12" fmla="*/ 322 w 349"/>
                <a:gd name="T13" fmla="*/ 217 h 350"/>
                <a:gd name="T14" fmla="*/ 306 w 349"/>
                <a:gd name="T15" fmla="*/ 236 h 350"/>
                <a:gd name="T16" fmla="*/ 317 w 349"/>
                <a:gd name="T17" fmla="*/ 260 h 350"/>
                <a:gd name="T18" fmla="*/ 307 w 349"/>
                <a:gd name="T19" fmla="*/ 286 h 350"/>
                <a:gd name="T20" fmla="*/ 279 w 349"/>
                <a:gd name="T21" fmla="*/ 283 h 350"/>
                <a:gd name="T22" fmla="*/ 258 w 349"/>
                <a:gd name="T23" fmla="*/ 294 h 350"/>
                <a:gd name="T24" fmla="*/ 256 w 349"/>
                <a:gd name="T25" fmla="*/ 321 h 350"/>
                <a:gd name="T26" fmla="*/ 233 w 349"/>
                <a:gd name="T27" fmla="*/ 337 h 350"/>
                <a:gd name="T28" fmla="*/ 212 w 349"/>
                <a:gd name="T29" fmla="*/ 322 h 350"/>
                <a:gd name="T30" fmla="*/ 187 w 349"/>
                <a:gd name="T31" fmla="*/ 320 h 350"/>
                <a:gd name="T32" fmla="*/ 171 w 349"/>
                <a:gd name="T33" fmla="*/ 343 h 350"/>
                <a:gd name="T34" fmla="*/ 140 w 349"/>
                <a:gd name="T35" fmla="*/ 346 h 350"/>
                <a:gd name="T36" fmla="*/ 133 w 349"/>
                <a:gd name="T37" fmla="*/ 324 h 350"/>
                <a:gd name="T38" fmla="*/ 113 w 349"/>
                <a:gd name="T39" fmla="*/ 308 h 350"/>
                <a:gd name="T40" fmla="*/ 87 w 349"/>
                <a:gd name="T41" fmla="*/ 321 h 350"/>
                <a:gd name="T42" fmla="*/ 61 w 349"/>
                <a:gd name="T43" fmla="*/ 307 h 350"/>
                <a:gd name="T44" fmla="*/ 65 w 349"/>
                <a:gd name="T45" fmla="*/ 283 h 350"/>
                <a:gd name="T46" fmla="*/ 53 w 349"/>
                <a:gd name="T47" fmla="*/ 258 h 350"/>
                <a:gd name="T48" fmla="*/ 28 w 349"/>
                <a:gd name="T49" fmla="*/ 255 h 350"/>
                <a:gd name="T50" fmla="*/ 8 w 349"/>
                <a:gd name="T51" fmla="*/ 233 h 350"/>
                <a:gd name="T52" fmla="*/ 25 w 349"/>
                <a:gd name="T53" fmla="*/ 211 h 350"/>
                <a:gd name="T54" fmla="*/ 28 w 349"/>
                <a:gd name="T55" fmla="*/ 189 h 350"/>
                <a:gd name="T56" fmla="*/ 7 w 349"/>
                <a:gd name="T57" fmla="*/ 170 h 350"/>
                <a:gd name="T58" fmla="*/ 2 w 349"/>
                <a:gd name="T59" fmla="*/ 142 h 350"/>
                <a:gd name="T60" fmla="*/ 28 w 349"/>
                <a:gd name="T61" fmla="*/ 131 h 350"/>
                <a:gd name="T62" fmla="*/ 41 w 349"/>
                <a:gd name="T63" fmla="*/ 113 h 350"/>
                <a:gd name="T64" fmla="*/ 29 w 349"/>
                <a:gd name="T65" fmla="*/ 88 h 350"/>
                <a:gd name="T66" fmla="*/ 39 w 349"/>
                <a:gd name="T67" fmla="*/ 62 h 350"/>
                <a:gd name="T68" fmla="*/ 66 w 349"/>
                <a:gd name="T69" fmla="*/ 65 h 350"/>
                <a:gd name="T70" fmla="*/ 79 w 349"/>
                <a:gd name="T71" fmla="*/ 62 h 350"/>
                <a:gd name="T72" fmla="*/ 97 w 349"/>
                <a:gd name="T73" fmla="*/ 17 h 350"/>
                <a:gd name="T74" fmla="*/ 124 w 349"/>
                <a:gd name="T75" fmla="*/ 13 h 350"/>
                <a:gd name="T76" fmla="*/ 148 w 349"/>
                <a:gd name="T77" fmla="*/ 31 h 350"/>
                <a:gd name="T78" fmla="*/ 172 w 349"/>
                <a:gd name="T79" fmla="*/ 21 h 350"/>
                <a:gd name="T80" fmla="*/ 187 w 349"/>
                <a:gd name="T81" fmla="*/ 0 h 350"/>
                <a:gd name="T82" fmla="*/ 214 w 349"/>
                <a:gd name="T83" fmla="*/ 11 h 350"/>
                <a:gd name="T84" fmla="*/ 225 w 349"/>
                <a:gd name="T85" fmla="*/ 38 h 350"/>
                <a:gd name="T86" fmla="*/ 248 w 349"/>
                <a:gd name="T87" fmla="*/ 40 h 350"/>
                <a:gd name="T88" fmla="*/ 273 w 349"/>
                <a:gd name="T89" fmla="*/ 31 h 350"/>
                <a:gd name="T90" fmla="*/ 288 w 349"/>
                <a:gd name="T91" fmla="*/ 55 h 350"/>
                <a:gd name="T92" fmla="*/ 283 w 349"/>
                <a:gd name="T93" fmla="*/ 76 h 350"/>
                <a:gd name="T94" fmla="*/ 301 w 349"/>
                <a:gd name="T95" fmla="*/ 94 h 350"/>
                <a:gd name="T96" fmla="*/ 62 w 349"/>
                <a:gd name="T97" fmla="*/ 174 h 350"/>
                <a:gd name="T98" fmla="*/ 285 w 349"/>
                <a:gd name="T99" fmla="*/ 17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350">
                  <a:moveTo>
                    <a:pt x="301" y="94"/>
                  </a:moveTo>
                  <a:cubicBezTo>
                    <a:pt x="308" y="93"/>
                    <a:pt x="314" y="92"/>
                    <a:pt x="320" y="91"/>
                  </a:cubicBezTo>
                  <a:cubicBezTo>
                    <a:pt x="324" y="90"/>
                    <a:pt x="328" y="92"/>
                    <a:pt x="330" y="96"/>
                  </a:cubicBezTo>
                  <a:cubicBezTo>
                    <a:pt x="332" y="102"/>
                    <a:pt x="335" y="109"/>
                    <a:pt x="337" y="115"/>
                  </a:cubicBezTo>
                  <a:cubicBezTo>
                    <a:pt x="339" y="119"/>
                    <a:pt x="337" y="122"/>
                    <a:pt x="335" y="125"/>
                  </a:cubicBezTo>
                  <a:cubicBezTo>
                    <a:pt x="331" y="128"/>
                    <a:pt x="327" y="130"/>
                    <a:pt x="323" y="133"/>
                  </a:cubicBezTo>
                  <a:cubicBezTo>
                    <a:pt x="317" y="138"/>
                    <a:pt x="316" y="141"/>
                    <a:pt x="317" y="149"/>
                  </a:cubicBezTo>
                  <a:cubicBezTo>
                    <a:pt x="318" y="151"/>
                    <a:pt x="318" y="154"/>
                    <a:pt x="318" y="157"/>
                  </a:cubicBezTo>
                  <a:cubicBezTo>
                    <a:pt x="318" y="168"/>
                    <a:pt x="324" y="173"/>
                    <a:pt x="333" y="176"/>
                  </a:cubicBezTo>
                  <a:cubicBezTo>
                    <a:pt x="335" y="176"/>
                    <a:pt x="336" y="177"/>
                    <a:pt x="338" y="177"/>
                  </a:cubicBezTo>
                  <a:cubicBezTo>
                    <a:pt x="349" y="182"/>
                    <a:pt x="347" y="184"/>
                    <a:pt x="346" y="194"/>
                  </a:cubicBezTo>
                  <a:cubicBezTo>
                    <a:pt x="346" y="199"/>
                    <a:pt x="345" y="203"/>
                    <a:pt x="344" y="208"/>
                  </a:cubicBezTo>
                  <a:cubicBezTo>
                    <a:pt x="343" y="212"/>
                    <a:pt x="340" y="215"/>
                    <a:pt x="336" y="215"/>
                  </a:cubicBezTo>
                  <a:cubicBezTo>
                    <a:pt x="331" y="216"/>
                    <a:pt x="327" y="216"/>
                    <a:pt x="322" y="217"/>
                  </a:cubicBezTo>
                  <a:cubicBezTo>
                    <a:pt x="317" y="217"/>
                    <a:pt x="313" y="220"/>
                    <a:pt x="310" y="225"/>
                  </a:cubicBezTo>
                  <a:cubicBezTo>
                    <a:pt x="309" y="229"/>
                    <a:pt x="308" y="232"/>
                    <a:pt x="306" y="236"/>
                  </a:cubicBezTo>
                  <a:cubicBezTo>
                    <a:pt x="304" y="241"/>
                    <a:pt x="305" y="245"/>
                    <a:pt x="308" y="249"/>
                  </a:cubicBezTo>
                  <a:cubicBezTo>
                    <a:pt x="311" y="253"/>
                    <a:pt x="314" y="256"/>
                    <a:pt x="317" y="260"/>
                  </a:cubicBezTo>
                  <a:cubicBezTo>
                    <a:pt x="321" y="265"/>
                    <a:pt x="321" y="269"/>
                    <a:pt x="317" y="274"/>
                  </a:cubicBezTo>
                  <a:cubicBezTo>
                    <a:pt x="313" y="278"/>
                    <a:pt x="310" y="282"/>
                    <a:pt x="307" y="286"/>
                  </a:cubicBezTo>
                  <a:cubicBezTo>
                    <a:pt x="302" y="292"/>
                    <a:pt x="299" y="292"/>
                    <a:pt x="293" y="289"/>
                  </a:cubicBezTo>
                  <a:cubicBezTo>
                    <a:pt x="288" y="287"/>
                    <a:pt x="284" y="285"/>
                    <a:pt x="279" y="283"/>
                  </a:cubicBezTo>
                  <a:cubicBezTo>
                    <a:pt x="275" y="282"/>
                    <a:pt x="271" y="284"/>
                    <a:pt x="268" y="286"/>
                  </a:cubicBezTo>
                  <a:cubicBezTo>
                    <a:pt x="264" y="289"/>
                    <a:pt x="261" y="291"/>
                    <a:pt x="258" y="294"/>
                  </a:cubicBezTo>
                  <a:cubicBezTo>
                    <a:pt x="254" y="297"/>
                    <a:pt x="253" y="301"/>
                    <a:pt x="254" y="306"/>
                  </a:cubicBezTo>
                  <a:cubicBezTo>
                    <a:pt x="255" y="311"/>
                    <a:pt x="255" y="316"/>
                    <a:pt x="256" y="321"/>
                  </a:cubicBezTo>
                  <a:cubicBezTo>
                    <a:pt x="256" y="326"/>
                    <a:pt x="254" y="329"/>
                    <a:pt x="251" y="330"/>
                  </a:cubicBezTo>
                  <a:cubicBezTo>
                    <a:pt x="245" y="333"/>
                    <a:pt x="239" y="335"/>
                    <a:pt x="233" y="337"/>
                  </a:cubicBezTo>
                  <a:cubicBezTo>
                    <a:pt x="227" y="339"/>
                    <a:pt x="224" y="338"/>
                    <a:pt x="220" y="333"/>
                  </a:cubicBezTo>
                  <a:cubicBezTo>
                    <a:pt x="218" y="329"/>
                    <a:pt x="215" y="325"/>
                    <a:pt x="212" y="322"/>
                  </a:cubicBezTo>
                  <a:cubicBezTo>
                    <a:pt x="209" y="318"/>
                    <a:pt x="205" y="317"/>
                    <a:pt x="201" y="318"/>
                  </a:cubicBezTo>
                  <a:cubicBezTo>
                    <a:pt x="196" y="318"/>
                    <a:pt x="192" y="319"/>
                    <a:pt x="187" y="320"/>
                  </a:cubicBezTo>
                  <a:cubicBezTo>
                    <a:pt x="182" y="321"/>
                    <a:pt x="179" y="324"/>
                    <a:pt x="177" y="328"/>
                  </a:cubicBezTo>
                  <a:cubicBezTo>
                    <a:pt x="175" y="333"/>
                    <a:pt x="173" y="338"/>
                    <a:pt x="171" y="343"/>
                  </a:cubicBezTo>
                  <a:cubicBezTo>
                    <a:pt x="169" y="347"/>
                    <a:pt x="167" y="350"/>
                    <a:pt x="162" y="349"/>
                  </a:cubicBezTo>
                  <a:cubicBezTo>
                    <a:pt x="155" y="348"/>
                    <a:pt x="147" y="348"/>
                    <a:pt x="140" y="346"/>
                  </a:cubicBezTo>
                  <a:cubicBezTo>
                    <a:pt x="137" y="345"/>
                    <a:pt x="135" y="341"/>
                    <a:pt x="134" y="338"/>
                  </a:cubicBezTo>
                  <a:cubicBezTo>
                    <a:pt x="133" y="333"/>
                    <a:pt x="133" y="328"/>
                    <a:pt x="133" y="324"/>
                  </a:cubicBezTo>
                  <a:cubicBezTo>
                    <a:pt x="132" y="318"/>
                    <a:pt x="129" y="313"/>
                    <a:pt x="123" y="312"/>
                  </a:cubicBezTo>
                  <a:cubicBezTo>
                    <a:pt x="119" y="310"/>
                    <a:pt x="116" y="309"/>
                    <a:pt x="113" y="308"/>
                  </a:cubicBezTo>
                  <a:cubicBezTo>
                    <a:pt x="108" y="306"/>
                    <a:pt x="104" y="307"/>
                    <a:pt x="101" y="310"/>
                  </a:cubicBezTo>
                  <a:cubicBezTo>
                    <a:pt x="96" y="314"/>
                    <a:pt x="92" y="317"/>
                    <a:pt x="87" y="321"/>
                  </a:cubicBezTo>
                  <a:cubicBezTo>
                    <a:pt x="84" y="323"/>
                    <a:pt x="81" y="323"/>
                    <a:pt x="78" y="320"/>
                  </a:cubicBezTo>
                  <a:cubicBezTo>
                    <a:pt x="72" y="316"/>
                    <a:pt x="66" y="312"/>
                    <a:pt x="61" y="307"/>
                  </a:cubicBezTo>
                  <a:cubicBezTo>
                    <a:pt x="57" y="304"/>
                    <a:pt x="58" y="299"/>
                    <a:pt x="60" y="295"/>
                  </a:cubicBezTo>
                  <a:cubicBezTo>
                    <a:pt x="62" y="291"/>
                    <a:pt x="63" y="287"/>
                    <a:pt x="65" y="283"/>
                  </a:cubicBezTo>
                  <a:cubicBezTo>
                    <a:pt x="67" y="278"/>
                    <a:pt x="66" y="274"/>
                    <a:pt x="64" y="271"/>
                  </a:cubicBezTo>
                  <a:cubicBezTo>
                    <a:pt x="60" y="266"/>
                    <a:pt x="57" y="262"/>
                    <a:pt x="53" y="258"/>
                  </a:cubicBezTo>
                  <a:cubicBezTo>
                    <a:pt x="51" y="254"/>
                    <a:pt x="47" y="253"/>
                    <a:pt x="43" y="253"/>
                  </a:cubicBezTo>
                  <a:cubicBezTo>
                    <a:pt x="38" y="254"/>
                    <a:pt x="33" y="254"/>
                    <a:pt x="28" y="255"/>
                  </a:cubicBezTo>
                  <a:cubicBezTo>
                    <a:pt x="22" y="257"/>
                    <a:pt x="18" y="255"/>
                    <a:pt x="15" y="249"/>
                  </a:cubicBezTo>
                  <a:cubicBezTo>
                    <a:pt x="13" y="244"/>
                    <a:pt x="10" y="239"/>
                    <a:pt x="8" y="233"/>
                  </a:cubicBezTo>
                  <a:cubicBezTo>
                    <a:pt x="6" y="229"/>
                    <a:pt x="7" y="225"/>
                    <a:pt x="11" y="222"/>
                  </a:cubicBezTo>
                  <a:cubicBezTo>
                    <a:pt x="15" y="218"/>
                    <a:pt x="20" y="214"/>
                    <a:pt x="25" y="211"/>
                  </a:cubicBezTo>
                  <a:cubicBezTo>
                    <a:pt x="29" y="208"/>
                    <a:pt x="30" y="204"/>
                    <a:pt x="30" y="199"/>
                  </a:cubicBezTo>
                  <a:cubicBezTo>
                    <a:pt x="29" y="195"/>
                    <a:pt x="28" y="192"/>
                    <a:pt x="28" y="189"/>
                  </a:cubicBezTo>
                  <a:cubicBezTo>
                    <a:pt x="28" y="180"/>
                    <a:pt x="23" y="176"/>
                    <a:pt x="16" y="174"/>
                  </a:cubicBezTo>
                  <a:cubicBezTo>
                    <a:pt x="13" y="173"/>
                    <a:pt x="10" y="171"/>
                    <a:pt x="7" y="170"/>
                  </a:cubicBezTo>
                  <a:cubicBezTo>
                    <a:pt x="2" y="169"/>
                    <a:pt x="0" y="166"/>
                    <a:pt x="0" y="162"/>
                  </a:cubicBezTo>
                  <a:cubicBezTo>
                    <a:pt x="1" y="155"/>
                    <a:pt x="1" y="149"/>
                    <a:pt x="2" y="142"/>
                  </a:cubicBezTo>
                  <a:cubicBezTo>
                    <a:pt x="2" y="136"/>
                    <a:pt x="5" y="134"/>
                    <a:pt x="11" y="133"/>
                  </a:cubicBezTo>
                  <a:cubicBezTo>
                    <a:pt x="17" y="132"/>
                    <a:pt x="23" y="132"/>
                    <a:pt x="28" y="131"/>
                  </a:cubicBezTo>
                  <a:cubicBezTo>
                    <a:pt x="32" y="130"/>
                    <a:pt x="35" y="128"/>
                    <a:pt x="36" y="124"/>
                  </a:cubicBezTo>
                  <a:cubicBezTo>
                    <a:pt x="38" y="120"/>
                    <a:pt x="40" y="117"/>
                    <a:pt x="41" y="113"/>
                  </a:cubicBezTo>
                  <a:cubicBezTo>
                    <a:pt x="42" y="109"/>
                    <a:pt x="42" y="105"/>
                    <a:pt x="39" y="101"/>
                  </a:cubicBezTo>
                  <a:cubicBezTo>
                    <a:pt x="36" y="97"/>
                    <a:pt x="32" y="93"/>
                    <a:pt x="29" y="88"/>
                  </a:cubicBezTo>
                  <a:cubicBezTo>
                    <a:pt x="26" y="84"/>
                    <a:pt x="26" y="80"/>
                    <a:pt x="29" y="76"/>
                  </a:cubicBezTo>
                  <a:cubicBezTo>
                    <a:pt x="32" y="71"/>
                    <a:pt x="36" y="66"/>
                    <a:pt x="39" y="62"/>
                  </a:cubicBezTo>
                  <a:cubicBezTo>
                    <a:pt x="42" y="57"/>
                    <a:pt x="46" y="56"/>
                    <a:pt x="52" y="58"/>
                  </a:cubicBezTo>
                  <a:cubicBezTo>
                    <a:pt x="57" y="60"/>
                    <a:pt x="62" y="62"/>
                    <a:pt x="66" y="65"/>
                  </a:cubicBezTo>
                  <a:cubicBezTo>
                    <a:pt x="70" y="67"/>
                    <a:pt x="74" y="66"/>
                    <a:pt x="77" y="64"/>
                  </a:cubicBezTo>
                  <a:cubicBezTo>
                    <a:pt x="78" y="63"/>
                    <a:pt x="79" y="63"/>
                    <a:pt x="79" y="62"/>
                  </a:cubicBezTo>
                  <a:cubicBezTo>
                    <a:pt x="94" y="51"/>
                    <a:pt x="94" y="51"/>
                    <a:pt x="90" y="30"/>
                  </a:cubicBezTo>
                  <a:cubicBezTo>
                    <a:pt x="89" y="23"/>
                    <a:pt x="91" y="20"/>
                    <a:pt x="97" y="17"/>
                  </a:cubicBezTo>
                  <a:cubicBezTo>
                    <a:pt x="102" y="15"/>
                    <a:pt x="107" y="13"/>
                    <a:pt x="112" y="11"/>
                  </a:cubicBezTo>
                  <a:cubicBezTo>
                    <a:pt x="117" y="8"/>
                    <a:pt x="120" y="9"/>
                    <a:pt x="124" y="13"/>
                  </a:cubicBezTo>
                  <a:cubicBezTo>
                    <a:pt x="127" y="17"/>
                    <a:pt x="130" y="22"/>
                    <a:pt x="133" y="26"/>
                  </a:cubicBezTo>
                  <a:cubicBezTo>
                    <a:pt x="138" y="31"/>
                    <a:pt x="142" y="32"/>
                    <a:pt x="148" y="31"/>
                  </a:cubicBezTo>
                  <a:cubicBezTo>
                    <a:pt x="152" y="29"/>
                    <a:pt x="156" y="29"/>
                    <a:pt x="160" y="29"/>
                  </a:cubicBezTo>
                  <a:cubicBezTo>
                    <a:pt x="166" y="28"/>
                    <a:pt x="170" y="26"/>
                    <a:pt x="172" y="21"/>
                  </a:cubicBezTo>
                  <a:cubicBezTo>
                    <a:pt x="173" y="16"/>
                    <a:pt x="175" y="11"/>
                    <a:pt x="177" y="6"/>
                  </a:cubicBezTo>
                  <a:cubicBezTo>
                    <a:pt x="179" y="2"/>
                    <a:pt x="182" y="0"/>
                    <a:pt x="187" y="0"/>
                  </a:cubicBezTo>
                  <a:cubicBezTo>
                    <a:pt x="194" y="1"/>
                    <a:pt x="201" y="2"/>
                    <a:pt x="208" y="3"/>
                  </a:cubicBezTo>
                  <a:cubicBezTo>
                    <a:pt x="212" y="3"/>
                    <a:pt x="214" y="6"/>
                    <a:pt x="214" y="11"/>
                  </a:cubicBezTo>
                  <a:cubicBezTo>
                    <a:pt x="215" y="17"/>
                    <a:pt x="216" y="23"/>
                    <a:pt x="217" y="29"/>
                  </a:cubicBezTo>
                  <a:cubicBezTo>
                    <a:pt x="218" y="34"/>
                    <a:pt x="221" y="36"/>
                    <a:pt x="225" y="38"/>
                  </a:cubicBezTo>
                  <a:cubicBezTo>
                    <a:pt x="228" y="39"/>
                    <a:pt x="231" y="40"/>
                    <a:pt x="234" y="41"/>
                  </a:cubicBezTo>
                  <a:cubicBezTo>
                    <a:pt x="239" y="45"/>
                    <a:pt x="244" y="43"/>
                    <a:pt x="248" y="40"/>
                  </a:cubicBezTo>
                  <a:cubicBezTo>
                    <a:pt x="252" y="37"/>
                    <a:pt x="256" y="34"/>
                    <a:pt x="259" y="31"/>
                  </a:cubicBezTo>
                  <a:cubicBezTo>
                    <a:pt x="264" y="27"/>
                    <a:pt x="268" y="27"/>
                    <a:pt x="273" y="31"/>
                  </a:cubicBezTo>
                  <a:cubicBezTo>
                    <a:pt x="277" y="34"/>
                    <a:pt x="281" y="37"/>
                    <a:pt x="285" y="41"/>
                  </a:cubicBezTo>
                  <a:cubicBezTo>
                    <a:pt x="290" y="45"/>
                    <a:pt x="291" y="49"/>
                    <a:pt x="288" y="55"/>
                  </a:cubicBezTo>
                  <a:cubicBezTo>
                    <a:pt x="286" y="59"/>
                    <a:pt x="284" y="64"/>
                    <a:pt x="283" y="68"/>
                  </a:cubicBezTo>
                  <a:cubicBezTo>
                    <a:pt x="282" y="71"/>
                    <a:pt x="282" y="74"/>
                    <a:pt x="283" y="76"/>
                  </a:cubicBezTo>
                  <a:cubicBezTo>
                    <a:pt x="286" y="81"/>
                    <a:pt x="290" y="86"/>
                    <a:pt x="295" y="91"/>
                  </a:cubicBezTo>
                  <a:cubicBezTo>
                    <a:pt x="296" y="93"/>
                    <a:pt x="299" y="93"/>
                    <a:pt x="301" y="94"/>
                  </a:cubicBezTo>
                  <a:close/>
                  <a:moveTo>
                    <a:pt x="174" y="63"/>
                  </a:moveTo>
                  <a:cubicBezTo>
                    <a:pt x="112" y="63"/>
                    <a:pt x="62" y="113"/>
                    <a:pt x="62" y="174"/>
                  </a:cubicBezTo>
                  <a:cubicBezTo>
                    <a:pt x="62" y="236"/>
                    <a:pt x="112" y="285"/>
                    <a:pt x="173" y="286"/>
                  </a:cubicBezTo>
                  <a:cubicBezTo>
                    <a:pt x="235" y="286"/>
                    <a:pt x="285" y="236"/>
                    <a:pt x="285" y="174"/>
                  </a:cubicBezTo>
                  <a:cubicBezTo>
                    <a:pt x="285" y="112"/>
                    <a:pt x="234" y="63"/>
                    <a:pt x="174" y="6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63" name="Freeform 6"/>
            <p:cNvSpPr>
              <a:spLocks noEditPoints="1"/>
            </p:cNvSpPr>
            <p:nvPr/>
          </p:nvSpPr>
          <p:spPr bwMode="auto">
            <a:xfrm>
              <a:off x="2455863" y="3070226"/>
              <a:ext cx="714375" cy="714375"/>
            </a:xfrm>
            <a:custGeom>
              <a:avLst/>
              <a:gdLst>
                <a:gd name="T0" fmla="*/ 112 w 223"/>
                <a:gd name="T1" fmla="*/ 0 h 223"/>
                <a:gd name="T2" fmla="*/ 223 w 223"/>
                <a:gd name="T3" fmla="*/ 111 h 223"/>
                <a:gd name="T4" fmla="*/ 111 w 223"/>
                <a:gd name="T5" fmla="*/ 223 h 223"/>
                <a:gd name="T6" fmla="*/ 0 w 223"/>
                <a:gd name="T7" fmla="*/ 111 h 223"/>
                <a:gd name="T8" fmla="*/ 112 w 223"/>
                <a:gd name="T9" fmla="*/ 0 h 223"/>
                <a:gd name="T10" fmla="*/ 112 w 223"/>
                <a:gd name="T11" fmla="*/ 196 h 223"/>
                <a:gd name="T12" fmla="*/ 111 w 223"/>
                <a:gd name="T13" fmla="*/ 197 h 223"/>
                <a:gd name="T14" fmla="*/ 109 w 223"/>
                <a:gd name="T15" fmla="*/ 192 h 223"/>
                <a:gd name="T16" fmla="*/ 102 w 223"/>
                <a:gd name="T17" fmla="*/ 172 h 223"/>
                <a:gd name="T18" fmla="*/ 89 w 223"/>
                <a:gd name="T19" fmla="*/ 129 h 223"/>
                <a:gd name="T20" fmla="*/ 81 w 223"/>
                <a:gd name="T21" fmla="*/ 125 h 223"/>
                <a:gd name="T22" fmla="*/ 72 w 223"/>
                <a:gd name="T23" fmla="*/ 128 h 223"/>
                <a:gd name="T24" fmla="*/ 57 w 223"/>
                <a:gd name="T25" fmla="*/ 133 h 223"/>
                <a:gd name="T26" fmla="*/ 46 w 223"/>
                <a:gd name="T27" fmla="*/ 146 h 223"/>
                <a:gd name="T28" fmla="*/ 43 w 223"/>
                <a:gd name="T29" fmla="*/ 175 h 223"/>
                <a:gd name="T30" fmla="*/ 45 w 223"/>
                <a:gd name="T31" fmla="*/ 182 h 223"/>
                <a:gd name="T32" fmla="*/ 132 w 223"/>
                <a:gd name="T33" fmla="*/ 206 h 223"/>
                <a:gd name="T34" fmla="*/ 177 w 223"/>
                <a:gd name="T35" fmla="*/ 181 h 223"/>
                <a:gd name="T36" fmla="*/ 180 w 223"/>
                <a:gd name="T37" fmla="*/ 176 h 223"/>
                <a:gd name="T38" fmla="*/ 175 w 223"/>
                <a:gd name="T39" fmla="*/ 144 h 223"/>
                <a:gd name="T40" fmla="*/ 165 w 223"/>
                <a:gd name="T41" fmla="*/ 133 h 223"/>
                <a:gd name="T42" fmla="*/ 153 w 223"/>
                <a:gd name="T43" fmla="*/ 128 h 223"/>
                <a:gd name="T44" fmla="*/ 136 w 223"/>
                <a:gd name="T45" fmla="*/ 123 h 223"/>
                <a:gd name="T46" fmla="*/ 112 w 223"/>
                <a:gd name="T47" fmla="*/ 196 h 223"/>
                <a:gd name="T48" fmla="*/ 111 w 223"/>
                <a:gd name="T49" fmla="*/ 31 h 223"/>
                <a:gd name="T50" fmla="*/ 96 w 223"/>
                <a:gd name="T51" fmla="*/ 34 h 223"/>
                <a:gd name="T52" fmla="*/ 79 w 223"/>
                <a:gd name="T53" fmla="*/ 54 h 223"/>
                <a:gd name="T54" fmla="*/ 76 w 223"/>
                <a:gd name="T55" fmla="*/ 60 h 223"/>
                <a:gd name="T56" fmla="*/ 68 w 223"/>
                <a:gd name="T57" fmla="*/ 75 h 223"/>
                <a:gd name="T58" fmla="*/ 77 w 223"/>
                <a:gd name="T59" fmla="*/ 87 h 223"/>
                <a:gd name="T60" fmla="*/ 82 w 223"/>
                <a:gd name="T61" fmla="*/ 91 h 223"/>
                <a:gd name="T62" fmla="*/ 92 w 223"/>
                <a:gd name="T63" fmla="*/ 108 h 223"/>
                <a:gd name="T64" fmla="*/ 131 w 223"/>
                <a:gd name="T65" fmla="*/ 107 h 223"/>
                <a:gd name="T66" fmla="*/ 141 w 223"/>
                <a:gd name="T67" fmla="*/ 90 h 223"/>
                <a:gd name="T68" fmla="*/ 144 w 223"/>
                <a:gd name="T69" fmla="*/ 87 h 223"/>
                <a:gd name="T70" fmla="*/ 150 w 223"/>
                <a:gd name="T71" fmla="*/ 63 h 223"/>
                <a:gd name="T72" fmla="*/ 142 w 223"/>
                <a:gd name="T73" fmla="*/ 48 h 223"/>
                <a:gd name="T74" fmla="*/ 139 w 223"/>
                <a:gd name="T75" fmla="*/ 44 h 223"/>
                <a:gd name="T76" fmla="*/ 111 w 223"/>
                <a:gd name="T77" fmla="*/ 31 h 223"/>
                <a:gd name="T78" fmla="*/ 107 w 223"/>
                <a:gd name="T79" fmla="*/ 143 h 223"/>
                <a:gd name="T80" fmla="*/ 111 w 223"/>
                <a:gd name="T81" fmla="*/ 179 h 223"/>
                <a:gd name="T82" fmla="*/ 115 w 223"/>
                <a:gd name="T83" fmla="*/ 143 h 223"/>
                <a:gd name="T84" fmla="*/ 107 w 223"/>
                <a:gd name="T85" fmla="*/ 143 h 223"/>
                <a:gd name="T86" fmla="*/ 118 w 223"/>
                <a:gd name="T87" fmla="*/ 127 h 223"/>
                <a:gd name="T88" fmla="*/ 104 w 223"/>
                <a:gd name="T89" fmla="*/ 127 h 223"/>
                <a:gd name="T90" fmla="*/ 104 w 223"/>
                <a:gd name="T91" fmla="*/ 138 h 223"/>
                <a:gd name="T92" fmla="*/ 118 w 223"/>
                <a:gd name="T93" fmla="*/ 138 h 223"/>
                <a:gd name="T94" fmla="*/ 118 w 223"/>
                <a:gd name="T95" fmla="*/ 127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3" h="223">
                  <a:moveTo>
                    <a:pt x="112" y="0"/>
                  </a:moveTo>
                  <a:cubicBezTo>
                    <a:pt x="172" y="0"/>
                    <a:pt x="223" y="49"/>
                    <a:pt x="223" y="111"/>
                  </a:cubicBezTo>
                  <a:cubicBezTo>
                    <a:pt x="223" y="173"/>
                    <a:pt x="173" y="223"/>
                    <a:pt x="111" y="223"/>
                  </a:cubicBezTo>
                  <a:cubicBezTo>
                    <a:pt x="50" y="222"/>
                    <a:pt x="0" y="173"/>
                    <a:pt x="0" y="111"/>
                  </a:cubicBezTo>
                  <a:cubicBezTo>
                    <a:pt x="0" y="50"/>
                    <a:pt x="50" y="0"/>
                    <a:pt x="112" y="0"/>
                  </a:cubicBezTo>
                  <a:close/>
                  <a:moveTo>
                    <a:pt x="112" y="196"/>
                  </a:moveTo>
                  <a:cubicBezTo>
                    <a:pt x="112" y="197"/>
                    <a:pt x="111" y="197"/>
                    <a:pt x="111" y="197"/>
                  </a:cubicBezTo>
                  <a:cubicBezTo>
                    <a:pt x="110" y="195"/>
                    <a:pt x="110" y="194"/>
                    <a:pt x="109" y="192"/>
                  </a:cubicBezTo>
                  <a:cubicBezTo>
                    <a:pt x="107" y="185"/>
                    <a:pt x="105" y="178"/>
                    <a:pt x="102" y="172"/>
                  </a:cubicBezTo>
                  <a:cubicBezTo>
                    <a:pt x="98" y="157"/>
                    <a:pt x="93" y="143"/>
                    <a:pt x="89" y="129"/>
                  </a:cubicBezTo>
                  <a:cubicBezTo>
                    <a:pt x="87" y="124"/>
                    <a:pt x="87" y="123"/>
                    <a:pt x="81" y="125"/>
                  </a:cubicBezTo>
                  <a:cubicBezTo>
                    <a:pt x="78" y="126"/>
                    <a:pt x="75" y="127"/>
                    <a:pt x="72" y="128"/>
                  </a:cubicBezTo>
                  <a:cubicBezTo>
                    <a:pt x="67" y="130"/>
                    <a:pt x="62" y="131"/>
                    <a:pt x="57" y="133"/>
                  </a:cubicBezTo>
                  <a:cubicBezTo>
                    <a:pt x="51" y="135"/>
                    <a:pt x="47" y="140"/>
                    <a:pt x="46" y="146"/>
                  </a:cubicBezTo>
                  <a:cubicBezTo>
                    <a:pt x="45" y="156"/>
                    <a:pt x="43" y="166"/>
                    <a:pt x="43" y="175"/>
                  </a:cubicBezTo>
                  <a:cubicBezTo>
                    <a:pt x="42" y="178"/>
                    <a:pt x="44" y="181"/>
                    <a:pt x="45" y="182"/>
                  </a:cubicBezTo>
                  <a:cubicBezTo>
                    <a:pt x="70" y="205"/>
                    <a:pt x="99" y="213"/>
                    <a:pt x="132" y="206"/>
                  </a:cubicBezTo>
                  <a:cubicBezTo>
                    <a:pt x="150" y="202"/>
                    <a:pt x="164" y="193"/>
                    <a:pt x="177" y="181"/>
                  </a:cubicBezTo>
                  <a:cubicBezTo>
                    <a:pt x="179" y="180"/>
                    <a:pt x="180" y="178"/>
                    <a:pt x="180" y="176"/>
                  </a:cubicBezTo>
                  <a:cubicBezTo>
                    <a:pt x="179" y="165"/>
                    <a:pt x="177" y="154"/>
                    <a:pt x="175" y="144"/>
                  </a:cubicBezTo>
                  <a:cubicBezTo>
                    <a:pt x="174" y="139"/>
                    <a:pt x="170" y="135"/>
                    <a:pt x="165" y="133"/>
                  </a:cubicBezTo>
                  <a:cubicBezTo>
                    <a:pt x="161" y="131"/>
                    <a:pt x="157" y="130"/>
                    <a:pt x="153" y="128"/>
                  </a:cubicBezTo>
                  <a:cubicBezTo>
                    <a:pt x="147" y="126"/>
                    <a:pt x="142" y="125"/>
                    <a:pt x="136" y="123"/>
                  </a:cubicBezTo>
                  <a:cubicBezTo>
                    <a:pt x="128" y="148"/>
                    <a:pt x="120" y="172"/>
                    <a:pt x="112" y="196"/>
                  </a:cubicBezTo>
                  <a:close/>
                  <a:moveTo>
                    <a:pt x="111" y="31"/>
                  </a:moveTo>
                  <a:cubicBezTo>
                    <a:pt x="106" y="32"/>
                    <a:pt x="101" y="33"/>
                    <a:pt x="96" y="34"/>
                  </a:cubicBezTo>
                  <a:cubicBezTo>
                    <a:pt x="86" y="37"/>
                    <a:pt x="82" y="45"/>
                    <a:pt x="79" y="54"/>
                  </a:cubicBezTo>
                  <a:cubicBezTo>
                    <a:pt x="79" y="56"/>
                    <a:pt x="78" y="59"/>
                    <a:pt x="76" y="60"/>
                  </a:cubicBezTo>
                  <a:cubicBezTo>
                    <a:pt x="69" y="64"/>
                    <a:pt x="67" y="68"/>
                    <a:pt x="68" y="75"/>
                  </a:cubicBezTo>
                  <a:cubicBezTo>
                    <a:pt x="69" y="81"/>
                    <a:pt x="71" y="86"/>
                    <a:pt x="77" y="87"/>
                  </a:cubicBezTo>
                  <a:cubicBezTo>
                    <a:pt x="80" y="87"/>
                    <a:pt x="82" y="89"/>
                    <a:pt x="82" y="91"/>
                  </a:cubicBezTo>
                  <a:cubicBezTo>
                    <a:pt x="84" y="98"/>
                    <a:pt x="88" y="103"/>
                    <a:pt x="92" y="108"/>
                  </a:cubicBezTo>
                  <a:cubicBezTo>
                    <a:pt x="105" y="122"/>
                    <a:pt x="119" y="121"/>
                    <a:pt x="131" y="107"/>
                  </a:cubicBezTo>
                  <a:cubicBezTo>
                    <a:pt x="135" y="102"/>
                    <a:pt x="137" y="96"/>
                    <a:pt x="141" y="90"/>
                  </a:cubicBezTo>
                  <a:cubicBezTo>
                    <a:pt x="142" y="89"/>
                    <a:pt x="143" y="88"/>
                    <a:pt x="144" y="87"/>
                  </a:cubicBezTo>
                  <a:cubicBezTo>
                    <a:pt x="153" y="84"/>
                    <a:pt x="158" y="69"/>
                    <a:pt x="150" y="63"/>
                  </a:cubicBezTo>
                  <a:cubicBezTo>
                    <a:pt x="145" y="59"/>
                    <a:pt x="144" y="54"/>
                    <a:pt x="142" y="48"/>
                  </a:cubicBezTo>
                  <a:cubicBezTo>
                    <a:pt x="141" y="47"/>
                    <a:pt x="140" y="45"/>
                    <a:pt x="139" y="44"/>
                  </a:cubicBezTo>
                  <a:cubicBezTo>
                    <a:pt x="133" y="34"/>
                    <a:pt x="123" y="31"/>
                    <a:pt x="111" y="31"/>
                  </a:cubicBezTo>
                  <a:close/>
                  <a:moveTo>
                    <a:pt x="107" y="143"/>
                  </a:moveTo>
                  <a:cubicBezTo>
                    <a:pt x="101" y="156"/>
                    <a:pt x="106" y="167"/>
                    <a:pt x="111" y="179"/>
                  </a:cubicBezTo>
                  <a:cubicBezTo>
                    <a:pt x="117" y="167"/>
                    <a:pt x="120" y="155"/>
                    <a:pt x="115" y="143"/>
                  </a:cubicBezTo>
                  <a:cubicBezTo>
                    <a:pt x="112" y="143"/>
                    <a:pt x="109" y="143"/>
                    <a:pt x="107" y="143"/>
                  </a:cubicBezTo>
                  <a:close/>
                  <a:moveTo>
                    <a:pt x="118" y="127"/>
                  </a:moveTo>
                  <a:cubicBezTo>
                    <a:pt x="113" y="127"/>
                    <a:pt x="108" y="127"/>
                    <a:pt x="104" y="127"/>
                  </a:cubicBezTo>
                  <a:cubicBezTo>
                    <a:pt x="104" y="131"/>
                    <a:pt x="104" y="134"/>
                    <a:pt x="104" y="138"/>
                  </a:cubicBezTo>
                  <a:cubicBezTo>
                    <a:pt x="109" y="138"/>
                    <a:pt x="114" y="138"/>
                    <a:pt x="118" y="138"/>
                  </a:cubicBezTo>
                  <a:cubicBezTo>
                    <a:pt x="118" y="134"/>
                    <a:pt x="118" y="131"/>
                    <a:pt x="118" y="1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64" name="Freeform 7"/>
            <p:cNvSpPr>
              <a:spLocks/>
            </p:cNvSpPr>
            <p:nvPr/>
          </p:nvSpPr>
          <p:spPr bwMode="auto">
            <a:xfrm>
              <a:off x="2590800" y="3460751"/>
              <a:ext cx="441325" cy="288925"/>
            </a:xfrm>
            <a:custGeom>
              <a:avLst/>
              <a:gdLst>
                <a:gd name="T0" fmla="*/ 70 w 138"/>
                <a:gd name="T1" fmla="*/ 73 h 90"/>
                <a:gd name="T2" fmla="*/ 94 w 138"/>
                <a:gd name="T3" fmla="*/ 0 h 90"/>
                <a:gd name="T4" fmla="*/ 111 w 138"/>
                <a:gd name="T5" fmla="*/ 5 h 90"/>
                <a:gd name="T6" fmla="*/ 123 w 138"/>
                <a:gd name="T7" fmla="*/ 10 h 90"/>
                <a:gd name="T8" fmla="*/ 133 w 138"/>
                <a:gd name="T9" fmla="*/ 21 h 90"/>
                <a:gd name="T10" fmla="*/ 138 w 138"/>
                <a:gd name="T11" fmla="*/ 53 h 90"/>
                <a:gd name="T12" fmla="*/ 135 w 138"/>
                <a:gd name="T13" fmla="*/ 58 h 90"/>
                <a:gd name="T14" fmla="*/ 90 w 138"/>
                <a:gd name="T15" fmla="*/ 83 h 90"/>
                <a:gd name="T16" fmla="*/ 3 w 138"/>
                <a:gd name="T17" fmla="*/ 59 h 90"/>
                <a:gd name="T18" fmla="*/ 1 w 138"/>
                <a:gd name="T19" fmla="*/ 52 h 90"/>
                <a:gd name="T20" fmla="*/ 4 w 138"/>
                <a:gd name="T21" fmla="*/ 23 h 90"/>
                <a:gd name="T22" fmla="*/ 15 w 138"/>
                <a:gd name="T23" fmla="*/ 10 h 90"/>
                <a:gd name="T24" fmla="*/ 30 w 138"/>
                <a:gd name="T25" fmla="*/ 5 h 90"/>
                <a:gd name="T26" fmla="*/ 39 w 138"/>
                <a:gd name="T27" fmla="*/ 2 h 90"/>
                <a:gd name="T28" fmla="*/ 47 w 138"/>
                <a:gd name="T29" fmla="*/ 6 h 90"/>
                <a:gd name="T30" fmla="*/ 60 w 138"/>
                <a:gd name="T31" fmla="*/ 49 h 90"/>
                <a:gd name="T32" fmla="*/ 67 w 138"/>
                <a:gd name="T33" fmla="*/ 69 h 90"/>
                <a:gd name="T34" fmla="*/ 69 w 138"/>
                <a:gd name="T35" fmla="*/ 74 h 90"/>
                <a:gd name="T36" fmla="*/ 70 w 138"/>
                <a:gd name="T37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8" h="90">
                  <a:moveTo>
                    <a:pt x="70" y="73"/>
                  </a:moveTo>
                  <a:cubicBezTo>
                    <a:pt x="78" y="49"/>
                    <a:pt x="86" y="25"/>
                    <a:pt x="94" y="0"/>
                  </a:cubicBezTo>
                  <a:cubicBezTo>
                    <a:pt x="100" y="2"/>
                    <a:pt x="105" y="3"/>
                    <a:pt x="111" y="5"/>
                  </a:cubicBezTo>
                  <a:cubicBezTo>
                    <a:pt x="115" y="7"/>
                    <a:pt x="119" y="8"/>
                    <a:pt x="123" y="10"/>
                  </a:cubicBezTo>
                  <a:cubicBezTo>
                    <a:pt x="128" y="12"/>
                    <a:pt x="132" y="16"/>
                    <a:pt x="133" y="21"/>
                  </a:cubicBezTo>
                  <a:cubicBezTo>
                    <a:pt x="135" y="31"/>
                    <a:pt x="137" y="42"/>
                    <a:pt x="138" y="53"/>
                  </a:cubicBezTo>
                  <a:cubicBezTo>
                    <a:pt x="138" y="55"/>
                    <a:pt x="137" y="57"/>
                    <a:pt x="135" y="58"/>
                  </a:cubicBezTo>
                  <a:cubicBezTo>
                    <a:pt x="122" y="70"/>
                    <a:pt x="108" y="79"/>
                    <a:pt x="90" y="83"/>
                  </a:cubicBezTo>
                  <a:cubicBezTo>
                    <a:pt x="57" y="90"/>
                    <a:pt x="28" y="82"/>
                    <a:pt x="3" y="59"/>
                  </a:cubicBezTo>
                  <a:cubicBezTo>
                    <a:pt x="2" y="58"/>
                    <a:pt x="0" y="55"/>
                    <a:pt x="1" y="52"/>
                  </a:cubicBezTo>
                  <a:cubicBezTo>
                    <a:pt x="1" y="43"/>
                    <a:pt x="3" y="33"/>
                    <a:pt x="4" y="23"/>
                  </a:cubicBezTo>
                  <a:cubicBezTo>
                    <a:pt x="5" y="17"/>
                    <a:pt x="9" y="12"/>
                    <a:pt x="15" y="10"/>
                  </a:cubicBezTo>
                  <a:cubicBezTo>
                    <a:pt x="20" y="8"/>
                    <a:pt x="25" y="7"/>
                    <a:pt x="30" y="5"/>
                  </a:cubicBezTo>
                  <a:cubicBezTo>
                    <a:pt x="33" y="4"/>
                    <a:pt x="36" y="3"/>
                    <a:pt x="39" y="2"/>
                  </a:cubicBezTo>
                  <a:cubicBezTo>
                    <a:pt x="45" y="0"/>
                    <a:pt x="45" y="1"/>
                    <a:pt x="47" y="6"/>
                  </a:cubicBezTo>
                  <a:cubicBezTo>
                    <a:pt x="51" y="20"/>
                    <a:pt x="56" y="34"/>
                    <a:pt x="60" y="49"/>
                  </a:cubicBezTo>
                  <a:cubicBezTo>
                    <a:pt x="63" y="55"/>
                    <a:pt x="65" y="62"/>
                    <a:pt x="67" y="69"/>
                  </a:cubicBezTo>
                  <a:cubicBezTo>
                    <a:pt x="68" y="71"/>
                    <a:pt x="68" y="72"/>
                    <a:pt x="69" y="74"/>
                  </a:cubicBezTo>
                  <a:cubicBezTo>
                    <a:pt x="69" y="74"/>
                    <a:pt x="70" y="74"/>
                    <a:pt x="70" y="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65" name="Freeform 8"/>
            <p:cNvSpPr>
              <a:spLocks/>
            </p:cNvSpPr>
            <p:nvPr/>
          </p:nvSpPr>
          <p:spPr bwMode="auto">
            <a:xfrm>
              <a:off x="2670175" y="3170238"/>
              <a:ext cx="292100" cy="290513"/>
            </a:xfrm>
            <a:custGeom>
              <a:avLst/>
              <a:gdLst>
                <a:gd name="T0" fmla="*/ 44 w 91"/>
                <a:gd name="T1" fmla="*/ 0 h 91"/>
                <a:gd name="T2" fmla="*/ 72 w 91"/>
                <a:gd name="T3" fmla="*/ 13 h 91"/>
                <a:gd name="T4" fmla="*/ 75 w 91"/>
                <a:gd name="T5" fmla="*/ 17 h 91"/>
                <a:gd name="T6" fmla="*/ 83 w 91"/>
                <a:gd name="T7" fmla="*/ 32 h 91"/>
                <a:gd name="T8" fmla="*/ 77 w 91"/>
                <a:gd name="T9" fmla="*/ 56 h 91"/>
                <a:gd name="T10" fmla="*/ 74 w 91"/>
                <a:gd name="T11" fmla="*/ 59 h 91"/>
                <a:gd name="T12" fmla="*/ 64 w 91"/>
                <a:gd name="T13" fmla="*/ 76 h 91"/>
                <a:gd name="T14" fmla="*/ 25 w 91"/>
                <a:gd name="T15" fmla="*/ 77 h 91"/>
                <a:gd name="T16" fmla="*/ 15 w 91"/>
                <a:gd name="T17" fmla="*/ 60 h 91"/>
                <a:gd name="T18" fmla="*/ 10 w 91"/>
                <a:gd name="T19" fmla="*/ 56 h 91"/>
                <a:gd name="T20" fmla="*/ 1 w 91"/>
                <a:gd name="T21" fmla="*/ 44 h 91"/>
                <a:gd name="T22" fmla="*/ 9 w 91"/>
                <a:gd name="T23" fmla="*/ 29 h 91"/>
                <a:gd name="T24" fmla="*/ 12 w 91"/>
                <a:gd name="T25" fmla="*/ 23 h 91"/>
                <a:gd name="T26" fmla="*/ 29 w 91"/>
                <a:gd name="T27" fmla="*/ 3 h 91"/>
                <a:gd name="T28" fmla="*/ 44 w 91"/>
                <a:gd name="T2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44" y="0"/>
                  </a:moveTo>
                  <a:cubicBezTo>
                    <a:pt x="56" y="0"/>
                    <a:pt x="66" y="3"/>
                    <a:pt x="72" y="13"/>
                  </a:cubicBezTo>
                  <a:cubicBezTo>
                    <a:pt x="73" y="14"/>
                    <a:pt x="74" y="16"/>
                    <a:pt x="75" y="17"/>
                  </a:cubicBezTo>
                  <a:cubicBezTo>
                    <a:pt x="77" y="23"/>
                    <a:pt x="78" y="28"/>
                    <a:pt x="83" y="32"/>
                  </a:cubicBezTo>
                  <a:cubicBezTo>
                    <a:pt x="91" y="38"/>
                    <a:pt x="86" y="53"/>
                    <a:pt x="77" y="56"/>
                  </a:cubicBezTo>
                  <a:cubicBezTo>
                    <a:pt x="76" y="57"/>
                    <a:pt x="75" y="58"/>
                    <a:pt x="74" y="59"/>
                  </a:cubicBezTo>
                  <a:cubicBezTo>
                    <a:pt x="70" y="65"/>
                    <a:pt x="68" y="71"/>
                    <a:pt x="64" y="76"/>
                  </a:cubicBezTo>
                  <a:cubicBezTo>
                    <a:pt x="52" y="90"/>
                    <a:pt x="38" y="91"/>
                    <a:pt x="25" y="77"/>
                  </a:cubicBezTo>
                  <a:cubicBezTo>
                    <a:pt x="21" y="72"/>
                    <a:pt x="17" y="67"/>
                    <a:pt x="15" y="60"/>
                  </a:cubicBezTo>
                  <a:cubicBezTo>
                    <a:pt x="15" y="58"/>
                    <a:pt x="13" y="56"/>
                    <a:pt x="10" y="56"/>
                  </a:cubicBezTo>
                  <a:cubicBezTo>
                    <a:pt x="4" y="55"/>
                    <a:pt x="2" y="50"/>
                    <a:pt x="1" y="44"/>
                  </a:cubicBezTo>
                  <a:cubicBezTo>
                    <a:pt x="0" y="37"/>
                    <a:pt x="2" y="33"/>
                    <a:pt x="9" y="29"/>
                  </a:cubicBezTo>
                  <a:cubicBezTo>
                    <a:pt x="11" y="28"/>
                    <a:pt x="12" y="25"/>
                    <a:pt x="12" y="23"/>
                  </a:cubicBezTo>
                  <a:cubicBezTo>
                    <a:pt x="15" y="14"/>
                    <a:pt x="19" y="6"/>
                    <a:pt x="29" y="3"/>
                  </a:cubicBezTo>
                  <a:cubicBezTo>
                    <a:pt x="34" y="2"/>
                    <a:pt x="39" y="1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66" name="Freeform 9"/>
            <p:cNvSpPr>
              <a:spLocks/>
            </p:cNvSpPr>
            <p:nvPr/>
          </p:nvSpPr>
          <p:spPr bwMode="auto">
            <a:xfrm>
              <a:off x="2779713" y="3525838"/>
              <a:ext cx="60325" cy="114300"/>
            </a:xfrm>
            <a:custGeom>
              <a:avLst/>
              <a:gdLst>
                <a:gd name="T0" fmla="*/ 6 w 19"/>
                <a:gd name="T1" fmla="*/ 0 h 36"/>
                <a:gd name="T2" fmla="*/ 14 w 19"/>
                <a:gd name="T3" fmla="*/ 0 h 36"/>
                <a:gd name="T4" fmla="*/ 10 w 19"/>
                <a:gd name="T5" fmla="*/ 36 h 36"/>
                <a:gd name="T6" fmla="*/ 6 w 19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36">
                  <a:moveTo>
                    <a:pt x="6" y="0"/>
                  </a:moveTo>
                  <a:cubicBezTo>
                    <a:pt x="8" y="0"/>
                    <a:pt x="11" y="0"/>
                    <a:pt x="14" y="0"/>
                  </a:cubicBezTo>
                  <a:cubicBezTo>
                    <a:pt x="19" y="12"/>
                    <a:pt x="16" y="24"/>
                    <a:pt x="10" y="36"/>
                  </a:cubicBezTo>
                  <a:cubicBezTo>
                    <a:pt x="5" y="24"/>
                    <a:pt x="0" y="13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67" name="Freeform 10"/>
            <p:cNvSpPr>
              <a:spLocks/>
            </p:cNvSpPr>
            <p:nvPr/>
          </p:nvSpPr>
          <p:spPr bwMode="auto">
            <a:xfrm>
              <a:off x="2789238" y="3473451"/>
              <a:ext cx="44450" cy="36513"/>
            </a:xfrm>
            <a:custGeom>
              <a:avLst/>
              <a:gdLst>
                <a:gd name="T0" fmla="*/ 14 w 14"/>
                <a:gd name="T1" fmla="*/ 0 h 11"/>
                <a:gd name="T2" fmla="*/ 14 w 14"/>
                <a:gd name="T3" fmla="*/ 11 h 11"/>
                <a:gd name="T4" fmla="*/ 0 w 14"/>
                <a:gd name="T5" fmla="*/ 11 h 11"/>
                <a:gd name="T6" fmla="*/ 0 w 14"/>
                <a:gd name="T7" fmla="*/ 0 h 11"/>
                <a:gd name="T8" fmla="*/ 14 w 1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14" y="4"/>
                    <a:pt x="14" y="7"/>
                    <a:pt x="14" y="11"/>
                  </a:cubicBezTo>
                  <a:cubicBezTo>
                    <a:pt x="10" y="11"/>
                    <a:pt x="5" y="11"/>
                    <a:pt x="0" y="11"/>
                  </a:cubicBezTo>
                  <a:cubicBezTo>
                    <a:pt x="0" y="7"/>
                    <a:pt x="0" y="4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740681" y="3784310"/>
            <a:ext cx="448310" cy="449584"/>
            <a:chOff x="2257425" y="2868613"/>
            <a:chExt cx="1117600" cy="1120775"/>
          </a:xfrm>
        </p:grpSpPr>
        <p:sp>
          <p:nvSpPr>
            <p:cNvPr id="83" name="Freeform 5"/>
            <p:cNvSpPr>
              <a:spLocks noEditPoints="1"/>
            </p:cNvSpPr>
            <p:nvPr/>
          </p:nvSpPr>
          <p:spPr bwMode="auto">
            <a:xfrm>
              <a:off x="2257425" y="2868613"/>
              <a:ext cx="1117600" cy="1120775"/>
            </a:xfrm>
            <a:custGeom>
              <a:avLst/>
              <a:gdLst>
                <a:gd name="T0" fmla="*/ 320 w 349"/>
                <a:gd name="T1" fmla="*/ 91 h 350"/>
                <a:gd name="T2" fmla="*/ 337 w 349"/>
                <a:gd name="T3" fmla="*/ 115 h 350"/>
                <a:gd name="T4" fmla="*/ 323 w 349"/>
                <a:gd name="T5" fmla="*/ 133 h 350"/>
                <a:gd name="T6" fmla="*/ 318 w 349"/>
                <a:gd name="T7" fmla="*/ 157 h 350"/>
                <a:gd name="T8" fmla="*/ 338 w 349"/>
                <a:gd name="T9" fmla="*/ 177 h 350"/>
                <a:gd name="T10" fmla="*/ 344 w 349"/>
                <a:gd name="T11" fmla="*/ 208 h 350"/>
                <a:gd name="T12" fmla="*/ 322 w 349"/>
                <a:gd name="T13" fmla="*/ 217 h 350"/>
                <a:gd name="T14" fmla="*/ 306 w 349"/>
                <a:gd name="T15" fmla="*/ 236 h 350"/>
                <a:gd name="T16" fmla="*/ 317 w 349"/>
                <a:gd name="T17" fmla="*/ 260 h 350"/>
                <a:gd name="T18" fmla="*/ 307 w 349"/>
                <a:gd name="T19" fmla="*/ 286 h 350"/>
                <a:gd name="T20" fmla="*/ 279 w 349"/>
                <a:gd name="T21" fmla="*/ 283 h 350"/>
                <a:gd name="T22" fmla="*/ 258 w 349"/>
                <a:gd name="T23" fmla="*/ 294 h 350"/>
                <a:gd name="T24" fmla="*/ 256 w 349"/>
                <a:gd name="T25" fmla="*/ 321 h 350"/>
                <a:gd name="T26" fmla="*/ 233 w 349"/>
                <a:gd name="T27" fmla="*/ 337 h 350"/>
                <a:gd name="T28" fmla="*/ 212 w 349"/>
                <a:gd name="T29" fmla="*/ 322 h 350"/>
                <a:gd name="T30" fmla="*/ 187 w 349"/>
                <a:gd name="T31" fmla="*/ 320 h 350"/>
                <a:gd name="T32" fmla="*/ 171 w 349"/>
                <a:gd name="T33" fmla="*/ 343 h 350"/>
                <a:gd name="T34" fmla="*/ 140 w 349"/>
                <a:gd name="T35" fmla="*/ 346 h 350"/>
                <a:gd name="T36" fmla="*/ 133 w 349"/>
                <a:gd name="T37" fmla="*/ 324 h 350"/>
                <a:gd name="T38" fmla="*/ 113 w 349"/>
                <a:gd name="T39" fmla="*/ 308 h 350"/>
                <a:gd name="T40" fmla="*/ 87 w 349"/>
                <a:gd name="T41" fmla="*/ 321 h 350"/>
                <a:gd name="T42" fmla="*/ 61 w 349"/>
                <a:gd name="T43" fmla="*/ 307 h 350"/>
                <a:gd name="T44" fmla="*/ 65 w 349"/>
                <a:gd name="T45" fmla="*/ 283 h 350"/>
                <a:gd name="T46" fmla="*/ 53 w 349"/>
                <a:gd name="T47" fmla="*/ 258 h 350"/>
                <a:gd name="T48" fmla="*/ 28 w 349"/>
                <a:gd name="T49" fmla="*/ 255 h 350"/>
                <a:gd name="T50" fmla="*/ 8 w 349"/>
                <a:gd name="T51" fmla="*/ 233 h 350"/>
                <a:gd name="T52" fmla="*/ 25 w 349"/>
                <a:gd name="T53" fmla="*/ 211 h 350"/>
                <a:gd name="T54" fmla="*/ 28 w 349"/>
                <a:gd name="T55" fmla="*/ 189 h 350"/>
                <a:gd name="T56" fmla="*/ 7 w 349"/>
                <a:gd name="T57" fmla="*/ 170 h 350"/>
                <a:gd name="T58" fmla="*/ 2 w 349"/>
                <a:gd name="T59" fmla="*/ 142 h 350"/>
                <a:gd name="T60" fmla="*/ 28 w 349"/>
                <a:gd name="T61" fmla="*/ 131 h 350"/>
                <a:gd name="T62" fmla="*/ 41 w 349"/>
                <a:gd name="T63" fmla="*/ 113 h 350"/>
                <a:gd name="T64" fmla="*/ 29 w 349"/>
                <a:gd name="T65" fmla="*/ 88 h 350"/>
                <a:gd name="T66" fmla="*/ 39 w 349"/>
                <a:gd name="T67" fmla="*/ 62 h 350"/>
                <a:gd name="T68" fmla="*/ 66 w 349"/>
                <a:gd name="T69" fmla="*/ 65 h 350"/>
                <a:gd name="T70" fmla="*/ 79 w 349"/>
                <a:gd name="T71" fmla="*/ 62 h 350"/>
                <a:gd name="T72" fmla="*/ 97 w 349"/>
                <a:gd name="T73" fmla="*/ 17 h 350"/>
                <a:gd name="T74" fmla="*/ 124 w 349"/>
                <a:gd name="T75" fmla="*/ 13 h 350"/>
                <a:gd name="T76" fmla="*/ 148 w 349"/>
                <a:gd name="T77" fmla="*/ 31 h 350"/>
                <a:gd name="T78" fmla="*/ 172 w 349"/>
                <a:gd name="T79" fmla="*/ 21 h 350"/>
                <a:gd name="T80" fmla="*/ 187 w 349"/>
                <a:gd name="T81" fmla="*/ 0 h 350"/>
                <a:gd name="T82" fmla="*/ 214 w 349"/>
                <a:gd name="T83" fmla="*/ 11 h 350"/>
                <a:gd name="T84" fmla="*/ 225 w 349"/>
                <a:gd name="T85" fmla="*/ 38 h 350"/>
                <a:gd name="T86" fmla="*/ 248 w 349"/>
                <a:gd name="T87" fmla="*/ 40 h 350"/>
                <a:gd name="T88" fmla="*/ 273 w 349"/>
                <a:gd name="T89" fmla="*/ 31 h 350"/>
                <a:gd name="T90" fmla="*/ 288 w 349"/>
                <a:gd name="T91" fmla="*/ 55 h 350"/>
                <a:gd name="T92" fmla="*/ 283 w 349"/>
                <a:gd name="T93" fmla="*/ 76 h 350"/>
                <a:gd name="T94" fmla="*/ 301 w 349"/>
                <a:gd name="T95" fmla="*/ 94 h 350"/>
                <a:gd name="T96" fmla="*/ 62 w 349"/>
                <a:gd name="T97" fmla="*/ 174 h 350"/>
                <a:gd name="T98" fmla="*/ 285 w 349"/>
                <a:gd name="T99" fmla="*/ 17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350">
                  <a:moveTo>
                    <a:pt x="301" y="94"/>
                  </a:moveTo>
                  <a:cubicBezTo>
                    <a:pt x="308" y="93"/>
                    <a:pt x="314" y="92"/>
                    <a:pt x="320" y="91"/>
                  </a:cubicBezTo>
                  <a:cubicBezTo>
                    <a:pt x="324" y="90"/>
                    <a:pt x="328" y="92"/>
                    <a:pt x="330" y="96"/>
                  </a:cubicBezTo>
                  <a:cubicBezTo>
                    <a:pt x="332" y="102"/>
                    <a:pt x="335" y="109"/>
                    <a:pt x="337" y="115"/>
                  </a:cubicBezTo>
                  <a:cubicBezTo>
                    <a:pt x="339" y="119"/>
                    <a:pt x="337" y="122"/>
                    <a:pt x="335" y="125"/>
                  </a:cubicBezTo>
                  <a:cubicBezTo>
                    <a:pt x="331" y="128"/>
                    <a:pt x="327" y="130"/>
                    <a:pt x="323" y="133"/>
                  </a:cubicBezTo>
                  <a:cubicBezTo>
                    <a:pt x="317" y="138"/>
                    <a:pt x="316" y="141"/>
                    <a:pt x="317" y="149"/>
                  </a:cubicBezTo>
                  <a:cubicBezTo>
                    <a:pt x="318" y="151"/>
                    <a:pt x="318" y="154"/>
                    <a:pt x="318" y="157"/>
                  </a:cubicBezTo>
                  <a:cubicBezTo>
                    <a:pt x="318" y="168"/>
                    <a:pt x="324" y="173"/>
                    <a:pt x="333" y="176"/>
                  </a:cubicBezTo>
                  <a:cubicBezTo>
                    <a:pt x="335" y="176"/>
                    <a:pt x="336" y="177"/>
                    <a:pt x="338" y="177"/>
                  </a:cubicBezTo>
                  <a:cubicBezTo>
                    <a:pt x="349" y="182"/>
                    <a:pt x="347" y="184"/>
                    <a:pt x="346" y="194"/>
                  </a:cubicBezTo>
                  <a:cubicBezTo>
                    <a:pt x="346" y="199"/>
                    <a:pt x="345" y="203"/>
                    <a:pt x="344" y="208"/>
                  </a:cubicBezTo>
                  <a:cubicBezTo>
                    <a:pt x="343" y="212"/>
                    <a:pt x="340" y="215"/>
                    <a:pt x="336" y="215"/>
                  </a:cubicBezTo>
                  <a:cubicBezTo>
                    <a:pt x="331" y="216"/>
                    <a:pt x="327" y="216"/>
                    <a:pt x="322" y="217"/>
                  </a:cubicBezTo>
                  <a:cubicBezTo>
                    <a:pt x="317" y="217"/>
                    <a:pt x="313" y="220"/>
                    <a:pt x="310" y="225"/>
                  </a:cubicBezTo>
                  <a:cubicBezTo>
                    <a:pt x="309" y="229"/>
                    <a:pt x="308" y="232"/>
                    <a:pt x="306" y="236"/>
                  </a:cubicBezTo>
                  <a:cubicBezTo>
                    <a:pt x="304" y="241"/>
                    <a:pt x="305" y="245"/>
                    <a:pt x="308" y="249"/>
                  </a:cubicBezTo>
                  <a:cubicBezTo>
                    <a:pt x="311" y="253"/>
                    <a:pt x="314" y="256"/>
                    <a:pt x="317" y="260"/>
                  </a:cubicBezTo>
                  <a:cubicBezTo>
                    <a:pt x="321" y="265"/>
                    <a:pt x="321" y="269"/>
                    <a:pt x="317" y="274"/>
                  </a:cubicBezTo>
                  <a:cubicBezTo>
                    <a:pt x="313" y="278"/>
                    <a:pt x="310" y="282"/>
                    <a:pt x="307" y="286"/>
                  </a:cubicBezTo>
                  <a:cubicBezTo>
                    <a:pt x="302" y="292"/>
                    <a:pt x="299" y="292"/>
                    <a:pt x="293" y="289"/>
                  </a:cubicBezTo>
                  <a:cubicBezTo>
                    <a:pt x="288" y="287"/>
                    <a:pt x="284" y="285"/>
                    <a:pt x="279" y="283"/>
                  </a:cubicBezTo>
                  <a:cubicBezTo>
                    <a:pt x="275" y="282"/>
                    <a:pt x="271" y="284"/>
                    <a:pt x="268" y="286"/>
                  </a:cubicBezTo>
                  <a:cubicBezTo>
                    <a:pt x="264" y="289"/>
                    <a:pt x="261" y="291"/>
                    <a:pt x="258" y="294"/>
                  </a:cubicBezTo>
                  <a:cubicBezTo>
                    <a:pt x="254" y="297"/>
                    <a:pt x="253" y="301"/>
                    <a:pt x="254" y="306"/>
                  </a:cubicBezTo>
                  <a:cubicBezTo>
                    <a:pt x="255" y="311"/>
                    <a:pt x="255" y="316"/>
                    <a:pt x="256" y="321"/>
                  </a:cubicBezTo>
                  <a:cubicBezTo>
                    <a:pt x="256" y="326"/>
                    <a:pt x="254" y="329"/>
                    <a:pt x="251" y="330"/>
                  </a:cubicBezTo>
                  <a:cubicBezTo>
                    <a:pt x="245" y="333"/>
                    <a:pt x="239" y="335"/>
                    <a:pt x="233" y="337"/>
                  </a:cubicBezTo>
                  <a:cubicBezTo>
                    <a:pt x="227" y="339"/>
                    <a:pt x="224" y="338"/>
                    <a:pt x="220" y="333"/>
                  </a:cubicBezTo>
                  <a:cubicBezTo>
                    <a:pt x="218" y="329"/>
                    <a:pt x="215" y="325"/>
                    <a:pt x="212" y="322"/>
                  </a:cubicBezTo>
                  <a:cubicBezTo>
                    <a:pt x="209" y="318"/>
                    <a:pt x="205" y="317"/>
                    <a:pt x="201" y="318"/>
                  </a:cubicBezTo>
                  <a:cubicBezTo>
                    <a:pt x="196" y="318"/>
                    <a:pt x="192" y="319"/>
                    <a:pt x="187" y="320"/>
                  </a:cubicBezTo>
                  <a:cubicBezTo>
                    <a:pt x="182" y="321"/>
                    <a:pt x="179" y="324"/>
                    <a:pt x="177" y="328"/>
                  </a:cubicBezTo>
                  <a:cubicBezTo>
                    <a:pt x="175" y="333"/>
                    <a:pt x="173" y="338"/>
                    <a:pt x="171" y="343"/>
                  </a:cubicBezTo>
                  <a:cubicBezTo>
                    <a:pt x="169" y="347"/>
                    <a:pt x="167" y="350"/>
                    <a:pt x="162" y="349"/>
                  </a:cubicBezTo>
                  <a:cubicBezTo>
                    <a:pt x="155" y="348"/>
                    <a:pt x="147" y="348"/>
                    <a:pt x="140" y="346"/>
                  </a:cubicBezTo>
                  <a:cubicBezTo>
                    <a:pt x="137" y="345"/>
                    <a:pt x="135" y="341"/>
                    <a:pt x="134" y="338"/>
                  </a:cubicBezTo>
                  <a:cubicBezTo>
                    <a:pt x="133" y="333"/>
                    <a:pt x="133" y="328"/>
                    <a:pt x="133" y="324"/>
                  </a:cubicBezTo>
                  <a:cubicBezTo>
                    <a:pt x="132" y="318"/>
                    <a:pt x="129" y="313"/>
                    <a:pt x="123" y="312"/>
                  </a:cubicBezTo>
                  <a:cubicBezTo>
                    <a:pt x="119" y="310"/>
                    <a:pt x="116" y="309"/>
                    <a:pt x="113" y="308"/>
                  </a:cubicBezTo>
                  <a:cubicBezTo>
                    <a:pt x="108" y="306"/>
                    <a:pt x="104" y="307"/>
                    <a:pt x="101" y="310"/>
                  </a:cubicBezTo>
                  <a:cubicBezTo>
                    <a:pt x="96" y="314"/>
                    <a:pt x="92" y="317"/>
                    <a:pt x="87" y="321"/>
                  </a:cubicBezTo>
                  <a:cubicBezTo>
                    <a:pt x="84" y="323"/>
                    <a:pt x="81" y="323"/>
                    <a:pt x="78" y="320"/>
                  </a:cubicBezTo>
                  <a:cubicBezTo>
                    <a:pt x="72" y="316"/>
                    <a:pt x="66" y="312"/>
                    <a:pt x="61" y="307"/>
                  </a:cubicBezTo>
                  <a:cubicBezTo>
                    <a:pt x="57" y="304"/>
                    <a:pt x="58" y="299"/>
                    <a:pt x="60" y="295"/>
                  </a:cubicBezTo>
                  <a:cubicBezTo>
                    <a:pt x="62" y="291"/>
                    <a:pt x="63" y="287"/>
                    <a:pt x="65" y="283"/>
                  </a:cubicBezTo>
                  <a:cubicBezTo>
                    <a:pt x="67" y="278"/>
                    <a:pt x="66" y="274"/>
                    <a:pt x="64" y="271"/>
                  </a:cubicBezTo>
                  <a:cubicBezTo>
                    <a:pt x="60" y="266"/>
                    <a:pt x="57" y="262"/>
                    <a:pt x="53" y="258"/>
                  </a:cubicBezTo>
                  <a:cubicBezTo>
                    <a:pt x="51" y="254"/>
                    <a:pt x="47" y="253"/>
                    <a:pt x="43" y="253"/>
                  </a:cubicBezTo>
                  <a:cubicBezTo>
                    <a:pt x="38" y="254"/>
                    <a:pt x="33" y="254"/>
                    <a:pt x="28" y="255"/>
                  </a:cubicBezTo>
                  <a:cubicBezTo>
                    <a:pt x="22" y="257"/>
                    <a:pt x="18" y="255"/>
                    <a:pt x="15" y="249"/>
                  </a:cubicBezTo>
                  <a:cubicBezTo>
                    <a:pt x="13" y="244"/>
                    <a:pt x="10" y="239"/>
                    <a:pt x="8" y="233"/>
                  </a:cubicBezTo>
                  <a:cubicBezTo>
                    <a:pt x="6" y="229"/>
                    <a:pt x="7" y="225"/>
                    <a:pt x="11" y="222"/>
                  </a:cubicBezTo>
                  <a:cubicBezTo>
                    <a:pt x="15" y="218"/>
                    <a:pt x="20" y="214"/>
                    <a:pt x="25" y="211"/>
                  </a:cubicBezTo>
                  <a:cubicBezTo>
                    <a:pt x="29" y="208"/>
                    <a:pt x="30" y="204"/>
                    <a:pt x="30" y="199"/>
                  </a:cubicBezTo>
                  <a:cubicBezTo>
                    <a:pt x="29" y="195"/>
                    <a:pt x="28" y="192"/>
                    <a:pt x="28" y="189"/>
                  </a:cubicBezTo>
                  <a:cubicBezTo>
                    <a:pt x="28" y="180"/>
                    <a:pt x="23" y="176"/>
                    <a:pt x="16" y="174"/>
                  </a:cubicBezTo>
                  <a:cubicBezTo>
                    <a:pt x="13" y="173"/>
                    <a:pt x="10" y="171"/>
                    <a:pt x="7" y="170"/>
                  </a:cubicBezTo>
                  <a:cubicBezTo>
                    <a:pt x="2" y="169"/>
                    <a:pt x="0" y="166"/>
                    <a:pt x="0" y="162"/>
                  </a:cubicBezTo>
                  <a:cubicBezTo>
                    <a:pt x="1" y="155"/>
                    <a:pt x="1" y="149"/>
                    <a:pt x="2" y="142"/>
                  </a:cubicBezTo>
                  <a:cubicBezTo>
                    <a:pt x="2" y="136"/>
                    <a:pt x="5" y="134"/>
                    <a:pt x="11" y="133"/>
                  </a:cubicBezTo>
                  <a:cubicBezTo>
                    <a:pt x="17" y="132"/>
                    <a:pt x="23" y="132"/>
                    <a:pt x="28" y="131"/>
                  </a:cubicBezTo>
                  <a:cubicBezTo>
                    <a:pt x="32" y="130"/>
                    <a:pt x="35" y="128"/>
                    <a:pt x="36" y="124"/>
                  </a:cubicBezTo>
                  <a:cubicBezTo>
                    <a:pt x="38" y="120"/>
                    <a:pt x="40" y="117"/>
                    <a:pt x="41" y="113"/>
                  </a:cubicBezTo>
                  <a:cubicBezTo>
                    <a:pt x="42" y="109"/>
                    <a:pt x="42" y="105"/>
                    <a:pt x="39" y="101"/>
                  </a:cubicBezTo>
                  <a:cubicBezTo>
                    <a:pt x="36" y="97"/>
                    <a:pt x="32" y="93"/>
                    <a:pt x="29" y="88"/>
                  </a:cubicBezTo>
                  <a:cubicBezTo>
                    <a:pt x="26" y="84"/>
                    <a:pt x="26" y="80"/>
                    <a:pt x="29" y="76"/>
                  </a:cubicBezTo>
                  <a:cubicBezTo>
                    <a:pt x="32" y="71"/>
                    <a:pt x="36" y="66"/>
                    <a:pt x="39" y="62"/>
                  </a:cubicBezTo>
                  <a:cubicBezTo>
                    <a:pt x="42" y="57"/>
                    <a:pt x="46" y="56"/>
                    <a:pt x="52" y="58"/>
                  </a:cubicBezTo>
                  <a:cubicBezTo>
                    <a:pt x="57" y="60"/>
                    <a:pt x="62" y="62"/>
                    <a:pt x="66" y="65"/>
                  </a:cubicBezTo>
                  <a:cubicBezTo>
                    <a:pt x="70" y="67"/>
                    <a:pt x="74" y="66"/>
                    <a:pt x="77" y="64"/>
                  </a:cubicBezTo>
                  <a:cubicBezTo>
                    <a:pt x="78" y="63"/>
                    <a:pt x="79" y="63"/>
                    <a:pt x="79" y="62"/>
                  </a:cubicBezTo>
                  <a:cubicBezTo>
                    <a:pt x="94" y="51"/>
                    <a:pt x="94" y="51"/>
                    <a:pt x="90" y="30"/>
                  </a:cubicBezTo>
                  <a:cubicBezTo>
                    <a:pt x="89" y="23"/>
                    <a:pt x="91" y="20"/>
                    <a:pt x="97" y="17"/>
                  </a:cubicBezTo>
                  <a:cubicBezTo>
                    <a:pt x="102" y="15"/>
                    <a:pt x="107" y="13"/>
                    <a:pt x="112" y="11"/>
                  </a:cubicBezTo>
                  <a:cubicBezTo>
                    <a:pt x="117" y="8"/>
                    <a:pt x="120" y="9"/>
                    <a:pt x="124" y="13"/>
                  </a:cubicBezTo>
                  <a:cubicBezTo>
                    <a:pt x="127" y="17"/>
                    <a:pt x="130" y="22"/>
                    <a:pt x="133" y="26"/>
                  </a:cubicBezTo>
                  <a:cubicBezTo>
                    <a:pt x="138" y="31"/>
                    <a:pt x="142" y="32"/>
                    <a:pt x="148" y="31"/>
                  </a:cubicBezTo>
                  <a:cubicBezTo>
                    <a:pt x="152" y="29"/>
                    <a:pt x="156" y="29"/>
                    <a:pt x="160" y="29"/>
                  </a:cubicBezTo>
                  <a:cubicBezTo>
                    <a:pt x="166" y="28"/>
                    <a:pt x="170" y="26"/>
                    <a:pt x="172" y="21"/>
                  </a:cubicBezTo>
                  <a:cubicBezTo>
                    <a:pt x="173" y="16"/>
                    <a:pt x="175" y="11"/>
                    <a:pt x="177" y="6"/>
                  </a:cubicBezTo>
                  <a:cubicBezTo>
                    <a:pt x="179" y="2"/>
                    <a:pt x="182" y="0"/>
                    <a:pt x="187" y="0"/>
                  </a:cubicBezTo>
                  <a:cubicBezTo>
                    <a:pt x="194" y="1"/>
                    <a:pt x="201" y="2"/>
                    <a:pt x="208" y="3"/>
                  </a:cubicBezTo>
                  <a:cubicBezTo>
                    <a:pt x="212" y="3"/>
                    <a:pt x="214" y="6"/>
                    <a:pt x="214" y="11"/>
                  </a:cubicBezTo>
                  <a:cubicBezTo>
                    <a:pt x="215" y="17"/>
                    <a:pt x="216" y="23"/>
                    <a:pt x="217" y="29"/>
                  </a:cubicBezTo>
                  <a:cubicBezTo>
                    <a:pt x="218" y="34"/>
                    <a:pt x="221" y="36"/>
                    <a:pt x="225" y="38"/>
                  </a:cubicBezTo>
                  <a:cubicBezTo>
                    <a:pt x="228" y="39"/>
                    <a:pt x="231" y="40"/>
                    <a:pt x="234" y="41"/>
                  </a:cubicBezTo>
                  <a:cubicBezTo>
                    <a:pt x="239" y="45"/>
                    <a:pt x="244" y="43"/>
                    <a:pt x="248" y="40"/>
                  </a:cubicBezTo>
                  <a:cubicBezTo>
                    <a:pt x="252" y="37"/>
                    <a:pt x="256" y="34"/>
                    <a:pt x="259" y="31"/>
                  </a:cubicBezTo>
                  <a:cubicBezTo>
                    <a:pt x="264" y="27"/>
                    <a:pt x="268" y="27"/>
                    <a:pt x="273" y="31"/>
                  </a:cubicBezTo>
                  <a:cubicBezTo>
                    <a:pt x="277" y="34"/>
                    <a:pt x="281" y="37"/>
                    <a:pt x="285" y="41"/>
                  </a:cubicBezTo>
                  <a:cubicBezTo>
                    <a:pt x="290" y="45"/>
                    <a:pt x="291" y="49"/>
                    <a:pt x="288" y="55"/>
                  </a:cubicBezTo>
                  <a:cubicBezTo>
                    <a:pt x="286" y="59"/>
                    <a:pt x="284" y="64"/>
                    <a:pt x="283" y="68"/>
                  </a:cubicBezTo>
                  <a:cubicBezTo>
                    <a:pt x="282" y="71"/>
                    <a:pt x="282" y="74"/>
                    <a:pt x="283" y="76"/>
                  </a:cubicBezTo>
                  <a:cubicBezTo>
                    <a:pt x="286" y="81"/>
                    <a:pt x="290" y="86"/>
                    <a:pt x="295" y="91"/>
                  </a:cubicBezTo>
                  <a:cubicBezTo>
                    <a:pt x="296" y="93"/>
                    <a:pt x="299" y="93"/>
                    <a:pt x="301" y="94"/>
                  </a:cubicBezTo>
                  <a:close/>
                  <a:moveTo>
                    <a:pt x="174" y="63"/>
                  </a:moveTo>
                  <a:cubicBezTo>
                    <a:pt x="112" y="63"/>
                    <a:pt x="62" y="113"/>
                    <a:pt x="62" y="174"/>
                  </a:cubicBezTo>
                  <a:cubicBezTo>
                    <a:pt x="62" y="236"/>
                    <a:pt x="112" y="285"/>
                    <a:pt x="173" y="286"/>
                  </a:cubicBezTo>
                  <a:cubicBezTo>
                    <a:pt x="235" y="286"/>
                    <a:pt x="285" y="236"/>
                    <a:pt x="285" y="174"/>
                  </a:cubicBezTo>
                  <a:cubicBezTo>
                    <a:pt x="285" y="112"/>
                    <a:pt x="234" y="63"/>
                    <a:pt x="174" y="6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 dirty="0">
                <a:solidFill>
                  <a:srgbClr val="282F39"/>
                </a:solidFill>
              </a:endParaRPr>
            </a:p>
          </p:txBody>
        </p:sp>
        <p:sp>
          <p:nvSpPr>
            <p:cNvPr id="84" name="Freeform 6"/>
            <p:cNvSpPr>
              <a:spLocks noEditPoints="1"/>
            </p:cNvSpPr>
            <p:nvPr/>
          </p:nvSpPr>
          <p:spPr bwMode="auto">
            <a:xfrm>
              <a:off x="2455863" y="3070226"/>
              <a:ext cx="714375" cy="714375"/>
            </a:xfrm>
            <a:custGeom>
              <a:avLst/>
              <a:gdLst>
                <a:gd name="T0" fmla="*/ 112 w 223"/>
                <a:gd name="T1" fmla="*/ 0 h 223"/>
                <a:gd name="T2" fmla="*/ 223 w 223"/>
                <a:gd name="T3" fmla="*/ 111 h 223"/>
                <a:gd name="T4" fmla="*/ 111 w 223"/>
                <a:gd name="T5" fmla="*/ 223 h 223"/>
                <a:gd name="T6" fmla="*/ 0 w 223"/>
                <a:gd name="T7" fmla="*/ 111 h 223"/>
                <a:gd name="T8" fmla="*/ 112 w 223"/>
                <a:gd name="T9" fmla="*/ 0 h 223"/>
                <a:gd name="T10" fmla="*/ 112 w 223"/>
                <a:gd name="T11" fmla="*/ 196 h 223"/>
                <a:gd name="T12" fmla="*/ 111 w 223"/>
                <a:gd name="T13" fmla="*/ 197 h 223"/>
                <a:gd name="T14" fmla="*/ 109 w 223"/>
                <a:gd name="T15" fmla="*/ 192 h 223"/>
                <a:gd name="T16" fmla="*/ 102 w 223"/>
                <a:gd name="T17" fmla="*/ 172 h 223"/>
                <a:gd name="T18" fmla="*/ 89 w 223"/>
                <a:gd name="T19" fmla="*/ 129 h 223"/>
                <a:gd name="T20" fmla="*/ 81 w 223"/>
                <a:gd name="T21" fmla="*/ 125 h 223"/>
                <a:gd name="T22" fmla="*/ 72 w 223"/>
                <a:gd name="T23" fmla="*/ 128 h 223"/>
                <a:gd name="T24" fmla="*/ 57 w 223"/>
                <a:gd name="T25" fmla="*/ 133 h 223"/>
                <a:gd name="T26" fmla="*/ 46 w 223"/>
                <a:gd name="T27" fmla="*/ 146 h 223"/>
                <a:gd name="T28" fmla="*/ 43 w 223"/>
                <a:gd name="T29" fmla="*/ 175 h 223"/>
                <a:gd name="T30" fmla="*/ 45 w 223"/>
                <a:gd name="T31" fmla="*/ 182 h 223"/>
                <a:gd name="T32" fmla="*/ 132 w 223"/>
                <a:gd name="T33" fmla="*/ 206 h 223"/>
                <a:gd name="T34" fmla="*/ 177 w 223"/>
                <a:gd name="T35" fmla="*/ 181 h 223"/>
                <a:gd name="T36" fmla="*/ 180 w 223"/>
                <a:gd name="T37" fmla="*/ 176 h 223"/>
                <a:gd name="T38" fmla="*/ 175 w 223"/>
                <a:gd name="T39" fmla="*/ 144 h 223"/>
                <a:gd name="T40" fmla="*/ 165 w 223"/>
                <a:gd name="T41" fmla="*/ 133 h 223"/>
                <a:gd name="T42" fmla="*/ 153 w 223"/>
                <a:gd name="T43" fmla="*/ 128 h 223"/>
                <a:gd name="T44" fmla="*/ 136 w 223"/>
                <a:gd name="T45" fmla="*/ 123 h 223"/>
                <a:gd name="T46" fmla="*/ 112 w 223"/>
                <a:gd name="T47" fmla="*/ 196 h 223"/>
                <a:gd name="T48" fmla="*/ 111 w 223"/>
                <a:gd name="T49" fmla="*/ 31 h 223"/>
                <a:gd name="T50" fmla="*/ 96 w 223"/>
                <a:gd name="T51" fmla="*/ 34 h 223"/>
                <a:gd name="T52" fmla="*/ 79 w 223"/>
                <a:gd name="T53" fmla="*/ 54 h 223"/>
                <a:gd name="T54" fmla="*/ 76 w 223"/>
                <a:gd name="T55" fmla="*/ 60 h 223"/>
                <a:gd name="T56" fmla="*/ 68 w 223"/>
                <a:gd name="T57" fmla="*/ 75 h 223"/>
                <a:gd name="T58" fmla="*/ 77 w 223"/>
                <a:gd name="T59" fmla="*/ 87 h 223"/>
                <a:gd name="T60" fmla="*/ 82 w 223"/>
                <a:gd name="T61" fmla="*/ 91 h 223"/>
                <a:gd name="T62" fmla="*/ 92 w 223"/>
                <a:gd name="T63" fmla="*/ 108 h 223"/>
                <a:gd name="T64" fmla="*/ 131 w 223"/>
                <a:gd name="T65" fmla="*/ 107 h 223"/>
                <a:gd name="T66" fmla="*/ 141 w 223"/>
                <a:gd name="T67" fmla="*/ 90 h 223"/>
                <a:gd name="T68" fmla="*/ 144 w 223"/>
                <a:gd name="T69" fmla="*/ 87 h 223"/>
                <a:gd name="T70" fmla="*/ 150 w 223"/>
                <a:gd name="T71" fmla="*/ 63 h 223"/>
                <a:gd name="T72" fmla="*/ 142 w 223"/>
                <a:gd name="T73" fmla="*/ 48 h 223"/>
                <a:gd name="T74" fmla="*/ 139 w 223"/>
                <a:gd name="T75" fmla="*/ 44 h 223"/>
                <a:gd name="T76" fmla="*/ 111 w 223"/>
                <a:gd name="T77" fmla="*/ 31 h 223"/>
                <a:gd name="T78" fmla="*/ 107 w 223"/>
                <a:gd name="T79" fmla="*/ 143 h 223"/>
                <a:gd name="T80" fmla="*/ 111 w 223"/>
                <a:gd name="T81" fmla="*/ 179 h 223"/>
                <a:gd name="T82" fmla="*/ 115 w 223"/>
                <a:gd name="T83" fmla="*/ 143 h 223"/>
                <a:gd name="T84" fmla="*/ 107 w 223"/>
                <a:gd name="T85" fmla="*/ 143 h 223"/>
                <a:gd name="T86" fmla="*/ 118 w 223"/>
                <a:gd name="T87" fmla="*/ 127 h 223"/>
                <a:gd name="T88" fmla="*/ 104 w 223"/>
                <a:gd name="T89" fmla="*/ 127 h 223"/>
                <a:gd name="T90" fmla="*/ 104 w 223"/>
                <a:gd name="T91" fmla="*/ 138 h 223"/>
                <a:gd name="T92" fmla="*/ 118 w 223"/>
                <a:gd name="T93" fmla="*/ 138 h 223"/>
                <a:gd name="T94" fmla="*/ 118 w 223"/>
                <a:gd name="T95" fmla="*/ 127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3" h="223">
                  <a:moveTo>
                    <a:pt x="112" y="0"/>
                  </a:moveTo>
                  <a:cubicBezTo>
                    <a:pt x="172" y="0"/>
                    <a:pt x="223" y="49"/>
                    <a:pt x="223" y="111"/>
                  </a:cubicBezTo>
                  <a:cubicBezTo>
                    <a:pt x="223" y="173"/>
                    <a:pt x="173" y="223"/>
                    <a:pt x="111" y="223"/>
                  </a:cubicBezTo>
                  <a:cubicBezTo>
                    <a:pt x="50" y="222"/>
                    <a:pt x="0" y="173"/>
                    <a:pt x="0" y="111"/>
                  </a:cubicBezTo>
                  <a:cubicBezTo>
                    <a:pt x="0" y="50"/>
                    <a:pt x="50" y="0"/>
                    <a:pt x="112" y="0"/>
                  </a:cubicBezTo>
                  <a:close/>
                  <a:moveTo>
                    <a:pt x="112" y="196"/>
                  </a:moveTo>
                  <a:cubicBezTo>
                    <a:pt x="112" y="197"/>
                    <a:pt x="111" y="197"/>
                    <a:pt x="111" y="197"/>
                  </a:cubicBezTo>
                  <a:cubicBezTo>
                    <a:pt x="110" y="195"/>
                    <a:pt x="110" y="194"/>
                    <a:pt x="109" y="192"/>
                  </a:cubicBezTo>
                  <a:cubicBezTo>
                    <a:pt x="107" y="185"/>
                    <a:pt x="105" y="178"/>
                    <a:pt x="102" y="172"/>
                  </a:cubicBezTo>
                  <a:cubicBezTo>
                    <a:pt x="98" y="157"/>
                    <a:pt x="93" y="143"/>
                    <a:pt x="89" y="129"/>
                  </a:cubicBezTo>
                  <a:cubicBezTo>
                    <a:pt x="87" y="124"/>
                    <a:pt x="87" y="123"/>
                    <a:pt x="81" y="125"/>
                  </a:cubicBezTo>
                  <a:cubicBezTo>
                    <a:pt x="78" y="126"/>
                    <a:pt x="75" y="127"/>
                    <a:pt x="72" y="128"/>
                  </a:cubicBezTo>
                  <a:cubicBezTo>
                    <a:pt x="67" y="130"/>
                    <a:pt x="62" y="131"/>
                    <a:pt x="57" y="133"/>
                  </a:cubicBezTo>
                  <a:cubicBezTo>
                    <a:pt x="51" y="135"/>
                    <a:pt x="47" y="140"/>
                    <a:pt x="46" y="146"/>
                  </a:cubicBezTo>
                  <a:cubicBezTo>
                    <a:pt x="45" y="156"/>
                    <a:pt x="43" y="166"/>
                    <a:pt x="43" y="175"/>
                  </a:cubicBezTo>
                  <a:cubicBezTo>
                    <a:pt x="42" y="178"/>
                    <a:pt x="44" y="181"/>
                    <a:pt x="45" y="182"/>
                  </a:cubicBezTo>
                  <a:cubicBezTo>
                    <a:pt x="70" y="205"/>
                    <a:pt x="99" y="213"/>
                    <a:pt x="132" y="206"/>
                  </a:cubicBezTo>
                  <a:cubicBezTo>
                    <a:pt x="150" y="202"/>
                    <a:pt x="164" y="193"/>
                    <a:pt x="177" y="181"/>
                  </a:cubicBezTo>
                  <a:cubicBezTo>
                    <a:pt x="179" y="180"/>
                    <a:pt x="180" y="178"/>
                    <a:pt x="180" y="176"/>
                  </a:cubicBezTo>
                  <a:cubicBezTo>
                    <a:pt x="179" y="165"/>
                    <a:pt x="177" y="154"/>
                    <a:pt x="175" y="144"/>
                  </a:cubicBezTo>
                  <a:cubicBezTo>
                    <a:pt x="174" y="139"/>
                    <a:pt x="170" y="135"/>
                    <a:pt x="165" y="133"/>
                  </a:cubicBezTo>
                  <a:cubicBezTo>
                    <a:pt x="161" y="131"/>
                    <a:pt x="157" y="130"/>
                    <a:pt x="153" y="128"/>
                  </a:cubicBezTo>
                  <a:cubicBezTo>
                    <a:pt x="147" y="126"/>
                    <a:pt x="142" y="125"/>
                    <a:pt x="136" y="123"/>
                  </a:cubicBezTo>
                  <a:cubicBezTo>
                    <a:pt x="128" y="148"/>
                    <a:pt x="120" y="172"/>
                    <a:pt x="112" y="196"/>
                  </a:cubicBezTo>
                  <a:close/>
                  <a:moveTo>
                    <a:pt x="111" y="31"/>
                  </a:moveTo>
                  <a:cubicBezTo>
                    <a:pt x="106" y="32"/>
                    <a:pt x="101" y="33"/>
                    <a:pt x="96" y="34"/>
                  </a:cubicBezTo>
                  <a:cubicBezTo>
                    <a:pt x="86" y="37"/>
                    <a:pt x="82" y="45"/>
                    <a:pt x="79" y="54"/>
                  </a:cubicBezTo>
                  <a:cubicBezTo>
                    <a:pt x="79" y="56"/>
                    <a:pt x="78" y="59"/>
                    <a:pt x="76" y="60"/>
                  </a:cubicBezTo>
                  <a:cubicBezTo>
                    <a:pt x="69" y="64"/>
                    <a:pt x="67" y="68"/>
                    <a:pt x="68" y="75"/>
                  </a:cubicBezTo>
                  <a:cubicBezTo>
                    <a:pt x="69" y="81"/>
                    <a:pt x="71" y="86"/>
                    <a:pt x="77" y="87"/>
                  </a:cubicBezTo>
                  <a:cubicBezTo>
                    <a:pt x="80" y="87"/>
                    <a:pt x="82" y="89"/>
                    <a:pt x="82" y="91"/>
                  </a:cubicBezTo>
                  <a:cubicBezTo>
                    <a:pt x="84" y="98"/>
                    <a:pt x="88" y="103"/>
                    <a:pt x="92" y="108"/>
                  </a:cubicBezTo>
                  <a:cubicBezTo>
                    <a:pt x="105" y="122"/>
                    <a:pt x="119" y="121"/>
                    <a:pt x="131" y="107"/>
                  </a:cubicBezTo>
                  <a:cubicBezTo>
                    <a:pt x="135" y="102"/>
                    <a:pt x="137" y="96"/>
                    <a:pt x="141" y="90"/>
                  </a:cubicBezTo>
                  <a:cubicBezTo>
                    <a:pt x="142" y="89"/>
                    <a:pt x="143" y="88"/>
                    <a:pt x="144" y="87"/>
                  </a:cubicBezTo>
                  <a:cubicBezTo>
                    <a:pt x="153" y="84"/>
                    <a:pt x="158" y="69"/>
                    <a:pt x="150" y="63"/>
                  </a:cubicBezTo>
                  <a:cubicBezTo>
                    <a:pt x="145" y="59"/>
                    <a:pt x="144" y="54"/>
                    <a:pt x="142" y="48"/>
                  </a:cubicBezTo>
                  <a:cubicBezTo>
                    <a:pt x="141" y="47"/>
                    <a:pt x="140" y="45"/>
                    <a:pt x="139" y="44"/>
                  </a:cubicBezTo>
                  <a:cubicBezTo>
                    <a:pt x="133" y="34"/>
                    <a:pt x="123" y="31"/>
                    <a:pt x="111" y="31"/>
                  </a:cubicBezTo>
                  <a:close/>
                  <a:moveTo>
                    <a:pt x="107" y="143"/>
                  </a:moveTo>
                  <a:cubicBezTo>
                    <a:pt x="101" y="156"/>
                    <a:pt x="106" y="167"/>
                    <a:pt x="111" y="179"/>
                  </a:cubicBezTo>
                  <a:cubicBezTo>
                    <a:pt x="117" y="167"/>
                    <a:pt x="120" y="155"/>
                    <a:pt x="115" y="143"/>
                  </a:cubicBezTo>
                  <a:cubicBezTo>
                    <a:pt x="112" y="143"/>
                    <a:pt x="109" y="143"/>
                    <a:pt x="107" y="143"/>
                  </a:cubicBezTo>
                  <a:close/>
                  <a:moveTo>
                    <a:pt x="118" y="127"/>
                  </a:moveTo>
                  <a:cubicBezTo>
                    <a:pt x="113" y="127"/>
                    <a:pt x="108" y="127"/>
                    <a:pt x="104" y="127"/>
                  </a:cubicBezTo>
                  <a:cubicBezTo>
                    <a:pt x="104" y="131"/>
                    <a:pt x="104" y="134"/>
                    <a:pt x="104" y="138"/>
                  </a:cubicBezTo>
                  <a:cubicBezTo>
                    <a:pt x="109" y="138"/>
                    <a:pt x="114" y="138"/>
                    <a:pt x="118" y="138"/>
                  </a:cubicBezTo>
                  <a:cubicBezTo>
                    <a:pt x="118" y="134"/>
                    <a:pt x="118" y="131"/>
                    <a:pt x="118" y="1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 dirty="0">
                <a:solidFill>
                  <a:srgbClr val="282F39"/>
                </a:solidFill>
              </a:endParaRPr>
            </a:p>
          </p:txBody>
        </p:sp>
        <p:sp>
          <p:nvSpPr>
            <p:cNvPr id="85" name="Freeform 7"/>
            <p:cNvSpPr>
              <a:spLocks/>
            </p:cNvSpPr>
            <p:nvPr/>
          </p:nvSpPr>
          <p:spPr bwMode="auto">
            <a:xfrm>
              <a:off x="2590800" y="3460751"/>
              <a:ext cx="441325" cy="288925"/>
            </a:xfrm>
            <a:custGeom>
              <a:avLst/>
              <a:gdLst>
                <a:gd name="T0" fmla="*/ 70 w 138"/>
                <a:gd name="T1" fmla="*/ 73 h 90"/>
                <a:gd name="T2" fmla="*/ 94 w 138"/>
                <a:gd name="T3" fmla="*/ 0 h 90"/>
                <a:gd name="T4" fmla="*/ 111 w 138"/>
                <a:gd name="T5" fmla="*/ 5 h 90"/>
                <a:gd name="T6" fmla="*/ 123 w 138"/>
                <a:gd name="T7" fmla="*/ 10 h 90"/>
                <a:gd name="T8" fmla="*/ 133 w 138"/>
                <a:gd name="T9" fmla="*/ 21 h 90"/>
                <a:gd name="T10" fmla="*/ 138 w 138"/>
                <a:gd name="T11" fmla="*/ 53 h 90"/>
                <a:gd name="T12" fmla="*/ 135 w 138"/>
                <a:gd name="T13" fmla="*/ 58 h 90"/>
                <a:gd name="T14" fmla="*/ 90 w 138"/>
                <a:gd name="T15" fmla="*/ 83 h 90"/>
                <a:gd name="T16" fmla="*/ 3 w 138"/>
                <a:gd name="T17" fmla="*/ 59 h 90"/>
                <a:gd name="T18" fmla="*/ 1 w 138"/>
                <a:gd name="T19" fmla="*/ 52 h 90"/>
                <a:gd name="T20" fmla="*/ 4 w 138"/>
                <a:gd name="T21" fmla="*/ 23 h 90"/>
                <a:gd name="T22" fmla="*/ 15 w 138"/>
                <a:gd name="T23" fmla="*/ 10 h 90"/>
                <a:gd name="T24" fmla="*/ 30 w 138"/>
                <a:gd name="T25" fmla="*/ 5 h 90"/>
                <a:gd name="T26" fmla="*/ 39 w 138"/>
                <a:gd name="T27" fmla="*/ 2 h 90"/>
                <a:gd name="T28" fmla="*/ 47 w 138"/>
                <a:gd name="T29" fmla="*/ 6 h 90"/>
                <a:gd name="T30" fmla="*/ 60 w 138"/>
                <a:gd name="T31" fmla="*/ 49 h 90"/>
                <a:gd name="T32" fmla="*/ 67 w 138"/>
                <a:gd name="T33" fmla="*/ 69 h 90"/>
                <a:gd name="T34" fmla="*/ 69 w 138"/>
                <a:gd name="T35" fmla="*/ 74 h 90"/>
                <a:gd name="T36" fmla="*/ 70 w 138"/>
                <a:gd name="T37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8" h="90">
                  <a:moveTo>
                    <a:pt x="70" y="73"/>
                  </a:moveTo>
                  <a:cubicBezTo>
                    <a:pt x="78" y="49"/>
                    <a:pt x="86" y="25"/>
                    <a:pt x="94" y="0"/>
                  </a:cubicBezTo>
                  <a:cubicBezTo>
                    <a:pt x="100" y="2"/>
                    <a:pt x="105" y="3"/>
                    <a:pt x="111" y="5"/>
                  </a:cubicBezTo>
                  <a:cubicBezTo>
                    <a:pt x="115" y="7"/>
                    <a:pt x="119" y="8"/>
                    <a:pt x="123" y="10"/>
                  </a:cubicBezTo>
                  <a:cubicBezTo>
                    <a:pt x="128" y="12"/>
                    <a:pt x="132" y="16"/>
                    <a:pt x="133" y="21"/>
                  </a:cubicBezTo>
                  <a:cubicBezTo>
                    <a:pt x="135" y="31"/>
                    <a:pt x="137" y="42"/>
                    <a:pt x="138" y="53"/>
                  </a:cubicBezTo>
                  <a:cubicBezTo>
                    <a:pt x="138" y="55"/>
                    <a:pt x="137" y="57"/>
                    <a:pt x="135" y="58"/>
                  </a:cubicBezTo>
                  <a:cubicBezTo>
                    <a:pt x="122" y="70"/>
                    <a:pt x="108" y="79"/>
                    <a:pt x="90" y="83"/>
                  </a:cubicBezTo>
                  <a:cubicBezTo>
                    <a:pt x="57" y="90"/>
                    <a:pt x="28" y="82"/>
                    <a:pt x="3" y="59"/>
                  </a:cubicBezTo>
                  <a:cubicBezTo>
                    <a:pt x="2" y="58"/>
                    <a:pt x="0" y="55"/>
                    <a:pt x="1" y="52"/>
                  </a:cubicBezTo>
                  <a:cubicBezTo>
                    <a:pt x="1" y="43"/>
                    <a:pt x="3" y="33"/>
                    <a:pt x="4" y="23"/>
                  </a:cubicBezTo>
                  <a:cubicBezTo>
                    <a:pt x="5" y="17"/>
                    <a:pt x="9" y="12"/>
                    <a:pt x="15" y="10"/>
                  </a:cubicBezTo>
                  <a:cubicBezTo>
                    <a:pt x="20" y="8"/>
                    <a:pt x="25" y="7"/>
                    <a:pt x="30" y="5"/>
                  </a:cubicBezTo>
                  <a:cubicBezTo>
                    <a:pt x="33" y="4"/>
                    <a:pt x="36" y="3"/>
                    <a:pt x="39" y="2"/>
                  </a:cubicBezTo>
                  <a:cubicBezTo>
                    <a:pt x="45" y="0"/>
                    <a:pt x="45" y="1"/>
                    <a:pt x="47" y="6"/>
                  </a:cubicBezTo>
                  <a:cubicBezTo>
                    <a:pt x="51" y="20"/>
                    <a:pt x="56" y="34"/>
                    <a:pt x="60" y="49"/>
                  </a:cubicBezTo>
                  <a:cubicBezTo>
                    <a:pt x="63" y="55"/>
                    <a:pt x="65" y="62"/>
                    <a:pt x="67" y="69"/>
                  </a:cubicBezTo>
                  <a:cubicBezTo>
                    <a:pt x="68" y="71"/>
                    <a:pt x="68" y="72"/>
                    <a:pt x="69" y="74"/>
                  </a:cubicBezTo>
                  <a:cubicBezTo>
                    <a:pt x="69" y="74"/>
                    <a:pt x="70" y="74"/>
                    <a:pt x="70" y="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86" name="Freeform 8"/>
            <p:cNvSpPr>
              <a:spLocks/>
            </p:cNvSpPr>
            <p:nvPr/>
          </p:nvSpPr>
          <p:spPr bwMode="auto">
            <a:xfrm>
              <a:off x="2670175" y="3170238"/>
              <a:ext cx="292100" cy="290513"/>
            </a:xfrm>
            <a:custGeom>
              <a:avLst/>
              <a:gdLst>
                <a:gd name="T0" fmla="*/ 44 w 91"/>
                <a:gd name="T1" fmla="*/ 0 h 91"/>
                <a:gd name="T2" fmla="*/ 72 w 91"/>
                <a:gd name="T3" fmla="*/ 13 h 91"/>
                <a:gd name="T4" fmla="*/ 75 w 91"/>
                <a:gd name="T5" fmla="*/ 17 h 91"/>
                <a:gd name="T6" fmla="*/ 83 w 91"/>
                <a:gd name="T7" fmla="*/ 32 h 91"/>
                <a:gd name="T8" fmla="*/ 77 w 91"/>
                <a:gd name="T9" fmla="*/ 56 h 91"/>
                <a:gd name="T10" fmla="*/ 74 w 91"/>
                <a:gd name="T11" fmla="*/ 59 h 91"/>
                <a:gd name="T12" fmla="*/ 64 w 91"/>
                <a:gd name="T13" fmla="*/ 76 h 91"/>
                <a:gd name="T14" fmla="*/ 25 w 91"/>
                <a:gd name="T15" fmla="*/ 77 h 91"/>
                <a:gd name="T16" fmla="*/ 15 w 91"/>
                <a:gd name="T17" fmla="*/ 60 h 91"/>
                <a:gd name="T18" fmla="*/ 10 w 91"/>
                <a:gd name="T19" fmla="*/ 56 h 91"/>
                <a:gd name="T20" fmla="*/ 1 w 91"/>
                <a:gd name="T21" fmla="*/ 44 h 91"/>
                <a:gd name="T22" fmla="*/ 9 w 91"/>
                <a:gd name="T23" fmla="*/ 29 h 91"/>
                <a:gd name="T24" fmla="*/ 12 w 91"/>
                <a:gd name="T25" fmla="*/ 23 h 91"/>
                <a:gd name="T26" fmla="*/ 29 w 91"/>
                <a:gd name="T27" fmla="*/ 3 h 91"/>
                <a:gd name="T28" fmla="*/ 44 w 91"/>
                <a:gd name="T2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44" y="0"/>
                  </a:moveTo>
                  <a:cubicBezTo>
                    <a:pt x="56" y="0"/>
                    <a:pt x="66" y="3"/>
                    <a:pt x="72" y="13"/>
                  </a:cubicBezTo>
                  <a:cubicBezTo>
                    <a:pt x="73" y="14"/>
                    <a:pt x="74" y="16"/>
                    <a:pt x="75" y="17"/>
                  </a:cubicBezTo>
                  <a:cubicBezTo>
                    <a:pt x="77" y="23"/>
                    <a:pt x="78" y="28"/>
                    <a:pt x="83" y="32"/>
                  </a:cubicBezTo>
                  <a:cubicBezTo>
                    <a:pt x="91" y="38"/>
                    <a:pt x="86" y="53"/>
                    <a:pt x="77" y="56"/>
                  </a:cubicBezTo>
                  <a:cubicBezTo>
                    <a:pt x="76" y="57"/>
                    <a:pt x="75" y="58"/>
                    <a:pt x="74" y="59"/>
                  </a:cubicBezTo>
                  <a:cubicBezTo>
                    <a:pt x="70" y="65"/>
                    <a:pt x="68" y="71"/>
                    <a:pt x="64" y="76"/>
                  </a:cubicBezTo>
                  <a:cubicBezTo>
                    <a:pt x="52" y="90"/>
                    <a:pt x="38" y="91"/>
                    <a:pt x="25" y="77"/>
                  </a:cubicBezTo>
                  <a:cubicBezTo>
                    <a:pt x="21" y="72"/>
                    <a:pt x="17" y="67"/>
                    <a:pt x="15" y="60"/>
                  </a:cubicBezTo>
                  <a:cubicBezTo>
                    <a:pt x="15" y="58"/>
                    <a:pt x="13" y="56"/>
                    <a:pt x="10" y="56"/>
                  </a:cubicBezTo>
                  <a:cubicBezTo>
                    <a:pt x="4" y="55"/>
                    <a:pt x="2" y="50"/>
                    <a:pt x="1" y="44"/>
                  </a:cubicBezTo>
                  <a:cubicBezTo>
                    <a:pt x="0" y="37"/>
                    <a:pt x="2" y="33"/>
                    <a:pt x="9" y="29"/>
                  </a:cubicBezTo>
                  <a:cubicBezTo>
                    <a:pt x="11" y="28"/>
                    <a:pt x="12" y="25"/>
                    <a:pt x="12" y="23"/>
                  </a:cubicBezTo>
                  <a:cubicBezTo>
                    <a:pt x="15" y="14"/>
                    <a:pt x="19" y="6"/>
                    <a:pt x="29" y="3"/>
                  </a:cubicBezTo>
                  <a:cubicBezTo>
                    <a:pt x="34" y="2"/>
                    <a:pt x="39" y="1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87" name="Freeform 9"/>
            <p:cNvSpPr>
              <a:spLocks/>
            </p:cNvSpPr>
            <p:nvPr/>
          </p:nvSpPr>
          <p:spPr bwMode="auto">
            <a:xfrm>
              <a:off x="2779713" y="3525838"/>
              <a:ext cx="60325" cy="114300"/>
            </a:xfrm>
            <a:custGeom>
              <a:avLst/>
              <a:gdLst>
                <a:gd name="T0" fmla="*/ 6 w 19"/>
                <a:gd name="T1" fmla="*/ 0 h 36"/>
                <a:gd name="T2" fmla="*/ 14 w 19"/>
                <a:gd name="T3" fmla="*/ 0 h 36"/>
                <a:gd name="T4" fmla="*/ 10 w 19"/>
                <a:gd name="T5" fmla="*/ 36 h 36"/>
                <a:gd name="T6" fmla="*/ 6 w 19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36">
                  <a:moveTo>
                    <a:pt x="6" y="0"/>
                  </a:moveTo>
                  <a:cubicBezTo>
                    <a:pt x="8" y="0"/>
                    <a:pt x="11" y="0"/>
                    <a:pt x="14" y="0"/>
                  </a:cubicBezTo>
                  <a:cubicBezTo>
                    <a:pt x="19" y="12"/>
                    <a:pt x="16" y="24"/>
                    <a:pt x="10" y="36"/>
                  </a:cubicBezTo>
                  <a:cubicBezTo>
                    <a:pt x="5" y="24"/>
                    <a:pt x="0" y="13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88" name="Freeform 10"/>
            <p:cNvSpPr>
              <a:spLocks/>
            </p:cNvSpPr>
            <p:nvPr/>
          </p:nvSpPr>
          <p:spPr bwMode="auto">
            <a:xfrm>
              <a:off x="2789238" y="3473451"/>
              <a:ext cx="44450" cy="36513"/>
            </a:xfrm>
            <a:custGeom>
              <a:avLst/>
              <a:gdLst>
                <a:gd name="T0" fmla="*/ 14 w 14"/>
                <a:gd name="T1" fmla="*/ 0 h 11"/>
                <a:gd name="T2" fmla="*/ 14 w 14"/>
                <a:gd name="T3" fmla="*/ 11 h 11"/>
                <a:gd name="T4" fmla="*/ 0 w 14"/>
                <a:gd name="T5" fmla="*/ 11 h 11"/>
                <a:gd name="T6" fmla="*/ 0 w 14"/>
                <a:gd name="T7" fmla="*/ 0 h 11"/>
                <a:gd name="T8" fmla="*/ 14 w 1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14" y="4"/>
                    <a:pt x="14" y="7"/>
                    <a:pt x="14" y="11"/>
                  </a:cubicBezTo>
                  <a:cubicBezTo>
                    <a:pt x="10" y="11"/>
                    <a:pt x="5" y="11"/>
                    <a:pt x="0" y="11"/>
                  </a:cubicBezTo>
                  <a:cubicBezTo>
                    <a:pt x="0" y="7"/>
                    <a:pt x="0" y="4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4988264" y="1812378"/>
            <a:ext cx="1319913" cy="1323662"/>
            <a:chOff x="2257425" y="2868613"/>
            <a:chExt cx="1117600" cy="1120775"/>
          </a:xfrm>
        </p:grpSpPr>
        <p:sp>
          <p:nvSpPr>
            <p:cNvPr id="90" name="Freeform 5"/>
            <p:cNvSpPr>
              <a:spLocks noEditPoints="1"/>
            </p:cNvSpPr>
            <p:nvPr/>
          </p:nvSpPr>
          <p:spPr bwMode="auto">
            <a:xfrm>
              <a:off x="2257425" y="2868613"/>
              <a:ext cx="1117600" cy="1120775"/>
            </a:xfrm>
            <a:custGeom>
              <a:avLst/>
              <a:gdLst>
                <a:gd name="T0" fmla="*/ 320 w 349"/>
                <a:gd name="T1" fmla="*/ 91 h 350"/>
                <a:gd name="T2" fmla="*/ 337 w 349"/>
                <a:gd name="T3" fmla="*/ 115 h 350"/>
                <a:gd name="T4" fmla="*/ 323 w 349"/>
                <a:gd name="T5" fmla="*/ 133 h 350"/>
                <a:gd name="T6" fmla="*/ 318 w 349"/>
                <a:gd name="T7" fmla="*/ 157 h 350"/>
                <a:gd name="T8" fmla="*/ 338 w 349"/>
                <a:gd name="T9" fmla="*/ 177 h 350"/>
                <a:gd name="T10" fmla="*/ 344 w 349"/>
                <a:gd name="T11" fmla="*/ 208 h 350"/>
                <a:gd name="T12" fmla="*/ 322 w 349"/>
                <a:gd name="T13" fmla="*/ 217 h 350"/>
                <a:gd name="T14" fmla="*/ 306 w 349"/>
                <a:gd name="T15" fmla="*/ 236 h 350"/>
                <a:gd name="T16" fmla="*/ 317 w 349"/>
                <a:gd name="T17" fmla="*/ 260 h 350"/>
                <a:gd name="T18" fmla="*/ 307 w 349"/>
                <a:gd name="T19" fmla="*/ 286 h 350"/>
                <a:gd name="T20" fmla="*/ 279 w 349"/>
                <a:gd name="T21" fmla="*/ 283 h 350"/>
                <a:gd name="T22" fmla="*/ 258 w 349"/>
                <a:gd name="T23" fmla="*/ 294 h 350"/>
                <a:gd name="T24" fmla="*/ 256 w 349"/>
                <a:gd name="T25" fmla="*/ 321 h 350"/>
                <a:gd name="T26" fmla="*/ 233 w 349"/>
                <a:gd name="T27" fmla="*/ 337 h 350"/>
                <a:gd name="T28" fmla="*/ 212 w 349"/>
                <a:gd name="T29" fmla="*/ 322 h 350"/>
                <a:gd name="T30" fmla="*/ 187 w 349"/>
                <a:gd name="T31" fmla="*/ 320 h 350"/>
                <a:gd name="T32" fmla="*/ 171 w 349"/>
                <a:gd name="T33" fmla="*/ 343 h 350"/>
                <a:gd name="T34" fmla="*/ 140 w 349"/>
                <a:gd name="T35" fmla="*/ 346 h 350"/>
                <a:gd name="T36" fmla="*/ 133 w 349"/>
                <a:gd name="T37" fmla="*/ 324 h 350"/>
                <a:gd name="T38" fmla="*/ 113 w 349"/>
                <a:gd name="T39" fmla="*/ 308 h 350"/>
                <a:gd name="T40" fmla="*/ 87 w 349"/>
                <a:gd name="T41" fmla="*/ 321 h 350"/>
                <a:gd name="T42" fmla="*/ 61 w 349"/>
                <a:gd name="T43" fmla="*/ 307 h 350"/>
                <a:gd name="T44" fmla="*/ 65 w 349"/>
                <a:gd name="T45" fmla="*/ 283 h 350"/>
                <a:gd name="T46" fmla="*/ 53 w 349"/>
                <a:gd name="T47" fmla="*/ 258 h 350"/>
                <a:gd name="T48" fmla="*/ 28 w 349"/>
                <a:gd name="T49" fmla="*/ 255 h 350"/>
                <a:gd name="T50" fmla="*/ 8 w 349"/>
                <a:gd name="T51" fmla="*/ 233 h 350"/>
                <a:gd name="T52" fmla="*/ 25 w 349"/>
                <a:gd name="T53" fmla="*/ 211 h 350"/>
                <a:gd name="T54" fmla="*/ 28 w 349"/>
                <a:gd name="T55" fmla="*/ 189 h 350"/>
                <a:gd name="T56" fmla="*/ 7 w 349"/>
                <a:gd name="T57" fmla="*/ 170 h 350"/>
                <a:gd name="T58" fmla="*/ 2 w 349"/>
                <a:gd name="T59" fmla="*/ 142 h 350"/>
                <a:gd name="T60" fmla="*/ 28 w 349"/>
                <a:gd name="T61" fmla="*/ 131 h 350"/>
                <a:gd name="T62" fmla="*/ 41 w 349"/>
                <a:gd name="T63" fmla="*/ 113 h 350"/>
                <a:gd name="T64" fmla="*/ 29 w 349"/>
                <a:gd name="T65" fmla="*/ 88 h 350"/>
                <a:gd name="T66" fmla="*/ 39 w 349"/>
                <a:gd name="T67" fmla="*/ 62 h 350"/>
                <a:gd name="T68" fmla="*/ 66 w 349"/>
                <a:gd name="T69" fmla="*/ 65 h 350"/>
                <a:gd name="T70" fmla="*/ 79 w 349"/>
                <a:gd name="T71" fmla="*/ 62 h 350"/>
                <a:gd name="T72" fmla="*/ 97 w 349"/>
                <a:gd name="T73" fmla="*/ 17 h 350"/>
                <a:gd name="T74" fmla="*/ 124 w 349"/>
                <a:gd name="T75" fmla="*/ 13 h 350"/>
                <a:gd name="T76" fmla="*/ 148 w 349"/>
                <a:gd name="T77" fmla="*/ 31 h 350"/>
                <a:gd name="T78" fmla="*/ 172 w 349"/>
                <a:gd name="T79" fmla="*/ 21 h 350"/>
                <a:gd name="T80" fmla="*/ 187 w 349"/>
                <a:gd name="T81" fmla="*/ 0 h 350"/>
                <a:gd name="T82" fmla="*/ 214 w 349"/>
                <a:gd name="T83" fmla="*/ 11 h 350"/>
                <a:gd name="T84" fmla="*/ 225 w 349"/>
                <a:gd name="T85" fmla="*/ 38 h 350"/>
                <a:gd name="T86" fmla="*/ 248 w 349"/>
                <a:gd name="T87" fmla="*/ 40 h 350"/>
                <a:gd name="T88" fmla="*/ 273 w 349"/>
                <a:gd name="T89" fmla="*/ 31 h 350"/>
                <a:gd name="T90" fmla="*/ 288 w 349"/>
                <a:gd name="T91" fmla="*/ 55 h 350"/>
                <a:gd name="T92" fmla="*/ 283 w 349"/>
                <a:gd name="T93" fmla="*/ 76 h 350"/>
                <a:gd name="T94" fmla="*/ 301 w 349"/>
                <a:gd name="T95" fmla="*/ 94 h 350"/>
                <a:gd name="T96" fmla="*/ 62 w 349"/>
                <a:gd name="T97" fmla="*/ 174 h 350"/>
                <a:gd name="T98" fmla="*/ 285 w 349"/>
                <a:gd name="T99" fmla="*/ 17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350">
                  <a:moveTo>
                    <a:pt x="301" y="94"/>
                  </a:moveTo>
                  <a:cubicBezTo>
                    <a:pt x="308" y="93"/>
                    <a:pt x="314" y="92"/>
                    <a:pt x="320" y="91"/>
                  </a:cubicBezTo>
                  <a:cubicBezTo>
                    <a:pt x="324" y="90"/>
                    <a:pt x="328" y="92"/>
                    <a:pt x="330" y="96"/>
                  </a:cubicBezTo>
                  <a:cubicBezTo>
                    <a:pt x="332" y="102"/>
                    <a:pt x="335" y="109"/>
                    <a:pt x="337" y="115"/>
                  </a:cubicBezTo>
                  <a:cubicBezTo>
                    <a:pt x="339" y="119"/>
                    <a:pt x="337" y="122"/>
                    <a:pt x="335" y="125"/>
                  </a:cubicBezTo>
                  <a:cubicBezTo>
                    <a:pt x="331" y="128"/>
                    <a:pt x="327" y="130"/>
                    <a:pt x="323" y="133"/>
                  </a:cubicBezTo>
                  <a:cubicBezTo>
                    <a:pt x="317" y="138"/>
                    <a:pt x="316" y="141"/>
                    <a:pt x="317" y="149"/>
                  </a:cubicBezTo>
                  <a:cubicBezTo>
                    <a:pt x="318" y="151"/>
                    <a:pt x="318" y="154"/>
                    <a:pt x="318" y="157"/>
                  </a:cubicBezTo>
                  <a:cubicBezTo>
                    <a:pt x="318" y="168"/>
                    <a:pt x="324" y="173"/>
                    <a:pt x="333" y="176"/>
                  </a:cubicBezTo>
                  <a:cubicBezTo>
                    <a:pt x="335" y="176"/>
                    <a:pt x="336" y="177"/>
                    <a:pt x="338" y="177"/>
                  </a:cubicBezTo>
                  <a:cubicBezTo>
                    <a:pt x="349" y="182"/>
                    <a:pt x="347" y="184"/>
                    <a:pt x="346" y="194"/>
                  </a:cubicBezTo>
                  <a:cubicBezTo>
                    <a:pt x="346" y="199"/>
                    <a:pt x="345" y="203"/>
                    <a:pt x="344" y="208"/>
                  </a:cubicBezTo>
                  <a:cubicBezTo>
                    <a:pt x="343" y="212"/>
                    <a:pt x="340" y="215"/>
                    <a:pt x="336" y="215"/>
                  </a:cubicBezTo>
                  <a:cubicBezTo>
                    <a:pt x="331" y="216"/>
                    <a:pt x="327" y="216"/>
                    <a:pt x="322" y="217"/>
                  </a:cubicBezTo>
                  <a:cubicBezTo>
                    <a:pt x="317" y="217"/>
                    <a:pt x="313" y="220"/>
                    <a:pt x="310" y="225"/>
                  </a:cubicBezTo>
                  <a:cubicBezTo>
                    <a:pt x="309" y="229"/>
                    <a:pt x="308" y="232"/>
                    <a:pt x="306" y="236"/>
                  </a:cubicBezTo>
                  <a:cubicBezTo>
                    <a:pt x="304" y="241"/>
                    <a:pt x="305" y="245"/>
                    <a:pt x="308" y="249"/>
                  </a:cubicBezTo>
                  <a:cubicBezTo>
                    <a:pt x="311" y="253"/>
                    <a:pt x="314" y="256"/>
                    <a:pt x="317" y="260"/>
                  </a:cubicBezTo>
                  <a:cubicBezTo>
                    <a:pt x="321" y="265"/>
                    <a:pt x="321" y="269"/>
                    <a:pt x="317" y="274"/>
                  </a:cubicBezTo>
                  <a:cubicBezTo>
                    <a:pt x="313" y="278"/>
                    <a:pt x="310" y="282"/>
                    <a:pt x="307" y="286"/>
                  </a:cubicBezTo>
                  <a:cubicBezTo>
                    <a:pt x="302" y="292"/>
                    <a:pt x="299" y="292"/>
                    <a:pt x="293" y="289"/>
                  </a:cubicBezTo>
                  <a:cubicBezTo>
                    <a:pt x="288" y="287"/>
                    <a:pt x="284" y="285"/>
                    <a:pt x="279" y="283"/>
                  </a:cubicBezTo>
                  <a:cubicBezTo>
                    <a:pt x="275" y="282"/>
                    <a:pt x="271" y="284"/>
                    <a:pt x="268" y="286"/>
                  </a:cubicBezTo>
                  <a:cubicBezTo>
                    <a:pt x="264" y="289"/>
                    <a:pt x="261" y="291"/>
                    <a:pt x="258" y="294"/>
                  </a:cubicBezTo>
                  <a:cubicBezTo>
                    <a:pt x="254" y="297"/>
                    <a:pt x="253" y="301"/>
                    <a:pt x="254" y="306"/>
                  </a:cubicBezTo>
                  <a:cubicBezTo>
                    <a:pt x="255" y="311"/>
                    <a:pt x="255" y="316"/>
                    <a:pt x="256" y="321"/>
                  </a:cubicBezTo>
                  <a:cubicBezTo>
                    <a:pt x="256" y="326"/>
                    <a:pt x="254" y="329"/>
                    <a:pt x="251" y="330"/>
                  </a:cubicBezTo>
                  <a:cubicBezTo>
                    <a:pt x="245" y="333"/>
                    <a:pt x="239" y="335"/>
                    <a:pt x="233" y="337"/>
                  </a:cubicBezTo>
                  <a:cubicBezTo>
                    <a:pt x="227" y="339"/>
                    <a:pt x="224" y="338"/>
                    <a:pt x="220" y="333"/>
                  </a:cubicBezTo>
                  <a:cubicBezTo>
                    <a:pt x="218" y="329"/>
                    <a:pt x="215" y="325"/>
                    <a:pt x="212" y="322"/>
                  </a:cubicBezTo>
                  <a:cubicBezTo>
                    <a:pt x="209" y="318"/>
                    <a:pt x="205" y="317"/>
                    <a:pt x="201" y="318"/>
                  </a:cubicBezTo>
                  <a:cubicBezTo>
                    <a:pt x="196" y="318"/>
                    <a:pt x="192" y="319"/>
                    <a:pt x="187" y="320"/>
                  </a:cubicBezTo>
                  <a:cubicBezTo>
                    <a:pt x="182" y="321"/>
                    <a:pt x="179" y="324"/>
                    <a:pt x="177" y="328"/>
                  </a:cubicBezTo>
                  <a:cubicBezTo>
                    <a:pt x="175" y="333"/>
                    <a:pt x="173" y="338"/>
                    <a:pt x="171" y="343"/>
                  </a:cubicBezTo>
                  <a:cubicBezTo>
                    <a:pt x="169" y="347"/>
                    <a:pt x="167" y="350"/>
                    <a:pt x="162" y="349"/>
                  </a:cubicBezTo>
                  <a:cubicBezTo>
                    <a:pt x="155" y="348"/>
                    <a:pt x="147" y="348"/>
                    <a:pt x="140" y="346"/>
                  </a:cubicBezTo>
                  <a:cubicBezTo>
                    <a:pt x="137" y="345"/>
                    <a:pt x="135" y="341"/>
                    <a:pt x="134" y="338"/>
                  </a:cubicBezTo>
                  <a:cubicBezTo>
                    <a:pt x="133" y="333"/>
                    <a:pt x="133" y="328"/>
                    <a:pt x="133" y="324"/>
                  </a:cubicBezTo>
                  <a:cubicBezTo>
                    <a:pt x="132" y="318"/>
                    <a:pt x="129" y="313"/>
                    <a:pt x="123" y="312"/>
                  </a:cubicBezTo>
                  <a:cubicBezTo>
                    <a:pt x="119" y="310"/>
                    <a:pt x="116" y="309"/>
                    <a:pt x="113" y="308"/>
                  </a:cubicBezTo>
                  <a:cubicBezTo>
                    <a:pt x="108" y="306"/>
                    <a:pt x="104" y="307"/>
                    <a:pt x="101" y="310"/>
                  </a:cubicBezTo>
                  <a:cubicBezTo>
                    <a:pt x="96" y="314"/>
                    <a:pt x="92" y="317"/>
                    <a:pt x="87" y="321"/>
                  </a:cubicBezTo>
                  <a:cubicBezTo>
                    <a:pt x="84" y="323"/>
                    <a:pt x="81" y="323"/>
                    <a:pt x="78" y="320"/>
                  </a:cubicBezTo>
                  <a:cubicBezTo>
                    <a:pt x="72" y="316"/>
                    <a:pt x="66" y="312"/>
                    <a:pt x="61" y="307"/>
                  </a:cubicBezTo>
                  <a:cubicBezTo>
                    <a:pt x="57" y="304"/>
                    <a:pt x="58" y="299"/>
                    <a:pt x="60" y="295"/>
                  </a:cubicBezTo>
                  <a:cubicBezTo>
                    <a:pt x="62" y="291"/>
                    <a:pt x="63" y="287"/>
                    <a:pt x="65" y="283"/>
                  </a:cubicBezTo>
                  <a:cubicBezTo>
                    <a:pt x="67" y="278"/>
                    <a:pt x="66" y="274"/>
                    <a:pt x="64" y="271"/>
                  </a:cubicBezTo>
                  <a:cubicBezTo>
                    <a:pt x="60" y="266"/>
                    <a:pt x="57" y="262"/>
                    <a:pt x="53" y="258"/>
                  </a:cubicBezTo>
                  <a:cubicBezTo>
                    <a:pt x="51" y="254"/>
                    <a:pt x="47" y="253"/>
                    <a:pt x="43" y="253"/>
                  </a:cubicBezTo>
                  <a:cubicBezTo>
                    <a:pt x="38" y="254"/>
                    <a:pt x="33" y="254"/>
                    <a:pt x="28" y="255"/>
                  </a:cubicBezTo>
                  <a:cubicBezTo>
                    <a:pt x="22" y="257"/>
                    <a:pt x="18" y="255"/>
                    <a:pt x="15" y="249"/>
                  </a:cubicBezTo>
                  <a:cubicBezTo>
                    <a:pt x="13" y="244"/>
                    <a:pt x="10" y="239"/>
                    <a:pt x="8" y="233"/>
                  </a:cubicBezTo>
                  <a:cubicBezTo>
                    <a:pt x="6" y="229"/>
                    <a:pt x="7" y="225"/>
                    <a:pt x="11" y="222"/>
                  </a:cubicBezTo>
                  <a:cubicBezTo>
                    <a:pt x="15" y="218"/>
                    <a:pt x="20" y="214"/>
                    <a:pt x="25" y="211"/>
                  </a:cubicBezTo>
                  <a:cubicBezTo>
                    <a:pt x="29" y="208"/>
                    <a:pt x="30" y="204"/>
                    <a:pt x="30" y="199"/>
                  </a:cubicBezTo>
                  <a:cubicBezTo>
                    <a:pt x="29" y="195"/>
                    <a:pt x="28" y="192"/>
                    <a:pt x="28" y="189"/>
                  </a:cubicBezTo>
                  <a:cubicBezTo>
                    <a:pt x="28" y="180"/>
                    <a:pt x="23" y="176"/>
                    <a:pt x="16" y="174"/>
                  </a:cubicBezTo>
                  <a:cubicBezTo>
                    <a:pt x="13" y="173"/>
                    <a:pt x="10" y="171"/>
                    <a:pt x="7" y="170"/>
                  </a:cubicBezTo>
                  <a:cubicBezTo>
                    <a:pt x="2" y="169"/>
                    <a:pt x="0" y="166"/>
                    <a:pt x="0" y="162"/>
                  </a:cubicBezTo>
                  <a:cubicBezTo>
                    <a:pt x="1" y="155"/>
                    <a:pt x="1" y="149"/>
                    <a:pt x="2" y="142"/>
                  </a:cubicBezTo>
                  <a:cubicBezTo>
                    <a:pt x="2" y="136"/>
                    <a:pt x="5" y="134"/>
                    <a:pt x="11" y="133"/>
                  </a:cubicBezTo>
                  <a:cubicBezTo>
                    <a:pt x="17" y="132"/>
                    <a:pt x="23" y="132"/>
                    <a:pt x="28" y="131"/>
                  </a:cubicBezTo>
                  <a:cubicBezTo>
                    <a:pt x="32" y="130"/>
                    <a:pt x="35" y="128"/>
                    <a:pt x="36" y="124"/>
                  </a:cubicBezTo>
                  <a:cubicBezTo>
                    <a:pt x="38" y="120"/>
                    <a:pt x="40" y="117"/>
                    <a:pt x="41" y="113"/>
                  </a:cubicBezTo>
                  <a:cubicBezTo>
                    <a:pt x="42" y="109"/>
                    <a:pt x="42" y="105"/>
                    <a:pt x="39" y="101"/>
                  </a:cubicBezTo>
                  <a:cubicBezTo>
                    <a:pt x="36" y="97"/>
                    <a:pt x="32" y="93"/>
                    <a:pt x="29" y="88"/>
                  </a:cubicBezTo>
                  <a:cubicBezTo>
                    <a:pt x="26" y="84"/>
                    <a:pt x="26" y="80"/>
                    <a:pt x="29" y="76"/>
                  </a:cubicBezTo>
                  <a:cubicBezTo>
                    <a:pt x="32" y="71"/>
                    <a:pt x="36" y="66"/>
                    <a:pt x="39" y="62"/>
                  </a:cubicBezTo>
                  <a:cubicBezTo>
                    <a:pt x="42" y="57"/>
                    <a:pt x="46" y="56"/>
                    <a:pt x="52" y="58"/>
                  </a:cubicBezTo>
                  <a:cubicBezTo>
                    <a:pt x="57" y="60"/>
                    <a:pt x="62" y="62"/>
                    <a:pt x="66" y="65"/>
                  </a:cubicBezTo>
                  <a:cubicBezTo>
                    <a:pt x="70" y="67"/>
                    <a:pt x="74" y="66"/>
                    <a:pt x="77" y="64"/>
                  </a:cubicBezTo>
                  <a:cubicBezTo>
                    <a:pt x="78" y="63"/>
                    <a:pt x="79" y="63"/>
                    <a:pt x="79" y="62"/>
                  </a:cubicBezTo>
                  <a:cubicBezTo>
                    <a:pt x="94" y="51"/>
                    <a:pt x="94" y="51"/>
                    <a:pt x="90" y="30"/>
                  </a:cubicBezTo>
                  <a:cubicBezTo>
                    <a:pt x="89" y="23"/>
                    <a:pt x="91" y="20"/>
                    <a:pt x="97" y="17"/>
                  </a:cubicBezTo>
                  <a:cubicBezTo>
                    <a:pt x="102" y="15"/>
                    <a:pt x="107" y="13"/>
                    <a:pt x="112" y="11"/>
                  </a:cubicBezTo>
                  <a:cubicBezTo>
                    <a:pt x="117" y="8"/>
                    <a:pt x="120" y="9"/>
                    <a:pt x="124" y="13"/>
                  </a:cubicBezTo>
                  <a:cubicBezTo>
                    <a:pt x="127" y="17"/>
                    <a:pt x="130" y="22"/>
                    <a:pt x="133" y="26"/>
                  </a:cubicBezTo>
                  <a:cubicBezTo>
                    <a:pt x="138" y="31"/>
                    <a:pt x="142" y="32"/>
                    <a:pt x="148" y="31"/>
                  </a:cubicBezTo>
                  <a:cubicBezTo>
                    <a:pt x="152" y="29"/>
                    <a:pt x="156" y="29"/>
                    <a:pt x="160" y="29"/>
                  </a:cubicBezTo>
                  <a:cubicBezTo>
                    <a:pt x="166" y="28"/>
                    <a:pt x="170" y="26"/>
                    <a:pt x="172" y="21"/>
                  </a:cubicBezTo>
                  <a:cubicBezTo>
                    <a:pt x="173" y="16"/>
                    <a:pt x="175" y="11"/>
                    <a:pt x="177" y="6"/>
                  </a:cubicBezTo>
                  <a:cubicBezTo>
                    <a:pt x="179" y="2"/>
                    <a:pt x="182" y="0"/>
                    <a:pt x="187" y="0"/>
                  </a:cubicBezTo>
                  <a:cubicBezTo>
                    <a:pt x="194" y="1"/>
                    <a:pt x="201" y="2"/>
                    <a:pt x="208" y="3"/>
                  </a:cubicBezTo>
                  <a:cubicBezTo>
                    <a:pt x="212" y="3"/>
                    <a:pt x="214" y="6"/>
                    <a:pt x="214" y="11"/>
                  </a:cubicBezTo>
                  <a:cubicBezTo>
                    <a:pt x="215" y="17"/>
                    <a:pt x="216" y="23"/>
                    <a:pt x="217" y="29"/>
                  </a:cubicBezTo>
                  <a:cubicBezTo>
                    <a:pt x="218" y="34"/>
                    <a:pt x="221" y="36"/>
                    <a:pt x="225" y="38"/>
                  </a:cubicBezTo>
                  <a:cubicBezTo>
                    <a:pt x="228" y="39"/>
                    <a:pt x="231" y="40"/>
                    <a:pt x="234" y="41"/>
                  </a:cubicBezTo>
                  <a:cubicBezTo>
                    <a:pt x="239" y="45"/>
                    <a:pt x="244" y="43"/>
                    <a:pt x="248" y="40"/>
                  </a:cubicBezTo>
                  <a:cubicBezTo>
                    <a:pt x="252" y="37"/>
                    <a:pt x="256" y="34"/>
                    <a:pt x="259" y="31"/>
                  </a:cubicBezTo>
                  <a:cubicBezTo>
                    <a:pt x="264" y="27"/>
                    <a:pt x="268" y="27"/>
                    <a:pt x="273" y="31"/>
                  </a:cubicBezTo>
                  <a:cubicBezTo>
                    <a:pt x="277" y="34"/>
                    <a:pt x="281" y="37"/>
                    <a:pt x="285" y="41"/>
                  </a:cubicBezTo>
                  <a:cubicBezTo>
                    <a:pt x="290" y="45"/>
                    <a:pt x="291" y="49"/>
                    <a:pt x="288" y="55"/>
                  </a:cubicBezTo>
                  <a:cubicBezTo>
                    <a:pt x="286" y="59"/>
                    <a:pt x="284" y="64"/>
                    <a:pt x="283" y="68"/>
                  </a:cubicBezTo>
                  <a:cubicBezTo>
                    <a:pt x="282" y="71"/>
                    <a:pt x="282" y="74"/>
                    <a:pt x="283" y="76"/>
                  </a:cubicBezTo>
                  <a:cubicBezTo>
                    <a:pt x="286" y="81"/>
                    <a:pt x="290" y="86"/>
                    <a:pt x="295" y="91"/>
                  </a:cubicBezTo>
                  <a:cubicBezTo>
                    <a:pt x="296" y="93"/>
                    <a:pt x="299" y="93"/>
                    <a:pt x="301" y="94"/>
                  </a:cubicBezTo>
                  <a:close/>
                  <a:moveTo>
                    <a:pt x="174" y="63"/>
                  </a:moveTo>
                  <a:cubicBezTo>
                    <a:pt x="112" y="63"/>
                    <a:pt x="62" y="113"/>
                    <a:pt x="62" y="174"/>
                  </a:cubicBezTo>
                  <a:cubicBezTo>
                    <a:pt x="62" y="236"/>
                    <a:pt x="112" y="285"/>
                    <a:pt x="173" y="286"/>
                  </a:cubicBezTo>
                  <a:cubicBezTo>
                    <a:pt x="235" y="286"/>
                    <a:pt x="285" y="236"/>
                    <a:pt x="285" y="174"/>
                  </a:cubicBezTo>
                  <a:cubicBezTo>
                    <a:pt x="285" y="112"/>
                    <a:pt x="234" y="63"/>
                    <a:pt x="174" y="6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 dirty="0">
                <a:solidFill>
                  <a:srgbClr val="282F39"/>
                </a:solidFill>
              </a:endParaRPr>
            </a:p>
          </p:txBody>
        </p:sp>
        <p:sp>
          <p:nvSpPr>
            <p:cNvPr id="91" name="Freeform 6"/>
            <p:cNvSpPr>
              <a:spLocks noEditPoints="1"/>
            </p:cNvSpPr>
            <p:nvPr/>
          </p:nvSpPr>
          <p:spPr bwMode="auto">
            <a:xfrm>
              <a:off x="2455863" y="3070226"/>
              <a:ext cx="714375" cy="714375"/>
            </a:xfrm>
            <a:custGeom>
              <a:avLst/>
              <a:gdLst>
                <a:gd name="T0" fmla="*/ 112 w 223"/>
                <a:gd name="T1" fmla="*/ 0 h 223"/>
                <a:gd name="T2" fmla="*/ 223 w 223"/>
                <a:gd name="T3" fmla="*/ 111 h 223"/>
                <a:gd name="T4" fmla="*/ 111 w 223"/>
                <a:gd name="T5" fmla="*/ 223 h 223"/>
                <a:gd name="T6" fmla="*/ 0 w 223"/>
                <a:gd name="T7" fmla="*/ 111 h 223"/>
                <a:gd name="T8" fmla="*/ 112 w 223"/>
                <a:gd name="T9" fmla="*/ 0 h 223"/>
                <a:gd name="T10" fmla="*/ 112 w 223"/>
                <a:gd name="T11" fmla="*/ 196 h 223"/>
                <a:gd name="T12" fmla="*/ 111 w 223"/>
                <a:gd name="T13" fmla="*/ 197 h 223"/>
                <a:gd name="T14" fmla="*/ 109 w 223"/>
                <a:gd name="T15" fmla="*/ 192 h 223"/>
                <a:gd name="T16" fmla="*/ 102 w 223"/>
                <a:gd name="T17" fmla="*/ 172 h 223"/>
                <a:gd name="T18" fmla="*/ 89 w 223"/>
                <a:gd name="T19" fmla="*/ 129 h 223"/>
                <a:gd name="T20" fmla="*/ 81 w 223"/>
                <a:gd name="T21" fmla="*/ 125 h 223"/>
                <a:gd name="T22" fmla="*/ 72 w 223"/>
                <a:gd name="T23" fmla="*/ 128 h 223"/>
                <a:gd name="T24" fmla="*/ 57 w 223"/>
                <a:gd name="T25" fmla="*/ 133 h 223"/>
                <a:gd name="T26" fmla="*/ 46 w 223"/>
                <a:gd name="T27" fmla="*/ 146 h 223"/>
                <a:gd name="T28" fmla="*/ 43 w 223"/>
                <a:gd name="T29" fmla="*/ 175 h 223"/>
                <a:gd name="T30" fmla="*/ 45 w 223"/>
                <a:gd name="T31" fmla="*/ 182 h 223"/>
                <a:gd name="T32" fmla="*/ 132 w 223"/>
                <a:gd name="T33" fmla="*/ 206 h 223"/>
                <a:gd name="T34" fmla="*/ 177 w 223"/>
                <a:gd name="T35" fmla="*/ 181 h 223"/>
                <a:gd name="T36" fmla="*/ 180 w 223"/>
                <a:gd name="T37" fmla="*/ 176 h 223"/>
                <a:gd name="T38" fmla="*/ 175 w 223"/>
                <a:gd name="T39" fmla="*/ 144 h 223"/>
                <a:gd name="T40" fmla="*/ 165 w 223"/>
                <a:gd name="T41" fmla="*/ 133 h 223"/>
                <a:gd name="T42" fmla="*/ 153 w 223"/>
                <a:gd name="T43" fmla="*/ 128 h 223"/>
                <a:gd name="T44" fmla="*/ 136 w 223"/>
                <a:gd name="T45" fmla="*/ 123 h 223"/>
                <a:gd name="T46" fmla="*/ 112 w 223"/>
                <a:gd name="T47" fmla="*/ 196 h 223"/>
                <a:gd name="T48" fmla="*/ 111 w 223"/>
                <a:gd name="T49" fmla="*/ 31 h 223"/>
                <a:gd name="T50" fmla="*/ 96 w 223"/>
                <a:gd name="T51" fmla="*/ 34 h 223"/>
                <a:gd name="T52" fmla="*/ 79 w 223"/>
                <a:gd name="T53" fmla="*/ 54 h 223"/>
                <a:gd name="T54" fmla="*/ 76 w 223"/>
                <a:gd name="T55" fmla="*/ 60 h 223"/>
                <a:gd name="T56" fmla="*/ 68 w 223"/>
                <a:gd name="T57" fmla="*/ 75 h 223"/>
                <a:gd name="T58" fmla="*/ 77 w 223"/>
                <a:gd name="T59" fmla="*/ 87 h 223"/>
                <a:gd name="T60" fmla="*/ 82 w 223"/>
                <a:gd name="T61" fmla="*/ 91 h 223"/>
                <a:gd name="T62" fmla="*/ 92 w 223"/>
                <a:gd name="T63" fmla="*/ 108 h 223"/>
                <a:gd name="T64" fmla="*/ 131 w 223"/>
                <a:gd name="T65" fmla="*/ 107 h 223"/>
                <a:gd name="T66" fmla="*/ 141 w 223"/>
                <a:gd name="T67" fmla="*/ 90 h 223"/>
                <a:gd name="T68" fmla="*/ 144 w 223"/>
                <a:gd name="T69" fmla="*/ 87 h 223"/>
                <a:gd name="T70" fmla="*/ 150 w 223"/>
                <a:gd name="T71" fmla="*/ 63 h 223"/>
                <a:gd name="T72" fmla="*/ 142 w 223"/>
                <a:gd name="T73" fmla="*/ 48 h 223"/>
                <a:gd name="T74" fmla="*/ 139 w 223"/>
                <a:gd name="T75" fmla="*/ 44 h 223"/>
                <a:gd name="T76" fmla="*/ 111 w 223"/>
                <a:gd name="T77" fmla="*/ 31 h 223"/>
                <a:gd name="T78" fmla="*/ 107 w 223"/>
                <a:gd name="T79" fmla="*/ 143 h 223"/>
                <a:gd name="T80" fmla="*/ 111 w 223"/>
                <a:gd name="T81" fmla="*/ 179 h 223"/>
                <a:gd name="T82" fmla="*/ 115 w 223"/>
                <a:gd name="T83" fmla="*/ 143 h 223"/>
                <a:gd name="T84" fmla="*/ 107 w 223"/>
                <a:gd name="T85" fmla="*/ 143 h 223"/>
                <a:gd name="T86" fmla="*/ 118 w 223"/>
                <a:gd name="T87" fmla="*/ 127 h 223"/>
                <a:gd name="T88" fmla="*/ 104 w 223"/>
                <a:gd name="T89" fmla="*/ 127 h 223"/>
                <a:gd name="T90" fmla="*/ 104 w 223"/>
                <a:gd name="T91" fmla="*/ 138 h 223"/>
                <a:gd name="T92" fmla="*/ 118 w 223"/>
                <a:gd name="T93" fmla="*/ 138 h 223"/>
                <a:gd name="T94" fmla="*/ 118 w 223"/>
                <a:gd name="T95" fmla="*/ 127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3" h="223">
                  <a:moveTo>
                    <a:pt x="112" y="0"/>
                  </a:moveTo>
                  <a:cubicBezTo>
                    <a:pt x="172" y="0"/>
                    <a:pt x="223" y="49"/>
                    <a:pt x="223" y="111"/>
                  </a:cubicBezTo>
                  <a:cubicBezTo>
                    <a:pt x="223" y="173"/>
                    <a:pt x="173" y="223"/>
                    <a:pt x="111" y="223"/>
                  </a:cubicBezTo>
                  <a:cubicBezTo>
                    <a:pt x="50" y="222"/>
                    <a:pt x="0" y="173"/>
                    <a:pt x="0" y="111"/>
                  </a:cubicBezTo>
                  <a:cubicBezTo>
                    <a:pt x="0" y="50"/>
                    <a:pt x="50" y="0"/>
                    <a:pt x="112" y="0"/>
                  </a:cubicBezTo>
                  <a:close/>
                  <a:moveTo>
                    <a:pt x="112" y="196"/>
                  </a:moveTo>
                  <a:cubicBezTo>
                    <a:pt x="112" y="197"/>
                    <a:pt x="111" y="197"/>
                    <a:pt x="111" y="197"/>
                  </a:cubicBezTo>
                  <a:cubicBezTo>
                    <a:pt x="110" y="195"/>
                    <a:pt x="110" y="194"/>
                    <a:pt x="109" y="192"/>
                  </a:cubicBezTo>
                  <a:cubicBezTo>
                    <a:pt x="107" y="185"/>
                    <a:pt x="105" y="178"/>
                    <a:pt x="102" y="172"/>
                  </a:cubicBezTo>
                  <a:cubicBezTo>
                    <a:pt x="98" y="157"/>
                    <a:pt x="93" y="143"/>
                    <a:pt x="89" y="129"/>
                  </a:cubicBezTo>
                  <a:cubicBezTo>
                    <a:pt x="87" y="124"/>
                    <a:pt x="87" y="123"/>
                    <a:pt x="81" y="125"/>
                  </a:cubicBezTo>
                  <a:cubicBezTo>
                    <a:pt x="78" y="126"/>
                    <a:pt x="75" y="127"/>
                    <a:pt x="72" y="128"/>
                  </a:cubicBezTo>
                  <a:cubicBezTo>
                    <a:pt x="67" y="130"/>
                    <a:pt x="62" y="131"/>
                    <a:pt x="57" y="133"/>
                  </a:cubicBezTo>
                  <a:cubicBezTo>
                    <a:pt x="51" y="135"/>
                    <a:pt x="47" y="140"/>
                    <a:pt x="46" y="146"/>
                  </a:cubicBezTo>
                  <a:cubicBezTo>
                    <a:pt x="45" y="156"/>
                    <a:pt x="43" y="166"/>
                    <a:pt x="43" y="175"/>
                  </a:cubicBezTo>
                  <a:cubicBezTo>
                    <a:pt x="42" y="178"/>
                    <a:pt x="44" y="181"/>
                    <a:pt x="45" y="182"/>
                  </a:cubicBezTo>
                  <a:cubicBezTo>
                    <a:pt x="70" y="205"/>
                    <a:pt x="99" y="213"/>
                    <a:pt x="132" y="206"/>
                  </a:cubicBezTo>
                  <a:cubicBezTo>
                    <a:pt x="150" y="202"/>
                    <a:pt x="164" y="193"/>
                    <a:pt x="177" y="181"/>
                  </a:cubicBezTo>
                  <a:cubicBezTo>
                    <a:pt x="179" y="180"/>
                    <a:pt x="180" y="178"/>
                    <a:pt x="180" y="176"/>
                  </a:cubicBezTo>
                  <a:cubicBezTo>
                    <a:pt x="179" y="165"/>
                    <a:pt x="177" y="154"/>
                    <a:pt x="175" y="144"/>
                  </a:cubicBezTo>
                  <a:cubicBezTo>
                    <a:pt x="174" y="139"/>
                    <a:pt x="170" y="135"/>
                    <a:pt x="165" y="133"/>
                  </a:cubicBezTo>
                  <a:cubicBezTo>
                    <a:pt x="161" y="131"/>
                    <a:pt x="157" y="130"/>
                    <a:pt x="153" y="128"/>
                  </a:cubicBezTo>
                  <a:cubicBezTo>
                    <a:pt x="147" y="126"/>
                    <a:pt x="142" y="125"/>
                    <a:pt x="136" y="123"/>
                  </a:cubicBezTo>
                  <a:cubicBezTo>
                    <a:pt x="128" y="148"/>
                    <a:pt x="120" y="172"/>
                    <a:pt x="112" y="196"/>
                  </a:cubicBezTo>
                  <a:close/>
                  <a:moveTo>
                    <a:pt x="111" y="31"/>
                  </a:moveTo>
                  <a:cubicBezTo>
                    <a:pt x="106" y="32"/>
                    <a:pt x="101" y="33"/>
                    <a:pt x="96" y="34"/>
                  </a:cubicBezTo>
                  <a:cubicBezTo>
                    <a:pt x="86" y="37"/>
                    <a:pt x="82" y="45"/>
                    <a:pt x="79" y="54"/>
                  </a:cubicBezTo>
                  <a:cubicBezTo>
                    <a:pt x="79" y="56"/>
                    <a:pt x="78" y="59"/>
                    <a:pt x="76" y="60"/>
                  </a:cubicBezTo>
                  <a:cubicBezTo>
                    <a:pt x="69" y="64"/>
                    <a:pt x="67" y="68"/>
                    <a:pt x="68" y="75"/>
                  </a:cubicBezTo>
                  <a:cubicBezTo>
                    <a:pt x="69" y="81"/>
                    <a:pt x="71" y="86"/>
                    <a:pt x="77" y="87"/>
                  </a:cubicBezTo>
                  <a:cubicBezTo>
                    <a:pt x="80" y="87"/>
                    <a:pt x="82" y="89"/>
                    <a:pt x="82" y="91"/>
                  </a:cubicBezTo>
                  <a:cubicBezTo>
                    <a:pt x="84" y="98"/>
                    <a:pt x="88" y="103"/>
                    <a:pt x="92" y="108"/>
                  </a:cubicBezTo>
                  <a:cubicBezTo>
                    <a:pt x="105" y="122"/>
                    <a:pt x="119" y="121"/>
                    <a:pt x="131" y="107"/>
                  </a:cubicBezTo>
                  <a:cubicBezTo>
                    <a:pt x="135" y="102"/>
                    <a:pt x="137" y="96"/>
                    <a:pt x="141" y="90"/>
                  </a:cubicBezTo>
                  <a:cubicBezTo>
                    <a:pt x="142" y="89"/>
                    <a:pt x="143" y="88"/>
                    <a:pt x="144" y="87"/>
                  </a:cubicBezTo>
                  <a:cubicBezTo>
                    <a:pt x="153" y="84"/>
                    <a:pt x="158" y="69"/>
                    <a:pt x="150" y="63"/>
                  </a:cubicBezTo>
                  <a:cubicBezTo>
                    <a:pt x="145" y="59"/>
                    <a:pt x="144" y="54"/>
                    <a:pt x="142" y="48"/>
                  </a:cubicBezTo>
                  <a:cubicBezTo>
                    <a:pt x="141" y="47"/>
                    <a:pt x="140" y="45"/>
                    <a:pt x="139" y="44"/>
                  </a:cubicBezTo>
                  <a:cubicBezTo>
                    <a:pt x="133" y="34"/>
                    <a:pt x="123" y="31"/>
                    <a:pt x="111" y="31"/>
                  </a:cubicBezTo>
                  <a:close/>
                  <a:moveTo>
                    <a:pt x="107" y="143"/>
                  </a:moveTo>
                  <a:cubicBezTo>
                    <a:pt x="101" y="156"/>
                    <a:pt x="106" y="167"/>
                    <a:pt x="111" y="179"/>
                  </a:cubicBezTo>
                  <a:cubicBezTo>
                    <a:pt x="117" y="167"/>
                    <a:pt x="120" y="155"/>
                    <a:pt x="115" y="143"/>
                  </a:cubicBezTo>
                  <a:cubicBezTo>
                    <a:pt x="112" y="143"/>
                    <a:pt x="109" y="143"/>
                    <a:pt x="107" y="143"/>
                  </a:cubicBezTo>
                  <a:close/>
                  <a:moveTo>
                    <a:pt x="118" y="127"/>
                  </a:moveTo>
                  <a:cubicBezTo>
                    <a:pt x="113" y="127"/>
                    <a:pt x="108" y="127"/>
                    <a:pt x="104" y="127"/>
                  </a:cubicBezTo>
                  <a:cubicBezTo>
                    <a:pt x="104" y="131"/>
                    <a:pt x="104" y="134"/>
                    <a:pt x="104" y="138"/>
                  </a:cubicBezTo>
                  <a:cubicBezTo>
                    <a:pt x="109" y="138"/>
                    <a:pt x="114" y="138"/>
                    <a:pt x="118" y="138"/>
                  </a:cubicBezTo>
                  <a:cubicBezTo>
                    <a:pt x="118" y="134"/>
                    <a:pt x="118" y="131"/>
                    <a:pt x="118" y="1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 dirty="0">
                <a:solidFill>
                  <a:srgbClr val="282F39"/>
                </a:solidFill>
              </a:endParaRPr>
            </a:p>
          </p:txBody>
        </p:sp>
        <p:sp>
          <p:nvSpPr>
            <p:cNvPr id="92" name="Freeform 7"/>
            <p:cNvSpPr>
              <a:spLocks/>
            </p:cNvSpPr>
            <p:nvPr/>
          </p:nvSpPr>
          <p:spPr bwMode="auto">
            <a:xfrm>
              <a:off x="2590800" y="3460751"/>
              <a:ext cx="441325" cy="288925"/>
            </a:xfrm>
            <a:custGeom>
              <a:avLst/>
              <a:gdLst>
                <a:gd name="T0" fmla="*/ 70 w 138"/>
                <a:gd name="T1" fmla="*/ 73 h 90"/>
                <a:gd name="T2" fmla="*/ 94 w 138"/>
                <a:gd name="T3" fmla="*/ 0 h 90"/>
                <a:gd name="T4" fmla="*/ 111 w 138"/>
                <a:gd name="T5" fmla="*/ 5 h 90"/>
                <a:gd name="T6" fmla="*/ 123 w 138"/>
                <a:gd name="T7" fmla="*/ 10 h 90"/>
                <a:gd name="T8" fmla="*/ 133 w 138"/>
                <a:gd name="T9" fmla="*/ 21 h 90"/>
                <a:gd name="T10" fmla="*/ 138 w 138"/>
                <a:gd name="T11" fmla="*/ 53 h 90"/>
                <a:gd name="T12" fmla="*/ 135 w 138"/>
                <a:gd name="T13" fmla="*/ 58 h 90"/>
                <a:gd name="T14" fmla="*/ 90 w 138"/>
                <a:gd name="T15" fmla="*/ 83 h 90"/>
                <a:gd name="T16" fmla="*/ 3 w 138"/>
                <a:gd name="T17" fmla="*/ 59 h 90"/>
                <a:gd name="T18" fmla="*/ 1 w 138"/>
                <a:gd name="T19" fmla="*/ 52 h 90"/>
                <a:gd name="T20" fmla="*/ 4 w 138"/>
                <a:gd name="T21" fmla="*/ 23 h 90"/>
                <a:gd name="T22" fmla="*/ 15 w 138"/>
                <a:gd name="T23" fmla="*/ 10 h 90"/>
                <a:gd name="T24" fmla="*/ 30 w 138"/>
                <a:gd name="T25" fmla="*/ 5 h 90"/>
                <a:gd name="T26" fmla="*/ 39 w 138"/>
                <a:gd name="T27" fmla="*/ 2 h 90"/>
                <a:gd name="T28" fmla="*/ 47 w 138"/>
                <a:gd name="T29" fmla="*/ 6 h 90"/>
                <a:gd name="T30" fmla="*/ 60 w 138"/>
                <a:gd name="T31" fmla="*/ 49 h 90"/>
                <a:gd name="T32" fmla="*/ 67 w 138"/>
                <a:gd name="T33" fmla="*/ 69 h 90"/>
                <a:gd name="T34" fmla="*/ 69 w 138"/>
                <a:gd name="T35" fmla="*/ 74 h 90"/>
                <a:gd name="T36" fmla="*/ 70 w 138"/>
                <a:gd name="T37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8" h="90">
                  <a:moveTo>
                    <a:pt x="70" y="73"/>
                  </a:moveTo>
                  <a:cubicBezTo>
                    <a:pt x="78" y="49"/>
                    <a:pt x="86" y="25"/>
                    <a:pt x="94" y="0"/>
                  </a:cubicBezTo>
                  <a:cubicBezTo>
                    <a:pt x="100" y="2"/>
                    <a:pt x="105" y="3"/>
                    <a:pt x="111" y="5"/>
                  </a:cubicBezTo>
                  <a:cubicBezTo>
                    <a:pt x="115" y="7"/>
                    <a:pt x="119" y="8"/>
                    <a:pt x="123" y="10"/>
                  </a:cubicBezTo>
                  <a:cubicBezTo>
                    <a:pt x="128" y="12"/>
                    <a:pt x="132" y="16"/>
                    <a:pt x="133" y="21"/>
                  </a:cubicBezTo>
                  <a:cubicBezTo>
                    <a:pt x="135" y="31"/>
                    <a:pt x="137" y="42"/>
                    <a:pt x="138" y="53"/>
                  </a:cubicBezTo>
                  <a:cubicBezTo>
                    <a:pt x="138" y="55"/>
                    <a:pt x="137" y="57"/>
                    <a:pt x="135" y="58"/>
                  </a:cubicBezTo>
                  <a:cubicBezTo>
                    <a:pt x="122" y="70"/>
                    <a:pt x="108" y="79"/>
                    <a:pt x="90" y="83"/>
                  </a:cubicBezTo>
                  <a:cubicBezTo>
                    <a:pt x="57" y="90"/>
                    <a:pt x="28" y="82"/>
                    <a:pt x="3" y="59"/>
                  </a:cubicBezTo>
                  <a:cubicBezTo>
                    <a:pt x="2" y="58"/>
                    <a:pt x="0" y="55"/>
                    <a:pt x="1" y="52"/>
                  </a:cubicBezTo>
                  <a:cubicBezTo>
                    <a:pt x="1" y="43"/>
                    <a:pt x="3" y="33"/>
                    <a:pt x="4" y="23"/>
                  </a:cubicBezTo>
                  <a:cubicBezTo>
                    <a:pt x="5" y="17"/>
                    <a:pt x="9" y="12"/>
                    <a:pt x="15" y="10"/>
                  </a:cubicBezTo>
                  <a:cubicBezTo>
                    <a:pt x="20" y="8"/>
                    <a:pt x="25" y="7"/>
                    <a:pt x="30" y="5"/>
                  </a:cubicBezTo>
                  <a:cubicBezTo>
                    <a:pt x="33" y="4"/>
                    <a:pt x="36" y="3"/>
                    <a:pt x="39" y="2"/>
                  </a:cubicBezTo>
                  <a:cubicBezTo>
                    <a:pt x="45" y="0"/>
                    <a:pt x="45" y="1"/>
                    <a:pt x="47" y="6"/>
                  </a:cubicBezTo>
                  <a:cubicBezTo>
                    <a:pt x="51" y="20"/>
                    <a:pt x="56" y="34"/>
                    <a:pt x="60" y="49"/>
                  </a:cubicBezTo>
                  <a:cubicBezTo>
                    <a:pt x="63" y="55"/>
                    <a:pt x="65" y="62"/>
                    <a:pt x="67" y="69"/>
                  </a:cubicBezTo>
                  <a:cubicBezTo>
                    <a:pt x="68" y="71"/>
                    <a:pt x="68" y="72"/>
                    <a:pt x="69" y="74"/>
                  </a:cubicBezTo>
                  <a:cubicBezTo>
                    <a:pt x="69" y="74"/>
                    <a:pt x="70" y="74"/>
                    <a:pt x="70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93" name="Freeform 8"/>
            <p:cNvSpPr>
              <a:spLocks/>
            </p:cNvSpPr>
            <p:nvPr/>
          </p:nvSpPr>
          <p:spPr bwMode="auto">
            <a:xfrm>
              <a:off x="2670175" y="3170238"/>
              <a:ext cx="292100" cy="290513"/>
            </a:xfrm>
            <a:custGeom>
              <a:avLst/>
              <a:gdLst>
                <a:gd name="T0" fmla="*/ 44 w 91"/>
                <a:gd name="T1" fmla="*/ 0 h 91"/>
                <a:gd name="T2" fmla="*/ 72 w 91"/>
                <a:gd name="T3" fmla="*/ 13 h 91"/>
                <a:gd name="T4" fmla="*/ 75 w 91"/>
                <a:gd name="T5" fmla="*/ 17 h 91"/>
                <a:gd name="T6" fmla="*/ 83 w 91"/>
                <a:gd name="T7" fmla="*/ 32 h 91"/>
                <a:gd name="T8" fmla="*/ 77 w 91"/>
                <a:gd name="T9" fmla="*/ 56 h 91"/>
                <a:gd name="T10" fmla="*/ 74 w 91"/>
                <a:gd name="T11" fmla="*/ 59 h 91"/>
                <a:gd name="T12" fmla="*/ 64 w 91"/>
                <a:gd name="T13" fmla="*/ 76 h 91"/>
                <a:gd name="T14" fmla="*/ 25 w 91"/>
                <a:gd name="T15" fmla="*/ 77 h 91"/>
                <a:gd name="T16" fmla="*/ 15 w 91"/>
                <a:gd name="T17" fmla="*/ 60 h 91"/>
                <a:gd name="T18" fmla="*/ 10 w 91"/>
                <a:gd name="T19" fmla="*/ 56 h 91"/>
                <a:gd name="T20" fmla="*/ 1 w 91"/>
                <a:gd name="T21" fmla="*/ 44 h 91"/>
                <a:gd name="T22" fmla="*/ 9 w 91"/>
                <a:gd name="T23" fmla="*/ 29 h 91"/>
                <a:gd name="T24" fmla="*/ 12 w 91"/>
                <a:gd name="T25" fmla="*/ 23 h 91"/>
                <a:gd name="T26" fmla="*/ 29 w 91"/>
                <a:gd name="T27" fmla="*/ 3 h 91"/>
                <a:gd name="T28" fmla="*/ 44 w 91"/>
                <a:gd name="T2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44" y="0"/>
                  </a:moveTo>
                  <a:cubicBezTo>
                    <a:pt x="56" y="0"/>
                    <a:pt x="66" y="3"/>
                    <a:pt x="72" y="13"/>
                  </a:cubicBezTo>
                  <a:cubicBezTo>
                    <a:pt x="73" y="14"/>
                    <a:pt x="74" y="16"/>
                    <a:pt x="75" y="17"/>
                  </a:cubicBezTo>
                  <a:cubicBezTo>
                    <a:pt x="77" y="23"/>
                    <a:pt x="78" y="28"/>
                    <a:pt x="83" y="32"/>
                  </a:cubicBezTo>
                  <a:cubicBezTo>
                    <a:pt x="91" y="38"/>
                    <a:pt x="86" y="53"/>
                    <a:pt x="77" y="56"/>
                  </a:cubicBezTo>
                  <a:cubicBezTo>
                    <a:pt x="76" y="57"/>
                    <a:pt x="75" y="58"/>
                    <a:pt x="74" y="59"/>
                  </a:cubicBezTo>
                  <a:cubicBezTo>
                    <a:pt x="70" y="65"/>
                    <a:pt x="68" y="71"/>
                    <a:pt x="64" y="76"/>
                  </a:cubicBezTo>
                  <a:cubicBezTo>
                    <a:pt x="52" y="90"/>
                    <a:pt x="38" y="91"/>
                    <a:pt x="25" y="77"/>
                  </a:cubicBezTo>
                  <a:cubicBezTo>
                    <a:pt x="21" y="72"/>
                    <a:pt x="17" y="67"/>
                    <a:pt x="15" y="60"/>
                  </a:cubicBezTo>
                  <a:cubicBezTo>
                    <a:pt x="15" y="58"/>
                    <a:pt x="13" y="56"/>
                    <a:pt x="10" y="56"/>
                  </a:cubicBezTo>
                  <a:cubicBezTo>
                    <a:pt x="4" y="55"/>
                    <a:pt x="2" y="50"/>
                    <a:pt x="1" y="44"/>
                  </a:cubicBezTo>
                  <a:cubicBezTo>
                    <a:pt x="0" y="37"/>
                    <a:pt x="2" y="33"/>
                    <a:pt x="9" y="29"/>
                  </a:cubicBezTo>
                  <a:cubicBezTo>
                    <a:pt x="11" y="28"/>
                    <a:pt x="12" y="25"/>
                    <a:pt x="12" y="23"/>
                  </a:cubicBezTo>
                  <a:cubicBezTo>
                    <a:pt x="15" y="14"/>
                    <a:pt x="19" y="6"/>
                    <a:pt x="29" y="3"/>
                  </a:cubicBezTo>
                  <a:cubicBezTo>
                    <a:pt x="34" y="2"/>
                    <a:pt x="39" y="1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94" name="Freeform 9"/>
            <p:cNvSpPr>
              <a:spLocks/>
            </p:cNvSpPr>
            <p:nvPr/>
          </p:nvSpPr>
          <p:spPr bwMode="auto">
            <a:xfrm>
              <a:off x="2779713" y="3525838"/>
              <a:ext cx="60325" cy="114300"/>
            </a:xfrm>
            <a:custGeom>
              <a:avLst/>
              <a:gdLst>
                <a:gd name="T0" fmla="*/ 6 w 19"/>
                <a:gd name="T1" fmla="*/ 0 h 36"/>
                <a:gd name="T2" fmla="*/ 14 w 19"/>
                <a:gd name="T3" fmla="*/ 0 h 36"/>
                <a:gd name="T4" fmla="*/ 10 w 19"/>
                <a:gd name="T5" fmla="*/ 36 h 36"/>
                <a:gd name="T6" fmla="*/ 6 w 19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36">
                  <a:moveTo>
                    <a:pt x="6" y="0"/>
                  </a:moveTo>
                  <a:cubicBezTo>
                    <a:pt x="8" y="0"/>
                    <a:pt x="11" y="0"/>
                    <a:pt x="14" y="0"/>
                  </a:cubicBezTo>
                  <a:cubicBezTo>
                    <a:pt x="19" y="12"/>
                    <a:pt x="16" y="24"/>
                    <a:pt x="10" y="36"/>
                  </a:cubicBezTo>
                  <a:cubicBezTo>
                    <a:pt x="5" y="24"/>
                    <a:pt x="0" y="13"/>
                    <a:pt x="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95" name="Freeform 10"/>
            <p:cNvSpPr>
              <a:spLocks/>
            </p:cNvSpPr>
            <p:nvPr/>
          </p:nvSpPr>
          <p:spPr bwMode="auto">
            <a:xfrm>
              <a:off x="2789238" y="3473451"/>
              <a:ext cx="44450" cy="36513"/>
            </a:xfrm>
            <a:custGeom>
              <a:avLst/>
              <a:gdLst>
                <a:gd name="T0" fmla="*/ 14 w 14"/>
                <a:gd name="T1" fmla="*/ 0 h 11"/>
                <a:gd name="T2" fmla="*/ 14 w 14"/>
                <a:gd name="T3" fmla="*/ 11 h 11"/>
                <a:gd name="T4" fmla="*/ 0 w 14"/>
                <a:gd name="T5" fmla="*/ 11 h 11"/>
                <a:gd name="T6" fmla="*/ 0 w 14"/>
                <a:gd name="T7" fmla="*/ 0 h 11"/>
                <a:gd name="T8" fmla="*/ 14 w 1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14" y="4"/>
                    <a:pt x="14" y="7"/>
                    <a:pt x="14" y="11"/>
                  </a:cubicBezTo>
                  <a:cubicBezTo>
                    <a:pt x="10" y="11"/>
                    <a:pt x="5" y="11"/>
                    <a:pt x="0" y="11"/>
                  </a:cubicBezTo>
                  <a:cubicBezTo>
                    <a:pt x="0" y="7"/>
                    <a:pt x="0" y="4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3183969" y="1510031"/>
            <a:ext cx="1731356" cy="1736274"/>
            <a:chOff x="2257425" y="2868613"/>
            <a:chExt cx="1117600" cy="1120775"/>
          </a:xfrm>
        </p:grpSpPr>
        <p:sp>
          <p:nvSpPr>
            <p:cNvPr id="97" name="Freeform 5"/>
            <p:cNvSpPr>
              <a:spLocks noEditPoints="1"/>
            </p:cNvSpPr>
            <p:nvPr/>
          </p:nvSpPr>
          <p:spPr bwMode="auto">
            <a:xfrm>
              <a:off x="2257425" y="2868613"/>
              <a:ext cx="1117600" cy="1120775"/>
            </a:xfrm>
            <a:custGeom>
              <a:avLst/>
              <a:gdLst>
                <a:gd name="T0" fmla="*/ 320 w 349"/>
                <a:gd name="T1" fmla="*/ 91 h 350"/>
                <a:gd name="T2" fmla="*/ 337 w 349"/>
                <a:gd name="T3" fmla="*/ 115 h 350"/>
                <a:gd name="T4" fmla="*/ 323 w 349"/>
                <a:gd name="T5" fmla="*/ 133 h 350"/>
                <a:gd name="T6" fmla="*/ 318 w 349"/>
                <a:gd name="T7" fmla="*/ 157 h 350"/>
                <a:gd name="T8" fmla="*/ 338 w 349"/>
                <a:gd name="T9" fmla="*/ 177 h 350"/>
                <a:gd name="T10" fmla="*/ 344 w 349"/>
                <a:gd name="T11" fmla="*/ 208 h 350"/>
                <a:gd name="T12" fmla="*/ 322 w 349"/>
                <a:gd name="T13" fmla="*/ 217 h 350"/>
                <a:gd name="T14" fmla="*/ 306 w 349"/>
                <a:gd name="T15" fmla="*/ 236 h 350"/>
                <a:gd name="T16" fmla="*/ 317 w 349"/>
                <a:gd name="T17" fmla="*/ 260 h 350"/>
                <a:gd name="T18" fmla="*/ 307 w 349"/>
                <a:gd name="T19" fmla="*/ 286 h 350"/>
                <a:gd name="T20" fmla="*/ 279 w 349"/>
                <a:gd name="T21" fmla="*/ 283 h 350"/>
                <a:gd name="T22" fmla="*/ 258 w 349"/>
                <a:gd name="T23" fmla="*/ 294 h 350"/>
                <a:gd name="T24" fmla="*/ 256 w 349"/>
                <a:gd name="T25" fmla="*/ 321 h 350"/>
                <a:gd name="T26" fmla="*/ 233 w 349"/>
                <a:gd name="T27" fmla="*/ 337 h 350"/>
                <a:gd name="T28" fmla="*/ 212 w 349"/>
                <a:gd name="T29" fmla="*/ 322 h 350"/>
                <a:gd name="T30" fmla="*/ 187 w 349"/>
                <a:gd name="T31" fmla="*/ 320 h 350"/>
                <a:gd name="T32" fmla="*/ 171 w 349"/>
                <a:gd name="T33" fmla="*/ 343 h 350"/>
                <a:gd name="T34" fmla="*/ 140 w 349"/>
                <a:gd name="T35" fmla="*/ 346 h 350"/>
                <a:gd name="T36" fmla="*/ 133 w 349"/>
                <a:gd name="T37" fmla="*/ 324 h 350"/>
                <a:gd name="T38" fmla="*/ 113 w 349"/>
                <a:gd name="T39" fmla="*/ 308 h 350"/>
                <a:gd name="T40" fmla="*/ 87 w 349"/>
                <a:gd name="T41" fmla="*/ 321 h 350"/>
                <a:gd name="T42" fmla="*/ 61 w 349"/>
                <a:gd name="T43" fmla="*/ 307 h 350"/>
                <a:gd name="T44" fmla="*/ 65 w 349"/>
                <a:gd name="T45" fmla="*/ 283 h 350"/>
                <a:gd name="T46" fmla="*/ 53 w 349"/>
                <a:gd name="T47" fmla="*/ 258 h 350"/>
                <a:gd name="T48" fmla="*/ 28 w 349"/>
                <a:gd name="T49" fmla="*/ 255 h 350"/>
                <a:gd name="T50" fmla="*/ 8 w 349"/>
                <a:gd name="T51" fmla="*/ 233 h 350"/>
                <a:gd name="T52" fmla="*/ 25 w 349"/>
                <a:gd name="T53" fmla="*/ 211 h 350"/>
                <a:gd name="T54" fmla="*/ 28 w 349"/>
                <a:gd name="T55" fmla="*/ 189 h 350"/>
                <a:gd name="T56" fmla="*/ 7 w 349"/>
                <a:gd name="T57" fmla="*/ 170 h 350"/>
                <a:gd name="T58" fmla="*/ 2 w 349"/>
                <a:gd name="T59" fmla="*/ 142 h 350"/>
                <a:gd name="T60" fmla="*/ 28 w 349"/>
                <a:gd name="T61" fmla="*/ 131 h 350"/>
                <a:gd name="T62" fmla="*/ 41 w 349"/>
                <a:gd name="T63" fmla="*/ 113 h 350"/>
                <a:gd name="T64" fmla="*/ 29 w 349"/>
                <a:gd name="T65" fmla="*/ 88 h 350"/>
                <a:gd name="T66" fmla="*/ 39 w 349"/>
                <a:gd name="T67" fmla="*/ 62 h 350"/>
                <a:gd name="T68" fmla="*/ 66 w 349"/>
                <a:gd name="T69" fmla="*/ 65 h 350"/>
                <a:gd name="T70" fmla="*/ 79 w 349"/>
                <a:gd name="T71" fmla="*/ 62 h 350"/>
                <a:gd name="T72" fmla="*/ 97 w 349"/>
                <a:gd name="T73" fmla="*/ 17 h 350"/>
                <a:gd name="T74" fmla="*/ 124 w 349"/>
                <a:gd name="T75" fmla="*/ 13 h 350"/>
                <a:gd name="T76" fmla="*/ 148 w 349"/>
                <a:gd name="T77" fmla="*/ 31 h 350"/>
                <a:gd name="T78" fmla="*/ 172 w 349"/>
                <a:gd name="T79" fmla="*/ 21 h 350"/>
                <a:gd name="T80" fmla="*/ 187 w 349"/>
                <a:gd name="T81" fmla="*/ 0 h 350"/>
                <a:gd name="T82" fmla="*/ 214 w 349"/>
                <a:gd name="T83" fmla="*/ 11 h 350"/>
                <a:gd name="T84" fmla="*/ 225 w 349"/>
                <a:gd name="T85" fmla="*/ 38 h 350"/>
                <a:gd name="T86" fmla="*/ 248 w 349"/>
                <a:gd name="T87" fmla="*/ 40 h 350"/>
                <a:gd name="T88" fmla="*/ 273 w 349"/>
                <a:gd name="T89" fmla="*/ 31 h 350"/>
                <a:gd name="T90" fmla="*/ 288 w 349"/>
                <a:gd name="T91" fmla="*/ 55 h 350"/>
                <a:gd name="T92" fmla="*/ 283 w 349"/>
                <a:gd name="T93" fmla="*/ 76 h 350"/>
                <a:gd name="T94" fmla="*/ 301 w 349"/>
                <a:gd name="T95" fmla="*/ 94 h 350"/>
                <a:gd name="T96" fmla="*/ 62 w 349"/>
                <a:gd name="T97" fmla="*/ 174 h 350"/>
                <a:gd name="T98" fmla="*/ 285 w 349"/>
                <a:gd name="T99" fmla="*/ 17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350">
                  <a:moveTo>
                    <a:pt x="301" y="94"/>
                  </a:moveTo>
                  <a:cubicBezTo>
                    <a:pt x="308" y="93"/>
                    <a:pt x="314" y="92"/>
                    <a:pt x="320" y="91"/>
                  </a:cubicBezTo>
                  <a:cubicBezTo>
                    <a:pt x="324" y="90"/>
                    <a:pt x="328" y="92"/>
                    <a:pt x="330" y="96"/>
                  </a:cubicBezTo>
                  <a:cubicBezTo>
                    <a:pt x="332" y="102"/>
                    <a:pt x="335" y="109"/>
                    <a:pt x="337" y="115"/>
                  </a:cubicBezTo>
                  <a:cubicBezTo>
                    <a:pt x="339" y="119"/>
                    <a:pt x="337" y="122"/>
                    <a:pt x="335" y="125"/>
                  </a:cubicBezTo>
                  <a:cubicBezTo>
                    <a:pt x="331" y="128"/>
                    <a:pt x="327" y="130"/>
                    <a:pt x="323" y="133"/>
                  </a:cubicBezTo>
                  <a:cubicBezTo>
                    <a:pt x="317" y="138"/>
                    <a:pt x="316" y="141"/>
                    <a:pt x="317" y="149"/>
                  </a:cubicBezTo>
                  <a:cubicBezTo>
                    <a:pt x="318" y="151"/>
                    <a:pt x="318" y="154"/>
                    <a:pt x="318" y="157"/>
                  </a:cubicBezTo>
                  <a:cubicBezTo>
                    <a:pt x="318" y="168"/>
                    <a:pt x="324" y="173"/>
                    <a:pt x="333" y="176"/>
                  </a:cubicBezTo>
                  <a:cubicBezTo>
                    <a:pt x="335" y="176"/>
                    <a:pt x="336" y="177"/>
                    <a:pt x="338" y="177"/>
                  </a:cubicBezTo>
                  <a:cubicBezTo>
                    <a:pt x="349" y="182"/>
                    <a:pt x="347" y="184"/>
                    <a:pt x="346" y="194"/>
                  </a:cubicBezTo>
                  <a:cubicBezTo>
                    <a:pt x="346" y="199"/>
                    <a:pt x="345" y="203"/>
                    <a:pt x="344" y="208"/>
                  </a:cubicBezTo>
                  <a:cubicBezTo>
                    <a:pt x="343" y="212"/>
                    <a:pt x="340" y="215"/>
                    <a:pt x="336" y="215"/>
                  </a:cubicBezTo>
                  <a:cubicBezTo>
                    <a:pt x="331" y="216"/>
                    <a:pt x="327" y="216"/>
                    <a:pt x="322" y="217"/>
                  </a:cubicBezTo>
                  <a:cubicBezTo>
                    <a:pt x="317" y="217"/>
                    <a:pt x="313" y="220"/>
                    <a:pt x="310" y="225"/>
                  </a:cubicBezTo>
                  <a:cubicBezTo>
                    <a:pt x="309" y="229"/>
                    <a:pt x="308" y="232"/>
                    <a:pt x="306" y="236"/>
                  </a:cubicBezTo>
                  <a:cubicBezTo>
                    <a:pt x="304" y="241"/>
                    <a:pt x="305" y="245"/>
                    <a:pt x="308" y="249"/>
                  </a:cubicBezTo>
                  <a:cubicBezTo>
                    <a:pt x="311" y="253"/>
                    <a:pt x="314" y="256"/>
                    <a:pt x="317" y="260"/>
                  </a:cubicBezTo>
                  <a:cubicBezTo>
                    <a:pt x="321" y="265"/>
                    <a:pt x="321" y="269"/>
                    <a:pt x="317" y="274"/>
                  </a:cubicBezTo>
                  <a:cubicBezTo>
                    <a:pt x="313" y="278"/>
                    <a:pt x="310" y="282"/>
                    <a:pt x="307" y="286"/>
                  </a:cubicBezTo>
                  <a:cubicBezTo>
                    <a:pt x="302" y="292"/>
                    <a:pt x="299" y="292"/>
                    <a:pt x="293" y="289"/>
                  </a:cubicBezTo>
                  <a:cubicBezTo>
                    <a:pt x="288" y="287"/>
                    <a:pt x="284" y="285"/>
                    <a:pt x="279" y="283"/>
                  </a:cubicBezTo>
                  <a:cubicBezTo>
                    <a:pt x="275" y="282"/>
                    <a:pt x="271" y="284"/>
                    <a:pt x="268" y="286"/>
                  </a:cubicBezTo>
                  <a:cubicBezTo>
                    <a:pt x="264" y="289"/>
                    <a:pt x="261" y="291"/>
                    <a:pt x="258" y="294"/>
                  </a:cubicBezTo>
                  <a:cubicBezTo>
                    <a:pt x="254" y="297"/>
                    <a:pt x="253" y="301"/>
                    <a:pt x="254" y="306"/>
                  </a:cubicBezTo>
                  <a:cubicBezTo>
                    <a:pt x="255" y="311"/>
                    <a:pt x="255" y="316"/>
                    <a:pt x="256" y="321"/>
                  </a:cubicBezTo>
                  <a:cubicBezTo>
                    <a:pt x="256" y="326"/>
                    <a:pt x="254" y="329"/>
                    <a:pt x="251" y="330"/>
                  </a:cubicBezTo>
                  <a:cubicBezTo>
                    <a:pt x="245" y="333"/>
                    <a:pt x="239" y="335"/>
                    <a:pt x="233" y="337"/>
                  </a:cubicBezTo>
                  <a:cubicBezTo>
                    <a:pt x="227" y="339"/>
                    <a:pt x="224" y="338"/>
                    <a:pt x="220" y="333"/>
                  </a:cubicBezTo>
                  <a:cubicBezTo>
                    <a:pt x="218" y="329"/>
                    <a:pt x="215" y="325"/>
                    <a:pt x="212" y="322"/>
                  </a:cubicBezTo>
                  <a:cubicBezTo>
                    <a:pt x="209" y="318"/>
                    <a:pt x="205" y="317"/>
                    <a:pt x="201" y="318"/>
                  </a:cubicBezTo>
                  <a:cubicBezTo>
                    <a:pt x="196" y="318"/>
                    <a:pt x="192" y="319"/>
                    <a:pt x="187" y="320"/>
                  </a:cubicBezTo>
                  <a:cubicBezTo>
                    <a:pt x="182" y="321"/>
                    <a:pt x="179" y="324"/>
                    <a:pt x="177" y="328"/>
                  </a:cubicBezTo>
                  <a:cubicBezTo>
                    <a:pt x="175" y="333"/>
                    <a:pt x="173" y="338"/>
                    <a:pt x="171" y="343"/>
                  </a:cubicBezTo>
                  <a:cubicBezTo>
                    <a:pt x="169" y="347"/>
                    <a:pt x="167" y="350"/>
                    <a:pt x="162" y="349"/>
                  </a:cubicBezTo>
                  <a:cubicBezTo>
                    <a:pt x="155" y="348"/>
                    <a:pt x="147" y="348"/>
                    <a:pt x="140" y="346"/>
                  </a:cubicBezTo>
                  <a:cubicBezTo>
                    <a:pt x="137" y="345"/>
                    <a:pt x="135" y="341"/>
                    <a:pt x="134" y="338"/>
                  </a:cubicBezTo>
                  <a:cubicBezTo>
                    <a:pt x="133" y="333"/>
                    <a:pt x="133" y="328"/>
                    <a:pt x="133" y="324"/>
                  </a:cubicBezTo>
                  <a:cubicBezTo>
                    <a:pt x="132" y="318"/>
                    <a:pt x="129" y="313"/>
                    <a:pt x="123" y="312"/>
                  </a:cubicBezTo>
                  <a:cubicBezTo>
                    <a:pt x="119" y="310"/>
                    <a:pt x="116" y="309"/>
                    <a:pt x="113" y="308"/>
                  </a:cubicBezTo>
                  <a:cubicBezTo>
                    <a:pt x="108" y="306"/>
                    <a:pt x="104" y="307"/>
                    <a:pt x="101" y="310"/>
                  </a:cubicBezTo>
                  <a:cubicBezTo>
                    <a:pt x="96" y="314"/>
                    <a:pt x="92" y="317"/>
                    <a:pt x="87" y="321"/>
                  </a:cubicBezTo>
                  <a:cubicBezTo>
                    <a:pt x="84" y="323"/>
                    <a:pt x="81" y="323"/>
                    <a:pt x="78" y="320"/>
                  </a:cubicBezTo>
                  <a:cubicBezTo>
                    <a:pt x="72" y="316"/>
                    <a:pt x="66" y="312"/>
                    <a:pt x="61" y="307"/>
                  </a:cubicBezTo>
                  <a:cubicBezTo>
                    <a:pt x="57" y="304"/>
                    <a:pt x="58" y="299"/>
                    <a:pt x="60" y="295"/>
                  </a:cubicBezTo>
                  <a:cubicBezTo>
                    <a:pt x="62" y="291"/>
                    <a:pt x="63" y="287"/>
                    <a:pt x="65" y="283"/>
                  </a:cubicBezTo>
                  <a:cubicBezTo>
                    <a:pt x="67" y="278"/>
                    <a:pt x="66" y="274"/>
                    <a:pt x="64" y="271"/>
                  </a:cubicBezTo>
                  <a:cubicBezTo>
                    <a:pt x="60" y="266"/>
                    <a:pt x="57" y="262"/>
                    <a:pt x="53" y="258"/>
                  </a:cubicBezTo>
                  <a:cubicBezTo>
                    <a:pt x="51" y="254"/>
                    <a:pt x="47" y="253"/>
                    <a:pt x="43" y="253"/>
                  </a:cubicBezTo>
                  <a:cubicBezTo>
                    <a:pt x="38" y="254"/>
                    <a:pt x="33" y="254"/>
                    <a:pt x="28" y="255"/>
                  </a:cubicBezTo>
                  <a:cubicBezTo>
                    <a:pt x="22" y="257"/>
                    <a:pt x="18" y="255"/>
                    <a:pt x="15" y="249"/>
                  </a:cubicBezTo>
                  <a:cubicBezTo>
                    <a:pt x="13" y="244"/>
                    <a:pt x="10" y="239"/>
                    <a:pt x="8" y="233"/>
                  </a:cubicBezTo>
                  <a:cubicBezTo>
                    <a:pt x="6" y="229"/>
                    <a:pt x="7" y="225"/>
                    <a:pt x="11" y="222"/>
                  </a:cubicBezTo>
                  <a:cubicBezTo>
                    <a:pt x="15" y="218"/>
                    <a:pt x="20" y="214"/>
                    <a:pt x="25" y="211"/>
                  </a:cubicBezTo>
                  <a:cubicBezTo>
                    <a:pt x="29" y="208"/>
                    <a:pt x="30" y="204"/>
                    <a:pt x="30" y="199"/>
                  </a:cubicBezTo>
                  <a:cubicBezTo>
                    <a:pt x="29" y="195"/>
                    <a:pt x="28" y="192"/>
                    <a:pt x="28" y="189"/>
                  </a:cubicBezTo>
                  <a:cubicBezTo>
                    <a:pt x="28" y="180"/>
                    <a:pt x="23" y="176"/>
                    <a:pt x="16" y="174"/>
                  </a:cubicBezTo>
                  <a:cubicBezTo>
                    <a:pt x="13" y="173"/>
                    <a:pt x="10" y="171"/>
                    <a:pt x="7" y="170"/>
                  </a:cubicBezTo>
                  <a:cubicBezTo>
                    <a:pt x="2" y="169"/>
                    <a:pt x="0" y="166"/>
                    <a:pt x="0" y="162"/>
                  </a:cubicBezTo>
                  <a:cubicBezTo>
                    <a:pt x="1" y="155"/>
                    <a:pt x="1" y="149"/>
                    <a:pt x="2" y="142"/>
                  </a:cubicBezTo>
                  <a:cubicBezTo>
                    <a:pt x="2" y="136"/>
                    <a:pt x="5" y="134"/>
                    <a:pt x="11" y="133"/>
                  </a:cubicBezTo>
                  <a:cubicBezTo>
                    <a:pt x="17" y="132"/>
                    <a:pt x="23" y="132"/>
                    <a:pt x="28" y="131"/>
                  </a:cubicBezTo>
                  <a:cubicBezTo>
                    <a:pt x="32" y="130"/>
                    <a:pt x="35" y="128"/>
                    <a:pt x="36" y="124"/>
                  </a:cubicBezTo>
                  <a:cubicBezTo>
                    <a:pt x="38" y="120"/>
                    <a:pt x="40" y="117"/>
                    <a:pt x="41" y="113"/>
                  </a:cubicBezTo>
                  <a:cubicBezTo>
                    <a:pt x="42" y="109"/>
                    <a:pt x="42" y="105"/>
                    <a:pt x="39" y="101"/>
                  </a:cubicBezTo>
                  <a:cubicBezTo>
                    <a:pt x="36" y="97"/>
                    <a:pt x="32" y="93"/>
                    <a:pt x="29" y="88"/>
                  </a:cubicBezTo>
                  <a:cubicBezTo>
                    <a:pt x="26" y="84"/>
                    <a:pt x="26" y="80"/>
                    <a:pt x="29" y="76"/>
                  </a:cubicBezTo>
                  <a:cubicBezTo>
                    <a:pt x="32" y="71"/>
                    <a:pt x="36" y="66"/>
                    <a:pt x="39" y="62"/>
                  </a:cubicBezTo>
                  <a:cubicBezTo>
                    <a:pt x="42" y="57"/>
                    <a:pt x="46" y="56"/>
                    <a:pt x="52" y="58"/>
                  </a:cubicBezTo>
                  <a:cubicBezTo>
                    <a:pt x="57" y="60"/>
                    <a:pt x="62" y="62"/>
                    <a:pt x="66" y="65"/>
                  </a:cubicBezTo>
                  <a:cubicBezTo>
                    <a:pt x="70" y="67"/>
                    <a:pt x="74" y="66"/>
                    <a:pt x="77" y="64"/>
                  </a:cubicBezTo>
                  <a:cubicBezTo>
                    <a:pt x="78" y="63"/>
                    <a:pt x="79" y="63"/>
                    <a:pt x="79" y="62"/>
                  </a:cubicBezTo>
                  <a:cubicBezTo>
                    <a:pt x="94" y="51"/>
                    <a:pt x="94" y="51"/>
                    <a:pt x="90" y="30"/>
                  </a:cubicBezTo>
                  <a:cubicBezTo>
                    <a:pt x="89" y="23"/>
                    <a:pt x="91" y="20"/>
                    <a:pt x="97" y="17"/>
                  </a:cubicBezTo>
                  <a:cubicBezTo>
                    <a:pt x="102" y="15"/>
                    <a:pt x="107" y="13"/>
                    <a:pt x="112" y="11"/>
                  </a:cubicBezTo>
                  <a:cubicBezTo>
                    <a:pt x="117" y="8"/>
                    <a:pt x="120" y="9"/>
                    <a:pt x="124" y="13"/>
                  </a:cubicBezTo>
                  <a:cubicBezTo>
                    <a:pt x="127" y="17"/>
                    <a:pt x="130" y="22"/>
                    <a:pt x="133" y="26"/>
                  </a:cubicBezTo>
                  <a:cubicBezTo>
                    <a:pt x="138" y="31"/>
                    <a:pt x="142" y="32"/>
                    <a:pt x="148" y="31"/>
                  </a:cubicBezTo>
                  <a:cubicBezTo>
                    <a:pt x="152" y="29"/>
                    <a:pt x="156" y="29"/>
                    <a:pt x="160" y="29"/>
                  </a:cubicBezTo>
                  <a:cubicBezTo>
                    <a:pt x="166" y="28"/>
                    <a:pt x="170" y="26"/>
                    <a:pt x="172" y="21"/>
                  </a:cubicBezTo>
                  <a:cubicBezTo>
                    <a:pt x="173" y="16"/>
                    <a:pt x="175" y="11"/>
                    <a:pt x="177" y="6"/>
                  </a:cubicBezTo>
                  <a:cubicBezTo>
                    <a:pt x="179" y="2"/>
                    <a:pt x="182" y="0"/>
                    <a:pt x="187" y="0"/>
                  </a:cubicBezTo>
                  <a:cubicBezTo>
                    <a:pt x="194" y="1"/>
                    <a:pt x="201" y="2"/>
                    <a:pt x="208" y="3"/>
                  </a:cubicBezTo>
                  <a:cubicBezTo>
                    <a:pt x="212" y="3"/>
                    <a:pt x="214" y="6"/>
                    <a:pt x="214" y="11"/>
                  </a:cubicBezTo>
                  <a:cubicBezTo>
                    <a:pt x="215" y="17"/>
                    <a:pt x="216" y="23"/>
                    <a:pt x="217" y="29"/>
                  </a:cubicBezTo>
                  <a:cubicBezTo>
                    <a:pt x="218" y="34"/>
                    <a:pt x="221" y="36"/>
                    <a:pt x="225" y="38"/>
                  </a:cubicBezTo>
                  <a:cubicBezTo>
                    <a:pt x="228" y="39"/>
                    <a:pt x="231" y="40"/>
                    <a:pt x="234" y="41"/>
                  </a:cubicBezTo>
                  <a:cubicBezTo>
                    <a:pt x="239" y="45"/>
                    <a:pt x="244" y="43"/>
                    <a:pt x="248" y="40"/>
                  </a:cubicBezTo>
                  <a:cubicBezTo>
                    <a:pt x="252" y="37"/>
                    <a:pt x="256" y="34"/>
                    <a:pt x="259" y="31"/>
                  </a:cubicBezTo>
                  <a:cubicBezTo>
                    <a:pt x="264" y="27"/>
                    <a:pt x="268" y="27"/>
                    <a:pt x="273" y="31"/>
                  </a:cubicBezTo>
                  <a:cubicBezTo>
                    <a:pt x="277" y="34"/>
                    <a:pt x="281" y="37"/>
                    <a:pt x="285" y="41"/>
                  </a:cubicBezTo>
                  <a:cubicBezTo>
                    <a:pt x="290" y="45"/>
                    <a:pt x="291" y="49"/>
                    <a:pt x="288" y="55"/>
                  </a:cubicBezTo>
                  <a:cubicBezTo>
                    <a:pt x="286" y="59"/>
                    <a:pt x="284" y="64"/>
                    <a:pt x="283" y="68"/>
                  </a:cubicBezTo>
                  <a:cubicBezTo>
                    <a:pt x="282" y="71"/>
                    <a:pt x="282" y="74"/>
                    <a:pt x="283" y="76"/>
                  </a:cubicBezTo>
                  <a:cubicBezTo>
                    <a:pt x="286" y="81"/>
                    <a:pt x="290" y="86"/>
                    <a:pt x="295" y="91"/>
                  </a:cubicBezTo>
                  <a:cubicBezTo>
                    <a:pt x="296" y="93"/>
                    <a:pt x="299" y="93"/>
                    <a:pt x="301" y="94"/>
                  </a:cubicBezTo>
                  <a:close/>
                  <a:moveTo>
                    <a:pt x="174" y="63"/>
                  </a:moveTo>
                  <a:cubicBezTo>
                    <a:pt x="112" y="63"/>
                    <a:pt x="62" y="113"/>
                    <a:pt x="62" y="174"/>
                  </a:cubicBezTo>
                  <a:cubicBezTo>
                    <a:pt x="62" y="236"/>
                    <a:pt x="112" y="285"/>
                    <a:pt x="173" y="286"/>
                  </a:cubicBezTo>
                  <a:cubicBezTo>
                    <a:pt x="235" y="286"/>
                    <a:pt x="285" y="236"/>
                    <a:pt x="285" y="174"/>
                  </a:cubicBezTo>
                  <a:cubicBezTo>
                    <a:pt x="285" y="112"/>
                    <a:pt x="234" y="63"/>
                    <a:pt x="174" y="6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98" name="Freeform 6"/>
            <p:cNvSpPr>
              <a:spLocks noEditPoints="1"/>
            </p:cNvSpPr>
            <p:nvPr/>
          </p:nvSpPr>
          <p:spPr bwMode="auto">
            <a:xfrm>
              <a:off x="2455863" y="3070226"/>
              <a:ext cx="714375" cy="714375"/>
            </a:xfrm>
            <a:custGeom>
              <a:avLst/>
              <a:gdLst>
                <a:gd name="T0" fmla="*/ 112 w 223"/>
                <a:gd name="T1" fmla="*/ 0 h 223"/>
                <a:gd name="T2" fmla="*/ 223 w 223"/>
                <a:gd name="T3" fmla="*/ 111 h 223"/>
                <a:gd name="T4" fmla="*/ 111 w 223"/>
                <a:gd name="T5" fmla="*/ 223 h 223"/>
                <a:gd name="T6" fmla="*/ 0 w 223"/>
                <a:gd name="T7" fmla="*/ 111 h 223"/>
                <a:gd name="T8" fmla="*/ 112 w 223"/>
                <a:gd name="T9" fmla="*/ 0 h 223"/>
                <a:gd name="T10" fmla="*/ 112 w 223"/>
                <a:gd name="T11" fmla="*/ 196 h 223"/>
                <a:gd name="T12" fmla="*/ 111 w 223"/>
                <a:gd name="T13" fmla="*/ 197 h 223"/>
                <a:gd name="T14" fmla="*/ 109 w 223"/>
                <a:gd name="T15" fmla="*/ 192 h 223"/>
                <a:gd name="T16" fmla="*/ 102 w 223"/>
                <a:gd name="T17" fmla="*/ 172 h 223"/>
                <a:gd name="T18" fmla="*/ 89 w 223"/>
                <a:gd name="T19" fmla="*/ 129 h 223"/>
                <a:gd name="T20" fmla="*/ 81 w 223"/>
                <a:gd name="T21" fmla="*/ 125 h 223"/>
                <a:gd name="T22" fmla="*/ 72 w 223"/>
                <a:gd name="T23" fmla="*/ 128 h 223"/>
                <a:gd name="T24" fmla="*/ 57 w 223"/>
                <a:gd name="T25" fmla="*/ 133 h 223"/>
                <a:gd name="T26" fmla="*/ 46 w 223"/>
                <a:gd name="T27" fmla="*/ 146 h 223"/>
                <a:gd name="T28" fmla="*/ 43 w 223"/>
                <a:gd name="T29" fmla="*/ 175 h 223"/>
                <a:gd name="T30" fmla="*/ 45 w 223"/>
                <a:gd name="T31" fmla="*/ 182 h 223"/>
                <a:gd name="T32" fmla="*/ 132 w 223"/>
                <a:gd name="T33" fmla="*/ 206 h 223"/>
                <a:gd name="T34" fmla="*/ 177 w 223"/>
                <a:gd name="T35" fmla="*/ 181 h 223"/>
                <a:gd name="T36" fmla="*/ 180 w 223"/>
                <a:gd name="T37" fmla="*/ 176 h 223"/>
                <a:gd name="T38" fmla="*/ 175 w 223"/>
                <a:gd name="T39" fmla="*/ 144 h 223"/>
                <a:gd name="T40" fmla="*/ 165 w 223"/>
                <a:gd name="T41" fmla="*/ 133 h 223"/>
                <a:gd name="T42" fmla="*/ 153 w 223"/>
                <a:gd name="T43" fmla="*/ 128 h 223"/>
                <a:gd name="T44" fmla="*/ 136 w 223"/>
                <a:gd name="T45" fmla="*/ 123 h 223"/>
                <a:gd name="T46" fmla="*/ 112 w 223"/>
                <a:gd name="T47" fmla="*/ 196 h 223"/>
                <a:gd name="T48" fmla="*/ 111 w 223"/>
                <a:gd name="T49" fmla="*/ 31 h 223"/>
                <a:gd name="T50" fmla="*/ 96 w 223"/>
                <a:gd name="T51" fmla="*/ 34 h 223"/>
                <a:gd name="T52" fmla="*/ 79 w 223"/>
                <a:gd name="T53" fmla="*/ 54 h 223"/>
                <a:gd name="T54" fmla="*/ 76 w 223"/>
                <a:gd name="T55" fmla="*/ 60 h 223"/>
                <a:gd name="T56" fmla="*/ 68 w 223"/>
                <a:gd name="T57" fmla="*/ 75 h 223"/>
                <a:gd name="T58" fmla="*/ 77 w 223"/>
                <a:gd name="T59" fmla="*/ 87 h 223"/>
                <a:gd name="T60" fmla="*/ 82 w 223"/>
                <a:gd name="T61" fmla="*/ 91 h 223"/>
                <a:gd name="T62" fmla="*/ 92 w 223"/>
                <a:gd name="T63" fmla="*/ 108 h 223"/>
                <a:gd name="T64" fmla="*/ 131 w 223"/>
                <a:gd name="T65" fmla="*/ 107 h 223"/>
                <a:gd name="T66" fmla="*/ 141 w 223"/>
                <a:gd name="T67" fmla="*/ 90 h 223"/>
                <a:gd name="T68" fmla="*/ 144 w 223"/>
                <a:gd name="T69" fmla="*/ 87 h 223"/>
                <a:gd name="T70" fmla="*/ 150 w 223"/>
                <a:gd name="T71" fmla="*/ 63 h 223"/>
                <a:gd name="T72" fmla="*/ 142 w 223"/>
                <a:gd name="T73" fmla="*/ 48 h 223"/>
                <a:gd name="T74" fmla="*/ 139 w 223"/>
                <a:gd name="T75" fmla="*/ 44 h 223"/>
                <a:gd name="T76" fmla="*/ 111 w 223"/>
                <a:gd name="T77" fmla="*/ 31 h 223"/>
                <a:gd name="T78" fmla="*/ 107 w 223"/>
                <a:gd name="T79" fmla="*/ 143 h 223"/>
                <a:gd name="T80" fmla="*/ 111 w 223"/>
                <a:gd name="T81" fmla="*/ 179 h 223"/>
                <a:gd name="T82" fmla="*/ 115 w 223"/>
                <a:gd name="T83" fmla="*/ 143 h 223"/>
                <a:gd name="T84" fmla="*/ 107 w 223"/>
                <a:gd name="T85" fmla="*/ 143 h 223"/>
                <a:gd name="T86" fmla="*/ 118 w 223"/>
                <a:gd name="T87" fmla="*/ 127 h 223"/>
                <a:gd name="T88" fmla="*/ 104 w 223"/>
                <a:gd name="T89" fmla="*/ 127 h 223"/>
                <a:gd name="T90" fmla="*/ 104 w 223"/>
                <a:gd name="T91" fmla="*/ 138 h 223"/>
                <a:gd name="T92" fmla="*/ 118 w 223"/>
                <a:gd name="T93" fmla="*/ 138 h 223"/>
                <a:gd name="T94" fmla="*/ 118 w 223"/>
                <a:gd name="T95" fmla="*/ 127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3" h="223">
                  <a:moveTo>
                    <a:pt x="112" y="0"/>
                  </a:moveTo>
                  <a:cubicBezTo>
                    <a:pt x="172" y="0"/>
                    <a:pt x="223" y="49"/>
                    <a:pt x="223" y="111"/>
                  </a:cubicBezTo>
                  <a:cubicBezTo>
                    <a:pt x="223" y="173"/>
                    <a:pt x="173" y="223"/>
                    <a:pt x="111" y="223"/>
                  </a:cubicBezTo>
                  <a:cubicBezTo>
                    <a:pt x="50" y="222"/>
                    <a:pt x="0" y="173"/>
                    <a:pt x="0" y="111"/>
                  </a:cubicBezTo>
                  <a:cubicBezTo>
                    <a:pt x="0" y="50"/>
                    <a:pt x="50" y="0"/>
                    <a:pt x="112" y="0"/>
                  </a:cubicBezTo>
                  <a:close/>
                  <a:moveTo>
                    <a:pt x="112" y="196"/>
                  </a:moveTo>
                  <a:cubicBezTo>
                    <a:pt x="112" y="197"/>
                    <a:pt x="111" y="197"/>
                    <a:pt x="111" y="197"/>
                  </a:cubicBezTo>
                  <a:cubicBezTo>
                    <a:pt x="110" y="195"/>
                    <a:pt x="110" y="194"/>
                    <a:pt x="109" y="192"/>
                  </a:cubicBezTo>
                  <a:cubicBezTo>
                    <a:pt x="107" y="185"/>
                    <a:pt x="105" y="178"/>
                    <a:pt x="102" y="172"/>
                  </a:cubicBezTo>
                  <a:cubicBezTo>
                    <a:pt x="98" y="157"/>
                    <a:pt x="93" y="143"/>
                    <a:pt x="89" y="129"/>
                  </a:cubicBezTo>
                  <a:cubicBezTo>
                    <a:pt x="87" y="124"/>
                    <a:pt x="87" y="123"/>
                    <a:pt x="81" y="125"/>
                  </a:cubicBezTo>
                  <a:cubicBezTo>
                    <a:pt x="78" y="126"/>
                    <a:pt x="75" y="127"/>
                    <a:pt x="72" y="128"/>
                  </a:cubicBezTo>
                  <a:cubicBezTo>
                    <a:pt x="67" y="130"/>
                    <a:pt x="62" y="131"/>
                    <a:pt x="57" y="133"/>
                  </a:cubicBezTo>
                  <a:cubicBezTo>
                    <a:pt x="51" y="135"/>
                    <a:pt x="47" y="140"/>
                    <a:pt x="46" y="146"/>
                  </a:cubicBezTo>
                  <a:cubicBezTo>
                    <a:pt x="45" y="156"/>
                    <a:pt x="43" y="166"/>
                    <a:pt x="43" y="175"/>
                  </a:cubicBezTo>
                  <a:cubicBezTo>
                    <a:pt x="42" y="178"/>
                    <a:pt x="44" y="181"/>
                    <a:pt x="45" y="182"/>
                  </a:cubicBezTo>
                  <a:cubicBezTo>
                    <a:pt x="70" y="205"/>
                    <a:pt x="99" y="213"/>
                    <a:pt x="132" y="206"/>
                  </a:cubicBezTo>
                  <a:cubicBezTo>
                    <a:pt x="150" y="202"/>
                    <a:pt x="164" y="193"/>
                    <a:pt x="177" y="181"/>
                  </a:cubicBezTo>
                  <a:cubicBezTo>
                    <a:pt x="179" y="180"/>
                    <a:pt x="180" y="178"/>
                    <a:pt x="180" y="176"/>
                  </a:cubicBezTo>
                  <a:cubicBezTo>
                    <a:pt x="179" y="165"/>
                    <a:pt x="177" y="154"/>
                    <a:pt x="175" y="144"/>
                  </a:cubicBezTo>
                  <a:cubicBezTo>
                    <a:pt x="174" y="139"/>
                    <a:pt x="170" y="135"/>
                    <a:pt x="165" y="133"/>
                  </a:cubicBezTo>
                  <a:cubicBezTo>
                    <a:pt x="161" y="131"/>
                    <a:pt x="157" y="130"/>
                    <a:pt x="153" y="128"/>
                  </a:cubicBezTo>
                  <a:cubicBezTo>
                    <a:pt x="147" y="126"/>
                    <a:pt x="142" y="125"/>
                    <a:pt x="136" y="123"/>
                  </a:cubicBezTo>
                  <a:cubicBezTo>
                    <a:pt x="128" y="148"/>
                    <a:pt x="120" y="172"/>
                    <a:pt x="112" y="196"/>
                  </a:cubicBezTo>
                  <a:close/>
                  <a:moveTo>
                    <a:pt x="111" y="31"/>
                  </a:moveTo>
                  <a:cubicBezTo>
                    <a:pt x="106" y="32"/>
                    <a:pt x="101" y="33"/>
                    <a:pt x="96" y="34"/>
                  </a:cubicBezTo>
                  <a:cubicBezTo>
                    <a:pt x="86" y="37"/>
                    <a:pt x="82" y="45"/>
                    <a:pt x="79" y="54"/>
                  </a:cubicBezTo>
                  <a:cubicBezTo>
                    <a:pt x="79" y="56"/>
                    <a:pt x="78" y="59"/>
                    <a:pt x="76" y="60"/>
                  </a:cubicBezTo>
                  <a:cubicBezTo>
                    <a:pt x="69" y="64"/>
                    <a:pt x="67" y="68"/>
                    <a:pt x="68" y="75"/>
                  </a:cubicBezTo>
                  <a:cubicBezTo>
                    <a:pt x="69" y="81"/>
                    <a:pt x="71" y="86"/>
                    <a:pt x="77" y="87"/>
                  </a:cubicBezTo>
                  <a:cubicBezTo>
                    <a:pt x="80" y="87"/>
                    <a:pt x="82" y="89"/>
                    <a:pt x="82" y="91"/>
                  </a:cubicBezTo>
                  <a:cubicBezTo>
                    <a:pt x="84" y="98"/>
                    <a:pt x="88" y="103"/>
                    <a:pt x="92" y="108"/>
                  </a:cubicBezTo>
                  <a:cubicBezTo>
                    <a:pt x="105" y="122"/>
                    <a:pt x="119" y="121"/>
                    <a:pt x="131" y="107"/>
                  </a:cubicBezTo>
                  <a:cubicBezTo>
                    <a:pt x="135" y="102"/>
                    <a:pt x="137" y="96"/>
                    <a:pt x="141" y="90"/>
                  </a:cubicBezTo>
                  <a:cubicBezTo>
                    <a:pt x="142" y="89"/>
                    <a:pt x="143" y="88"/>
                    <a:pt x="144" y="87"/>
                  </a:cubicBezTo>
                  <a:cubicBezTo>
                    <a:pt x="153" y="84"/>
                    <a:pt x="158" y="69"/>
                    <a:pt x="150" y="63"/>
                  </a:cubicBezTo>
                  <a:cubicBezTo>
                    <a:pt x="145" y="59"/>
                    <a:pt x="144" y="54"/>
                    <a:pt x="142" y="48"/>
                  </a:cubicBezTo>
                  <a:cubicBezTo>
                    <a:pt x="141" y="47"/>
                    <a:pt x="140" y="45"/>
                    <a:pt x="139" y="44"/>
                  </a:cubicBezTo>
                  <a:cubicBezTo>
                    <a:pt x="133" y="34"/>
                    <a:pt x="123" y="31"/>
                    <a:pt x="111" y="31"/>
                  </a:cubicBezTo>
                  <a:close/>
                  <a:moveTo>
                    <a:pt x="107" y="143"/>
                  </a:moveTo>
                  <a:cubicBezTo>
                    <a:pt x="101" y="156"/>
                    <a:pt x="106" y="167"/>
                    <a:pt x="111" y="179"/>
                  </a:cubicBezTo>
                  <a:cubicBezTo>
                    <a:pt x="117" y="167"/>
                    <a:pt x="120" y="155"/>
                    <a:pt x="115" y="143"/>
                  </a:cubicBezTo>
                  <a:cubicBezTo>
                    <a:pt x="112" y="143"/>
                    <a:pt x="109" y="143"/>
                    <a:pt x="107" y="143"/>
                  </a:cubicBezTo>
                  <a:close/>
                  <a:moveTo>
                    <a:pt x="118" y="127"/>
                  </a:moveTo>
                  <a:cubicBezTo>
                    <a:pt x="113" y="127"/>
                    <a:pt x="108" y="127"/>
                    <a:pt x="104" y="127"/>
                  </a:cubicBezTo>
                  <a:cubicBezTo>
                    <a:pt x="104" y="131"/>
                    <a:pt x="104" y="134"/>
                    <a:pt x="104" y="138"/>
                  </a:cubicBezTo>
                  <a:cubicBezTo>
                    <a:pt x="109" y="138"/>
                    <a:pt x="114" y="138"/>
                    <a:pt x="118" y="138"/>
                  </a:cubicBezTo>
                  <a:cubicBezTo>
                    <a:pt x="118" y="134"/>
                    <a:pt x="118" y="131"/>
                    <a:pt x="118" y="1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 dirty="0">
                <a:solidFill>
                  <a:srgbClr val="282F39"/>
                </a:solidFill>
              </a:endParaRPr>
            </a:p>
          </p:txBody>
        </p:sp>
        <p:sp>
          <p:nvSpPr>
            <p:cNvPr id="99" name="Freeform 7"/>
            <p:cNvSpPr>
              <a:spLocks/>
            </p:cNvSpPr>
            <p:nvPr/>
          </p:nvSpPr>
          <p:spPr bwMode="auto">
            <a:xfrm>
              <a:off x="2590800" y="3460751"/>
              <a:ext cx="441325" cy="288925"/>
            </a:xfrm>
            <a:custGeom>
              <a:avLst/>
              <a:gdLst>
                <a:gd name="T0" fmla="*/ 70 w 138"/>
                <a:gd name="T1" fmla="*/ 73 h 90"/>
                <a:gd name="T2" fmla="*/ 94 w 138"/>
                <a:gd name="T3" fmla="*/ 0 h 90"/>
                <a:gd name="T4" fmla="*/ 111 w 138"/>
                <a:gd name="T5" fmla="*/ 5 h 90"/>
                <a:gd name="T6" fmla="*/ 123 w 138"/>
                <a:gd name="T7" fmla="*/ 10 h 90"/>
                <a:gd name="T8" fmla="*/ 133 w 138"/>
                <a:gd name="T9" fmla="*/ 21 h 90"/>
                <a:gd name="T10" fmla="*/ 138 w 138"/>
                <a:gd name="T11" fmla="*/ 53 h 90"/>
                <a:gd name="T12" fmla="*/ 135 w 138"/>
                <a:gd name="T13" fmla="*/ 58 h 90"/>
                <a:gd name="T14" fmla="*/ 90 w 138"/>
                <a:gd name="T15" fmla="*/ 83 h 90"/>
                <a:gd name="T16" fmla="*/ 3 w 138"/>
                <a:gd name="T17" fmla="*/ 59 h 90"/>
                <a:gd name="T18" fmla="*/ 1 w 138"/>
                <a:gd name="T19" fmla="*/ 52 h 90"/>
                <a:gd name="T20" fmla="*/ 4 w 138"/>
                <a:gd name="T21" fmla="*/ 23 h 90"/>
                <a:gd name="T22" fmla="*/ 15 w 138"/>
                <a:gd name="T23" fmla="*/ 10 h 90"/>
                <a:gd name="T24" fmla="*/ 30 w 138"/>
                <a:gd name="T25" fmla="*/ 5 h 90"/>
                <a:gd name="T26" fmla="*/ 39 w 138"/>
                <a:gd name="T27" fmla="*/ 2 h 90"/>
                <a:gd name="T28" fmla="*/ 47 w 138"/>
                <a:gd name="T29" fmla="*/ 6 h 90"/>
                <a:gd name="T30" fmla="*/ 60 w 138"/>
                <a:gd name="T31" fmla="*/ 49 h 90"/>
                <a:gd name="T32" fmla="*/ 67 w 138"/>
                <a:gd name="T33" fmla="*/ 69 h 90"/>
                <a:gd name="T34" fmla="*/ 69 w 138"/>
                <a:gd name="T35" fmla="*/ 74 h 90"/>
                <a:gd name="T36" fmla="*/ 70 w 138"/>
                <a:gd name="T37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8" h="90">
                  <a:moveTo>
                    <a:pt x="70" y="73"/>
                  </a:moveTo>
                  <a:cubicBezTo>
                    <a:pt x="78" y="49"/>
                    <a:pt x="86" y="25"/>
                    <a:pt x="94" y="0"/>
                  </a:cubicBezTo>
                  <a:cubicBezTo>
                    <a:pt x="100" y="2"/>
                    <a:pt x="105" y="3"/>
                    <a:pt x="111" y="5"/>
                  </a:cubicBezTo>
                  <a:cubicBezTo>
                    <a:pt x="115" y="7"/>
                    <a:pt x="119" y="8"/>
                    <a:pt x="123" y="10"/>
                  </a:cubicBezTo>
                  <a:cubicBezTo>
                    <a:pt x="128" y="12"/>
                    <a:pt x="132" y="16"/>
                    <a:pt x="133" y="21"/>
                  </a:cubicBezTo>
                  <a:cubicBezTo>
                    <a:pt x="135" y="31"/>
                    <a:pt x="137" y="42"/>
                    <a:pt x="138" y="53"/>
                  </a:cubicBezTo>
                  <a:cubicBezTo>
                    <a:pt x="138" y="55"/>
                    <a:pt x="137" y="57"/>
                    <a:pt x="135" y="58"/>
                  </a:cubicBezTo>
                  <a:cubicBezTo>
                    <a:pt x="122" y="70"/>
                    <a:pt x="108" y="79"/>
                    <a:pt x="90" y="83"/>
                  </a:cubicBezTo>
                  <a:cubicBezTo>
                    <a:pt x="57" y="90"/>
                    <a:pt x="28" y="82"/>
                    <a:pt x="3" y="59"/>
                  </a:cubicBezTo>
                  <a:cubicBezTo>
                    <a:pt x="2" y="58"/>
                    <a:pt x="0" y="55"/>
                    <a:pt x="1" y="52"/>
                  </a:cubicBezTo>
                  <a:cubicBezTo>
                    <a:pt x="1" y="43"/>
                    <a:pt x="3" y="33"/>
                    <a:pt x="4" y="23"/>
                  </a:cubicBezTo>
                  <a:cubicBezTo>
                    <a:pt x="5" y="17"/>
                    <a:pt x="9" y="12"/>
                    <a:pt x="15" y="10"/>
                  </a:cubicBezTo>
                  <a:cubicBezTo>
                    <a:pt x="20" y="8"/>
                    <a:pt x="25" y="7"/>
                    <a:pt x="30" y="5"/>
                  </a:cubicBezTo>
                  <a:cubicBezTo>
                    <a:pt x="33" y="4"/>
                    <a:pt x="36" y="3"/>
                    <a:pt x="39" y="2"/>
                  </a:cubicBezTo>
                  <a:cubicBezTo>
                    <a:pt x="45" y="0"/>
                    <a:pt x="45" y="1"/>
                    <a:pt x="47" y="6"/>
                  </a:cubicBezTo>
                  <a:cubicBezTo>
                    <a:pt x="51" y="20"/>
                    <a:pt x="56" y="34"/>
                    <a:pt x="60" y="49"/>
                  </a:cubicBezTo>
                  <a:cubicBezTo>
                    <a:pt x="63" y="55"/>
                    <a:pt x="65" y="62"/>
                    <a:pt x="67" y="69"/>
                  </a:cubicBezTo>
                  <a:cubicBezTo>
                    <a:pt x="68" y="71"/>
                    <a:pt x="68" y="72"/>
                    <a:pt x="69" y="74"/>
                  </a:cubicBezTo>
                  <a:cubicBezTo>
                    <a:pt x="69" y="74"/>
                    <a:pt x="70" y="74"/>
                    <a:pt x="70" y="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 dirty="0">
                <a:solidFill>
                  <a:srgbClr val="282F39"/>
                </a:solidFill>
              </a:endParaRPr>
            </a:p>
          </p:txBody>
        </p:sp>
        <p:sp>
          <p:nvSpPr>
            <p:cNvPr id="100" name="Freeform 8"/>
            <p:cNvSpPr>
              <a:spLocks/>
            </p:cNvSpPr>
            <p:nvPr/>
          </p:nvSpPr>
          <p:spPr bwMode="auto">
            <a:xfrm>
              <a:off x="2670175" y="3170238"/>
              <a:ext cx="292100" cy="290513"/>
            </a:xfrm>
            <a:custGeom>
              <a:avLst/>
              <a:gdLst>
                <a:gd name="T0" fmla="*/ 44 w 91"/>
                <a:gd name="T1" fmla="*/ 0 h 91"/>
                <a:gd name="T2" fmla="*/ 72 w 91"/>
                <a:gd name="T3" fmla="*/ 13 h 91"/>
                <a:gd name="T4" fmla="*/ 75 w 91"/>
                <a:gd name="T5" fmla="*/ 17 h 91"/>
                <a:gd name="T6" fmla="*/ 83 w 91"/>
                <a:gd name="T7" fmla="*/ 32 h 91"/>
                <a:gd name="T8" fmla="*/ 77 w 91"/>
                <a:gd name="T9" fmla="*/ 56 h 91"/>
                <a:gd name="T10" fmla="*/ 74 w 91"/>
                <a:gd name="T11" fmla="*/ 59 h 91"/>
                <a:gd name="T12" fmla="*/ 64 w 91"/>
                <a:gd name="T13" fmla="*/ 76 h 91"/>
                <a:gd name="T14" fmla="*/ 25 w 91"/>
                <a:gd name="T15" fmla="*/ 77 h 91"/>
                <a:gd name="T16" fmla="*/ 15 w 91"/>
                <a:gd name="T17" fmla="*/ 60 h 91"/>
                <a:gd name="T18" fmla="*/ 10 w 91"/>
                <a:gd name="T19" fmla="*/ 56 h 91"/>
                <a:gd name="T20" fmla="*/ 1 w 91"/>
                <a:gd name="T21" fmla="*/ 44 h 91"/>
                <a:gd name="T22" fmla="*/ 9 w 91"/>
                <a:gd name="T23" fmla="*/ 29 h 91"/>
                <a:gd name="T24" fmla="*/ 12 w 91"/>
                <a:gd name="T25" fmla="*/ 23 h 91"/>
                <a:gd name="T26" fmla="*/ 29 w 91"/>
                <a:gd name="T27" fmla="*/ 3 h 91"/>
                <a:gd name="T28" fmla="*/ 44 w 91"/>
                <a:gd name="T2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44" y="0"/>
                  </a:moveTo>
                  <a:cubicBezTo>
                    <a:pt x="56" y="0"/>
                    <a:pt x="66" y="3"/>
                    <a:pt x="72" y="13"/>
                  </a:cubicBezTo>
                  <a:cubicBezTo>
                    <a:pt x="73" y="14"/>
                    <a:pt x="74" y="16"/>
                    <a:pt x="75" y="17"/>
                  </a:cubicBezTo>
                  <a:cubicBezTo>
                    <a:pt x="77" y="23"/>
                    <a:pt x="78" y="28"/>
                    <a:pt x="83" y="32"/>
                  </a:cubicBezTo>
                  <a:cubicBezTo>
                    <a:pt x="91" y="38"/>
                    <a:pt x="86" y="53"/>
                    <a:pt x="77" y="56"/>
                  </a:cubicBezTo>
                  <a:cubicBezTo>
                    <a:pt x="76" y="57"/>
                    <a:pt x="75" y="58"/>
                    <a:pt x="74" y="59"/>
                  </a:cubicBezTo>
                  <a:cubicBezTo>
                    <a:pt x="70" y="65"/>
                    <a:pt x="68" y="71"/>
                    <a:pt x="64" y="76"/>
                  </a:cubicBezTo>
                  <a:cubicBezTo>
                    <a:pt x="52" y="90"/>
                    <a:pt x="38" y="91"/>
                    <a:pt x="25" y="77"/>
                  </a:cubicBezTo>
                  <a:cubicBezTo>
                    <a:pt x="21" y="72"/>
                    <a:pt x="17" y="67"/>
                    <a:pt x="15" y="60"/>
                  </a:cubicBezTo>
                  <a:cubicBezTo>
                    <a:pt x="15" y="58"/>
                    <a:pt x="13" y="56"/>
                    <a:pt x="10" y="56"/>
                  </a:cubicBezTo>
                  <a:cubicBezTo>
                    <a:pt x="4" y="55"/>
                    <a:pt x="2" y="50"/>
                    <a:pt x="1" y="44"/>
                  </a:cubicBezTo>
                  <a:cubicBezTo>
                    <a:pt x="0" y="37"/>
                    <a:pt x="2" y="33"/>
                    <a:pt x="9" y="29"/>
                  </a:cubicBezTo>
                  <a:cubicBezTo>
                    <a:pt x="11" y="28"/>
                    <a:pt x="12" y="25"/>
                    <a:pt x="12" y="23"/>
                  </a:cubicBezTo>
                  <a:cubicBezTo>
                    <a:pt x="15" y="14"/>
                    <a:pt x="19" y="6"/>
                    <a:pt x="29" y="3"/>
                  </a:cubicBezTo>
                  <a:cubicBezTo>
                    <a:pt x="34" y="2"/>
                    <a:pt x="39" y="1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101" name="Freeform 9"/>
            <p:cNvSpPr>
              <a:spLocks/>
            </p:cNvSpPr>
            <p:nvPr/>
          </p:nvSpPr>
          <p:spPr bwMode="auto">
            <a:xfrm>
              <a:off x="2779713" y="3525838"/>
              <a:ext cx="60325" cy="114300"/>
            </a:xfrm>
            <a:custGeom>
              <a:avLst/>
              <a:gdLst>
                <a:gd name="T0" fmla="*/ 6 w 19"/>
                <a:gd name="T1" fmla="*/ 0 h 36"/>
                <a:gd name="T2" fmla="*/ 14 w 19"/>
                <a:gd name="T3" fmla="*/ 0 h 36"/>
                <a:gd name="T4" fmla="*/ 10 w 19"/>
                <a:gd name="T5" fmla="*/ 36 h 36"/>
                <a:gd name="T6" fmla="*/ 6 w 19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36">
                  <a:moveTo>
                    <a:pt x="6" y="0"/>
                  </a:moveTo>
                  <a:cubicBezTo>
                    <a:pt x="8" y="0"/>
                    <a:pt x="11" y="0"/>
                    <a:pt x="14" y="0"/>
                  </a:cubicBezTo>
                  <a:cubicBezTo>
                    <a:pt x="19" y="12"/>
                    <a:pt x="16" y="24"/>
                    <a:pt x="10" y="36"/>
                  </a:cubicBezTo>
                  <a:cubicBezTo>
                    <a:pt x="5" y="24"/>
                    <a:pt x="0" y="13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  <p:sp>
          <p:nvSpPr>
            <p:cNvPr id="102" name="Freeform 10"/>
            <p:cNvSpPr>
              <a:spLocks/>
            </p:cNvSpPr>
            <p:nvPr/>
          </p:nvSpPr>
          <p:spPr bwMode="auto">
            <a:xfrm>
              <a:off x="2789238" y="3473451"/>
              <a:ext cx="44450" cy="36513"/>
            </a:xfrm>
            <a:custGeom>
              <a:avLst/>
              <a:gdLst>
                <a:gd name="T0" fmla="*/ 14 w 14"/>
                <a:gd name="T1" fmla="*/ 0 h 11"/>
                <a:gd name="T2" fmla="*/ 14 w 14"/>
                <a:gd name="T3" fmla="*/ 11 h 11"/>
                <a:gd name="T4" fmla="*/ 0 w 14"/>
                <a:gd name="T5" fmla="*/ 11 h 11"/>
                <a:gd name="T6" fmla="*/ 0 w 14"/>
                <a:gd name="T7" fmla="*/ 0 h 11"/>
                <a:gd name="T8" fmla="*/ 14 w 1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14" y="4"/>
                    <a:pt x="14" y="7"/>
                    <a:pt x="14" y="11"/>
                  </a:cubicBezTo>
                  <a:cubicBezTo>
                    <a:pt x="10" y="11"/>
                    <a:pt x="5" y="11"/>
                    <a:pt x="0" y="11"/>
                  </a:cubicBezTo>
                  <a:cubicBezTo>
                    <a:pt x="0" y="7"/>
                    <a:pt x="0" y="4"/>
                    <a:pt x="0" y="0"/>
                  </a:cubicBezTo>
                  <a:cubicBezTo>
                    <a:pt x="4" y="0"/>
                    <a:pt x="9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350">
                <a:solidFill>
                  <a:srgbClr val="282F39"/>
                </a:solidFill>
              </a:endParaRP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DB0A9C50-B290-4C30-A65A-9D7AB111D154}"/>
              </a:ext>
            </a:extLst>
          </p:cNvPr>
          <p:cNvSpPr txBox="1"/>
          <p:nvPr/>
        </p:nvSpPr>
        <p:spPr>
          <a:xfrm>
            <a:off x="928688" y="135722"/>
            <a:ext cx="7559546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FF"/>
                </a:solidFill>
                <a:latin typeface="Snap ITC" panose="04040A07060A02020202" pitchFamily="82" charset="0"/>
                <a:ea typeface="Noto Sans" panose="020B0502040504020204" pitchFamily="34"/>
                <a:cs typeface="Noto Sans" panose="020B0502040504020204" pitchFamily="34"/>
              </a:rPr>
              <a:t>SIFIR ATIK YÖNETİMİ SORUMLUSU</a:t>
            </a:r>
          </a:p>
        </p:txBody>
      </p:sp>
      <p:cxnSp>
        <p:nvCxnSpPr>
          <p:cNvPr id="108" name="Straight Connector 107"/>
          <p:cNvCxnSpPr/>
          <p:nvPr/>
        </p:nvCxnSpPr>
        <p:spPr>
          <a:xfrm flipH="1" flipV="1">
            <a:off x="6674304" y="3386529"/>
            <a:ext cx="409343" cy="8764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 flipV="1">
            <a:off x="7074382" y="4258627"/>
            <a:ext cx="1413852" cy="43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68EB6B5D-84A6-4EA6-9AB4-A42F13EA240B}"/>
              </a:ext>
            </a:extLst>
          </p:cNvPr>
          <p:cNvSpPr txBox="1"/>
          <p:nvPr/>
        </p:nvSpPr>
        <p:spPr>
          <a:xfrm>
            <a:off x="6878975" y="3647494"/>
            <a:ext cx="2057218" cy="67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880" dirty="0" smtClean="0">
                <a:solidFill>
                  <a:srgbClr val="282F39"/>
                </a:solidFill>
                <a:latin typeface="Snap ITC" panose="04040A07060A02020202" pitchFamily="82" charset="0"/>
                <a:ea typeface="Noto Sans" panose="020B0502040504020204" pitchFamily="34"/>
                <a:cs typeface="Noto Sans" panose="020B0502040504020204" pitchFamily="34"/>
              </a:rPr>
              <a:t>ODAK NOKTALARI</a:t>
            </a:r>
            <a:endParaRPr lang="en-GB" sz="1880" dirty="0">
              <a:solidFill>
                <a:srgbClr val="282F39"/>
              </a:solidFill>
              <a:latin typeface="Snap ITC" panose="04040A07060A02020202" pitchFamily="8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09" name="Straight Connector 108"/>
          <p:cNvCxnSpPr>
            <a:endCxn id="54" idx="23"/>
          </p:cNvCxnSpPr>
          <p:nvPr/>
        </p:nvCxnSpPr>
        <p:spPr>
          <a:xfrm flipV="1">
            <a:off x="1805704" y="3352389"/>
            <a:ext cx="583938" cy="5759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601907" y="3928316"/>
            <a:ext cx="120379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68EB6B5D-84A6-4EA6-9AB4-A42F13EA240B}"/>
              </a:ext>
            </a:extLst>
          </p:cNvPr>
          <p:cNvSpPr txBox="1"/>
          <p:nvPr/>
        </p:nvSpPr>
        <p:spPr>
          <a:xfrm>
            <a:off x="-80964" y="3249289"/>
            <a:ext cx="208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dirty="0">
                <a:solidFill>
                  <a:srgbClr val="282F39"/>
                </a:solidFill>
                <a:latin typeface="Snap ITC" panose="04040A07060A02020202" pitchFamily="82" charset="0"/>
                <a:ea typeface="Noto Sans" panose="020B0502040504020204" pitchFamily="34"/>
                <a:cs typeface="Noto Sans" panose="020B0502040504020204" pitchFamily="34"/>
              </a:rPr>
              <a:t>TEMİZLİK GÖREVLİLERİ</a:t>
            </a:r>
            <a:endParaRPr lang="en-GB" dirty="0">
              <a:solidFill>
                <a:srgbClr val="282F39"/>
              </a:solidFill>
              <a:latin typeface="Snap ITC" panose="04040A07060A02020202" pitchFamily="8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12" name="Straight Connector 111"/>
          <p:cNvCxnSpPr>
            <a:stCxn id="90" idx="42"/>
          </p:cNvCxnSpPr>
          <p:nvPr/>
        </p:nvCxnSpPr>
        <p:spPr>
          <a:xfrm flipV="1">
            <a:off x="5839210" y="1287770"/>
            <a:ext cx="477539" cy="6683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H="1" flipV="1">
            <a:off x="6307720" y="1284825"/>
            <a:ext cx="1343117" cy="47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68EB6B5D-84A6-4EA6-9AB4-A42F13EA240B}"/>
              </a:ext>
            </a:extLst>
          </p:cNvPr>
          <p:cNvSpPr txBox="1"/>
          <p:nvPr/>
        </p:nvSpPr>
        <p:spPr>
          <a:xfrm>
            <a:off x="5914526" y="674696"/>
            <a:ext cx="2423869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875" dirty="0" smtClean="0">
                <a:solidFill>
                  <a:srgbClr val="282F39"/>
                </a:solidFill>
                <a:latin typeface="Snap ITC" panose="04040A07060A02020202" pitchFamily="82" charset="0"/>
                <a:ea typeface="Noto Sans" panose="020B0502040504020204" pitchFamily="34"/>
                <a:cs typeface="Noto Sans" panose="020B0502040504020204" pitchFamily="34"/>
              </a:rPr>
              <a:t>ÖĞRETMEN/ ALT İDARECİ</a:t>
            </a:r>
            <a:endParaRPr lang="en-GB" sz="1875" dirty="0">
              <a:solidFill>
                <a:srgbClr val="282F39"/>
              </a:solidFill>
              <a:latin typeface="Snap ITC" panose="04040A07060A02020202" pitchFamily="8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06" name="Straight Connector 111"/>
          <p:cNvCxnSpPr/>
          <p:nvPr/>
        </p:nvCxnSpPr>
        <p:spPr>
          <a:xfrm>
            <a:off x="2933545" y="1601569"/>
            <a:ext cx="433055" cy="4984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2"/>
          <p:cNvCxnSpPr/>
          <p:nvPr/>
        </p:nvCxnSpPr>
        <p:spPr>
          <a:xfrm flipH="1" flipV="1">
            <a:off x="1601764" y="1607980"/>
            <a:ext cx="1343117" cy="47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3">
            <a:extLst>
              <a:ext uri="{FF2B5EF4-FFF2-40B4-BE49-F238E27FC236}">
                <a16:creationId xmlns:a16="http://schemas.microsoft.com/office/drawing/2014/main" id="{68EB6B5D-84A6-4EA6-9AB4-A42F13EA240B}"/>
              </a:ext>
            </a:extLst>
          </p:cNvPr>
          <p:cNvSpPr txBox="1"/>
          <p:nvPr/>
        </p:nvSpPr>
        <p:spPr>
          <a:xfrm>
            <a:off x="1247875" y="1273380"/>
            <a:ext cx="1970406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875" dirty="0">
                <a:solidFill>
                  <a:srgbClr val="282F39"/>
                </a:solidFill>
                <a:latin typeface="Snap ITC" panose="04040A07060A02020202" pitchFamily="82" charset="0"/>
                <a:ea typeface="Noto Sans" panose="020B0502040504020204" pitchFamily="34"/>
                <a:cs typeface="Noto Sans" panose="020B0502040504020204" pitchFamily="34"/>
              </a:rPr>
              <a:t>İDARECİLER</a:t>
            </a:r>
            <a:endParaRPr lang="en-GB" sz="1875" dirty="0">
              <a:solidFill>
                <a:srgbClr val="282F39"/>
              </a:solidFill>
              <a:latin typeface="Snap ITC" panose="04040A07060A02020202" pitchFamily="8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62656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11" grpId="0"/>
      <p:bldP spid="114" grpId="0"/>
      <p:bldP spid="1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/>
          <p:cNvGrpSpPr/>
          <p:nvPr/>
        </p:nvGrpSpPr>
        <p:grpSpPr>
          <a:xfrm>
            <a:off x="2001188" y="205438"/>
            <a:ext cx="3766278" cy="1020008"/>
            <a:chOff x="0" y="2878"/>
            <a:chExt cx="6912768" cy="888067"/>
          </a:xfrm>
          <a:solidFill>
            <a:srgbClr val="956272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401884" y="104663"/>
              <a:ext cx="5537647" cy="487382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9352" tIns="149352" rIns="149352" bIns="149352" spcCol="1270" anchor="ctr"/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tr-TR" sz="30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PLANLAMA</a:t>
              </a:r>
            </a:p>
          </p:txBody>
        </p:sp>
      </p:grpSp>
      <p:sp>
        <p:nvSpPr>
          <p:cNvPr id="5" name="Dikdörtgen 4"/>
          <p:cNvSpPr/>
          <p:nvPr/>
        </p:nvSpPr>
        <p:spPr>
          <a:xfrm>
            <a:off x="558298" y="-467575"/>
            <a:ext cx="1154483" cy="23891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342900">
              <a:defRPr/>
            </a:pPr>
            <a:r>
              <a:rPr lang="tr-TR" sz="149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56272"/>
                </a:solidFill>
              </a:rPr>
              <a:t>2</a:t>
            </a:r>
          </a:p>
        </p:txBody>
      </p:sp>
      <p:pic>
        <p:nvPicPr>
          <p:cNvPr id="40964" name="Resim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41" y="1782366"/>
            <a:ext cx="2263378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Yuvarlatılmış Dikdörtgen 22"/>
          <p:cNvSpPr/>
          <p:nvPr/>
        </p:nvSpPr>
        <p:spPr>
          <a:xfrm>
            <a:off x="2627784" y="2643758"/>
            <a:ext cx="6128147" cy="20526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 defTabSz="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tr-TR" altLang="tr-TR" sz="2100" dirty="0" smtClean="0">
              <a:solidFill>
                <a:srgbClr val="000000"/>
              </a:solidFill>
            </a:endParaRPr>
          </a:p>
          <a:p>
            <a:pPr algn="just" defTabSz="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tr-TR" altLang="tr-TR" sz="2100" dirty="0" smtClean="0">
                <a:solidFill>
                  <a:srgbClr val="000000"/>
                </a:solidFill>
              </a:rPr>
              <a:t>Mevcut </a:t>
            </a:r>
            <a:r>
              <a:rPr lang="tr-TR" altLang="tr-TR" sz="2100" dirty="0">
                <a:solidFill>
                  <a:srgbClr val="000000"/>
                </a:solidFill>
              </a:rPr>
              <a:t>durum doğrultusunda yapılması gerekenlere ilişkin </a:t>
            </a:r>
            <a:r>
              <a:rPr lang="tr-TR" altLang="tr-TR" sz="2100" dirty="0" smtClean="0">
                <a:solidFill>
                  <a:srgbClr val="000000"/>
                </a:solidFill>
              </a:rPr>
              <a:t> planlama </a:t>
            </a:r>
            <a:r>
              <a:rPr lang="tr-TR" altLang="tr-TR" sz="2100" dirty="0">
                <a:solidFill>
                  <a:srgbClr val="000000"/>
                </a:solidFill>
              </a:rPr>
              <a:t>yapılır.</a:t>
            </a:r>
          </a:p>
          <a:p>
            <a:pPr algn="just" defTabSz="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tr-TR" altLang="tr-TR" sz="2100" dirty="0">
                <a:solidFill>
                  <a:srgbClr val="000000"/>
                </a:solidFill>
              </a:rPr>
              <a:t>Toplama, taşıma, geçici depolama ve uygulamanın ne şekilde, ne zaman, nasıl, kimler tarafından gerçekleştirileceğine ilişkin talimatname hazırlanır.</a:t>
            </a:r>
          </a:p>
          <a:p>
            <a:pPr algn="just" defTabSz="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tr-TR" altLang="tr-TR" sz="2100" dirty="0">
              <a:solidFill>
                <a:srgbClr val="000000"/>
              </a:solidFill>
            </a:endParaRPr>
          </a:p>
        </p:txBody>
      </p:sp>
      <p:pic>
        <p:nvPicPr>
          <p:cNvPr id="40966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597" y="240507"/>
            <a:ext cx="3051572" cy="196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96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İçerik Yer Tutucusu 5"/>
          <p:cNvGraphicFramePr>
            <a:graphicFrameLocks/>
          </p:cNvGraphicFramePr>
          <p:nvPr>
            <p:extLst/>
          </p:nvPr>
        </p:nvGraphicFramePr>
        <p:xfrm>
          <a:off x="866776" y="142875"/>
          <a:ext cx="7323348" cy="4138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231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/>
          <p:cNvGrpSpPr/>
          <p:nvPr/>
        </p:nvGrpSpPr>
        <p:grpSpPr>
          <a:xfrm>
            <a:off x="1652666" y="213143"/>
            <a:ext cx="5902377" cy="1059353"/>
            <a:chOff x="0" y="2878"/>
            <a:chExt cx="6912768" cy="888067"/>
          </a:xfrm>
          <a:solidFill>
            <a:srgbClr val="1AA1B7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131670" y="50136"/>
              <a:ext cx="6583590" cy="556322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9352" tIns="149352" rIns="149352" bIns="149352" spcCol="1270" anchor="ctr"/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tr-TR" sz="30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EĞİTİM - BİLİNÇLENDİRME</a:t>
              </a:r>
            </a:p>
          </p:txBody>
        </p:sp>
      </p:grpSp>
      <p:sp>
        <p:nvSpPr>
          <p:cNvPr id="9" name="Dikdörtgen 8"/>
          <p:cNvSpPr/>
          <p:nvPr/>
        </p:nvSpPr>
        <p:spPr>
          <a:xfrm>
            <a:off x="554395" y="-261419"/>
            <a:ext cx="1154483" cy="23891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342900">
              <a:defRPr/>
            </a:pPr>
            <a:r>
              <a:rPr lang="tr-TR" sz="149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1AA1B7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3503815" y="1708547"/>
            <a:ext cx="3293464" cy="24249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defTabSz="342900">
              <a:defRPr/>
            </a:pPr>
            <a:r>
              <a:rPr lang="tr-TR" sz="2100" dirty="0">
                <a:solidFill>
                  <a:prstClr val="black"/>
                </a:solidFill>
              </a:rPr>
              <a:t>Ekipmanlar temin edildikten sonra, </a:t>
            </a:r>
            <a:r>
              <a:rPr lang="tr-TR" sz="2100" dirty="0" smtClean="0">
                <a:solidFill>
                  <a:prstClr val="black"/>
                </a:solidFill>
              </a:rPr>
              <a:t>tüm hedef </a:t>
            </a:r>
            <a:r>
              <a:rPr lang="tr-TR" sz="2100" dirty="0">
                <a:solidFill>
                  <a:prstClr val="black"/>
                </a:solidFill>
              </a:rPr>
              <a:t>kitlelere yönelik uygulamalı eğitim ve bilgilendirme yapılır.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978"/>
            <a:ext cx="3236119" cy="2936081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97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/>
          <p:cNvGrpSpPr/>
          <p:nvPr/>
        </p:nvGrpSpPr>
        <p:grpSpPr>
          <a:xfrm>
            <a:off x="2001188" y="205438"/>
            <a:ext cx="4182255" cy="1059353"/>
            <a:chOff x="0" y="2878"/>
            <a:chExt cx="6912768" cy="888067"/>
          </a:xfrm>
          <a:solidFill>
            <a:srgbClr val="CED5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315905" y="125666"/>
              <a:ext cx="6280956" cy="562781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9352" tIns="149352" rIns="149352" bIns="149352" spcCol="1270" anchor="ctr"/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tr-TR" sz="30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UYGULAMA</a:t>
              </a:r>
            </a:p>
          </p:txBody>
        </p:sp>
      </p:grpSp>
      <p:sp>
        <p:nvSpPr>
          <p:cNvPr id="5" name="Dikdörtgen 4"/>
          <p:cNvSpPr/>
          <p:nvPr/>
        </p:nvSpPr>
        <p:spPr>
          <a:xfrm>
            <a:off x="678463" y="-447902"/>
            <a:ext cx="1154483" cy="23891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342900">
              <a:defRPr/>
            </a:pPr>
            <a:r>
              <a:rPr lang="tr-TR" sz="149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D500"/>
                </a:solidFill>
              </a:rPr>
              <a:t>3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107156" y="1621564"/>
            <a:ext cx="5638800" cy="278806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 defTabSz="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tr-TR" altLang="tr-TR" sz="2100" dirty="0">
                <a:solidFill>
                  <a:srgbClr val="000000"/>
                </a:solidFill>
              </a:rPr>
              <a:t>Temin edilen biriktirme ekipmanları personellerin kolayca ulaşabileceği noktalara, uygun aralıklarla yerleştirilir. </a:t>
            </a:r>
          </a:p>
          <a:p>
            <a:pPr algn="just" defTabSz="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tr-TR" altLang="tr-TR" sz="2100" dirty="0">
                <a:solidFill>
                  <a:srgbClr val="000000"/>
                </a:solidFill>
              </a:rPr>
              <a:t>Ekipmanlara göre tasarlanmış bilgilendirme afişleri kolay görülebilecek yerlere asılır. </a:t>
            </a:r>
          </a:p>
        </p:txBody>
      </p:sp>
      <p:pic>
        <p:nvPicPr>
          <p:cNvPr id="45061" name="Picture 3" descr="C:\Users\hasan.usalan\Desktop\ZERO WASTE\anali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253" y="860044"/>
            <a:ext cx="3213497" cy="260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90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>
            <p:extLst/>
          </p:nvPr>
        </p:nvGraphicFramePr>
        <p:xfrm>
          <a:off x="5295208" y="217743"/>
          <a:ext cx="3745853" cy="4260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2" y="755056"/>
            <a:ext cx="4286250" cy="3186113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0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http://www.kusadasi.bel.tr/xxr/sayfalar/14453378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165" y="1284034"/>
            <a:ext cx="2857499" cy="185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kusadasi.bel.tr/xxr/sayfalar/14453313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867" y="2256751"/>
            <a:ext cx="2990378" cy="199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2867193" y="4360567"/>
            <a:ext cx="3570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srgbClr val="403A3A"/>
                </a:solidFill>
                <a:latin typeface="arial"/>
              </a:rPr>
              <a:t>“Atık yağını getir, hediyeni götür” 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6504876" y="3202876"/>
            <a:ext cx="1988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srgbClr val="403A3A"/>
                </a:solidFill>
                <a:latin typeface="arial"/>
              </a:rPr>
              <a:t>“PET kumbarası” </a:t>
            </a:r>
            <a:endParaRPr lang="tr-TR" dirty="0">
              <a:solidFill>
                <a:prstClr val="black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74" y="1274184"/>
            <a:ext cx="2944673" cy="178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462806" y="3167807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dirty="0">
                <a:solidFill>
                  <a:srgbClr val="403A3A"/>
                </a:solidFill>
                <a:latin typeface="arial"/>
              </a:rPr>
              <a:t>“CAM kumbarası" 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9" name="İçerik Yer Tutucusu 2"/>
          <p:cNvSpPr txBox="1">
            <a:spLocks/>
          </p:cNvSpPr>
          <p:nvPr/>
        </p:nvSpPr>
        <p:spPr>
          <a:xfrm>
            <a:off x="2411760" y="339502"/>
            <a:ext cx="4258816" cy="615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Aft>
                <a:spcPct val="0"/>
              </a:spcAft>
              <a:buNone/>
            </a:pPr>
            <a:r>
              <a:rPr kumimoji="1" lang="tr-TR" sz="3000" b="1" dirty="0">
                <a:solidFill>
                  <a:srgbClr val="C00000"/>
                </a:solidFill>
                <a:ea typeface="+mj-ea"/>
                <a:cs typeface="+mj-cs"/>
              </a:rPr>
              <a:t>UYGULAMA ÖRNEKLERİ</a:t>
            </a:r>
          </a:p>
        </p:txBody>
      </p:sp>
    </p:spTree>
    <p:extLst>
      <p:ext uri="{BB962C8B-B14F-4D97-AF65-F5344CB8AC3E}">
        <p14:creationId xmlns:p14="http://schemas.microsoft.com/office/powerpoint/2010/main" val="65669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0" y="984062"/>
            <a:ext cx="3981734" cy="3405462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253" y="610036"/>
            <a:ext cx="4754987" cy="3941012"/>
          </a:xfrm>
          <a:prstGeom prst="rect">
            <a:avLst/>
          </a:prstGeom>
        </p:spPr>
      </p:pic>
      <p:sp>
        <p:nvSpPr>
          <p:cNvPr id="5" name="İçerik Yer Tutucusu 2"/>
          <p:cNvSpPr txBox="1">
            <a:spLocks/>
          </p:cNvSpPr>
          <p:nvPr/>
        </p:nvSpPr>
        <p:spPr>
          <a:xfrm>
            <a:off x="2237751" y="100771"/>
            <a:ext cx="4258816" cy="615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Aft>
                <a:spcPct val="0"/>
              </a:spcAft>
              <a:buNone/>
            </a:pPr>
            <a:r>
              <a:rPr kumimoji="1" lang="tr-TR" sz="3000" b="1" dirty="0">
                <a:solidFill>
                  <a:srgbClr val="C00000"/>
                </a:solidFill>
                <a:ea typeface="+mj-ea"/>
                <a:cs typeface="+mj-cs"/>
              </a:rPr>
              <a:t>UYGULAMA ÖRNEKLERİ</a:t>
            </a:r>
          </a:p>
        </p:txBody>
      </p:sp>
      <p:cxnSp>
        <p:nvCxnSpPr>
          <p:cNvPr id="6" name="Düz Bağlayıcı 5"/>
          <p:cNvCxnSpPr/>
          <p:nvPr/>
        </p:nvCxnSpPr>
        <p:spPr>
          <a:xfrm>
            <a:off x="4062953" y="716287"/>
            <a:ext cx="0" cy="403608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413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364" y="1296667"/>
            <a:ext cx="3816424" cy="2519501"/>
          </a:xfrm>
          <a:prstGeom prst="rect">
            <a:avLst/>
          </a:prstGeom>
        </p:spPr>
      </p:pic>
      <p:pic>
        <p:nvPicPr>
          <p:cNvPr id="4" name="Picture 2" descr="getirme merkezi ile ilgili gÃ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35" y="1166550"/>
            <a:ext cx="3984388" cy="2649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İçerik Yer Tutucusu 2"/>
          <p:cNvSpPr txBox="1">
            <a:spLocks/>
          </p:cNvSpPr>
          <p:nvPr/>
        </p:nvSpPr>
        <p:spPr>
          <a:xfrm>
            <a:off x="1983905" y="4272607"/>
            <a:ext cx="4906888" cy="615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Aft>
                <a:spcPct val="0"/>
              </a:spcAft>
              <a:buNone/>
            </a:pPr>
            <a:r>
              <a:rPr kumimoji="1" lang="tr-TR" sz="2400" b="1" i="1" dirty="0">
                <a:solidFill>
                  <a:srgbClr val="C00000"/>
                </a:solidFill>
                <a:ea typeface="+mj-ea"/>
                <a:cs typeface="+mj-cs"/>
              </a:rPr>
              <a:t>Atık Getirme Merkezleri</a:t>
            </a:r>
          </a:p>
        </p:txBody>
      </p:sp>
      <p:sp>
        <p:nvSpPr>
          <p:cNvPr id="6" name="İçerik Yer Tutucusu 2"/>
          <p:cNvSpPr txBox="1">
            <a:spLocks/>
          </p:cNvSpPr>
          <p:nvPr/>
        </p:nvSpPr>
        <p:spPr>
          <a:xfrm>
            <a:off x="2411760" y="339502"/>
            <a:ext cx="4258816" cy="615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Aft>
                <a:spcPct val="0"/>
              </a:spcAft>
              <a:buNone/>
            </a:pPr>
            <a:r>
              <a:rPr kumimoji="1" lang="tr-TR" sz="3000" b="1" dirty="0">
                <a:solidFill>
                  <a:srgbClr val="C00000"/>
                </a:solidFill>
                <a:ea typeface="+mj-ea"/>
                <a:cs typeface="+mj-cs"/>
              </a:rPr>
              <a:t>UYGULAMA ÖRNEKLERİ</a:t>
            </a:r>
          </a:p>
        </p:txBody>
      </p:sp>
    </p:spTree>
    <p:extLst>
      <p:ext uri="{BB962C8B-B14F-4D97-AF65-F5344CB8AC3E}">
        <p14:creationId xmlns:p14="http://schemas.microsoft.com/office/powerpoint/2010/main" val="1871109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516" y="213122"/>
            <a:ext cx="340756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1652666" y="213143"/>
            <a:ext cx="4721902" cy="1059353"/>
            <a:chOff x="0" y="2878"/>
            <a:chExt cx="6912768" cy="888067"/>
          </a:xfrm>
          <a:solidFill>
            <a:srgbClr val="4DB3D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245362" y="106685"/>
              <a:ext cx="6390043" cy="490348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9352" tIns="149352" rIns="149352" bIns="149352" spcCol="1270" anchor="ctr"/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tr-TR" sz="27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RAPORLAMA </a:t>
              </a:r>
              <a:r>
                <a:rPr lang="mr-IN" sz="27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  <a:r>
                <a:rPr lang="tr-TR" sz="27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 İZLEME</a:t>
              </a:r>
            </a:p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tr-TR" sz="27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ÖNLEM </a:t>
              </a:r>
              <a:r>
                <a:rPr lang="mr-IN" sz="27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  <a:r>
                <a:rPr lang="tr-TR" sz="27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 REVİZYON</a:t>
              </a:r>
            </a:p>
          </p:txBody>
        </p:sp>
      </p:grpSp>
      <p:sp>
        <p:nvSpPr>
          <p:cNvPr id="9" name="Dikdörtgen 8"/>
          <p:cNvSpPr/>
          <p:nvPr/>
        </p:nvSpPr>
        <p:spPr>
          <a:xfrm>
            <a:off x="425703" y="-210371"/>
            <a:ext cx="1154483" cy="23891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342900">
              <a:defRPr/>
            </a:pPr>
            <a:r>
              <a:rPr lang="tr-TR" sz="149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4098131" y="1560910"/>
            <a:ext cx="4958954" cy="30932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defTabSz="342900">
              <a:buFont typeface="Arial" charset="0"/>
              <a:buChar char="•"/>
              <a:defRPr/>
            </a:pPr>
            <a:endParaRPr lang="tr-TR" sz="2100" dirty="0">
              <a:solidFill>
                <a:prstClr val="black"/>
              </a:solidFill>
            </a:endParaRPr>
          </a:p>
          <a:p>
            <a:pPr marL="342900" indent="-342900" defTabSz="342900">
              <a:buFont typeface="Arial" charset="0"/>
              <a:buChar char="•"/>
              <a:defRPr/>
            </a:pPr>
            <a:endParaRPr lang="tr-TR" sz="2100" dirty="0">
              <a:solidFill>
                <a:prstClr val="black"/>
              </a:solidFill>
            </a:endParaRPr>
          </a:p>
          <a:p>
            <a:pPr marL="342900" indent="-342900" defTabSz="342900">
              <a:buFont typeface="Arial" charset="0"/>
              <a:buChar char="•"/>
              <a:defRPr/>
            </a:pPr>
            <a:r>
              <a:rPr lang="tr-TR" sz="2100" dirty="0">
                <a:solidFill>
                  <a:prstClr val="black"/>
                </a:solidFill>
              </a:rPr>
              <a:t>Uygulamanın etkinliğinin değerlendirilmesi amacıyla izleme ekipleri uygulamayı değerlendirir</a:t>
            </a:r>
            <a:r>
              <a:rPr lang="tr-TR" sz="2100" dirty="0" smtClean="0">
                <a:solidFill>
                  <a:prstClr val="black"/>
                </a:solidFill>
              </a:rPr>
              <a:t>.</a:t>
            </a:r>
          </a:p>
          <a:p>
            <a:pPr defTabSz="342900">
              <a:defRPr/>
            </a:pPr>
            <a:endParaRPr lang="tr-TR" sz="2100" dirty="0" smtClean="0">
              <a:solidFill>
                <a:prstClr val="black"/>
              </a:solidFill>
            </a:endParaRPr>
          </a:p>
          <a:p>
            <a:pPr marL="342900" indent="-342900" defTabSz="342900">
              <a:buFont typeface="Arial" charset="0"/>
              <a:buChar char="•"/>
              <a:defRPr/>
            </a:pPr>
            <a:r>
              <a:rPr lang="tr-TR" sz="2100" dirty="0" smtClean="0">
                <a:solidFill>
                  <a:prstClr val="black"/>
                </a:solidFill>
              </a:rPr>
              <a:t>Elde </a:t>
            </a:r>
            <a:r>
              <a:rPr lang="tr-TR" sz="2100" dirty="0">
                <a:solidFill>
                  <a:prstClr val="black"/>
                </a:solidFill>
              </a:rPr>
              <a:t>edilen verilere ilişkin raporlama yapılır.</a:t>
            </a:r>
          </a:p>
          <a:p>
            <a:pPr marL="342900" indent="-342900" defTabSz="342900">
              <a:buFont typeface="Arial" charset="0"/>
              <a:buChar char="•"/>
              <a:defRPr/>
            </a:pPr>
            <a:endParaRPr lang="tr-TR" sz="2100" dirty="0">
              <a:solidFill>
                <a:prstClr val="black"/>
              </a:solidFill>
            </a:endParaRPr>
          </a:p>
          <a:p>
            <a:pPr marL="342900" indent="-342900" defTabSz="342900">
              <a:buFont typeface="Arial" charset="0"/>
              <a:buChar char="•"/>
              <a:defRPr/>
            </a:pPr>
            <a:r>
              <a:rPr lang="tr-TR" sz="2100" dirty="0">
                <a:solidFill>
                  <a:prstClr val="black"/>
                </a:solidFill>
              </a:rPr>
              <a:t>Eksiklikler ve geliştirilecek taraflar tespit edilir ve önlemler alınır.</a:t>
            </a:r>
          </a:p>
          <a:p>
            <a:pPr marL="342900" indent="-342900" defTabSz="342900">
              <a:buFont typeface="Arial" charset="0"/>
              <a:buChar char="•"/>
              <a:defRPr/>
            </a:pPr>
            <a:endParaRPr lang="tr-TR" sz="2100" dirty="0">
              <a:solidFill>
                <a:prstClr val="black"/>
              </a:solidFill>
            </a:endParaRPr>
          </a:p>
          <a:p>
            <a:pPr marL="342900" indent="-342900" defTabSz="342900">
              <a:buFont typeface="Arial" charset="0"/>
              <a:buChar char="•"/>
              <a:defRPr/>
            </a:pPr>
            <a:endParaRPr lang="tr-TR" sz="2100" dirty="0">
              <a:solidFill>
                <a:prstClr val="black"/>
              </a:solidFill>
            </a:endParaRPr>
          </a:p>
        </p:txBody>
      </p:sp>
      <p:pic>
        <p:nvPicPr>
          <p:cNvPr id="46086" name="Picture 2" descr="C:\Users\hasan.usalan\Desktop\ZERO WASTE\raporlam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29" y="1684735"/>
            <a:ext cx="2969419" cy="296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44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6246186" y="4869657"/>
            <a:ext cx="1543050" cy="273844"/>
          </a:xfrm>
        </p:spPr>
        <p:txBody>
          <a:bodyPr/>
          <a:lstStyle/>
          <a:p>
            <a:pPr>
              <a:defRPr/>
            </a:pPr>
            <a:fld id="{FABFF740-9402-4F0F-B0BF-EDBDF9B075B3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BFCA0-7215-4CAC-AA6F-42E5D74AC13E}" type="datetime1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15.02.2019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53863"/>
          </a:xfrm>
          <a:prstGeom prst="rect">
            <a:avLst/>
          </a:prstGeom>
        </p:spPr>
      </p:pic>
      <p:sp>
        <p:nvSpPr>
          <p:cNvPr id="19" name="Unvan 5"/>
          <p:cNvSpPr txBox="1">
            <a:spLocks/>
          </p:cNvSpPr>
          <p:nvPr/>
        </p:nvSpPr>
        <p:spPr>
          <a:xfrm>
            <a:off x="2051720" y="224473"/>
            <a:ext cx="5256584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Viner Hand ITC" panose="03070502030502020203" pitchFamily="66" charset="0"/>
              </a:rPr>
              <a:t>ATIK NEDİR?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Viner Hand ITC" panose="03070502030502020203" pitchFamily="66" charset="0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1259632" y="1135826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latin typeface="Forte" panose="03060902040502070203" pitchFamily="66" charset="0"/>
              </a:rPr>
              <a:t>I</a:t>
            </a:r>
            <a:r>
              <a:rPr lang="tr-TR" dirty="0" smtClean="0">
                <a:latin typeface="Forte" panose="03060902040502070203" pitchFamily="66" charset="0"/>
              </a:rPr>
              <a:t>NSANLARIN SOSYAL VE EKONOMIK FAALIYETLERI SONUCUNDA </a:t>
            </a:r>
            <a:endParaRPr lang="tr-TR" dirty="0">
              <a:latin typeface="Forte" panose="03060902040502070203" pitchFamily="66" charset="0"/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539552" y="4173597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tr-TR" dirty="0" smtClean="0"/>
              <a:t>İşe yaramaz hale gelen,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tr-TR" dirty="0" smtClean="0"/>
              <a:t>Kullanım süresi dolmuş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tr-TR" dirty="0" smtClean="0"/>
              <a:t>Yaşadığımız ortamdan uzaklaştırılması gereken maddelere; «ATIK» denir.</a:t>
            </a:r>
            <a:endParaRPr lang="tr-TR" dirty="0"/>
          </a:p>
        </p:txBody>
      </p:sp>
      <p:pic>
        <p:nvPicPr>
          <p:cNvPr id="8" name="El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60" y="1414800"/>
            <a:ext cx="623090" cy="16610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" y="33338"/>
            <a:ext cx="693567" cy="69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95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350"/>
                            </p:stCondLst>
                            <p:childTnLst>
                              <p:par>
                                <p:cTn id="2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 tmFilter="0,0; .5, 1; 1, 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700"/>
                            </p:stCondLst>
                            <p:childTnLst>
                              <p:par>
                                <p:cTn id="3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 tmFilter="0,0; .5, 1; 1, 1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65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900"/>
                            </p:stCondLst>
                            <p:childTnLst>
                              <p:par>
                                <p:cTn id="4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46914E-7 L 0.34427 2.46914E-7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900"/>
                            </p:stCondLst>
                            <p:childTnLst>
                              <p:par>
                                <p:cTn id="5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2965604" y="3864833"/>
            <a:ext cx="2891287" cy="42178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tr-TR" b="1" kern="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ÜRETİM-DAĞITIM-TÜKETİM</a:t>
            </a:r>
            <a:endParaRPr lang="tr-TR" b="1" kern="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 rot="21386433">
            <a:off x="7096077" y="3702586"/>
            <a:ext cx="1246274" cy="56543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tr-TR" sz="3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ATIK</a:t>
            </a:r>
          </a:p>
        </p:txBody>
      </p:sp>
      <p:sp>
        <p:nvSpPr>
          <p:cNvPr id="8" name="Metin Kutusu 3"/>
          <p:cNvSpPr txBox="1"/>
          <p:nvPr/>
        </p:nvSpPr>
        <p:spPr>
          <a:xfrm rot="21386433">
            <a:off x="61435" y="3399707"/>
            <a:ext cx="2034240" cy="33518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defRPr/>
            </a:pPr>
            <a:r>
              <a:rPr lang="tr-TR" sz="1500" kern="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100" b="1" kern="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HAM MADDE</a:t>
            </a:r>
            <a:endParaRPr lang="tr-TR" sz="2100" b="1" kern="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Eğri Bağlayıcı 11"/>
          <p:cNvCxnSpPr>
            <a:endCxn id="5" idx="1"/>
          </p:cNvCxnSpPr>
          <p:nvPr/>
        </p:nvCxnSpPr>
        <p:spPr>
          <a:xfrm>
            <a:off x="2098327" y="3408260"/>
            <a:ext cx="867277" cy="667466"/>
          </a:xfrm>
          <a:prstGeom prst="curvedConnector3">
            <a:avLst/>
          </a:prstGeom>
          <a:ln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st="50800" dir="5400000" sy="-100000" algn="bl" rotWithShape="0"/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Eğri Bağlayıcı 13"/>
          <p:cNvCxnSpPr>
            <a:endCxn id="6" idx="1"/>
          </p:cNvCxnSpPr>
          <p:nvPr/>
        </p:nvCxnSpPr>
        <p:spPr>
          <a:xfrm flipV="1">
            <a:off x="5883799" y="4023991"/>
            <a:ext cx="1213480" cy="66149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</a:t>
            </a:fld>
            <a:endParaRPr lang="tr-T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5" name="Slayt Numarası Yer Tutucusu 2"/>
          <p:cNvSpPr txBox="1">
            <a:spLocks/>
          </p:cNvSpPr>
          <p:nvPr/>
        </p:nvSpPr>
        <p:spPr bwMode="auto"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ayt Numarası Yer Tutucusu 2"/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DB223CD-CA16-6A41-B9A4-B75A144A35C3}" type="slidenum">
              <a:rPr lang="en-US" sz="9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Freeform 837"/>
          <p:cNvSpPr>
            <a:spLocks/>
          </p:cNvSpPr>
          <p:nvPr/>
        </p:nvSpPr>
        <p:spPr bwMode="auto">
          <a:xfrm>
            <a:off x="1093438" y="4589100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" name="Freeform 838"/>
          <p:cNvSpPr>
            <a:spLocks/>
          </p:cNvSpPr>
          <p:nvPr/>
        </p:nvSpPr>
        <p:spPr bwMode="auto">
          <a:xfrm>
            <a:off x="1380379" y="4649822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" name="Freeform 839"/>
          <p:cNvSpPr>
            <a:spLocks/>
          </p:cNvSpPr>
          <p:nvPr/>
        </p:nvSpPr>
        <p:spPr bwMode="auto">
          <a:xfrm>
            <a:off x="862458" y="4583147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" name="Freeform 840"/>
          <p:cNvSpPr>
            <a:spLocks/>
          </p:cNvSpPr>
          <p:nvPr/>
        </p:nvSpPr>
        <p:spPr bwMode="auto">
          <a:xfrm>
            <a:off x="1537543" y="4546238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" name="Freeform 841"/>
          <p:cNvSpPr>
            <a:spLocks/>
          </p:cNvSpPr>
          <p:nvPr/>
        </p:nvSpPr>
        <p:spPr bwMode="auto">
          <a:xfrm>
            <a:off x="1812576" y="4542665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" name="Freeform 842"/>
          <p:cNvSpPr>
            <a:spLocks/>
          </p:cNvSpPr>
          <p:nvPr/>
        </p:nvSpPr>
        <p:spPr bwMode="auto">
          <a:xfrm>
            <a:off x="2028080" y="4702209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" name="Freeform 843"/>
          <p:cNvSpPr>
            <a:spLocks/>
          </p:cNvSpPr>
          <p:nvPr/>
        </p:nvSpPr>
        <p:spPr bwMode="auto">
          <a:xfrm>
            <a:off x="2365026" y="4629581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" name="Freeform 844"/>
          <p:cNvSpPr>
            <a:spLocks/>
          </p:cNvSpPr>
          <p:nvPr/>
        </p:nvSpPr>
        <p:spPr bwMode="auto">
          <a:xfrm>
            <a:off x="2247154" y="508440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" name="Freeform 845"/>
          <p:cNvSpPr>
            <a:spLocks/>
          </p:cNvSpPr>
          <p:nvPr/>
        </p:nvSpPr>
        <p:spPr bwMode="auto">
          <a:xfrm>
            <a:off x="414783" y="4586719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" name="Freeform 846"/>
          <p:cNvSpPr>
            <a:spLocks/>
          </p:cNvSpPr>
          <p:nvPr/>
        </p:nvSpPr>
        <p:spPr bwMode="auto">
          <a:xfrm>
            <a:off x="558849" y="4772456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" name="Freeform 847"/>
          <p:cNvSpPr>
            <a:spLocks/>
          </p:cNvSpPr>
          <p:nvPr/>
        </p:nvSpPr>
        <p:spPr bwMode="auto">
          <a:xfrm>
            <a:off x="93314" y="4487897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" name="Freeform 848"/>
          <p:cNvSpPr>
            <a:spLocks/>
          </p:cNvSpPr>
          <p:nvPr/>
        </p:nvSpPr>
        <p:spPr bwMode="auto">
          <a:xfrm>
            <a:off x="249286" y="4820081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" name="Freeform 849"/>
          <p:cNvSpPr>
            <a:spLocks/>
          </p:cNvSpPr>
          <p:nvPr/>
        </p:nvSpPr>
        <p:spPr bwMode="auto">
          <a:xfrm>
            <a:off x="143320" y="4622437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" name="Freeform 850"/>
          <p:cNvSpPr>
            <a:spLocks/>
          </p:cNvSpPr>
          <p:nvPr/>
        </p:nvSpPr>
        <p:spPr bwMode="auto">
          <a:xfrm>
            <a:off x="2546002" y="4597434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" name="Freeform 855"/>
          <p:cNvSpPr>
            <a:spLocks/>
          </p:cNvSpPr>
          <p:nvPr/>
        </p:nvSpPr>
        <p:spPr bwMode="auto">
          <a:xfrm>
            <a:off x="362395" y="469506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" name="Freeform 856"/>
          <p:cNvSpPr>
            <a:spLocks/>
          </p:cNvSpPr>
          <p:nvPr/>
        </p:nvSpPr>
        <p:spPr bwMode="auto">
          <a:xfrm>
            <a:off x="598139" y="4540284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" name="Freeform 857"/>
          <p:cNvSpPr>
            <a:spLocks/>
          </p:cNvSpPr>
          <p:nvPr/>
        </p:nvSpPr>
        <p:spPr bwMode="auto">
          <a:xfrm>
            <a:off x="993426" y="4776028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" name="Freeform 858"/>
          <p:cNvSpPr>
            <a:spLocks/>
          </p:cNvSpPr>
          <p:nvPr/>
        </p:nvSpPr>
        <p:spPr bwMode="auto">
          <a:xfrm>
            <a:off x="1186308" y="4674825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6" name="Freeform 859"/>
          <p:cNvSpPr>
            <a:spLocks/>
          </p:cNvSpPr>
          <p:nvPr/>
        </p:nvSpPr>
        <p:spPr bwMode="auto">
          <a:xfrm>
            <a:off x="1466105" y="4815319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7" name="Freeform 860"/>
          <p:cNvSpPr>
            <a:spLocks/>
          </p:cNvSpPr>
          <p:nvPr/>
        </p:nvSpPr>
        <p:spPr bwMode="auto">
          <a:xfrm>
            <a:off x="1719708" y="4477181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8" name="Freeform 861"/>
          <p:cNvSpPr>
            <a:spLocks/>
          </p:cNvSpPr>
          <p:nvPr/>
        </p:nvSpPr>
        <p:spPr bwMode="auto">
          <a:xfrm>
            <a:off x="1997123" y="5218940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9" name="Freeform 862"/>
          <p:cNvSpPr>
            <a:spLocks/>
          </p:cNvSpPr>
          <p:nvPr/>
        </p:nvSpPr>
        <p:spPr bwMode="auto">
          <a:xfrm>
            <a:off x="1850677" y="4587909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0" name="Freeform 863"/>
          <p:cNvSpPr>
            <a:spLocks/>
          </p:cNvSpPr>
          <p:nvPr/>
        </p:nvSpPr>
        <p:spPr bwMode="auto">
          <a:xfrm>
            <a:off x="2131663" y="4493850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1" name="Freeform 864"/>
          <p:cNvSpPr>
            <a:spLocks/>
          </p:cNvSpPr>
          <p:nvPr/>
        </p:nvSpPr>
        <p:spPr bwMode="auto">
          <a:xfrm>
            <a:off x="2416224" y="4973672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2" name="Freeform 869"/>
          <p:cNvSpPr>
            <a:spLocks/>
          </p:cNvSpPr>
          <p:nvPr/>
        </p:nvSpPr>
        <p:spPr bwMode="auto">
          <a:xfrm>
            <a:off x="24257" y="492247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3" name="Freeform 870"/>
          <p:cNvSpPr>
            <a:spLocks/>
          </p:cNvSpPr>
          <p:nvPr/>
        </p:nvSpPr>
        <p:spPr bwMode="auto">
          <a:xfrm>
            <a:off x="-147193" y="4679587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4" name="Freeform 871"/>
          <p:cNvSpPr>
            <a:spLocks/>
          </p:cNvSpPr>
          <p:nvPr/>
        </p:nvSpPr>
        <p:spPr bwMode="auto">
          <a:xfrm>
            <a:off x="190945" y="5114165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5" name="Freeform 873"/>
          <p:cNvSpPr>
            <a:spLocks/>
          </p:cNvSpPr>
          <p:nvPr/>
        </p:nvSpPr>
        <p:spPr bwMode="auto">
          <a:xfrm>
            <a:off x="192136" y="4586719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6" name="Freeform 874"/>
          <p:cNvSpPr>
            <a:spLocks/>
          </p:cNvSpPr>
          <p:nvPr/>
        </p:nvSpPr>
        <p:spPr bwMode="auto">
          <a:xfrm>
            <a:off x="737442" y="4872469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7" name="Freeform 875"/>
          <p:cNvSpPr>
            <a:spLocks/>
          </p:cNvSpPr>
          <p:nvPr/>
        </p:nvSpPr>
        <p:spPr bwMode="auto">
          <a:xfrm>
            <a:off x="1585167" y="4751025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8" name="Freeform 876"/>
          <p:cNvSpPr>
            <a:spLocks/>
          </p:cNvSpPr>
          <p:nvPr/>
        </p:nvSpPr>
        <p:spPr bwMode="auto">
          <a:xfrm>
            <a:off x="2216199" y="4606959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9" name="Freeform 877"/>
          <p:cNvSpPr>
            <a:spLocks/>
          </p:cNvSpPr>
          <p:nvPr/>
        </p:nvSpPr>
        <p:spPr bwMode="auto">
          <a:xfrm>
            <a:off x="2249536" y="4991531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0" name="Freeform 882"/>
          <p:cNvSpPr>
            <a:spLocks/>
          </p:cNvSpPr>
          <p:nvPr/>
        </p:nvSpPr>
        <p:spPr bwMode="auto">
          <a:xfrm>
            <a:off x="-47180" y="4776028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1" name="Freeform 883"/>
          <p:cNvSpPr>
            <a:spLocks/>
          </p:cNvSpPr>
          <p:nvPr/>
        </p:nvSpPr>
        <p:spPr bwMode="auto">
          <a:xfrm>
            <a:off x="195708" y="5157028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2" name="Freeform 884"/>
          <p:cNvSpPr>
            <a:spLocks/>
          </p:cNvSpPr>
          <p:nvPr/>
        </p:nvSpPr>
        <p:spPr bwMode="auto">
          <a:xfrm>
            <a:off x="64738" y="4358118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3" name="Freeform 886"/>
          <p:cNvSpPr>
            <a:spLocks/>
          </p:cNvSpPr>
          <p:nvPr/>
        </p:nvSpPr>
        <p:spPr bwMode="auto">
          <a:xfrm>
            <a:off x="683863" y="4536713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4" name="Freeform 887"/>
          <p:cNvSpPr>
            <a:spLocks/>
          </p:cNvSpPr>
          <p:nvPr/>
        </p:nvSpPr>
        <p:spPr bwMode="auto">
          <a:xfrm>
            <a:off x="1870917" y="4565288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5" name="Freeform 888"/>
          <p:cNvSpPr>
            <a:spLocks/>
          </p:cNvSpPr>
          <p:nvPr/>
        </p:nvSpPr>
        <p:spPr bwMode="auto">
          <a:xfrm>
            <a:off x="1691133" y="478079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6" name="Freeform 889"/>
          <p:cNvSpPr>
            <a:spLocks/>
          </p:cNvSpPr>
          <p:nvPr/>
        </p:nvSpPr>
        <p:spPr bwMode="auto">
          <a:xfrm>
            <a:off x="1814958" y="5218940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7" name="Freeform 890"/>
          <p:cNvSpPr>
            <a:spLocks/>
          </p:cNvSpPr>
          <p:nvPr/>
        </p:nvSpPr>
        <p:spPr bwMode="auto">
          <a:xfrm>
            <a:off x="2087611" y="4691494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8" name="Freeform 891"/>
          <p:cNvSpPr>
            <a:spLocks/>
          </p:cNvSpPr>
          <p:nvPr/>
        </p:nvSpPr>
        <p:spPr bwMode="auto">
          <a:xfrm>
            <a:off x="2513854" y="4534331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9" name="Freeform 892"/>
          <p:cNvSpPr>
            <a:spLocks/>
          </p:cNvSpPr>
          <p:nvPr/>
        </p:nvSpPr>
        <p:spPr bwMode="auto">
          <a:xfrm>
            <a:off x="2499568" y="4590291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0" name="Freeform 893"/>
          <p:cNvSpPr>
            <a:spLocks/>
          </p:cNvSpPr>
          <p:nvPr/>
        </p:nvSpPr>
        <p:spPr bwMode="auto">
          <a:xfrm>
            <a:off x="2480517" y="5103450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1" name="Freeform 896"/>
          <p:cNvSpPr>
            <a:spLocks/>
          </p:cNvSpPr>
          <p:nvPr/>
        </p:nvSpPr>
        <p:spPr bwMode="auto">
          <a:xfrm>
            <a:off x="792211" y="4837940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2" name="Freeform 897"/>
          <p:cNvSpPr>
            <a:spLocks/>
          </p:cNvSpPr>
          <p:nvPr/>
        </p:nvSpPr>
        <p:spPr bwMode="auto">
          <a:xfrm>
            <a:off x="1058911" y="4937953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3" name="Freeform 898"/>
          <p:cNvSpPr>
            <a:spLocks/>
          </p:cNvSpPr>
          <p:nvPr/>
        </p:nvSpPr>
        <p:spPr bwMode="auto">
          <a:xfrm>
            <a:off x="1597073" y="4949859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4" name="Freeform 899"/>
          <p:cNvSpPr>
            <a:spLocks/>
          </p:cNvSpPr>
          <p:nvPr/>
        </p:nvSpPr>
        <p:spPr bwMode="auto">
          <a:xfrm>
            <a:off x="611236" y="5228465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5" name="Freeform 900"/>
          <p:cNvSpPr>
            <a:spLocks/>
          </p:cNvSpPr>
          <p:nvPr/>
        </p:nvSpPr>
        <p:spPr bwMode="auto">
          <a:xfrm>
            <a:off x="512414" y="4961765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6" name="Freeform 901"/>
          <p:cNvSpPr>
            <a:spLocks/>
          </p:cNvSpPr>
          <p:nvPr/>
        </p:nvSpPr>
        <p:spPr bwMode="auto">
          <a:xfrm>
            <a:off x="296911" y="4454559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7" name="Freeform 902"/>
          <p:cNvSpPr>
            <a:spLocks/>
          </p:cNvSpPr>
          <p:nvPr/>
        </p:nvSpPr>
        <p:spPr bwMode="auto">
          <a:xfrm>
            <a:off x="321914" y="4628390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8" name="Freeform 903"/>
          <p:cNvSpPr>
            <a:spLocks/>
          </p:cNvSpPr>
          <p:nvPr/>
        </p:nvSpPr>
        <p:spPr bwMode="auto">
          <a:xfrm>
            <a:off x="98076" y="4842703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0" name="Freeform 905"/>
          <p:cNvSpPr>
            <a:spLocks/>
          </p:cNvSpPr>
          <p:nvPr/>
        </p:nvSpPr>
        <p:spPr bwMode="auto">
          <a:xfrm>
            <a:off x="2565052" y="4697447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1" name="Freeform 906"/>
          <p:cNvSpPr>
            <a:spLocks/>
          </p:cNvSpPr>
          <p:nvPr/>
        </p:nvSpPr>
        <p:spPr bwMode="auto">
          <a:xfrm>
            <a:off x="2322164" y="4716497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2" name="Freeform 912"/>
          <p:cNvSpPr>
            <a:spLocks/>
          </p:cNvSpPr>
          <p:nvPr/>
        </p:nvSpPr>
        <p:spPr bwMode="auto">
          <a:xfrm>
            <a:off x="2454323" y="4590290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3" name="Freeform 913"/>
          <p:cNvSpPr>
            <a:spLocks/>
          </p:cNvSpPr>
          <p:nvPr/>
        </p:nvSpPr>
        <p:spPr bwMode="auto">
          <a:xfrm>
            <a:off x="1482773" y="4831988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4" name="Freeform 914"/>
          <p:cNvSpPr>
            <a:spLocks/>
          </p:cNvSpPr>
          <p:nvPr/>
        </p:nvSpPr>
        <p:spPr bwMode="auto">
          <a:xfrm>
            <a:off x="1273223" y="4462894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5" name="Freeform 915"/>
          <p:cNvSpPr>
            <a:spLocks/>
          </p:cNvSpPr>
          <p:nvPr/>
        </p:nvSpPr>
        <p:spPr bwMode="auto">
          <a:xfrm>
            <a:off x="2035223" y="5042728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6" name="Freeform 916"/>
          <p:cNvSpPr>
            <a:spLocks/>
          </p:cNvSpPr>
          <p:nvPr/>
        </p:nvSpPr>
        <p:spPr bwMode="auto">
          <a:xfrm>
            <a:off x="493364" y="4765313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7" name="Freeform 917"/>
          <p:cNvSpPr>
            <a:spLocks/>
          </p:cNvSpPr>
          <p:nvPr/>
        </p:nvSpPr>
        <p:spPr bwMode="auto">
          <a:xfrm>
            <a:off x="1701848" y="4870088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8" name="Freeform 918"/>
          <p:cNvSpPr>
            <a:spLocks/>
          </p:cNvSpPr>
          <p:nvPr/>
        </p:nvSpPr>
        <p:spPr bwMode="auto">
          <a:xfrm>
            <a:off x="2617438" y="4680778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9" name="Freeform 919"/>
          <p:cNvSpPr>
            <a:spLocks/>
          </p:cNvSpPr>
          <p:nvPr/>
        </p:nvSpPr>
        <p:spPr bwMode="auto">
          <a:xfrm>
            <a:off x="2250726" y="4647440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0" name="Freeform 837"/>
          <p:cNvSpPr>
            <a:spLocks/>
          </p:cNvSpPr>
          <p:nvPr/>
        </p:nvSpPr>
        <p:spPr bwMode="auto">
          <a:xfrm>
            <a:off x="4496720" y="4589100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1" name="Freeform 838"/>
          <p:cNvSpPr>
            <a:spLocks/>
          </p:cNvSpPr>
          <p:nvPr/>
        </p:nvSpPr>
        <p:spPr bwMode="auto">
          <a:xfrm>
            <a:off x="4783661" y="4649822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2" name="Freeform 839"/>
          <p:cNvSpPr>
            <a:spLocks/>
          </p:cNvSpPr>
          <p:nvPr/>
        </p:nvSpPr>
        <p:spPr bwMode="auto">
          <a:xfrm>
            <a:off x="4265740" y="4583147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3" name="Freeform 840"/>
          <p:cNvSpPr>
            <a:spLocks/>
          </p:cNvSpPr>
          <p:nvPr/>
        </p:nvSpPr>
        <p:spPr bwMode="auto">
          <a:xfrm>
            <a:off x="4940824" y="4546238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4" name="Freeform 841"/>
          <p:cNvSpPr>
            <a:spLocks/>
          </p:cNvSpPr>
          <p:nvPr/>
        </p:nvSpPr>
        <p:spPr bwMode="auto">
          <a:xfrm>
            <a:off x="5215858" y="4542665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5" name="Freeform 842"/>
          <p:cNvSpPr>
            <a:spLocks/>
          </p:cNvSpPr>
          <p:nvPr/>
        </p:nvSpPr>
        <p:spPr bwMode="auto">
          <a:xfrm>
            <a:off x="5431362" y="4702209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6" name="Freeform 843"/>
          <p:cNvSpPr>
            <a:spLocks/>
          </p:cNvSpPr>
          <p:nvPr/>
        </p:nvSpPr>
        <p:spPr bwMode="auto">
          <a:xfrm>
            <a:off x="5768308" y="4629581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7" name="Freeform 844"/>
          <p:cNvSpPr>
            <a:spLocks/>
          </p:cNvSpPr>
          <p:nvPr/>
        </p:nvSpPr>
        <p:spPr bwMode="auto">
          <a:xfrm>
            <a:off x="5650436" y="508440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8" name="Freeform 845"/>
          <p:cNvSpPr>
            <a:spLocks/>
          </p:cNvSpPr>
          <p:nvPr/>
        </p:nvSpPr>
        <p:spPr bwMode="auto">
          <a:xfrm>
            <a:off x="3818064" y="4586719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9" name="Freeform 846"/>
          <p:cNvSpPr>
            <a:spLocks/>
          </p:cNvSpPr>
          <p:nvPr/>
        </p:nvSpPr>
        <p:spPr bwMode="auto">
          <a:xfrm>
            <a:off x="3962130" y="4772456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0" name="Freeform 847"/>
          <p:cNvSpPr>
            <a:spLocks/>
          </p:cNvSpPr>
          <p:nvPr/>
        </p:nvSpPr>
        <p:spPr bwMode="auto">
          <a:xfrm>
            <a:off x="3496596" y="4487897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1" name="Freeform 848"/>
          <p:cNvSpPr>
            <a:spLocks/>
          </p:cNvSpPr>
          <p:nvPr/>
        </p:nvSpPr>
        <p:spPr bwMode="auto">
          <a:xfrm>
            <a:off x="3652567" y="4820081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2" name="Freeform 849"/>
          <p:cNvSpPr>
            <a:spLocks/>
          </p:cNvSpPr>
          <p:nvPr/>
        </p:nvSpPr>
        <p:spPr bwMode="auto">
          <a:xfrm>
            <a:off x="3546601" y="4622437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3" name="Freeform 850"/>
          <p:cNvSpPr>
            <a:spLocks/>
          </p:cNvSpPr>
          <p:nvPr/>
        </p:nvSpPr>
        <p:spPr bwMode="auto">
          <a:xfrm>
            <a:off x="5949283" y="4597434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4" name="Freeform 851"/>
          <p:cNvSpPr>
            <a:spLocks/>
          </p:cNvSpPr>
          <p:nvPr/>
        </p:nvSpPr>
        <p:spPr bwMode="auto">
          <a:xfrm>
            <a:off x="6236224" y="4812938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5" name="Freeform 852"/>
          <p:cNvSpPr>
            <a:spLocks/>
          </p:cNvSpPr>
          <p:nvPr/>
        </p:nvSpPr>
        <p:spPr bwMode="auto">
          <a:xfrm>
            <a:off x="6325521" y="449027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6" name="Freeform 853"/>
          <p:cNvSpPr>
            <a:spLocks/>
          </p:cNvSpPr>
          <p:nvPr/>
        </p:nvSpPr>
        <p:spPr bwMode="auto">
          <a:xfrm>
            <a:off x="6644608" y="4854609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7" name="Freeform 854"/>
          <p:cNvSpPr>
            <a:spLocks/>
          </p:cNvSpPr>
          <p:nvPr/>
        </p:nvSpPr>
        <p:spPr bwMode="auto">
          <a:xfrm>
            <a:off x="6701758" y="4643869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8" name="Freeform 855"/>
          <p:cNvSpPr>
            <a:spLocks/>
          </p:cNvSpPr>
          <p:nvPr/>
        </p:nvSpPr>
        <p:spPr bwMode="auto">
          <a:xfrm>
            <a:off x="3765677" y="469506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9" name="Freeform 856"/>
          <p:cNvSpPr>
            <a:spLocks/>
          </p:cNvSpPr>
          <p:nvPr/>
        </p:nvSpPr>
        <p:spPr bwMode="auto">
          <a:xfrm>
            <a:off x="4001421" y="4540284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0" name="Freeform 857"/>
          <p:cNvSpPr>
            <a:spLocks/>
          </p:cNvSpPr>
          <p:nvPr/>
        </p:nvSpPr>
        <p:spPr bwMode="auto">
          <a:xfrm>
            <a:off x="4396708" y="4776028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1" name="Freeform 858"/>
          <p:cNvSpPr>
            <a:spLocks/>
          </p:cNvSpPr>
          <p:nvPr/>
        </p:nvSpPr>
        <p:spPr bwMode="auto">
          <a:xfrm>
            <a:off x="4589589" y="4674825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2" name="Freeform 859"/>
          <p:cNvSpPr>
            <a:spLocks/>
          </p:cNvSpPr>
          <p:nvPr/>
        </p:nvSpPr>
        <p:spPr bwMode="auto">
          <a:xfrm>
            <a:off x="4869387" y="4815319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3" name="Freeform 860"/>
          <p:cNvSpPr>
            <a:spLocks/>
          </p:cNvSpPr>
          <p:nvPr/>
        </p:nvSpPr>
        <p:spPr bwMode="auto">
          <a:xfrm>
            <a:off x="5122989" y="4477181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4" name="Freeform 861"/>
          <p:cNvSpPr>
            <a:spLocks/>
          </p:cNvSpPr>
          <p:nvPr/>
        </p:nvSpPr>
        <p:spPr bwMode="auto">
          <a:xfrm>
            <a:off x="5400405" y="5218940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5" name="Freeform 862"/>
          <p:cNvSpPr>
            <a:spLocks/>
          </p:cNvSpPr>
          <p:nvPr/>
        </p:nvSpPr>
        <p:spPr bwMode="auto">
          <a:xfrm>
            <a:off x="5253958" y="4587909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6" name="Freeform 863"/>
          <p:cNvSpPr>
            <a:spLocks/>
          </p:cNvSpPr>
          <p:nvPr/>
        </p:nvSpPr>
        <p:spPr bwMode="auto">
          <a:xfrm>
            <a:off x="5534945" y="4493850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7" name="Freeform 864"/>
          <p:cNvSpPr>
            <a:spLocks/>
          </p:cNvSpPr>
          <p:nvPr/>
        </p:nvSpPr>
        <p:spPr bwMode="auto">
          <a:xfrm>
            <a:off x="5819505" y="4973672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8" name="Freeform 865"/>
          <p:cNvSpPr>
            <a:spLocks/>
          </p:cNvSpPr>
          <p:nvPr/>
        </p:nvSpPr>
        <p:spPr bwMode="auto">
          <a:xfrm>
            <a:off x="6090968" y="4935572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9" name="Freeform 866"/>
          <p:cNvSpPr>
            <a:spLocks/>
          </p:cNvSpPr>
          <p:nvPr/>
        </p:nvSpPr>
        <p:spPr bwMode="auto">
          <a:xfrm>
            <a:off x="6130258" y="464267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0" name="Freeform 867"/>
          <p:cNvSpPr>
            <a:spLocks/>
          </p:cNvSpPr>
          <p:nvPr/>
        </p:nvSpPr>
        <p:spPr bwMode="auto">
          <a:xfrm>
            <a:off x="6354096" y="4574812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1" name="Freeform 868"/>
          <p:cNvSpPr>
            <a:spLocks/>
          </p:cNvSpPr>
          <p:nvPr/>
        </p:nvSpPr>
        <p:spPr bwMode="auto">
          <a:xfrm>
            <a:off x="6777958" y="4639107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2" name="Freeform 869"/>
          <p:cNvSpPr>
            <a:spLocks/>
          </p:cNvSpPr>
          <p:nvPr/>
        </p:nvSpPr>
        <p:spPr bwMode="auto">
          <a:xfrm>
            <a:off x="3427539" y="492247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3" name="Freeform 870"/>
          <p:cNvSpPr>
            <a:spLocks/>
          </p:cNvSpPr>
          <p:nvPr/>
        </p:nvSpPr>
        <p:spPr bwMode="auto">
          <a:xfrm>
            <a:off x="3256089" y="4679587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4" name="Freeform 871"/>
          <p:cNvSpPr>
            <a:spLocks/>
          </p:cNvSpPr>
          <p:nvPr/>
        </p:nvSpPr>
        <p:spPr bwMode="auto">
          <a:xfrm>
            <a:off x="3594226" y="5114165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5" name="Freeform 872"/>
          <p:cNvSpPr>
            <a:spLocks/>
          </p:cNvSpPr>
          <p:nvPr/>
        </p:nvSpPr>
        <p:spPr bwMode="auto">
          <a:xfrm>
            <a:off x="3031061" y="4747453"/>
            <a:ext cx="182166" cy="515541"/>
          </a:xfrm>
          <a:custGeom>
            <a:avLst/>
            <a:gdLst>
              <a:gd name="T0" fmla="*/ 139 w 254"/>
              <a:gd name="T1" fmla="*/ 387 h 722"/>
              <a:gd name="T2" fmla="*/ 125 w 254"/>
              <a:gd name="T3" fmla="*/ 363 h 722"/>
              <a:gd name="T4" fmla="*/ 123 w 254"/>
              <a:gd name="T5" fmla="*/ 360 h 722"/>
              <a:gd name="T6" fmla="*/ 123 w 254"/>
              <a:gd name="T7" fmla="*/ 359 h 722"/>
              <a:gd name="T8" fmla="*/ 123 w 254"/>
              <a:gd name="T9" fmla="*/ 359 h 722"/>
              <a:gd name="T10" fmla="*/ 119 w 254"/>
              <a:gd name="T11" fmla="*/ 348 h 722"/>
              <a:gd name="T12" fmla="*/ 110 w 254"/>
              <a:gd name="T13" fmla="*/ 323 h 722"/>
              <a:gd name="T14" fmla="*/ 110 w 254"/>
              <a:gd name="T15" fmla="*/ 322 h 722"/>
              <a:gd name="T16" fmla="*/ 110 w 254"/>
              <a:gd name="T17" fmla="*/ 320 h 722"/>
              <a:gd name="T18" fmla="*/ 109 w 254"/>
              <a:gd name="T19" fmla="*/ 310 h 722"/>
              <a:gd name="T20" fmla="*/ 108 w 254"/>
              <a:gd name="T21" fmla="*/ 289 h 722"/>
              <a:gd name="T22" fmla="*/ 107 w 254"/>
              <a:gd name="T23" fmla="*/ 257 h 722"/>
              <a:gd name="T24" fmla="*/ 86 w 254"/>
              <a:gd name="T25" fmla="*/ 189 h 722"/>
              <a:gd name="T26" fmla="*/ 12 w 254"/>
              <a:gd name="T27" fmla="*/ 21 h 722"/>
              <a:gd name="T28" fmla="*/ 4 w 254"/>
              <a:gd name="T29" fmla="*/ 23 h 722"/>
              <a:gd name="T30" fmla="*/ 132 w 254"/>
              <a:gd name="T31" fmla="*/ 500 h 722"/>
              <a:gd name="T32" fmla="*/ 187 w 254"/>
              <a:gd name="T33" fmla="*/ 684 h 722"/>
              <a:gd name="T34" fmla="*/ 228 w 254"/>
              <a:gd name="T35" fmla="*/ 722 h 722"/>
              <a:gd name="T36" fmla="*/ 252 w 254"/>
              <a:gd name="T37" fmla="*/ 714 h 722"/>
              <a:gd name="T38" fmla="*/ 248 w 254"/>
              <a:gd name="T39" fmla="*/ 706 h 722"/>
              <a:gd name="T40" fmla="*/ 182 w 254"/>
              <a:gd name="T41" fmla="*/ 544 h 722"/>
              <a:gd name="T42" fmla="*/ 139 w 254"/>
              <a:gd name="T43" fmla="*/ 387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4" h="722">
                <a:moveTo>
                  <a:pt x="139" y="387"/>
                </a:moveTo>
                <a:cubicBezTo>
                  <a:pt x="134" y="377"/>
                  <a:pt x="129" y="371"/>
                  <a:pt x="125" y="363"/>
                </a:cubicBezTo>
                <a:cubicBezTo>
                  <a:pt x="123" y="360"/>
                  <a:pt x="123" y="360"/>
                  <a:pt x="123" y="360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4" y="363"/>
                  <a:pt x="119" y="348"/>
                </a:cubicBezTo>
                <a:cubicBezTo>
                  <a:pt x="114" y="334"/>
                  <a:pt x="110" y="323"/>
                  <a:pt x="110" y="323"/>
                </a:cubicBezTo>
                <a:cubicBezTo>
                  <a:pt x="110" y="322"/>
                  <a:pt x="110" y="322"/>
                  <a:pt x="110" y="322"/>
                </a:cubicBezTo>
                <a:cubicBezTo>
                  <a:pt x="110" y="320"/>
                  <a:pt x="110" y="320"/>
                  <a:pt x="110" y="320"/>
                </a:cubicBezTo>
                <a:cubicBezTo>
                  <a:pt x="109" y="310"/>
                  <a:pt x="109" y="310"/>
                  <a:pt x="109" y="310"/>
                </a:cubicBezTo>
                <a:cubicBezTo>
                  <a:pt x="108" y="289"/>
                  <a:pt x="108" y="289"/>
                  <a:pt x="108" y="289"/>
                </a:cubicBezTo>
                <a:cubicBezTo>
                  <a:pt x="108" y="289"/>
                  <a:pt x="108" y="275"/>
                  <a:pt x="107" y="257"/>
                </a:cubicBezTo>
                <a:cubicBezTo>
                  <a:pt x="106" y="239"/>
                  <a:pt x="96" y="208"/>
                  <a:pt x="86" y="189"/>
                </a:cubicBezTo>
                <a:cubicBezTo>
                  <a:pt x="59" y="134"/>
                  <a:pt x="33" y="79"/>
                  <a:pt x="12" y="21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90"/>
                  <a:pt x="89" y="347"/>
                  <a:pt x="132" y="500"/>
                </a:cubicBezTo>
                <a:cubicBezTo>
                  <a:pt x="149" y="560"/>
                  <a:pt x="167" y="622"/>
                  <a:pt x="187" y="684"/>
                </a:cubicBezTo>
                <a:cubicBezTo>
                  <a:pt x="194" y="705"/>
                  <a:pt x="212" y="722"/>
                  <a:pt x="228" y="722"/>
                </a:cubicBezTo>
                <a:cubicBezTo>
                  <a:pt x="243" y="722"/>
                  <a:pt x="254" y="718"/>
                  <a:pt x="252" y="714"/>
                </a:cubicBezTo>
                <a:cubicBezTo>
                  <a:pt x="248" y="706"/>
                  <a:pt x="248" y="706"/>
                  <a:pt x="248" y="706"/>
                </a:cubicBezTo>
                <a:cubicBezTo>
                  <a:pt x="224" y="653"/>
                  <a:pt x="201" y="599"/>
                  <a:pt x="182" y="544"/>
                </a:cubicBezTo>
                <a:cubicBezTo>
                  <a:pt x="159" y="488"/>
                  <a:pt x="156" y="422"/>
                  <a:pt x="139" y="38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6" name="Freeform 873"/>
          <p:cNvSpPr>
            <a:spLocks/>
          </p:cNvSpPr>
          <p:nvPr/>
        </p:nvSpPr>
        <p:spPr bwMode="auto">
          <a:xfrm>
            <a:off x="3595418" y="4586719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7" name="Freeform 874"/>
          <p:cNvSpPr>
            <a:spLocks/>
          </p:cNvSpPr>
          <p:nvPr/>
        </p:nvSpPr>
        <p:spPr bwMode="auto">
          <a:xfrm>
            <a:off x="4140724" y="4872469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8" name="Freeform 875"/>
          <p:cNvSpPr>
            <a:spLocks/>
          </p:cNvSpPr>
          <p:nvPr/>
        </p:nvSpPr>
        <p:spPr bwMode="auto">
          <a:xfrm>
            <a:off x="4988449" y="4751025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9" name="Freeform 876"/>
          <p:cNvSpPr>
            <a:spLocks/>
          </p:cNvSpPr>
          <p:nvPr/>
        </p:nvSpPr>
        <p:spPr bwMode="auto">
          <a:xfrm>
            <a:off x="5619481" y="4606959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0" name="Freeform 877"/>
          <p:cNvSpPr>
            <a:spLocks/>
          </p:cNvSpPr>
          <p:nvPr/>
        </p:nvSpPr>
        <p:spPr bwMode="auto">
          <a:xfrm>
            <a:off x="5652817" y="4991531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1" name="Freeform 878"/>
          <p:cNvSpPr>
            <a:spLocks/>
          </p:cNvSpPr>
          <p:nvPr/>
        </p:nvSpPr>
        <p:spPr bwMode="auto">
          <a:xfrm>
            <a:off x="6140974" y="4715306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2" name="Freeform 879"/>
          <p:cNvSpPr>
            <a:spLocks/>
          </p:cNvSpPr>
          <p:nvPr/>
        </p:nvSpPr>
        <p:spPr bwMode="auto">
          <a:xfrm>
            <a:off x="6458870" y="4536713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3" name="Freeform 880"/>
          <p:cNvSpPr>
            <a:spLocks/>
          </p:cNvSpPr>
          <p:nvPr/>
        </p:nvSpPr>
        <p:spPr bwMode="auto">
          <a:xfrm>
            <a:off x="6449346" y="4879613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4" name="Freeform 881"/>
          <p:cNvSpPr>
            <a:spLocks/>
          </p:cNvSpPr>
          <p:nvPr/>
        </p:nvSpPr>
        <p:spPr bwMode="auto">
          <a:xfrm>
            <a:off x="6856539" y="4723640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5" name="Freeform 882"/>
          <p:cNvSpPr>
            <a:spLocks/>
          </p:cNvSpPr>
          <p:nvPr/>
        </p:nvSpPr>
        <p:spPr bwMode="auto">
          <a:xfrm>
            <a:off x="3356102" y="4776028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6" name="Freeform 883"/>
          <p:cNvSpPr>
            <a:spLocks/>
          </p:cNvSpPr>
          <p:nvPr/>
        </p:nvSpPr>
        <p:spPr bwMode="auto">
          <a:xfrm>
            <a:off x="3598990" y="5157028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7" name="Freeform 884"/>
          <p:cNvSpPr>
            <a:spLocks/>
          </p:cNvSpPr>
          <p:nvPr/>
        </p:nvSpPr>
        <p:spPr bwMode="auto">
          <a:xfrm>
            <a:off x="3468020" y="4358118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8" name="Freeform 885"/>
          <p:cNvSpPr>
            <a:spLocks/>
          </p:cNvSpPr>
          <p:nvPr/>
        </p:nvSpPr>
        <p:spPr bwMode="auto">
          <a:xfrm>
            <a:off x="3084639" y="4559334"/>
            <a:ext cx="138113" cy="703660"/>
          </a:xfrm>
          <a:custGeom>
            <a:avLst/>
            <a:gdLst>
              <a:gd name="T0" fmla="*/ 141 w 193"/>
              <a:gd name="T1" fmla="*/ 535 h 986"/>
              <a:gd name="T2" fmla="*/ 9 w 193"/>
              <a:gd name="T3" fmla="*/ 21 h 986"/>
              <a:gd name="T4" fmla="*/ 1 w 193"/>
              <a:gd name="T5" fmla="*/ 23 h 986"/>
              <a:gd name="T6" fmla="*/ 19 w 193"/>
              <a:gd name="T7" fmla="*/ 310 h 986"/>
              <a:gd name="T8" fmla="*/ 30 w 193"/>
              <a:gd name="T9" fmla="*/ 473 h 986"/>
              <a:gd name="T10" fmla="*/ 31 w 193"/>
              <a:gd name="T11" fmla="*/ 488 h 986"/>
              <a:gd name="T12" fmla="*/ 34 w 193"/>
              <a:gd name="T13" fmla="*/ 553 h 986"/>
              <a:gd name="T14" fmla="*/ 35 w 193"/>
              <a:gd name="T15" fmla="*/ 574 h 986"/>
              <a:gd name="T16" fmla="*/ 36 w 193"/>
              <a:gd name="T17" fmla="*/ 584 h 986"/>
              <a:gd name="T18" fmla="*/ 36 w 193"/>
              <a:gd name="T19" fmla="*/ 586 h 986"/>
              <a:gd name="T20" fmla="*/ 36 w 193"/>
              <a:gd name="T21" fmla="*/ 587 h 986"/>
              <a:gd name="T22" fmla="*/ 45 w 193"/>
              <a:gd name="T23" fmla="*/ 612 h 986"/>
              <a:gd name="T24" fmla="*/ 49 w 193"/>
              <a:gd name="T25" fmla="*/ 623 h 986"/>
              <a:gd name="T26" fmla="*/ 49 w 193"/>
              <a:gd name="T27" fmla="*/ 623 h 986"/>
              <a:gd name="T28" fmla="*/ 49 w 193"/>
              <a:gd name="T29" fmla="*/ 624 h 986"/>
              <a:gd name="T30" fmla="*/ 51 w 193"/>
              <a:gd name="T31" fmla="*/ 627 h 986"/>
              <a:gd name="T32" fmla="*/ 65 w 193"/>
              <a:gd name="T33" fmla="*/ 651 h 986"/>
              <a:gd name="T34" fmla="*/ 108 w 193"/>
              <a:gd name="T35" fmla="*/ 808 h 986"/>
              <a:gd name="T36" fmla="*/ 174 w 193"/>
              <a:gd name="T37" fmla="*/ 970 h 986"/>
              <a:gd name="T38" fmla="*/ 178 w 193"/>
              <a:gd name="T39" fmla="*/ 978 h 986"/>
              <a:gd name="T40" fmla="*/ 187 w 193"/>
              <a:gd name="T41" fmla="*/ 986 h 986"/>
              <a:gd name="T42" fmla="*/ 191 w 193"/>
              <a:gd name="T43" fmla="*/ 946 h 986"/>
              <a:gd name="T44" fmla="*/ 186 w 193"/>
              <a:gd name="T45" fmla="*/ 884 h 986"/>
              <a:gd name="T46" fmla="*/ 159 w 193"/>
              <a:gd name="T47" fmla="*/ 612 h 986"/>
              <a:gd name="T48" fmla="*/ 141 w 193"/>
              <a:gd name="T49" fmla="*/ 535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3" h="986">
                <a:moveTo>
                  <a:pt x="141" y="535"/>
                </a:moveTo>
                <a:cubicBezTo>
                  <a:pt x="81" y="366"/>
                  <a:pt x="53" y="194"/>
                  <a:pt x="9" y="21"/>
                </a:cubicBezTo>
                <a:cubicBezTo>
                  <a:pt x="4" y="0"/>
                  <a:pt x="0" y="1"/>
                  <a:pt x="1" y="23"/>
                </a:cubicBezTo>
                <a:cubicBezTo>
                  <a:pt x="6" y="119"/>
                  <a:pt x="12" y="215"/>
                  <a:pt x="19" y="310"/>
                </a:cubicBezTo>
                <a:cubicBezTo>
                  <a:pt x="23" y="364"/>
                  <a:pt x="27" y="419"/>
                  <a:pt x="30" y="473"/>
                </a:cubicBezTo>
                <a:cubicBezTo>
                  <a:pt x="31" y="488"/>
                  <a:pt x="31" y="488"/>
                  <a:pt x="31" y="488"/>
                </a:cubicBezTo>
                <a:cubicBezTo>
                  <a:pt x="34" y="553"/>
                  <a:pt x="34" y="553"/>
                  <a:pt x="34" y="553"/>
                </a:cubicBezTo>
                <a:cubicBezTo>
                  <a:pt x="35" y="574"/>
                  <a:pt x="35" y="574"/>
                  <a:pt x="35" y="574"/>
                </a:cubicBezTo>
                <a:cubicBezTo>
                  <a:pt x="36" y="584"/>
                  <a:pt x="36" y="584"/>
                  <a:pt x="36" y="584"/>
                </a:cubicBezTo>
                <a:cubicBezTo>
                  <a:pt x="36" y="586"/>
                  <a:pt x="36" y="586"/>
                  <a:pt x="36" y="586"/>
                </a:cubicBezTo>
                <a:cubicBezTo>
                  <a:pt x="36" y="586"/>
                  <a:pt x="36" y="586"/>
                  <a:pt x="36" y="587"/>
                </a:cubicBezTo>
                <a:cubicBezTo>
                  <a:pt x="36" y="587"/>
                  <a:pt x="40" y="598"/>
                  <a:pt x="45" y="612"/>
                </a:cubicBezTo>
                <a:cubicBezTo>
                  <a:pt x="50" y="627"/>
                  <a:pt x="49" y="623"/>
                  <a:pt x="49" y="623"/>
                </a:cubicBezTo>
                <a:cubicBezTo>
                  <a:pt x="49" y="623"/>
                  <a:pt x="49" y="623"/>
                  <a:pt x="49" y="623"/>
                </a:cubicBezTo>
                <a:cubicBezTo>
                  <a:pt x="49" y="624"/>
                  <a:pt x="49" y="624"/>
                  <a:pt x="49" y="624"/>
                </a:cubicBezTo>
                <a:cubicBezTo>
                  <a:pt x="51" y="627"/>
                  <a:pt x="51" y="627"/>
                  <a:pt x="51" y="627"/>
                </a:cubicBezTo>
                <a:cubicBezTo>
                  <a:pt x="55" y="635"/>
                  <a:pt x="60" y="641"/>
                  <a:pt x="65" y="651"/>
                </a:cubicBezTo>
                <a:cubicBezTo>
                  <a:pt x="82" y="686"/>
                  <a:pt x="85" y="752"/>
                  <a:pt x="108" y="808"/>
                </a:cubicBezTo>
                <a:cubicBezTo>
                  <a:pt x="127" y="863"/>
                  <a:pt x="150" y="917"/>
                  <a:pt x="174" y="970"/>
                </a:cubicBezTo>
                <a:cubicBezTo>
                  <a:pt x="174" y="970"/>
                  <a:pt x="176" y="973"/>
                  <a:pt x="178" y="978"/>
                </a:cubicBezTo>
                <a:cubicBezTo>
                  <a:pt x="180" y="982"/>
                  <a:pt x="184" y="986"/>
                  <a:pt x="187" y="986"/>
                </a:cubicBezTo>
                <a:cubicBezTo>
                  <a:pt x="191" y="986"/>
                  <a:pt x="193" y="968"/>
                  <a:pt x="191" y="946"/>
                </a:cubicBezTo>
                <a:cubicBezTo>
                  <a:pt x="190" y="924"/>
                  <a:pt x="188" y="904"/>
                  <a:pt x="186" y="884"/>
                </a:cubicBezTo>
                <a:cubicBezTo>
                  <a:pt x="175" y="792"/>
                  <a:pt x="169" y="701"/>
                  <a:pt x="159" y="612"/>
                </a:cubicBezTo>
                <a:cubicBezTo>
                  <a:pt x="157" y="590"/>
                  <a:pt x="148" y="556"/>
                  <a:pt x="141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9" name="Freeform 886"/>
          <p:cNvSpPr>
            <a:spLocks/>
          </p:cNvSpPr>
          <p:nvPr/>
        </p:nvSpPr>
        <p:spPr bwMode="auto">
          <a:xfrm>
            <a:off x="4087145" y="4536713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0" name="Freeform 887"/>
          <p:cNvSpPr>
            <a:spLocks/>
          </p:cNvSpPr>
          <p:nvPr/>
        </p:nvSpPr>
        <p:spPr bwMode="auto">
          <a:xfrm>
            <a:off x="5274199" y="4565288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1" name="Freeform 888"/>
          <p:cNvSpPr>
            <a:spLocks/>
          </p:cNvSpPr>
          <p:nvPr/>
        </p:nvSpPr>
        <p:spPr bwMode="auto">
          <a:xfrm>
            <a:off x="5094414" y="478079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2" name="Freeform 889"/>
          <p:cNvSpPr>
            <a:spLocks/>
          </p:cNvSpPr>
          <p:nvPr/>
        </p:nvSpPr>
        <p:spPr bwMode="auto">
          <a:xfrm>
            <a:off x="5218240" y="5218940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3" name="Freeform 890"/>
          <p:cNvSpPr>
            <a:spLocks/>
          </p:cNvSpPr>
          <p:nvPr/>
        </p:nvSpPr>
        <p:spPr bwMode="auto">
          <a:xfrm>
            <a:off x="5490893" y="4691494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4" name="Freeform 891"/>
          <p:cNvSpPr>
            <a:spLocks/>
          </p:cNvSpPr>
          <p:nvPr/>
        </p:nvSpPr>
        <p:spPr bwMode="auto">
          <a:xfrm>
            <a:off x="5917136" y="4534331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5" name="Freeform 892"/>
          <p:cNvSpPr>
            <a:spLocks/>
          </p:cNvSpPr>
          <p:nvPr/>
        </p:nvSpPr>
        <p:spPr bwMode="auto">
          <a:xfrm>
            <a:off x="5902849" y="4590291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6" name="Freeform 893"/>
          <p:cNvSpPr>
            <a:spLocks/>
          </p:cNvSpPr>
          <p:nvPr/>
        </p:nvSpPr>
        <p:spPr bwMode="auto">
          <a:xfrm>
            <a:off x="5883799" y="5103450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7" name="Freeform 894"/>
          <p:cNvSpPr>
            <a:spLocks/>
          </p:cNvSpPr>
          <p:nvPr/>
        </p:nvSpPr>
        <p:spPr bwMode="auto">
          <a:xfrm>
            <a:off x="6379099" y="4634344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8" name="Freeform 895"/>
          <p:cNvSpPr>
            <a:spLocks/>
          </p:cNvSpPr>
          <p:nvPr/>
        </p:nvSpPr>
        <p:spPr bwMode="auto">
          <a:xfrm>
            <a:off x="6567218" y="4770075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9" name="Freeform 896"/>
          <p:cNvSpPr>
            <a:spLocks/>
          </p:cNvSpPr>
          <p:nvPr/>
        </p:nvSpPr>
        <p:spPr bwMode="auto">
          <a:xfrm>
            <a:off x="4195493" y="4837940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0" name="Freeform 897"/>
          <p:cNvSpPr>
            <a:spLocks/>
          </p:cNvSpPr>
          <p:nvPr/>
        </p:nvSpPr>
        <p:spPr bwMode="auto">
          <a:xfrm>
            <a:off x="4462193" y="4937953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1" name="Freeform 898"/>
          <p:cNvSpPr>
            <a:spLocks/>
          </p:cNvSpPr>
          <p:nvPr/>
        </p:nvSpPr>
        <p:spPr bwMode="auto">
          <a:xfrm>
            <a:off x="5000355" y="4949859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2" name="Freeform 899"/>
          <p:cNvSpPr>
            <a:spLocks/>
          </p:cNvSpPr>
          <p:nvPr/>
        </p:nvSpPr>
        <p:spPr bwMode="auto">
          <a:xfrm>
            <a:off x="4014518" y="5228465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3" name="Freeform 900"/>
          <p:cNvSpPr>
            <a:spLocks/>
          </p:cNvSpPr>
          <p:nvPr/>
        </p:nvSpPr>
        <p:spPr bwMode="auto">
          <a:xfrm>
            <a:off x="3915695" y="4961765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4" name="Freeform 901"/>
          <p:cNvSpPr>
            <a:spLocks/>
          </p:cNvSpPr>
          <p:nvPr/>
        </p:nvSpPr>
        <p:spPr bwMode="auto">
          <a:xfrm>
            <a:off x="3700193" y="4454559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5" name="Freeform 902"/>
          <p:cNvSpPr>
            <a:spLocks/>
          </p:cNvSpPr>
          <p:nvPr/>
        </p:nvSpPr>
        <p:spPr bwMode="auto">
          <a:xfrm>
            <a:off x="3725196" y="4628390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6" name="Freeform 903"/>
          <p:cNvSpPr>
            <a:spLocks/>
          </p:cNvSpPr>
          <p:nvPr/>
        </p:nvSpPr>
        <p:spPr bwMode="auto">
          <a:xfrm>
            <a:off x="3501358" y="4842703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7" name="Freeform 904"/>
          <p:cNvSpPr>
            <a:spLocks/>
          </p:cNvSpPr>
          <p:nvPr/>
        </p:nvSpPr>
        <p:spPr bwMode="auto">
          <a:xfrm>
            <a:off x="3177508" y="4475990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8" name="Freeform 905"/>
          <p:cNvSpPr>
            <a:spLocks/>
          </p:cNvSpPr>
          <p:nvPr/>
        </p:nvSpPr>
        <p:spPr bwMode="auto">
          <a:xfrm>
            <a:off x="5968333" y="4697447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9" name="Freeform 906"/>
          <p:cNvSpPr>
            <a:spLocks/>
          </p:cNvSpPr>
          <p:nvPr/>
        </p:nvSpPr>
        <p:spPr bwMode="auto">
          <a:xfrm>
            <a:off x="5725445" y="4716497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0" name="Freeform 907"/>
          <p:cNvSpPr>
            <a:spLocks/>
          </p:cNvSpPr>
          <p:nvPr/>
        </p:nvSpPr>
        <p:spPr bwMode="auto">
          <a:xfrm>
            <a:off x="6736286" y="4905807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1" name="Freeform 908"/>
          <p:cNvSpPr>
            <a:spLocks/>
          </p:cNvSpPr>
          <p:nvPr/>
        </p:nvSpPr>
        <p:spPr bwMode="auto">
          <a:xfrm>
            <a:off x="6692233" y="4540284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2" name="Freeform 909"/>
          <p:cNvSpPr>
            <a:spLocks/>
          </p:cNvSpPr>
          <p:nvPr/>
        </p:nvSpPr>
        <p:spPr bwMode="auto">
          <a:xfrm>
            <a:off x="6669612" y="4722450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3" name="Freeform 910"/>
          <p:cNvSpPr>
            <a:spLocks/>
          </p:cNvSpPr>
          <p:nvPr/>
        </p:nvSpPr>
        <p:spPr bwMode="auto">
          <a:xfrm>
            <a:off x="6283849" y="4701019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4" name="Freeform 911"/>
          <p:cNvSpPr>
            <a:spLocks/>
          </p:cNvSpPr>
          <p:nvPr/>
        </p:nvSpPr>
        <p:spPr bwMode="auto">
          <a:xfrm>
            <a:off x="6749383" y="4692684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5" name="Freeform 912"/>
          <p:cNvSpPr>
            <a:spLocks/>
          </p:cNvSpPr>
          <p:nvPr/>
        </p:nvSpPr>
        <p:spPr bwMode="auto">
          <a:xfrm>
            <a:off x="5857605" y="4590290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6" name="Freeform 913"/>
          <p:cNvSpPr>
            <a:spLocks/>
          </p:cNvSpPr>
          <p:nvPr/>
        </p:nvSpPr>
        <p:spPr bwMode="auto">
          <a:xfrm>
            <a:off x="4886055" y="4831988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7" name="Freeform 914"/>
          <p:cNvSpPr>
            <a:spLocks/>
          </p:cNvSpPr>
          <p:nvPr/>
        </p:nvSpPr>
        <p:spPr bwMode="auto">
          <a:xfrm>
            <a:off x="4676505" y="4462894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8" name="Freeform 915"/>
          <p:cNvSpPr>
            <a:spLocks/>
          </p:cNvSpPr>
          <p:nvPr/>
        </p:nvSpPr>
        <p:spPr bwMode="auto">
          <a:xfrm>
            <a:off x="5438505" y="5042728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9" name="Freeform 916"/>
          <p:cNvSpPr>
            <a:spLocks/>
          </p:cNvSpPr>
          <p:nvPr/>
        </p:nvSpPr>
        <p:spPr bwMode="auto">
          <a:xfrm>
            <a:off x="3896646" y="4765313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0" name="Freeform 917"/>
          <p:cNvSpPr>
            <a:spLocks/>
          </p:cNvSpPr>
          <p:nvPr/>
        </p:nvSpPr>
        <p:spPr bwMode="auto">
          <a:xfrm>
            <a:off x="5105130" y="4870088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1" name="Freeform 918"/>
          <p:cNvSpPr>
            <a:spLocks/>
          </p:cNvSpPr>
          <p:nvPr/>
        </p:nvSpPr>
        <p:spPr bwMode="auto">
          <a:xfrm>
            <a:off x="6020720" y="4680778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2" name="Freeform 919"/>
          <p:cNvSpPr>
            <a:spLocks/>
          </p:cNvSpPr>
          <p:nvPr/>
        </p:nvSpPr>
        <p:spPr bwMode="auto">
          <a:xfrm>
            <a:off x="5654008" y="4647440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3" name="Freeform 920"/>
          <p:cNvSpPr>
            <a:spLocks/>
          </p:cNvSpPr>
          <p:nvPr/>
        </p:nvSpPr>
        <p:spPr bwMode="auto">
          <a:xfrm>
            <a:off x="6623177" y="4503375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4" name="Freeform 921"/>
          <p:cNvSpPr>
            <a:spLocks/>
          </p:cNvSpPr>
          <p:nvPr/>
        </p:nvSpPr>
        <p:spPr bwMode="auto">
          <a:xfrm>
            <a:off x="3664474" y="4506947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5" name="Freeform 851"/>
          <p:cNvSpPr>
            <a:spLocks/>
          </p:cNvSpPr>
          <p:nvPr/>
        </p:nvSpPr>
        <p:spPr bwMode="auto">
          <a:xfrm>
            <a:off x="2832942" y="4812938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6" name="Freeform 852"/>
          <p:cNvSpPr>
            <a:spLocks/>
          </p:cNvSpPr>
          <p:nvPr/>
        </p:nvSpPr>
        <p:spPr bwMode="auto">
          <a:xfrm>
            <a:off x="2922239" y="449027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7" name="Freeform 853"/>
          <p:cNvSpPr>
            <a:spLocks/>
          </p:cNvSpPr>
          <p:nvPr/>
        </p:nvSpPr>
        <p:spPr bwMode="auto">
          <a:xfrm>
            <a:off x="3241326" y="4854609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8" name="Freeform 854"/>
          <p:cNvSpPr>
            <a:spLocks/>
          </p:cNvSpPr>
          <p:nvPr/>
        </p:nvSpPr>
        <p:spPr bwMode="auto">
          <a:xfrm>
            <a:off x="3298477" y="4643869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9" name="Freeform 865"/>
          <p:cNvSpPr>
            <a:spLocks/>
          </p:cNvSpPr>
          <p:nvPr/>
        </p:nvSpPr>
        <p:spPr bwMode="auto">
          <a:xfrm>
            <a:off x="2687686" y="4935572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0" name="Freeform 866"/>
          <p:cNvSpPr>
            <a:spLocks/>
          </p:cNvSpPr>
          <p:nvPr/>
        </p:nvSpPr>
        <p:spPr bwMode="auto">
          <a:xfrm>
            <a:off x="2726977" y="464267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1" name="Freeform 867"/>
          <p:cNvSpPr>
            <a:spLocks/>
          </p:cNvSpPr>
          <p:nvPr/>
        </p:nvSpPr>
        <p:spPr bwMode="auto">
          <a:xfrm>
            <a:off x="2950814" y="4574812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2" name="Freeform 868"/>
          <p:cNvSpPr>
            <a:spLocks/>
          </p:cNvSpPr>
          <p:nvPr/>
        </p:nvSpPr>
        <p:spPr bwMode="auto">
          <a:xfrm>
            <a:off x="3374676" y="4639107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3" name="Freeform 878"/>
          <p:cNvSpPr>
            <a:spLocks/>
          </p:cNvSpPr>
          <p:nvPr/>
        </p:nvSpPr>
        <p:spPr bwMode="auto">
          <a:xfrm>
            <a:off x="2737692" y="4715306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4" name="Freeform 879"/>
          <p:cNvSpPr>
            <a:spLocks/>
          </p:cNvSpPr>
          <p:nvPr/>
        </p:nvSpPr>
        <p:spPr bwMode="auto">
          <a:xfrm>
            <a:off x="3055588" y="4536713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5" name="Freeform 880"/>
          <p:cNvSpPr>
            <a:spLocks/>
          </p:cNvSpPr>
          <p:nvPr/>
        </p:nvSpPr>
        <p:spPr bwMode="auto">
          <a:xfrm>
            <a:off x="3046064" y="4879613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6" name="Freeform 881"/>
          <p:cNvSpPr>
            <a:spLocks/>
          </p:cNvSpPr>
          <p:nvPr/>
        </p:nvSpPr>
        <p:spPr bwMode="auto">
          <a:xfrm>
            <a:off x="3453257" y="4723640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7" name="Freeform 894"/>
          <p:cNvSpPr>
            <a:spLocks/>
          </p:cNvSpPr>
          <p:nvPr/>
        </p:nvSpPr>
        <p:spPr bwMode="auto">
          <a:xfrm>
            <a:off x="2975817" y="4634344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8" name="Freeform 895"/>
          <p:cNvSpPr>
            <a:spLocks/>
          </p:cNvSpPr>
          <p:nvPr/>
        </p:nvSpPr>
        <p:spPr bwMode="auto">
          <a:xfrm>
            <a:off x="3163936" y="4770075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9" name="Freeform 907"/>
          <p:cNvSpPr>
            <a:spLocks/>
          </p:cNvSpPr>
          <p:nvPr/>
        </p:nvSpPr>
        <p:spPr bwMode="auto">
          <a:xfrm>
            <a:off x="3333004" y="4905807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0" name="Freeform 908"/>
          <p:cNvSpPr>
            <a:spLocks/>
          </p:cNvSpPr>
          <p:nvPr/>
        </p:nvSpPr>
        <p:spPr bwMode="auto">
          <a:xfrm>
            <a:off x="3288951" y="4540284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1" name="Freeform 909"/>
          <p:cNvSpPr>
            <a:spLocks/>
          </p:cNvSpPr>
          <p:nvPr/>
        </p:nvSpPr>
        <p:spPr bwMode="auto">
          <a:xfrm>
            <a:off x="3266330" y="4722450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2" name="Freeform 910"/>
          <p:cNvSpPr>
            <a:spLocks/>
          </p:cNvSpPr>
          <p:nvPr/>
        </p:nvSpPr>
        <p:spPr bwMode="auto">
          <a:xfrm>
            <a:off x="2880568" y="4701019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3" name="Freeform 911"/>
          <p:cNvSpPr>
            <a:spLocks/>
          </p:cNvSpPr>
          <p:nvPr/>
        </p:nvSpPr>
        <p:spPr bwMode="auto">
          <a:xfrm>
            <a:off x="3346101" y="4692684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4" name="Freeform 920"/>
          <p:cNvSpPr>
            <a:spLocks/>
          </p:cNvSpPr>
          <p:nvPr/>
        </p:nvSpPr>
        <p:spPr bwMode="auto">
          <a:xfrm>
            <a:off x="3219895" y="4503375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5" name="Freeform 921"/>
          <p:cNvSpPr>
            <a:spLocks/>
          </p:cNvSpPr>
          <p:nvPr/>
        </p:nvSpPr>
        <p:spPr bwMode="auto">
          <a:xfrm>
            <a:off x="261192" y="4506947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6" name="Freeform 868"/>
          <p:cNvSpPr>
            <a:spLocks/>
          </p:cNvSpPr>
          <p:nvPr/>
        </p:nvSpPr>
        <p:spPr bwMode="auto">
          <a:xfrm>
            <a:off x="-108648" y="4639107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7" name="Freeform 881"/>
          <p:cNvSpPr>
            <a:spLocks/>
          </p:cNvSpPr>
          <p:nvPr/>
        </p:nvSpPr>
        <p:spPr bwMode="auto">
          <a:xfrm>
            <a:off x="-30066" y="4723640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8" name="Freeform 911"/>
          <p:cNvSpPr>
            <a:spLocks/>
          </p:cNvSpPr>
          <p:nvPr/>
        </p:nvSpPr>
        <p:spPr bwMode="auto">
          <a:xfrm>
            <a:off x="-137222" y="4692684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9" name="Freeform 837"/>
          <p:cNvSpPr>
            <a:spLocks/>
          </p:cNvSpPr>
          <p:nvPr/>
        </p:nvSpPr>
        <p:spPr bwMode="auto">
          <a:xfrm>
            <a:off x="3282283" y="4588441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0" name="Freeform 838"/>
          <p:cNvSpPr>
            <a:spLocks/>
          </p:cNvSpPr>
          <p:nvPr/>
        </p:nvSpPr>
        <p:spPr bwMode="auto">
          <a:xfrm>
            <a:off x="3569224" y="4649163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1" name="Freeform 839"/>
          <p:cNvSpPr>
            <a:spLocks/>
          </p:cNvSpPr>
          <p:nvPr/>
        </p:nvSpPr>
        <p:spPr bwMode="auto">
          <a:xfrm>
            <a:off x="3051302" y="4582488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2" name="Freeform 840"/>
          <p:cNvSpPr>
            <a:spLocks/>
          </p:cNvSpPr>
          <p:nvPr/>
        </p:nvSpPr>
        <p:spPr bwMode="auto">
          <a:xfrm>
            <a:off x="3726387" y="4545579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3" name="Freeform 841"/>
          <p:cNvSpPr>
            <a:spLocks/>
          </p:cNvSpPr>
          <p:nvPr/>
        </p:nvSpPr>
        <p:spPr bwMode="auto">
          <a:xfrm>
            <a:off x="4001420" y="4542006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4" name="Freeform 842"/>
          <p:cNvSpPr>
            <a:spLocks/>
          </p:cNvSpPr>
          <p:nvPr/>
        </p:nvSpPr>
        <p:spPr bwMode="auto">
          <a:xfrm>
            <a:off x="4216924" y="4701550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5" name="Freeform 843"/>
          <p:cNvSpPr>
            <a:spLocks/>
          </p:cNvSpPr>
          <p:nvPr/>
        </p:nvSpPr>
        <p:spPr bwMode="auto">
          <a:xfrm>
            <a:off x="4553870" y="4628922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6" name="Freeform 844"/>
          <p:cNvSpPr>
            <a:spLocks/>
          </p:cNvSpPr>
          <p:nvPr/>
        </p:nvSpPr>
        <p:spPr bwMode="auto">
          <a:xfrm>
            <a:off x="4435999" y="508374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7" name="Freeform 845"/>
          <p:cNvSpPr>
            <a:spLocks/>
          </p:cNvSpPr>
          <p:nvPr/>
        </p:nvSpPr>
        <p:spPr bwMode="auto">
          <a:xfrm>
            <a:off x="2603627" y="4586060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8" name="Freeform 846"/>
          <p:cNvSpPr>
            <a:spLocks/>
          </p:cNvSpPr>
          <p:nvPr/>
        </p:nvSpPr>
        <p:spPr bwMode="auto">
          <a:xfrm>
            <a:off x="2747693" y="4771797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9" name="Freeform 847"/>
          <p:cNvSpPr>
            <a:spLocks/>
          </p:cNvSpPr>
          <p:nvPr/>
        </p:nvSpPr>
        <p:spPr bwMode="auto">
          <a:xfrm>
            <a:off x="2282158" y="4487238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0" name="Freeform 848"/>
          <p:cNvSpPr>
            <a:spLocks/>
          </p:cNvSpPr>
          <p:nvPr/>
        </p:nvSpPr>
        <p:spPr bwMode="auto">
          <a:xfrm>
            <a:off x="2438130" y="4819422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1" name="Freeform 849"/>
          <p:cNvSpPr>
            <a:spLocks/>
          </p:cNvSpPr>
          <p:nvPr/>
        </p:nvSpPr>
        <p:spPr bwMode="auto">
          <a:xfrm>
            <a:off x="2332164" y="4621778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2" name="Freeform 850"/>
          <p:cNvSpPr>
            <a:spLocks/>
          </p:cNvSpPr>
          <p:nvPr/>
        </p:nvSpPr>
        <p:spPr bwMode="auto">
          <a:xfrm>
            <a:off x="4734846" y="4596775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3" name="Freeform 855"/>
          <p:cNvSpPr>
            <a:spLocks/>
          </p:cNvSpPr>
          <p:nvPr/>
        </p:nvSpPr>
        <p:spPr bwMode="auto">
          <a:xfrm>
            <a:off x="2551240" y="469440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4" name="Freeform 856"/>
          <p:cNvSpPr>
            <a:spLocks/>
          </p:cNvSpPr>
          <p:nvPr/>
        </p:nvSpPr>
        <p:spPr bwMode="auto">
          <a:xfrm>
            <a:off x="2786983" y="4539625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5" name="Freeform 857"/>
          <p:cNvSpPr>
            <a:spLocks/>
          </p:cNvSpPr>
          <p:nvPr/>
        </p:nvSpPr>
        <p:spPr bwMode="auto">
          <a:xfrm>
            <a:off x="3182270" y="4775369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6" name="Freeform 858"/>
          <p:cNvSpPr>
            <a:spLocks/>
          </p:cNvSpPr>
          <p:nvPr/>
        </p:nvSpPr>
        <p:spPr bwMode="auto">
          <a:xfrm>
            <a:off x="3375152" y="4674166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7" name="Freeform 859"/>
          <p:cNvSpPr>
            <a:spLocks/>
          </p:cNvSpPr>
          <p:nvPr/>
        </p:nvSpPr>
        <p:spPr bwMode="auto">
          <a:xfrm>
            <a:off x="3654949" y="4814660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8" name="Freeform 860"/>
          <p:cNvSpPr>
            <a:spLocks/>
          </p:cNvSpPr>
          <p:nvPr/>
        </p:nvSpPr>
        <p:spPr bwMode="auto">
          <a:xfrm>
            <a:off x="3908552" y="4476522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9" name="Freeform 861"/>
          <p:cNvSpPr>
            <a:spLocks/>
          </p:cNvSpPr>
          <p:nvPr/>
        </p:nvSpPr>
        <p:spPr bwMode="auto">
          <a:xfrm>
            <a:off x="4185967" y="5218281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0" name="Freeform 862"/>
          <p:cNvSpPr>
            <a:spLocks/>
          </p:cNvSpPr>
          <p:nvPr/>
        </p:nvSpPr>
        <p:spPr bwMode="auto">
          <a:xfrm>
            <a:off x="4039521" y="4587250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1" name="Freeform 863"/>
          <p:cNvSpPr>
            <a:spLocks/>
          </p:cNvSpPr>
          <p:nvPr/>
        </p:nvSpPr>
        <p:spPr bwMode="auto">
          <a:xfrm>
            <a:off x="4320508" y="4493191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2" name="Freeform 864"/>
          <p:cNvSpPr>
            <a:spLocks/>
          </p:cNvSpPr>
          <p:nvPr/>
        </p:nvSpPr>
        <p:spPr bwMode="auto">
          <a:xfrm>
            <a:off x="4605068" y="4973013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3" name="Freeform 869"/>
          <p:cNvSpPr>
            <a:spLocks/>
          </p:cNvSpPr>
          <p:nvPr/>
        </p:nvSpPr>
        <p:spPr bwMode="auto">
          <a:xfrm>
            <a:off x="2213101" y="492181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4" name="Freeform 870"/>
          <p:cNvSpPr>
            <a:spLocks/>
          </p:cNvSpPr>
          <p:nvPr/>
        </p:nvSpPr>
        <p:spPr bwMode="auto">
          <a:xfrm>
            <a:off x="2041652" y="4678928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5" name="Freeform 871"/>
          <p:cNvSpPr>
            <a:spLocks/>
          </p:cNvSpPr>
          <p:nvPr/>
        </p:nvSpPr>
        <p:spPr bwMode="auto">
          <a:xfrm>
            <a:off x="2379789" y="5113506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6" name="Freeform 873"/>
          <p:cNvSpPr>
            <a:spLocks/>
          </p:cNvSpPr>
          <p:nvPr/>
        </p:nvSpPr>
        <p:spPr bwMode="auto">
          <a:xfrm>
            <a:off x="2380980" y="4586060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7" name="Freeform 874"/>
          <p:cNvSpPr>
            <a:spLocks/>
          </p:cNvSpPr>
          <p:nvPr/>
        </p:nvSpPr>
        <p:spPr bwMode="auto">
          <a:xfrm>
            <a:off x="2926286" y="4871810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8" name="Freeform 875"/>
          <p:cNvSpPr>
            <a:spLocks/>
          </p:cNvSpPr>
          <p:nvPr/>
        </p:nvSpPr>
        <p:spPr bwMode="auto">
          <a:xfrm>
            <a:off x="3774011" y="4750366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9" name="Freeform 876"/>
          <p:cNvSpPr>
            <a:spLocks/>
          </p:cNvSpPr>
          <p:nvPr/>
        </p:nvSpPr>
        <p:spPr bwMode="auto">
          <a:xfrm>
            <a:off x="4405043" y="4606300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0" name="Freeform 877"/>
          <p:cNvSpPr>
            <a:spLocks/>
          </p:cNvSpPr>
          <p:nvPr/>
        </p:nvSpPr>
        <p:spPr bwMode="auto">
          <a:xfrm>
            <a:off x="4438380" y="4990872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1" name="Freeform 882"/>
          <p:cNvSpPr>
            <a:spLocks/>
          </p:cNvSpPr>
          <p:nvPr/>
        </p:nvSpPr>
        <p:spPr bwMode="auto">
          <a:xfrm>
            <a:off x="2141664" y="4775369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2" name="Freeform 883"/>
          <p:cNvSpPr>
            <a:spLocks/>
          </p:cNvSpPr>
          <p:nvPr/>
        </p:nvSpPr>
        <p:spPr bwMode="auto">
          <a:xfrm>
            <a:off x="2384552" y="5156369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3" name="Freeform 884"/>
          <p:cNvSpPr>
            <a:spLocks/>
          </p:cNvSpPr>
          <p:nvPr/>
        </p:nvSpPr>
        <p:spPr bwMode="auto">
          <a:xfrm>
            <a:off x="2253583" y="4357459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4" name="Freeform 886"/>
          <p:cNvSpPr>
            <a:spLocks/>
          </p:cNvSpPr>
          <p:nvPr/>
        </p:nvSpPr>
        <p:spPr bwMode="auto">
          <a:xfrm>
            <a:off x="2872708" y="4536054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5" name="Freeform 887"/>
          <p:cNvSpPr>
            <a:spLocks/>
          </p:cNvSpPr>
          <p:nvPr/>
        </p:nvSpPr>
        <p:spPr bwMode="auto">
          <a:xfrm>
            <a:off x="4059761" y="4564629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6" name="Freeform 888"/>
          <p:cNvSpPr>
            <a:spLocks/>
          </p:cNvSpPr>
          <p:nvPr/>
        </p:nvSpPr>
        <p:spPr bwMode="auto">
          <a:xfrm>
            <a:off x="3879977" y="478013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7" name="Freeform 889"/>
          <p:cNvSpPr>
            <a:spLocks/>
          </p:cNvSpPr>
          <p:nvPr/>
        </p:nvSpPr>
        <p:spPr bwMode="auto">
          <a:xfrm>
            <a:off x="4003802" y="5218281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8" name="Freeform 890"/>
          <p:cNvSpPr>
            <a:spLocks/>
          </p:cNvSpPr>
          <p:nvPr/>
        </p:nvSpPr>
        <p:spPr bwMode="auto">
          <a:xfrm>
            <a:off x="4276455" y="4690835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9" name="Freeform 891"/>
          <p:cNvSpPr>
            <a:spLocks/>
          </p:cNvSpPr>
          <p:nvPr/>
        </p:nvSpPr>
        <p:spPr bwMode="auto">
          <a:xfrm>
            <a:off x="4702699" y="4533672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0" name="Freeform 892"/>
          <p:cNvSpPr>
            <a:spLocks/>
          </p:cNvSpPr>
          <p:nvPr/>
        </p:nvSpPr>
        <p:spPr bwMode="auto">
          <a:xfrm>
            <a:off x="4688412" y="4589632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1" name="Freeform 893"/>
          <p:cNvSpPr>
            <a:spLocks/>
          </p:cNvSpPr>
          <p:nvPr/>
        </p:nvSpPr>
        <p:spPr bwMode="auto">
          <a:xfrm>
            <a:off x="4669361" y="5102791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2" name="Freeform 896"/>
          <p:cNvSpPr>
            <a:spLocks/>
          </p:cNvSpPr>
          <p:nvPr/>
        </p:nvSpPr>
        <p:spPr bwMode="auto">
          <a:xfrm>
            <a:off x="2981055" y="4837281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3" name="Freeform 897"/>
          <p:cNvSpPr>
            <a:spLocks/>
          </p:cNvSpPr>
          <p:nvPr/>
        </p:nvSpPr>
        <p:spPr bwMode="auto">
          <a:xfrm>
            <a:off x="3247756" y="4937294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4" name="Freeform 898"/>
          <p:cNvSpPr>
            <a:spLocks/>
          </p:cNvSpPr>
          <p:nvPr/>
        </p:nvSpPr>
        <p:spPr bwMode="auto">
          <a:xfrm>
            <a:off x="3785917" y="4949200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5" name="Freeform 899"/>
          <p:cNvSpPr>
            <a:spLocks/>
          </p:cNvSpPr>
          <p:nvPr/>
        </p:nvSpPr>
        <p:spPr bwMode="auto">
          <a:xfrm>
            <a:off x="2800080" y="5227806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6" name="Freeform 900"/>
          <p:cNvSpPr>
            <a:spLocks/>
          </p:cNvSpPr>
          <p:nvPr/>
        </p:nvSpPr>
        <p:spPr bwMode="auto">
          <a:xfrm>
            <a:off x="2701258" y="4961106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7" name="Freeform 901"/>
          <p:cNvSpPr>
            <a:spLocks/>
          </p:cNvSpPr>
          <p:nvPr/>
        </p:nvSpPr>
        <p:spPr bwMode="auto">
          <a:xfrm>
            <a:off x="2485755" y="4453900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8" name="Freeform 902"/>
          <p:cNvSpPr>
            <a:spLocks/>
          </p:cNvSpPr>
          <p:nvPr/>
        </p:nvSpPr>
        <p:spPr bwMode="auto">
          <a:xfrm>
            <a:off x="2510758" y="4627731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9" name="Freeform 903"/>
          <p:cNvSpPr>
            <a:spLocks/>
          </p:cNvSpPr>
          <p:nvPr/>
        </p:nvSpPr>
        <p:spPr bwMode="auto">
          <a:xfrm>
            <a:off x="2286921" y="4842044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0" name="Freeform 904"/>
          <p:cNvSpPr>
            <a:spLocks/>
          </p:cNvSpPr>
          <p:nvPr/>
        </p:nvSpPr>
        <p:spPr bwMode="auto">
          <a:xfrm>
            <a:off x="1963070" y="4475331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1" name="Freeform 905"/>
          <p:cNvSpPr>
            <a:spLocks/>
          </p:cNvSpPr>
          <p:nvPr/>
        </p:nvSpPr>
        <p:spPr bwMode="auto">
          <a:xfrm>
            <a:off x="4753896" y="4696788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2" name="Freeform 906"/>
          <p:cNvSpPr>
            <a:spLocks/>
          </p:cNvSpPr>
          <p:nvPr/>
        </p:nvSpPr>
        <p:spPr bwMode="auto">
          <a:xfrm>
            <a:off x="4511008" y="4715838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3" name="Freeform 912"/>
          <p:cNvSpPr>
            <a:spLocks/>
          </p:cNvSpPr>
          <p:nvPr/>
        </p:nvSpPr>
        <p:spPr bwMode="auto">
          <a:xfrm>
            <a:off x="4643167" y="4589631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4" name="Freeform 913"/>
          <p:cNvSpPr>
            <a:spLocks/>
          </p:cNvSpPr>
          <p:nvPr/>
        </p:nvSpPr>
        <p:spPr bwMode="auto">
          <a:xfrm>
            <a:off x="3671617" y="4831329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5" name="Freeform 914"/>
          <p:cNvSpPr>
            <a:spLocks/>
          </p:cNvSpPr>
          <p:nvPr/>
        </p:nvSpPr>
        <p:spPr bwMode="auto">
          <a:xfrm>
            <a:off x="3462068" y="4462235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6" name="Freeform 915"/>
          <p:cNvSpPr>
            <a:spLocks/>
          </p:cNvSpPr>
          <p:nvPr/>
        </p:nvSpPr>
        <p:spPr bwMode="auto">
          <a:xfrm>
            <a:off x="4224068" y="5042069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7" name="Freeform 916"/>
          <p:cNvSpPr>
            <a:spLocks/>
          </p:cNvSpPr>
          <p:nvPr/>
        </p:nvSpPr>
        <p:spPr bwMode="auto">
          <a:xfrm>
            <a:off x="2682208" y="4764654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8" name="Freeform 917"/>
          <p:cNvSpPr>
            <a:spLocks/>
          </p:cNvSpPr>
          <p:nvPr/>
        </p:nvSpPr>
        <p:spPr bwMode="auto">
          <a:xfrm>
            <a:off x="3890693" y="4869429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9" name="Freeform 918"/>
          <p:cNvSpPr>
            <a:spLocks/>
          </p:cNvSpPr>
          <p:nvPr/>
        </p:nvSpPr>
        <p:spPr bwMode="auto">
          <a:xfrm>
            <a:off x="4806283" y="4680119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0" name="Freeform 919"/>
          <p:cNvSpPr>
            <a:spLocks/>
          </p:cNvSpPr>
          <p:nvPr/>
        </p:nvSpPr>
        <p:spPr bwMode="auto">
          <a:xfrm>
            <a:off x="4439571" y="4646781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1" name="Freeform 837"/>
          <p:cNvSpPr>
            <a:spLocks/>
          </p:cNvSpPr>
          <p:nvPr/>
        </p:nvSpPr>
        <p:spPr bwMode="auto">
          <a:xfrm>
            <a:off x="6685564" y="4588441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2" name="Freeform 838"/>
          <p:cNvSpPr>
            <a:spLocks/>
          </p:cNvSpPr>
          <p:nvPr/>
        </p:nvSpPr>
        <p:spPr bwMode="auto">
          <a:xfrm>
            <a:off x="6972505" y="4649163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3" name="Freeform 839"/>
          <p:cNvSpPr>
            <a:spLocks/>
          </p:cNvSpPr>
          <p:nvPr/>
        </p:nvSpPr>
        <p:spPr bwMode="auto">
          <a:xfrm>
            <a:off x="6454584" y="4582488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4" name="Freeform 840"/>
          <p:cNvSpPr>
            <a:spLocks/>
          </p:cNvSpPr>
          <p:nvPr/>
        </p:nvSpPr>
        <p:spPr bwMode="auto">
          <a:xfrm>
            <a:off x="7129669" y="4545579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5" name="Freeform 841"/>
          <p:cNvSpPr>
            <a:spLocks/>
          </p:cNvSpPr>
          <p:nvPr/>
        </p:nvSpPr>
        <p:spPr bwMode="auto">
          <a:xfrm>
            <a:off x="7404702" y="4542006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6" name="Freeform 842"/>
          <p:cNvSpPr>
            <a:spLocks/>
          </p:cNvSpPr>
          <p:nvPr/>
        </p:nvSpPr>
        <p:spPr bwMode="auto">
          <a:xfrm>
            <a:off x="7620206" y="4701550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7" name="Freeform 843"/>
          <p:cNvSpPr>
            <a:spLocks/>
          </p:cNvSpPr>
          <p:nvPr/>
        </p:nvSpPr>
        <p:spPr bwMode="auto">
          <a:xfrm>
            <a:off x="7957152" y="4628922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8" name="Freeform 844"/>
          <p:cNvSpPr>
            <a:spLocks/>
          </p:cNvSpPr>
          <p:nvPr/>
        </p:nvSpPr>
        <p:spPr bwMode="auto">
          <a:xfrm>
            <a:off x="7839280" y="508374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9" name="Freeform 845"/>
          <p:cNvSpPr>
            <a:spLocks/>
          </p:cNvSpPr>
          <p:nvPr/>
        </p:nvSpPr>
        <p:spPr bwMode="auto">
          <a:xfrm>
            <a:off x="6006909" y="4586060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0" name="Freeform 846"/>
          <p:cNvSpPr>
            <a:spLocks/>
          </p:cNvSpPr>
          <p:nvPr/>
        </p:nvSpPr>
        <p:spPr bwMode="auto">
          <a:xfrm>
            <a:off x="6150975" y="4771797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1" name="Freeform 847"/>
          <p:cNvSpPr>
            <a:spLocks/>
          </p:cNvSpPr>
          <p:nvPr/>
        </p:nvSpPr>
        <p:spPr bwMode="auto">
          <a:xfrm>
            <a:off x="5685440" y="4487238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2" name="Freeform 848"/>
          <p:cNvSpPr>
            <a:spLocks/>
          </p:cNvSpPr>
          <p:nvPr/>
        </p:nvSpPr>
        <p:spPr bwMode="auto">
          <a:xfrm>
            <a:off x="5841412" y="4819422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3" name="Freeform 849"/>
          <p:cNvSpPr>
            <a:spLocks/>
          </p:cNvSpPr>
          <p:nvPr/>
        </p:nvSpPr>
        <p:spPr bwMode="auto">
          <a:xfrm>
            <a:off x="5735446" y="4621778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4" name="Freeform 850"/>
          <p:cNvSpPr>
            <a:spLocks/>
          </p:cNvSpPr>
          <p:nvPr/>
        </p:nvSpPr>
        <p:spPr bwMode="auto">
          <a:xfrm>
            <a:off x="8138128" y="4596775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5" name="Freeform 851"/>
          <p:cNvSpPr>
            <a:spLocks/>
          </p:cNvSpPr>
          <p:nvPr/>
        </p:nvSpPr>
        <p:spPr bwMode="auto">
          <a:xfrm>
            <a:off x="8425068" y="4812279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6" name="Freeform 852"/>
          <p:cNvSpPr>
            <a:spLocks/>
          </p:cNvSpPr>
          <p:nvPr/>
        </p:nvSpPr>
        <p:spPr bwMode="auto">
          <a:xfrm>
            <a:off x="8514365" y="448961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7" name="Freeform 853"/>
          <p:cNvSpPr>
            <a:spLocks/>
          </p:cNvSpPr>
          <p:nvPr/>
        </p:nvSpPr>
        <p:spPr bwMode="auto">
          <a:xfrm>
            <a:off x="8833452" y="4853950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8" name="Freeform 854"/>
          <p:cNvSpPr>
            <a:spLocks/>
          </p:cNvSpPr>
          <p:nvPr/>
        </p:nvSpPr>
        <p:spPr bwMode="auto">
          <a:xfrm>
            <a:off x="8890603" y="4643210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9" name="Freeform 855"/>
          <p:cNvSpPr>
            <a:spLocks/>
          </p:cNvSpPr>
          <p:nvPr/>
        </p:nvSpPr>
        <p:spPr bwMode="auto">
          <a:xfrm>
            <a:off x="5954521" y="469440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0" name="Freeform 856"/>
          <p:cNvSpPr>
            <a:spLocks/>
          </p:cNvSpPr>
          <p:nvPr/>
        </p:nvSpPr>
        <p:spPr bwMode="auto">
          <a:xfrm>
            <a:off x="6190265" y="4539625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1" name="Freeform 857"/>
          <p:cNvSpPr>
            <a:spLocks/>
          </p:cNvSpPr>
          <p:nvPr/>
        </p:nvSpPr>
        <p:spPr bwMode="auto">
          <a:xfrm>
            <a:off x="6585552" y="4775369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2" name="Freeform 858"/>
          <p:cNvSpPr>
            <a:spLocks/>
          </p:cNvSpPr>
          <p:nvPr/>
        </p:nvSpPr>
        <p:spPr bwMode="auto">
          <a:xfrm>
            <a:off x="6778434" y="4674166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3" name="Freeform 859"/>
          <p:cNvSpPr>
            <a:spLocks/>
          </p:cNvSpPr>
          <p:nvPr/>
        </p:nvSpPr>
        <p:spPr bwMode="auto">
          <a:xfrm>
            <a:off x="7058231" y="4814660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4" name="Freeform 860"/>
          <p:cNvSpPr>
            <a:spLocks/>
          </p:cNvSpPr>
          <p:nvPr/>
        </p:nvSpPr>
        <p:spPr bwMode="auto">
          <a:xfrm>
            <a:off x="7311834" y="4476522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5" name="Freeform 861"/>
          <p:cNvSpPr>
            <a:spLocks/>
          </p:cNvSpPr>
          <p:nvPr/>
        </p:nvSpPr>
        <p:spPr bwMode="auto">
          <a:xfrm>
            <a:off x="7589249" y="5218281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6" name="Freeform 862"/>
          <p:cNvSpPr>
            <a:spLocks/>
          </p:cNvSpPr>
          <p:nvPr/>
        </p:nvSpPr>
        <p:spPr bwMode="auto">
          <a:xfrm>
            <a:off x="7442803" y="4587250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7" name="Freeform 863"/>
          <p:cNvSpPr>
            <a:spLocks/>
          </p:cNvSpPr>
          <p:nvPr/>
        </p:nvSpPr>
        <p:spPr bwMode="auto">
          <a:xfrm>
            <a:off x="7723789" y="4493191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8" name="Freeform 864"/>
          <p:cNvSpPr>
            <a:spLocks/>
          </p:cNvSpPr>
          <p:nvPr/>
        </p:nvSpPr>
        <p:spPr bwMode="auto">
          <a:xfrm>
            <a:off x="8008350" y="4973013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9" name="Freeform 865"/>
          <p:cNvSpPr>
            <a:spLocks/>
          </p:cNvSpPr>
          <p:nvPr/>
        </p:nvSpPr>
        <p:spPr bwMode="auto">
          <a:xfrm>
            <a:off x="8279812" y="4934913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0" name="Freeform 866"/>
          <p:cNvSpPr>
            <a:spLocks/>
          </p:cNvSpPr>
          <p:nvPr/>
        </p:nvSpPr>
        <p:spPr bwMode="auto">
          <a:xfrm>
            <a:off x="8319103" y="464201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1" name="Freeform 867"/>
          <p:cNvSpPr>
            <a:spLocks/>
          </p:cNvSpPr>
          <p:nvPr/>
        </p:nvSpPr>
        <p:spPr bwMode="auto">
          <a:xfrm>
            <a:off x="8542940" y="4574153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2" name="Freeform 868"/>
          <p:cNvSpPr>
            <a:spLocks/>
          </p:cNvSpPr>
          <p:nvPr/>
        </p:nvSpPr>
        <p:spPr bwMode="auto">
          <a:xfrm>
            <a:off x="8966802" y="4638448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3" name="Freeform 869"/>
          <p:cNvSpPr>
            <a:spLocks/>
          </p:cNvSpPr>
          <p:nvPr/>
        </p:nvSpPr>
        <p:spPr bwMode="auto">
          <a:xfrm>
            <a:off x="5616383" y="492181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4" name="Freeform 870"/>
          <p:cNvSpPr>
            <a:spLocks/>
          </p:cNvSpPr>
          <p:nvPr/>
        </p:nvSpPr>
        <p:spPr bwMode="auto">
          <a:xfrm>
            <a:off x="5444933" y="4678928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5" name="Freeform 871"/>
          <p:cNvSpPr>
            <a:spLocks/>
          </p:cNvSpPr>
          <p:nvPr/>
        </p:nvSpPr>
        <p:spPr bwMode="auto">
          <a:xfrm>
            <a:off x="5783071" y="5113506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6" name="Freeform 872"/>
          <p:cNvSpPr>
            <a:spLocks/>
          </p:cNvSpPr>
          <p:nvPr/>
        </p:nvSpPr>
        <p:spPr bwMode="auto">
          <a:xfrm>
            <a:off x="5219905" y="4746794"/>
            <a:ext cx="182166" cy="515541"/>
          </a:xfrm>
          <a:custGeom>
            <a:avLst/>
            <a:gdLst>
              <a:gd name="T0" fmla="*/ 139 w 254"/>
              <a:gd name="T1" fmla="*/ 387 h 722"/>
              <a:gd name="T2" fmla="*/ 125 w 254"/>
              <a:gd name="T3" fmla="*/ 363 h 722"/>
              <a:gd name="T4" fmla="*/ 123 w 254"/>
              <a:gd name="T5" fmla="*/ 360 h 722"/>
              <a:gd name="T6" fmla="*/ 123 w 254"/>
              <a:gd name="T7" fmla="*/ 359 h 722"/>
              <a:gd name="T8" fmla="*/ 123 w 254"/>
              <a:gd name="T9" fmla="*/ 359 h 722"/>
              <a:gd name="T10" fmla="*/ 119 w 254"/>
              <a:gd name="T11" fmla="*/ 348 h 722"/>
              <a:gd name="T12" fmla="*/ 110 w 254"/>
              <a:gd name="T13" fmla="*/ 323 h 722"/>
              <a:gd name="T14" fmla="*/ 110 w 254"/>
              <a:gd name="T15" fmla="*/ 322 h 722"/>
              <a:gd name="T16" fmla="*/ 110 w 254"/>
              <a:gd name="T17" fmla="*/ 320 h 722"/>
              <a:gd name="T18" fmla="*/ 109 w 254"/>
              <a:gd name="T19" fmla="*/ 310 h 722"/>
              <a:gd name="T20" fmla="*/ 108 w 254"/>
              <a:gd name="T21" fmla="*/ 289 h 722"/>
              <a:gd name="T22" fmla="*/ 107 w 254"/>
              <a:gd name="T23" fmla="*/ 257 h 722"/>
              <a:gd name="T24" fmla="*/ 86 w 254"/>
              <a:gd name="T25" fmla="*/ 189 h 722"/>
              <a:gd name="T26" fmla="*/ 12 w 254"/>
              <a:gd name="T27" fmla="*/ 21 h 722"/>
              <a:gd name="T28" fmla="*/ 4 w 254"/>
              <a:gd name="T29" fmla="*/ 23 h 722"/>
              <a:gd name="T30" fmla="*/ 132 w 254"/>
              <a:gd name="T31" fmla="*/ 500 h 722"/>
              <a:gd name="T32" fmla="*/ 187 w 254"/>
              <a:gd name="T33" fmla="*/ 684 h 722"/>
              <a:gd name="T34" fmla="*/ 228 w 254"/>
              <a:gd name="T35" fmla="*/ 722 h 722"/>
              <a:gd name="T36" fmla="*/ 252 w 254"/>
              <a:gd name="T37" fmla="*/ 714 h 722"/>
              <a:gd name="T38" fmla="*/ 248 w 254"/>
              <a:gd name="T39" fmla="*/ 706 h 722"/>
              <a:gd name="T40" fmla="*/ 182 w 254"/>
              <a:gd name="T41" fmla="*/ 544 h 722"/>
              <a:gd name="T42" fmla="*/ 139 w 254"/>
              <a:gd name="T43" fmla="*/ 387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4" h="722">
                <a:moveTo>
                  <a:pt x="139" y="387"/>
                </a:moveTo>
                <a:cubicBezTo>
                  <a:pt x="134" y="377"/>
                  <a:pt x="129" y="371"/>
                  <a:pt x="125" y="363"/>
                </a:cubicBezTo>
                <a:cubicBezTo>
                  <a:pt x="123" y="360"/>
                  <a:pt x="123" y="360"/>
                  <a:pt x="123" y="360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4" y="363"/>
                  <a:pt x="119" y="348"/>
                </a:cubicBezTo>
                <a:cubicBezTo>
                  <a:pt x="114" y="334"/>
                  <a:pt x="110" y="323"/>
                  <a:pt x="110" y="323"/>
                </a:cubicBezTo>
                <a:cubicBezTo>
                  <a:pt x="110" y="322"/>
                  <a:pt x="110" y="322"/>
                  <a:pt x="110" y="322"/>
                </a:cubicBezTo>
                <a:cubicBezTo>
                  <a:pt x="110" y="320"/>
                  <a:pt x="110" y="320"/>
                  <a:pt x="110" y="320"/>
                </a:cubicBezTo>
                <a:cubicBezTo>
                  <a:pt x="109" y="310"/>
                  <a:pt x="109" y="310"/>
                  <a:pt x="109" y="310"/>
                </a:cubicBezTo>
                <a:cubicBezTo>
                  <a:pt x="108" y="289"/>
                  <a:pt x="108" y="289"/>
                  <a:pt x="108" y="289"/>
                </a:cubicBezTo>
                <a:cubicBezTo>
                  <a:pt x="108" y="289"/>
                  <a:pt x="108" y="275"/>
                  <a:pt x="107" y="257"/>
                </a:cubicBezTo>
                <a:cubicBezTo>
                  <a:pt x="106" y="239"/>
                  <a:pt x="96" y="208"/>
                  <a:pt x="86" y="189"/>
                </a:cubicBezTo>
                <a:cubicBezTo>
                  <a:pt x="59" y="134"/>
                  <a:pt x="33" y="79"/>
                  <a:pt x="12" y="21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90"/>
                  <a:pt x="89" y="347"/>
                  <a:pt x="132" y="500"/>
                </a:cubicBezTo>
                <a:cubicBezTo>
                  <a:pt x="149" y="560"/>
                  <a:pt x="167" y="622"/>
                  <a:pt x="187" y="684"/>
                </a:cubicBezTo>
                <a:cubicBezTo>
                  <a:pt x="194" y="705"/>
                  <a:pt x="212" y="722"/>
                  <a:pt x="228" y="722"/>
                </a:cubicBezTo>
                <a:cubicBezTo>
                  <a:pt x="243" y="722"/>
                  <a:pt x="254" y="718"/>
                  <a:pt x="252" y="714"/>
                </a:cubicBezTo>
                <a:cubicBezTo>
                  <a:pt x="248" y="706"/>
                  <a:pt x="248" y="706"/>
                  <a:pt x="248" y="706"/>
                </a:cubicBezTo>
                <a:cubicBezTo>
                  <a:pt x="224" y="653"/>
                  <a:pt x="201" y="599"/>
                  <a:pt x="182" y="544"/>
                </a:cubicBezTo>
                <a:cubicBezTo>
                  <a:pt x="159" y="488"/>
                  <a:pt x="156" y="422"/>
                  <a:pt x="139" y="38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7" name="Freeform 873"/>
          <p:cNvSpPr>
            <a:spLocks/>
          </p:cNvSpPr>
          <p:nvPr/>
        </p:nvSpPr>
        <p:spPr bwMode="auto">
          <a:xfrm>
            <a:off x="5784262" y="4586060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8" name="Freeform 874"/>
          <p:cNvSpPr>
            <a:spLocks/>
          </p:cNvSpPr>
          <p:nvPr/>
        </p:nvSpPr>
        <p:spPr bwMode="auto">
          <a:xfrm>
            <a:off x="6329568" y="4871810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9" name="Freeform 875"/>
          <p:cNvSpPr>
            <a:spLocks/>
          </p:cNvSpPr>
          <p:nvPr/>
        </p:nvSpPr>
        <p:spPr bwMode="auto">
          <a:xfrm>
            <a:off x="7177293" y="4750366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0" name="Freeform 876"/>
          <p:cNvSpPr>
            <a:spLocks/>
          </p:cNvSpPr>
          <p:nvPr/>
        </p:nvSpPr>
        <p:spPr bwMode="auto">
          <a:xfrm>
            <a:off x="7808325" y="4606300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1" name="Freeform 877"/>
          <p:cNvSpPr>
            <a:spLocks/>
          </p:cNvSpPr>
          <p:nvPr/>
        </p:nvSpPr>
        <p:spPr bwMode="auto">
          <a:xfrm>
            <a:off x="7841662" y="4990872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2" name="Freeform 878"/>
          <p:cNvSpPr>
            <a:spLocks/>
          </p:cNvSpPr>
          <p:nvPr/>
        </p:nvSpPr>
        <p:spPr bwMode="auto">
          <a:xfrm>
            <a:off x="8329818" y="4714647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3" name="Freeform 879"/>
          <p:cNvSpPr>
            <a:spLocks/>
          </p:cNvSpPr>
          <p:nvPr/>
        </p:nvSpPr>
        <p:spPr bwMode="auto">
          <a:xfrm>
            <a:off x="8647714" y="4536054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4" name="Freeform 880"/>
          <p:cNvSpPr>
            <a:spLocks/>
          </p:cNvSpPr>
          <p:nvPr/>
        </p:nvSpPr>
        <p:spPr bwMode="auto">
          <a:xfrm>
            <a:off x="8638190" y="4878954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5" name="Freeform 881"/>
          <p:cNvSpPr>
            <a:spLocks/>
          </p:cNvSpPr>
          <p:nvPr/>
        </p:nvSpPr>
        <p:spPr bwMode="auto">
          <a:xfrm>
            <a:off x="9045383" y="4722981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6" name="Freeform 882"/>
          <p:cNvSpPr>
            <a:spLocks/>
          </p:cNvSpPr>
          <p:nvPr/>
        </p:nvSpPr>
        <p:spPr bwMode="auto">
          <a:xfrm>
            <a:off x="5544946" y="4775369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7" name="Freeform 883"/>
          <p:cNvSpPr>
            <a:spLocks/>
          </p:cNvSpPr>
          <p:nvPr/>
        </p:nvSpPr>
        <p:spPr bwMode="auto">
          <a:xfrm>
            <a:off x="5787834" y="5156369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8" name="Freeform 884"/>
          <p:cNvSpPr>
            <a:spLocks/>
          </p:cNvSpPr>
          <p:nvPr/>
        </p:nvSpPr>
        <p:spPr bwMode="auto">
          <a:xfrm>
            <a:off x="5656864" y="4357459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9" name="Freeform 885"/>
          <p:cNvSpPr>
            <a:spLocks/>
          </p:cNvSpPr>
          <p:nvPr/>
        </p:nvSpPr>
        <p:spPr bwMode="auto">
          <a:xfrm>
            <a:off x="5273483" y="4558675"/>
            <a:ext cx="138113" cy="703660"/>
          </a:xfrm>
          <a:custGeom>
            <a:avLst/>
            <a:gdLst>
              <a:gd name="T0" fmla="*/ 141 w 193"/>
              <a:gd name="T1" fmla="*/ 535 h 986"/>
              <a:gd name="T2" fmla="*/ 9 w 193"/>
              <a:gd name="T3" fmla="*/ 21 h 986"/>
              <a:gd name="T4" fmla="*/ 1 w 193"/>
              <a:gd name="T5" fmla="*/ 23 h 986"/>
              <a:gd name="T6" fmla="*/ 19 w 193"/>
              <a:gd name="T7" fmla="*/ 310 h 986"/>
              <a:gd name="T8" fmla="*/ 30 w 193"/>
              <a:gd name="T9" fmla="*/ 473 h 986"/>
              <a:gd name="T10" fmla="*/ 31 w 193"/>
              <a:gd name="T11" fmla="*/ 488 h 986"/>
              <a:gd name="T12" fmla="*/ 34 w 193"/>
              <a:gd name="T13" fmla="*/ 553 h 986"/>
              <a:gd name="T14" fmla="*/ 35 w 193"/>
              <a:gd name="T15" fmla="*/ 574 h 986"/>
              <a:gd name="T16" fmla="*/ 36 w 193"/>
              <a:gd name="T17" fmla="*/ 584 h 986"/>
              <a:gd name="T18" fmla="*/ 36 w 193"/>
              <a:gd name="T19" fmla="*/ 586 h 986"/>
              <a:gd name="T20" fmla="*/ 36 w 193"/>
              <a:gd name="T21" fmla="*/ 587 h 986"/>
              <a:gd name="T22" fmla="*/ 45 w 193"/>
              <a:gd name="T23" fmla="*/ 612 h 986"/>
              <a:gd name="T24" fmla="*/ 49 w 193"/>
              <a:gd name="T25" fmla="*/ 623 h 986"/>
              <a:gd name="T26" fmla="*/ 49 w 193"/>
              <a:gd name="T27" fmla="*/ 623 h 986"/>
              <a:gd name="T28" fmla="*/ 49 w 193"/>
              <a:gd name="T29" fmla="*/ 624 h 986"/>
              <a:gd name="T30" fmla="*/ 51 w 193"/>
              <a:gd name="T31" fmla="*/ 627 h 986"/>
              <a:gd name="T32" fmla="*/ 65 w 193"/>
              <a:gd name="T33" fmla="*/ 651 h 986"/>
              <a:gd name="T34" fmla="*/ 108 w 193"/>
              <a:gd name="T35" fmla="*/ 808 h 986"/>
              <a:gd name="T36" fmla="*/ 174 w 193"/>
              <a:gd name="T37" fmla="*/ 970 h 986"/>
              <a:gd name="T38" fmla="*/ 178 w 193"/>
              <a:gd name="T39" fmla="*/ 978 h 986"/>
              <a:gd name="T40" fmla="*/ 187 w 193"/>
              <a:gd name="T41" fmla="*/ 986 h 986"/>
              <a:gd name="T42" fmla="*/ 191 w 193"/>
              <a:gd name="T43" fmla="*/ 946 h 986"/>
              <a:gd name="T44" fmla="*/ 186 w 193"/>
              <a:gd name="T45" fmla="*/ 884 h 986"/>
              <a:gd name="T46" fmla="*/ 159 w 193"/>
              <a:gd name="T47" fmla="*/ 612 h 986"/>
              <a:gd name="T48" fmla="*/ 141 w 193"/>
              <a:gd name="T49" fmla="*/ 535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3" h="986">
                <a:moveTo>
                  <a:pt x="141" y="535"/>
                </a:moveTo>
                <a:cubicBezTo>
                  <a:pt x="81" y="366"/>
                  <a:pt x="53" y="194"/>
                  <a:pt x="9" y="21"/>
                </a:cubicBezTo>
                <a:cubicBezTo>
                  <a:pt x="4" y="0"/>
                  <a:pt x="0" y="1"/>
                  <a:pt x="1" y="23"/>
                </a:cubicBezTo>
                <a:cubicBezTo>
                  <a:pt x="6" y="119"/>
                  <a:pt x="12" y="215"/>
                  <a:pt x="19" y="310"/>
                </a:cubicBezTo>
                <a:cubicBezTo>
                  <a:pt x="23" y="364"/>
                  <a:pt x="27" y="419"/>
                  <a:pt x="30" y="473"/>
                </a:cubicBezTo>
                <a:cubicBezTo>
                  <a:pt x="31" y="488"/>
                  <a:pt x="31" y="488"/>
                  <a:pt x="31" y="488"/>
                </a:cubicBezTo>
                <a:cubicBezTo>
                  <a:pt x="34" y="553"/>
                  <a:pt x="34" y="553"/>
                  <a:pt x="34" y="553"/>
                </a:cubicBezTo>
                <a:cubicBezTo>
                  <a:pt x="35" y="574"/>
                  <a:pt x="35" y="574"/>
                  <a:pt x="35" y="574"/>
                </a:cubicBezTo>
                <a:cubicBezTo>
                  <a:pt x="36" y="584"/>
                  <a:pt x="36" y="584"/>
                  <a:pt x="36" y="584"/>
                </a:cubicBezTo>
                <a:cubicBezTo>
                  <a:pt x="36" y="586"/>
                  <a:pt x="36" y="586"/>
                  <a:pt x="36" y="586"/>
                </a:cubicBezTo>
                <a:cubicBezTo>
                  <a:pt x="36" y="586"/>
                  <a:pt x="36" y="586"/>
                  <a:pt x="36" y="587"/>
                </a:cubicBezTo>
                <a:cubicBezTo>
                  <a:pt x="36" y="587"/>
                  <a:pt x="40" y="598"/>
                  <a:pt x="45" y="612"/>
                </a:cubicBezTo>
                <a:cubicBezTo>
                  <a:pt x="50" y="627"/>
                  <a:pt x="49" y="623"/>
                  <a:pt x="49" y="623"/>
                </a:cubicBezTo>
                <a:cubicBezTo>
                  <a:pt x="49" y="623"/>
                  <a:pt x="49" y="623"/>
                  <a:pt x="49" y="623"/>
                </a:cubicBezTo>
                <a:cubicBezTo>
                  <a:pt x="49" y="624"/>
                  <a:pt x="49" y="624"/>
                  <a:pt x="49" y="624"/>
                </a:cubicBezTo>
                <a:cubicBezTo>
                  <a:pt x="51" y="627"/>
                  <a:pt x="51" y="627"/>
                  <a:pt x="51" y="627"/>
                </a:cubicBezTo>
                <a:cubicBezTo>
                  <a:pt x="55" y="635"/>
                  <a:pt x="60" y="641"/>
                  <a:pt x="65" y="651"/>
                </a:cubicBezTo>
                <a:cubicBezTo>
                  <a:pt x="82" y="686"/>
                  <a:pt x="85" y="752"/>
                  <a:pt x="108" y="808"/>
                </a:cubicBezTo>
                <a:cubicBezTo>
                  <a:pt x="127" y="863"/>
                  <a:pt x="150" y="917"/>
                  <a:pt x="174" y="970"/>
                </a:cubicBezTo>
                <a:cubicBezTo>
                  <a:pt x="174" y="970"/>
                  <a:pt x="176" y="973"/>
                  <a:pt x="178" y="978"/>
                </a:cubicBezTo>
                <a:cubicBezTo>
                  <a:pt x="180" y="982"/>
                  <a:pt x="184" y="986"/>
                  <a:pt x="187" y="986"/>
                </a:cubicBezTo>
                <a:cubicBezTo>
                  <a:pt x="191" y="986"/>
                  <a:pt x="193" y="968"/>
                  <a:pt x="191" y="946"/>
                </a:cubicBezTo>
                <a:cubicBezTo>
                  <a:pt x="190" y="924"/>
                  <a:pt x="188" y="904"/>
                  <a:pt x="186" y="884"/>
                </a:cubicBezTo>
                <a:cubicBezTo>
                  <a:pt x="175" y="792"/>
                  <a:pt x="169" y="701"/>
                  <a:pt x="159" y="612"/>
                </a:cubicBezTo>
                <a:cubicBezTo>
                  <a:pt x="157" y="590"/>
                  <a:pt x="148" y="556"/>
                  <a:pt x="141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0" name="Freeform 886"/>
          <p:cNvSpPr>
            <a:spLocks/>
          </p:cNvSpPr>
          <p:nvPr/>
        </p:nvSpPr>
        <p:spPr bwMode="auto">
          <a:xfrm>
            <a:off x="6275989" y="4536054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1" name="Freeform 887"/>
          <p:cNvSpPr>
            <a:spLocks/>
          </p:cNvSpPr>
          <p:nvPr/>
        </p:nvSpPr>
        <p:spPr bwMode="auto">
          <a:xfrm>
            <a:off x="7463043" y="4564629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2" name="Freeform 888"/>
          <p:cNvSpPr>
            <a:spLocks/>
          </p:cNvSpPr>
          <p:nvPr/>
        </p:nvSpPr>
        <p:spPr bwMode="auto">
          <a:xfrm>
            <a:off x="7283259" y="478013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3" name="Freeform 889"/>
          <p:cNvSpPr>
            <a:spLocks/>
          </p:cNvSpPr>
          <p:nvPr/>
        </p:nvSpPr>
        <p:spPr bwMode="auto">
          <a:xfrm>
            <a:off x="7407084" y="5218281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4" name="Freeform 890"/>
          <p:cNvSpPr>
            <a:spLocks/>
          </p:cNvSpPr>
          <p:nvPr/>
        </p:nvSpPr>
        <p:spPr bwMode="auto">
          <a:xfrm>
            <a:off x="7679737" y="4690835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5" name="Freeform 891"/>
          <p:cNvSpPr>
            <a:spLocks/>
          </p:cNvSpPr>
          <p:nvPr/>
        </p:nvSpPr>
        <p:spPr bwMode="auto">
          <a:xfrm>
            <a:off x="8105980" y="4533672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6" name="Freeform 892"/>
          <p:cNvSpPr>
            <a:spLocks/>
          </p:cNvSpPr>
          <p:nvPr/>
        </p:nvSpPr>
        <p:spPr bwMode="auto">
          <a:xfrm>
            <a:off x="8091694" y="4589632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7" name="Freeform 893"/>
          <p:cNvSpPr>
            <a:spLocks/>
          </p:cNvSpPr>
          <p:nvPr/>
        </p:nvSpPr>
        <p:spPr bwMode="auto">
          <a:xfrm>
            <a:off x="8072643" y="5102791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8" name="Freeform 894"/>
          <p:cNvSpPr>
            <a:spLocks/>
          </p:cNvSpPr>
          <p:nvPr/>
        </p:nvSpPr>
        <p:spPr bwMode="auto">
          <a:xfrm>
            <a:off x="8567943" y="4633685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9" name="Freeform 895"/>
          <p:cNvSpPr>
            <a:spLocks/>
          </p:cNvSpPr>
          <p:nvPr/>
        </p:nvSpPr>
        <p:spPr bwMode="auto">
          <a:xfrm>
            <a:off x="8756062" y="4769416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0" name="Freeform 896"/>
          <p:cNvSpPr>
            <a:spLocks/>
          </p:cNvSpPr>
          <p:nvPr/>
        </p:nvSpPr>
        <p:spPr bwMode="auto">
          <a:xfrm>
            <a:off x="6384337" y="4837281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1" name="Freeform 897"/>
          <p:cNvSpPr>
            <a:spLocks/>
          </p:cNvSpPr>
          <p:nvPr/>
        </p:nvSpPr>
        <p:spPr bwMode="auto">
          <a:xfrm>
            <a:off x="6651037" y="4937294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2" name="Freeform 898"/>
          <p:cNvSpPr>
            <a:spLocks/>
          </p:cNvSpPr>
          <p:nvPr/>
        </p:nvSpPr>
        <p:spPr bwMode="auto">
          <a:xfrm>
            <a:off x="7189199" y="4949200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3" name="Freeform 899"/>
          <p:cNvSpPr>
            <a:spLocks/>
          </p:cNvSpPr>
          <p:nvPr/>
        </p:nvSpPr>
        <p:spPr bwMode="auto">
          <a:xfrm>
            <a:off x="6203362" y="5227806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4" name="Freeform 900"/>
          <p:cNvSpPr>
            <a:spLocks/>
          </p:cNvSpPr>
          <p:nvPr/>
        </p:nvSpPr>
        <p:spPr bwMode="auto">
          <a:xfrm>
            <a:off x="6104540" y="4961106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5" name="Freeform 901"/>
          <p:cNvSpPr>
            <a:spLocks/>
          </p:cNvSpPr>
          <p:nvPr/>
        </p:nvSpPr>
        <p:spPr bwMode="auto">
          <a:xfrm>
            <a:off x="5889037" y="4453900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6" name="Freeform 902"/>
          <p:cNvSpPr>
            <a:spLocks/>
          </p:cNvSpPr>
          <p:nvPr/>
        </p:nvSpPr>
        <p:spPr bwMode="auto">
          <a:xfrm>
            <a:off x="5914040" y="4627731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7" name="Freeform 903"/>
          <p:cNvSpPr>
            <a:spLocks/>
          </p:cNvSpPr>
          <p:nvPr/>
        </p:nvSpPr>
        <p:spPr bwMode="auto">
          <a:xfrm>
            <a:off x="5690202" y="4842044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8" name="Freeform 904"/>
          <p:cNvSpPr>
            <a:spLocks/>
          </p:cNvSpPr>
          <p:nvPr/>
        </p:nvSpPr>
        <p:spPr bwMode="auto">
          <a:xfrm>
            <a:off x="5366352" y="4475331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9" name="Freeform 905"/>
          <p:cNvSpPr>
            <a:spLocks/>
          </p:cNvSpPr>
          <p:nvPr/>
        </p:nvSpPr>
        <p:spPr bwMode="auto">
          <a:xfrm>
            <a:off x="8157178" y="4696788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0" name="Freeform 906"/>
          <p:cNvSpPr>
            <a:spLocks/>
          </p:cNvSpPr>
          <p:nvPr/>
        </p:nvSpPr>
        <p:spPr bwMode="auto">
          <a:xfrm>
            <a:off x="7914290" y="4715838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1" name="Freeform 907"/>
          <p:cNvSpPr>
            <a:spLocks/>
          </p:cNvSpPr>
          <p:nvPr/>
        </p:nvSpPr>
        <p:spPr bwMode="auto">
          <a:xfrm>
            <a:off x="8925130" y="4905148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2" name="Freeform 908"/>
          <p:cNvSpPr>
            <a:spLocks/>
          </p:cNvSpPr>
          <p:nvPr/>
        </p:nvSpPr>
        <p:spPr bwMode="auto">
          <a:xfrm>
            <a:off x="8881077" y="4539625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3" name="Freeform 909"/>
          <p:cNvSpPr>
            <a:spLocks/>
          </p:cNvSpPr>
          <p:nvPr/>
        </p:nvSpPr>
        <p:spPr bwMode="auto">
          <a:xfrm>
            <a:off x="8858456" y="4721791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4" name="Freeform 910"/>
          <p:cNvSpPr>
            <a:spLocks/>
          </p:cNvSpPr>
          <p:nvPr/>
        </p:nvSpPr>
        <p:spPr bwMode="auto">
          <a:xfrm>
            <a:off x="8472694" y="4700360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5" name="Freeform 911"/>
          <p:cNvSpPr>
            <a:spLocks/>
          </p:cNvSpPr>
          <p:nvPr/>
        </p:nvSpPr>
        <p:spPr bwMode="auto">
          <a:xfrm>
            <a:off x="8938227" y="4692025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6" name="Freeform 912"/>
          <p:cNvSpPr>
            <a:spLocks/>
          </p:cNvSpPr>
          <p:nvPr/>
        </p:nvSpPr>
        <p:spPr bwMode="auto">
          <a:xfrm>
            <a:off x="8046449" y="4589631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7" name="Freeform 913"/>
          <p:cNvSpPr>
            <a:spLocks/>
          </p:cNvSpPr>
          <p:nvPr/>
        </p:nvSpPr>
        <p:spPr bwMode="auto">
          <a:xfrm>
            <a:off x="7074899" y="4831329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8" name="Freeform 914"/>
          <p:cNvSpPr>
            <a:spLocks/>
          </p:cNvSpPr>
          <p:nvPr/>
        </p:nvSpPr>
        <p:spPr bwMode="auto">
          <a:xfrm>
            <a:off x="6865349" y="4462235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9" name="Freeform 915"/>
          <p:cNvSpPr>
            <a:spLocks/>
          </p:cNvSpPr>
          <p:nvPr/>
        </p:nvSpPr>
        <p:spPr bwMode="auto">
          <a:xfrm>
            <a:off x="7627349" y="5042069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0" name="Freeform 916"/>
          <p:cNvSpPr>
            <a:spLocks/>
          </p:cNvSpPr>
          <p:nvPr/>
        </p:nvSpPr>
        <p:spPr bwMode="auto">
          <a:xfrm>
            <a:off x="6085490" y="4764654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1" name="Freeform 917"/>
          <p:cNvSpPr>
            <a:spLocks/>
          </p:cNvSpPr>
          <p:nvPr/>
        </p:nvSpPr>
        <p:spPr bwMode="auto">
          <a:xfrm>
            <a:off x="7293974" y="4869429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2" name="Freeform 918"/>
          <p:cNvSpPr>
            <a:spLocks/>
          </p:cNvSpPr>
          <p:nvPr/>
        </p:nvSpPr>
        <p:spPr bwMode="auto">
          <a:xfrm>
            <a:off x="8209564" y="4680119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3" name="Freeform 919"/>
          <p:cNvSpPr>
            <a:spLocks/>
          </p:cNvSpPr>
          <p:nvPr/>
        </p:nvSpPr>
        <p:spPr bwMode="auto">
          <a:xfrm>
            <a:off x="7842852" y="4646781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4" name="Freeform 920"/>
          <p:cNvSpPr>
            <a:spLocks/>
          </p:cNvSpPr>
          <p:nvPr/>
        </p:nvSpPr>
        <p:spPr bwMode="auto">
          <a:xfrm>
            <a:off x="8812021" y="4502716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5" name="Freeform 921"/>
          <p:cNvSpPr>
            <a:spLocks/>
          </p:cNvSpPr>
          <p:nvPr/>
        </p:nvSpPr>
        <p:spPr bwMode="auto">
          <a:xfrm>
            <a:off x="5853318" y="4506288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6" name="Freeform 851"/>
          <p:cNvSpPr>
            <a:spLocks/>
          </p:cNvSpPr>
          <p:nvPr/>
        </p:nvSpPr>
        <p:spPr bwMode="auto">
          <a:xfrm>
            <a:off x="5021786" y="4812279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7" name="Freeform 852"/>
          <p:cNvSpPr>
            <a:spLocks/>
          </p:cNvSpPr>
          <p:nvPr/>
        </p:nvSpPr>
        <p:spPr bwMode="auto">
          <a:xfrm>
            <a:off x="5111083" y="448961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8" name="Freeform 853"/>
          <p:cNvSpPr>
            <a:spLocks/>
          </p:cNvSpPr>
          <p:nvPr/>
        </p:nvSpPr>
        <p:spPr bwMode="auto">
          <a:xfrm>
            <a:off x="5430171" y="4853950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9" name="Freeform 854"/>
          <p:cNvSpPr>
            <a:spLocks/>
          </p:cNvSpPr>
          <p:nvPr/>
        </p:nvSpPr>
        <p:spPr bwMode="auto">
          <a:xfrm>
            <a:off x="5487321" y="4643210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0" name="Freeform 865"/>
          <p:cNvSpPr>
            <a:spLocks/>
          </p:cNvSpPr>
          <p:nvPr/>
        </p:nvSpPr>
        <p:spPr bwMode="auto">
          <a:xfrm>
            <a:off x="4876530" y="4934913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1" name="Freeform 866"/>
          <p:cNvSpPr>
            <a:spLocks/>
          </p:cNvSpPr>
          <p:nvPr/>
        </p:nvSpPr>
        <p:spPr bwMode="auto">
          <a:xfrm>
            <a:off x="4915821" y="464201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2" name="Freeform 867"/>
          <p:cNvSpPr>
            <a:spLocks/>
          </p:cNvSpPr>
          <p:nvPr/>
        </p:nvSpPr>
        <p:spPr bwMode="auto">
          <a:xfrm>
            <a:off x="5139658" y="4574153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3" name="Freeform 868"/>
          <p:cNvSpPr>
            <a:spLocks/>
          </p:cNvSpPr>
          <p:nvPr/>
        </p:nvSpPr>
        <p:spPr bwMode="auto">
          <a:xfrm>
            <a:off x="5563521" y="4638448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4" name="Freeform 878"/>
          <p:cNvSpPr>
            <a:spLocks/>
          </p:cNvSpPr>
          <p:nvPr/>
        </p:nvSpPr>
        <p:spPr bwMode="auto">
          <a:xfrm>
            <a:off x="4926536" y="4714647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5" name="Freeform 879"/>
          <p:cNvSpPr>
            <a:spLocks/>
          </p:cNvSpPr>
          <p:nvPr/>
        </p:nvSpPr>
        <p:spPr bwMode="auto">
          <a:xfrm>
            <a:off x="5244433" y="4536054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6" name="Freeform 880"/>
          <p:cNvSpPr>
            <a:spLocks/>
          </p:cNvSpPr>
          <p:nvPr/>
        </p:nvSpPr>
        <p:spPr bwMode="auto">
          <a:xfrm>
            <a:off x="5234908" y="4878954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7" name="Freeform 881"/>
          <p:cNvSpPr>
            <a:spLocks/>
          </p:cNvSpPr>
          <p:nvPr/>
        </p:nvSpPr>
        <p:spPr bwMode="auto">
          <a:xfrm>
            <a:off x="5642101" y="4722981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8" name="Freeform 894"/>
          <p:cNvSpPr>
            <a:spLocks/>
          </p:cNvSpPr>
          <p:nvPr/>
        </p:nvSpPr>
        <p:spPr bwMode="auto">
          <a:xfrm>
            <a:off x="5164661" y="4633685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9" name="Freeform 895"/>
          <p:cNvSpPr>
            <a:spLocks/>
          </p:cNvSpPr>
          <p:nvPr/>
        </p:nvSpPr>
        <p:spPr bwMode="auto">
          <a:xfrm>
            <a:off x="5352780" y="4769416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0" name="Freeform 907"/>
          <p:cNvSpPr>
            <a:spLocks/>
          </p:cNvSpPr>
          <p:nvPr/>
        </p:nvSpPr>
        <p:spPr bwMode="auto">
          <a:xfrm>
            <a:off x="5521849" y="4905148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1" name="Freeform 908"/>
          <p:cNvSpPr>
            <a:spLocks/>
          </p:cNvSpPr>
          <p:nvPr/>
        </p:nvSpPr>
        <p:spPr bwMode="auto">
          <a:xfrm>
            <a:off x="5477795" y="4539625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2" name="Freeform 909"/>
          <p:cNvSpPr>
            <a:spLocks/>
          </p:cNvSpPr>
          <p:nvPr/>
        </p:nvSpPr>
        <p:spPr bwMode="auto">
          <a:xfrm>
            <a:off x="5455174" y="4721791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3" name="Freeform 910"/>
          <p:cNvSpPr>
            <a:spLocks/>
          </p:cNvSpPr>
          <p:nvPr/>
        </p:nvSpPr>
        <p:spPr bwMode="auto">
          <a:xfrm>
            <a:off x="5069412" y="4700360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4" name="Freeform 911"/>
          <p:cNvSpPr>
            <a:spLocks/>
          </p:cNvSpPr>
          <p:nvPr/>
        </p:nvSpPr>
        <p:spPr bwMode="auto">
          <a:xfrm>
            <a:off x="5534946" y="4692025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5" name="Freeform 920"/>
          <p:cNvSpPr>
            <a:spLocks/>
          </p:cNvSpPr>
          <p:nvPr/>
        </p:nvSpPr>
        <p:spPr bwMode="auto">
          <a:xfrm>
            <a:off x="5408740" y="4502716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6" name="Freeform 921"/>
          <p:cNvSpPr>
            <a:spLocks/>
          </p:cNvSpPr>
          <p:nvPr/>
        </p:nvSpPr>
        <p:spPr bwMode="auto">
          <a:xfrm>
            <a:off x="2450036" y="4506288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7" name="Freeform 868"/>
          <p:cNvSpPr>
            <a:spLocks/>
          </p:cNvSpPr>
          <p:nvPr/>
        </p:nvSpPr>
        <p:spPr bwMode="auto">
          <a:xfrm>
            <a:off x="2080197" y="4638448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8" name="Freeform 881"/>
          <p:cNvSpPr>
            <a:spLocks/>
          </p:cNvSpPr>
          <p:nvPr/>
        </p:nvSpPr>
        <p:spPr bwMode="auto">
          <a:xfrm>
            <a:off x="2158778" y="4722981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9" name="Freeform 911"/>
          <p:cNvSpPr>
            <a:spLocks/>
          </p:cNvSpPr>
          <p:nvPr/>
        </p:nvSpPr>
        <p:spPr bwMode="auto">
          <a:xfrm>
            <a:off x="2051622" y="4692025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4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451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4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247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602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436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336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622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225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679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373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64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15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637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99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55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47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65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373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347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62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4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163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59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293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464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499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647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362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78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18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43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116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434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19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45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49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434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262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377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378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6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431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442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364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2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474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56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493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429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28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373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302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282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26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403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414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454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21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632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0" nodeType="withEffect">
                                  <p:stCondLst>
                                    <p:cond delay="123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324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372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67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367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64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grpId="0" nodeType="withEffect">
                                  <p:stCondLst>
                                    <p:cond delay="391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32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grpId="0" nodeType="withEffect">
                                  <p:stCondLst>
                                    <p:cond delay="418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612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grpId="0" nodeType="withEffect">
                                  <p:stCondLst>
                                    <p:cond delay="235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647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486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386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108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69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grpId="0" nodeType="withEffect">
                                  <p:stCondLst>
                                    <p:cond delay="224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283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grpId="0" nodeType="withEffect">
                                  <p:stCondLst>
                                    <p:cond delay="208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2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grpId="0" nodeType="withEffect">
                                  <p:stCondLst>
                                    <p:cond delay="239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266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grpId="0" nodeType="withEffect">
                                  <p:stCondLst>
                                    <p:cond delay="302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237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46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grpId="0" nodeType="withEffect">
                                  <p:stCondLst>
                                    <p:cond delay="412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679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307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439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58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26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607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grpId="0" nodeType="withEffect">
                                  <p:stCondLst>
                                    <p:cond delay="93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418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668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216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4" fill="hold" grpId="0" nodeType="withEffect">
                                  <p:stCondLst>
                                    <p:cond delay="184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83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59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grpId="0" nodeType="withEffect">
                                  <p:stCondLst>
                                    <p:cond delay="425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674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416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4" fill="hold" grpId="0" nodeType="withEffect">
                                  <p:stCondLst>
                                    <p:cond delay="236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222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grpId="0" nodeType="withEffect">
                                  <p:stCondLst>
                                    <p:cond delay="95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373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grpId="0" nodeType="withEffect">
                                  <p:stCondLst>
                                    <p:cond delay="263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66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4" fill="hold" grpId="0" nodeType="withEffect">
                                  <p:stCondLst>
                                    <p:cond delay="404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48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332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4" fill="hold" grpId="0" nodeType="withEffect">
                                  <p:stCondLst>
                                    <p:cond delay="262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631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282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4" fill="hold" grpId="0" nodeType="withEffect">
                                  <p:stCondLst>
                                    <p:cond delay="39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44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4" fill="hold" grpId="0" nodeType="withEffect">
                                  <p:stCondLst>
                                    <p:cond delay="115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291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4" fill="hold" grpId="0" nodeType="withEffect">
                                  <p:stCondLst>
                                    <p:cond delay="264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236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2" presetClass="entr" presetSubtype="4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453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2" presetClass="entr" presetSubtype="4" fill="hold" grpId="0" nodeType="withEffect">
                                  <p:stCondLst>
                                    <p:cond delay="316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92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2" presetClass="entr" presetSubtype="4" fill="hold" grpId="0" nodeType="withEffect">
                                  <p:stCondLst>
                                    <p:cond delay="83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299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475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657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389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2" presetClass="entr" presetSubtype="4" fill="hold" grpId="0" nodeType="withEffect">
                                  <p:stCondLst>
                                    <p:cond delay="126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623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2" presetClass="entr" presetSubtype="4" fill="hold" grpId="0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267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666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2" presetClass="entr" presetSubtype="4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389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353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415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699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2" presetClass="entr" presetSubtype="4" fill="hold" grpId="0" nodeType="withEffect">
                                  <p:stCondLst>
                                    <p:cond delay="495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54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22" presetClass="entr" presetSubtype="4" fill="hold" grpId="0" nodeType="withEffect">
                                  <p:stCondLst>
                                    <p:cond delay="457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648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4" fill="hold" grpId="0" nodeType="withEffect">
                                  <p:stCondLst>
                                    <p:cond delay="43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352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4" fill="hold" grpId="0" nodeType="withEffect">
                                  <p:stCondLst>
                                    <p:cond delay="361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669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1" dur="604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4" dur="488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22" presetClass="entr" presetSubtype="4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396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22" presetClass="entr" presetSubtype="4" fill="hold" grpId="0" nodeType="withEffect">
                                  <p:stCondLst>
                                    <p:cond delay="125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435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3" dur="268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22" presetClass="entr" presetSubtype="4" fill="hold" grpId="0" nodeType="withEffect">
                                  <p:stCondLst>
                                    <p:cond delay="424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423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9" dur="499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22" presetClass="entr" presetSubtype="4" fill="hold" grpId="0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22" presetClass="entr" presetSubtype="4" fill="hold" grpId="0" nodeType="withEffect">
                                  <p:stCondLst>
                                    <p:cond delay="432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5" dur="529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8" dur="323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22" presetClass="entr" presetSubtype="4" fill="hold" grpId="0" nodeType="withEffect">
                                  <p:stCondLst>
                                    <p:cond delay="48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1" dur="493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513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22" presetClass="entr" presetSubtype="4" fill="hold" grpId="0" nodeType="withEffect">
                                  <p:stCondLst>
                                    <p:cond delay="385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383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629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3" dur="344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6" dur="52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9" dur="58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22" presetClass="entr" presetSubtype="4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2" dur="603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22" presetClass="entr" presetSubtype="4" fill="hold" grpId="0" nodeType="withEffect">
                                  <p:stCondLst>
                                    <p:cond delay="228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5" dur="401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8" dur="211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22" presetClass="entr" presetSubtype="4" fill="hold" grpId="0" nodeType="withEffect">
                                  <p:stCondLst>
                                    <p:cond delay="256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1" dur="38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4" dur="574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22" presetClass="entr" presetSubtype="4" fill="hold" grpId="0" nodeType="withEffect">
                                  <p:stCondLst>
                                    <p:cond delay="271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7" dur="646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22" presetClass="entr" presetSubtype="4" fill="hold" grpId="0" nodeType="withEffect">
                                  <p:stCondLst>
                                    <p:cond delay="45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0" dur="419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22" presetClass="entr" presetSubtype="4" fill="hold" grpId="0" nodeType="withEffect">
                                  <p:stCondLst>
                                    <p:cond delay="249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3" dur="298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22" presetClass="entr" presetSubtype="4" fill="hold" grpId="0" nodeType="withEffect">
                                  <p:stCondLst>
                                    <p:cond delay="458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6" dur="696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9" dur="443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22" presetClass="entr" presetSubtype="4" fill="hold" grpId="0" nodeType="withEffect">
                                  <p:stCondLst>
                                    <p:cond delay="473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427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5" dur="36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8" dur="689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22" presetClass="entr" presetSubtype="4" fill="hold" grpId="0" nodeType="withEffect">
                                  <p:stCondLst>
                                    <p:cond delay="491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1" dur="29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22" presetClass="entr" presetSubtype="4" fill="hold" grpId="0" nodeType="withEffect">
                                  <p:stCondLst>
                                    <p:cond delay="197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4" dur="21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22" presetClass="entr" presetSubtype="4" fill="hold" grpId="0" nodeType="withEffect">
                                  <p:stCondLst>
                                    <p:cond delay="138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7" dur="349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22" presetClass="entr" presetSubtype="4" fill="hold" grpId="0" nodeType="withEffect">
                                  <p:stCondLst>
                                    <p:cond delay="149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0" dur="597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3" dur="567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22" presetClass="entr" presetSubtype="4" fill="hold" grpId="0" nodeType="withEffect">
                                  <p:stCondLst>
                                    <p:cond delay="328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6" dur="688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9" dur="553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22" presetClass="entr" presetSubtype="4" fill="hold" grpId="0" nodeType="withEffect">
                                  <p:stCondLst>
                                    <p:cond delay="311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2" dur="531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5" dur="286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22" presetClass="entr" presetSubtype="4" fill="hold" grpId="0" nodeType="withEffect">
                                  <p:stCondLst>
                                    <p:cond delay="75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8" dur="479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22" presetClass="entr" presetSubtype="4" fill="hold" grpId="0" nodeType="withEffect">
                                  <p:stCondLst>
                                    <p:cond delay="122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1" dur="523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4" dur="424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22" presetClass="entr" presetSubtype="4" fill="hold" grpId="0" nodeType="withEffect">
                                  <p:stCondLst>
                                    <p:cond delay="5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7" dur="344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22" presetClass="entr" presetSubtype="4" fill="hold" grpId="0" nodeType="withEffect">
                                  <p:stCondLst>
                                    <p:cond delay="3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0" dur="644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22" presetClass="entr" presetSubtype="4" fill="hold" grpId="0" nodeType="withEffect">
                                  <p:stCondLst>
                                    <p:cond delay="34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3" dur="313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22" presetClass="entr" presetSubtype="4" fill="hold" grpId="0" nodeType="withEffect">
                                  <p:stCondLst>
                                    <p:cond delay="47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6" dur="28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9" dur="268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22" presetClass="entr" presetSubtype="4" fill="hold" grpId="0" nodeType="withEffect">
                                  <p:stCondLst>
                                    <p:cond delay="274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2" dur="44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22" presetClass="entr" presetSubtype="4" fill="hold" grpId="0" nodeType="withEffect">
                                  <p:stCondLst>
                                    <p:cond delay="61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5" dur="237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8" dur="423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presetID="22" presetClass="entr" presetSubtype="4" fill="hold" grpId="0" nodeType="withEffect">
                                  <p:stCondLst>
                                    <p:cond delay="153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1" dur="472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4" dur="57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7" dur="617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22" presetClass="entr" presetSubtype="4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0" dur="245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22" presetClass="entr" presetSubtype="4" fill="hold" grpId="0" nodeType="withEffect">
                                  <p:stCondLst>
                                    <p:cond delay="207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3" dur="497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22" presetClass="entr" presetSubtype="4" fill="hold" grpId="0" nodeType="withEffect">
                                  <p:stCondLst>
                                    <p:cond delay="16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6" dur="431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9" dur="532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22" presetClass="entr" presetSubtype="4" fill="hold" grpId="0" nodeType="withEffect">
                                  <p:stCondLst>
                                    <p:cond delay="313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2" dur="461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22" presetClass="entr" presetSubtype="4" fill="hold" grpId="0" nodeType="withEffect">
                                  <p:stCondLst>
                                    <p:cond delay="211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5" dur="273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367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9" presetID="22" presetClass="entr" presetSubtype="4" fill="hold" grpId="0" nodeType="withEffect">
                                  <p:stCondLst>
                                    <p:cond delay="74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1" dur="569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22" presetClass="entr" presetSubtype="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4" dur="356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5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7" dur="357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8" presetID="22" presetClass="entr" presetSubtype="4" fill="hold" grpId="0" nodeType="withEffect">
                                  <p:stCondLst>
                                    <p:cond delay="145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0" dur="415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1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3" dur="574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4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6" dur="534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7" presetID="22" presetClass="entr" presetSubtype="4" fill="hold" grpId="0" nodeType="withEffect">
                                  <p:stCondLst>
                                    <p:cond delay="198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9" dur="694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0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2" dur="559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3" presetID="22" presetClass="entr" presetSubtype="4" fill="hold" grpId="0" nodeType="withEffect">
                                  <p:stCondLst>
                                    <p:cond delay="147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5" dur="398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6" presetID="22" presetClass="entr" presetSubtype="4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8" dur="67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22" presetClass="entr" presetSubtype="4" fill="hold" grpId="0" nodeType="withEffect">
                                  <p:stCondLst>
                                    <p:cond delay="342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1" dur="358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2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4" dur="479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7" dur="653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8" presetID="22" presetClass="entr" presetSubtype="4" fill="hold" grpId="0" nodeType="withEffect">
                                  <p:stCondLst>
                                    <p:cond delay="164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0" dur="26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3" dur="308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22" presetClass="entr" presetSubtype="4" fill="hold" grpId="0" nodeType="withEffect">
                                  <p:stCondLst>
                                    <p:cond delay="446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6" dur="299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7" presetID="22" presetClass="entr" presetSubtype="4" fill="hold" grpId="0" nodeType="withEffect">
                                  <p:stCondLst>
                                    <p:cond delay="112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9" dur="458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0" presetID="22" presetClass="entr" presetSubtype="4" fill="hold" grpId="0" nodeType="withEffect">
                                  <p:stCondLst>
                                    <p:cond delay="482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2" dur="369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3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5" dur="635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6" presetID="22" presetClass="entr" presetSubtype="4" fill="hold" grpId="0" nodeType="withEffect">
                                  <p:stCondLst>
                                    <p:cond delay="364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8" dur="569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22" presetClass="entr" presetSubtype="4" fill="hold" grpId="0" nodeType="withEffect">
                                  <p:stCondLst>
                                    <p:cond delay="58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1" dur="38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2" presetID="22" presetClass="entr" presetSubtype="4" fill="hold" grpId="0" nodeType="withEffect">
                                  <p:stCondLst>
                                    <p:cond delay="283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4" dur="541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8" presetClass="emph" presetSubtype="0" repeatCount="indefinite" autoRev="1" fill="hold" grpId="1" nodeType="withEffect">
                                  <p:stCondLst>
                                    <p:cond delay="467"/>
                                  </p:stCondLst>
                                  <p:childTnLst>
                                    <p:animRot by="180000">
                                      <p:cBhvr>
                                        <p:cTn id="536" dur="215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7" presetID="8" presetClass="emph" presetSubtype="0" repeatCount="indefinite" autoRev="1" fill="hold" grpId="1" nodeType="withEffect">
                                  <p:stCondLst>
                                    <p:cond delay="492"/>
                                  </p:stCondLst>
                                  <p:childTnLst>
                                    <p:animRot by="180000">
                                      <p:cBhvr>
                                        <p:cTn id="538" dur="246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9" presetID="8" presetClass="emph" presetSubtype="0" repeatCount="indefinite" autoRev="1" fill="hold" grpId="1" nodeType="withEffect">
                                  <p:stCondLst>
                                    <p:cond delay="395"/>
                                  </p:stCondLst>
                                  <p:childTnLst>
                                    <p:animRot by="180000">
                                      <p:cBhvr>
                                        <p:cTn id="540" dur="604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1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542" dur="239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3" presetID="8" presetClass="emph" presetSubtype="0" repeatCount="indefinite" autoRev="1" fill="hold" grpId="1" nodeType="withEffect">
                                  <p:stCondLst>
                                    <p:cond delay="122"/>
                                  </p:stCondLst>
                                  <p:childTnLst>
                                    <p:animRot by="180000">
                                      <p:cBhvr>
                                        <p:cTn id="544" dur="434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5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546" dur="278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7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548" dur="42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9" presetID="8" presetClass="emph" presetSubtype="0" repeatCount="indefinite" autoRev="1" fill="hold" grpId="1" nodeType="withEffect">
                                  <p:stCondLst>
                                    <p:cond delay="55"/>
                                  </p:stCondLst>
                                  <p:childTnLst>
                                    <p:animRot by="180000">
                                      <p:cBhvr>
                                        <p:cTn id="550" dur="38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1" presetID="8" presetClass="emph" presetSubtype="0" repeatCount="indefinite" autoRev="1" fill="hold" grpId="1" nodeType="withEffect">
                                  <p:stCondLst>
                                    <p:cond delay="392"/>
                                  </p:stCondLst>
                                  <p:childTnLst>
                                    <p:animRot by="180000">
                                      <p:cBhvr>
                                        <p:cTn id="552" dur="284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3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554" dur="569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5" presetID="8" presetClass="emph" presetSubtype="0" repeatCount="indefinite" autoRev="1" fill="hold" grpId="1" nodeType="withEffect">
                                  <p:stCondLst>
                                    <p:cond delay="131"/>
                                  </p:stCondLst>
                                  <p:childTnLst>
                                    <p:animRot by="180000">
                                      <p:cBhvr>
                                        <p:cTn id="556" dur="28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7" presetID="8" presetClass="emph" presetSubtype="0" repeatCount="indefinite" autoRev="1" fill="hold" grpId="1" nodeType="withEffect">
                                  <p:stCondLst>
                                    <p:cond delay="252"/>
                                  </p:stCondLst>
                                  <p:childTnLst>
                                    <p:animRot by="180000">
                                      <p:cBhvr>
                                        <p:cTn id="558" dur="22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9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560" dur="369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1" presetID="8" presetClass="emph" presetSubtype="0" repeatCount="indefinite" autoRev="1" fill="hold" grpId="1" nodeType="withEffect">
                                  <p:stCondLst>
                                    <p:cond delay="85"/>
                                  </p:stCondLst>
                                  <p:childTnLst>
                                    <p:animRot by="180000">
                                      <p:cBhvr>
                                        <p:cTn id="562" dur="546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3" presetID="8" presetClass="emph" presetSubtype="0" repeatCount="indefinite" autoRev="1" fill="hold" grpId="1" nodeType="withEffect">
                                  <p:stCondLst>
                                    <p:cond delay="4"/>
                                  </p:stCondLst>
                                  <p:childTnLst>
                                    <p:animRot by="180000">
                                      <p:cBhvr>
                                        <p:cTn id="564" dur="505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5" presetID="8" presetClass="emph" presetSubtype="0" repeatCount="indefinite" autoRev="1" fill="hold" grpId="1" nodeType="withEffect">
                                  <p:stCondLst>
                                    <p:cond delay="295"/>
                                  </p:stCondLst>
                                  <p:childTnLst>
                                    <p:animRot by="180000">
                                      <p:cBhvr>
                                        <p:cTn id="566" dur="688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7" presetID="8" presetClass="emph" presetSubtype="0" repeatCount="indefinite" autoRev="1" fill="hold" grpId="1" nodeType="withEffect">
                                  <p:stCondLst>
                                    <p:cond delay="388"/>
                                  </p:stCondLst>
                                  <p:childTnLst>
                                    <p:animRot by="180000">
                                      <p:cBhvr>
                                        <p:cTn id="568" dur="548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9" presetID="8" presetClass="emph" presetSubtype="0" repeatCount="indefinite" autoRev="1" fill="hold" grpId="1" nodeType="withEffect">
                                  <p:stCondLst>
                                    <p:cond delay="207"/>
                                  </p:stCondLst>
                                  <p:childTnLst>
                                    <p:animRot by="180000">
                                      <p:cBhvr>
                                        <p:cTn id="570" dur="452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8" presetClass="emph" presetSubtype="0" repeatCount="indefinite" autoRev="1" fill="hold" grpId="1" nodeType="withEffect">
                                  <p:stCondLst>
                                    <p:cond delay="219"/>
                                  </p:stCondLst>
                                  <p:childTnLst>
                                    <p:animRot by="180000">
                                      <p:cBhvr>
                                        <p:cTn id="572" dur="305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3" presetID="8" presetClass="emph" presetSubtype="0" repeatCount="indefinite" autoRev="1" fill="hold" grpId="1" nodeType="withEffect">
                                  <p:stCondLst>
                                    <p:cond delay="309"/>
                                  </p:stCondLst>
                                  <p:childTnLst>
                                    <p:animRot by="180000">
                                      <p:cBhvr>
                                        <p:cTn id="574" dur="656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5" presetID="8" presetClass="emph" presetSubtype="0" repeatCount="indefinite" autoRev="1" fill="hold" grpId="1" nodeType="withEffect">
                                  <p:stCondLst>
                                    <p:cond delay="203"/>
                                  </p:stCondLst>
                                  <p:childTnLst>
                                    <p:animRot by="180000">
                                      <p:cBhvr>
                                        <p:cTn id="576" dur="69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7" presetID="8" presetClass="emph" presetSubtype="0" repeatCount="indefinite" autoRev="1" fill="hold" grpId="1" nodeType="withEffect">
                                  <p:stCondLst>
                                    <p:cond delay="260"/>
                                  </p:stCondLst>
                                  <p:childTnLst>
                                    <p:animRot by="180000">
                                      <p:cBhvr>
                                        <p:cTn id="578" dur="605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9" presetID="8" presetClass="emph" presetSubtype="0" repeatCount="indefinite" autoRev="1" fill="hold" grpId="1" nodeType="withEffect">
                                  <p:stCondLst>
                                    <p:cond delay="80"/>
                                  </p:stCondLst>
                                  <p:childTnLst>
                                    <p:animRot by="180000">
                                      <p:cBhvr>
                                        <p:cTn id="580" dur="52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1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582" dur="695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3" presetID="8" presetClass="emph" presetSubtype="0" repeatCount="indefinite" autoRev="1" fill="hold" grpId="1" nodeType="withEffect">
                                  <p:stCondLst>
                                    <p:cond delay="315"/>
                                  </p:stCondLst>
                                  <p:childTnLst>
                                    <p:animRot by="180000">
                                      <p:cBhvr>
                                        <p:cTn id="584" dur="422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5" presetID="8" presetClass="emph" presetSubtype="0" repeatCount="indefinite" autoRev="1" fill="hold" grpId="1" nodeType="withEffect">
                                  <p:stCondLst>
                                    <p:cond delay="115"/>
                                  </p:stCondLst>
                                  <p:childTnLst>
                                    <p:animRot by="180000">
                                      <p:cBhvr>
                                        <p:cTn id="586" dur="639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7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588" dur="376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9" presetID="8" presetClass="emph" presetSubtype="0" repeatCount="indefinite" autoRev="1" fill="hold" grpId="1" nodeType="withEffect">
                                  <p:stCondLst>
                                    <p:cond delay="428"/>
                                  </p:stCondLst>
                                  <p:childTnLst>
                                    <p:animRot by="180000">
                                      <p:cBhvr>
                                        <p:cTn id="590" dur="377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1" presetID="8" presetClass="emph" presetSubtype="0" repeatCount="indefinite" autoRev="1" fill="hold" grpId="1" nodeType="withEffect">
                                  <p:stCondLst>
                                    <p:cond delay="121"/>
                                  </p:stCondLst>
                                  <p:childTnLst>
                                    <p:animRot by="180000">
                                      <p:cBhvr>
                                        <p:cTn id="592" dur="261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3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594" dur="227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5" presetID="8" presetClass="emph" presetSubtype="0" repeatCount="indefinite" autoRev="1" fill="hold" grpId="1" nodeType="withEffect">
                                  <p:stCondLst>
                                    <p:cond delay="453"/>
                                  </p:stCondLst>
                                  <p:childTnLst>
                                    <p:animRot by="180000">
                                      <p:cBhvr>
                                        <p:cTn id="596" dur="239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7" presetID="8" presetClass="emph" presetSubtype="0" repeatCount="indefinite" autoRev="1" fill="hold" grpId="1" nodeType="withEffect">
                                  <p:stCondLst>
                                    <p:cond delay="161"/>
                                  </p:stCondLst>
                                  <p:childTnLst>
                                    <p:animRot by="180000">
                                      <p:cBhvr>
                                        <p:cTn id="598" dur="447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9" presetID="8" presetClass="emph" presetSubtype="0" repeatCount="indefinite" autoRev="1" fill="hold" grpId="1" nodeType="withEffect">
                                  <p:stCondLst>
                                    <p:cond delay="351"/>
                                  </p:stCondLst>
                                  <p:childTnLst>
                                    <p:animRot by="180000">
                                      <p:cBhvr>
                                        <p:cTn id="600" dur="498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1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602" dur="315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3" presetID="8" presetClass="emph" presetSubtype="0" repeatCount="indefinite" autoRev="1" fill="hold" grpId="1" nodeType="withEffect">
                                  <p:stCondLst>
                                    <p:cond delay="385"/>
                                  </p:stCondLst>
                                  <p:childTnLst>
                                    <p:animRot by="180000">
                                      <p:cBhvr>
                                        <p:cTn id="604" dur="6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5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606" dur="447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7" presetID="8" presetClass="emph" presetSubtype="0" repeatCount="indefinite" autoRev="1" fill="hold" grpId="1" nodeType="withEffect">
                                  <p:stCondLst>
                                    <p:cond delay="151"/>
                                  </p:stCondLst>
                                  <p:childTnLst>
                                    <p:animRot by="180000">
                                      <p:cBhvr>
                                        <p:cTn id="608" dur="51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9" presetID="8" presetClass="emph" presetSubtype="0" repeatCount="indefinite" autoRev="1" fill="hold" grpId="1" nodeType="withEffect">
                                  <p:stCondLst>
                                    <p:cond delay="437"/>
                                  </p:stCondLst>
                                  <p:childTnLst>
                                    <p:animRot by="180000">
                                      <p:cBhvr>
                                        <p:cTn id="610" dur="284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1" presetID="8" presetClass="emph" presetSubtype="0" repeatCount="indefinite" autoRev="1" fill="hold" grpId="1" nodeType="withEffect">
                                  <p:stCondLst>
                                    <p:cond delay="37"/>
                                  </p:stCondLst>
                                  <p:childTnLst>
                                    <p:animRot by="180000">
                                      <p:cBhvr>
                                        <p:cTn id="612" dur="289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3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614" dur="525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5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616" dur="57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7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618" dur="556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9" presetID="8" presetClass="emph" presetSubtype="0" repeatCount="indefinite" autoRev="1" fill="hold" grpId="1" nodeType="withEffect">
                                  <p:stCondLst>
                                    <p:cond delay="238"/>
                                  </p:stCondLst>
                                  <p:childTnLst>
                                    <p:animRot by="180000">
                                      <p:cBhvr>
                                        <p:cTn id="620" dur="384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1" presetID="8" presetClass="emph" presetSubtype="0" repeatCount="indefinite" autoRev="1" fill="hold" grpId="1" nodeType="withEffect">
                                  <p:stCondLst>
                                    <p:cond delay="283"/>
                                  </p:stCondLst>
                                  <p:childTnLst>
                                    <p:animRot by="180000">
                                      <p:cBhvr>
                                        <p:cTn id="622" dur="219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3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624" dur="38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5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626" dur="417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7" presetID="8" presetClass="emph" presetSubtype="0" repeatCount="indefinite" autoRev="1" fill="hold" grpId="1" nodeType="withEffect">
                                  <p:stCondLst>
                                    <p:cond delay="178"/>
                                  </p:stCondLst>
                                  <p:childTnLst>
                                    <p:animRot by="180000">
                                      <p:cBhvr>
                                        <p:cTn id="628" dur="24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9" presetID="8" presetClass="emph" presetSubtype="0" repeatCount="indefinite" autoRev="1" fill="hold" grpId="1" nodeType="withEffect">
                                  <p:stCondLst>
                                    <p:cond delay="439"/>
                                  </p:stCondLst>
                                  <p:childTnLst>
                                    <p:animRot by="180000">
                                      <p:cBhvr>
                                        <p:cTn id="630" dur="338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1" presetID="8" presetClass="emph" presetSubtype="0" repeatCount="indefinite" autoRev="1" fill="hold" grpId="1" nodeType="withEffect">
                                  <p:stCondLst>
                                    <p:cond delay="323"/>
                                  </p:stCondLst>
                                  <p:childTnLst>
                                    <p:animRot by="180000">
                                      <p:cBhvr>
                                        <p:cTn id="632" dur="213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3" presetID="8" presetClass="emph" presetSubtype="0" repeatCount="indefinite" autoRev="1" fill="hold" grpId="1" nodeType="withEffect">
                                  <p:stCondLst>
                                    <p:cond delay="421"/>
                                  </p:stCondLst>
                                  <p:childTnLst>
                                    <p:animRot by="180000">
                                      <p:cBhvr>
                                        <p:cTn id="634" dur="305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5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636" dur="287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7" presetID="8" presetClass="emph" presetSubtype="0" repeatCount="indefinite" autoRev="1" fill="hold" grpId="1" nodeType="withEffect">
                                  <p:stCondLst>
                                    <p:cond delay="440"/>
                                  </p:stCondLst>
                                  <p:childTnLst>
                                    <p:animRot by="180000">
                                      <p:cBhvr>
                                        <p:cTn id="638" dur="471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9" presetID="8" presetClass="emph" presetSubtype="0" repeatCount="indefinite" autoRev="1" fill="hold" grpId="1" nodeType="withEffect">
                                  <p:stCondLst>
                                    <p:cond delay="68"/>
                                  </p:stCondLst>
                                  <p:childTnLst>
                                    <p:animRot by="180000">
                                      <p:cBhvr>
                                        <p:cTn id="640" dur="352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1" presetID="8" presetClass="emph" presetSubtype="0" repeatCount="indefinite" autoRev="1" fill="hold" grpId="1" nodeType="withEffect">
                                  <p:stCondLst>
                                    <p:cond delay="448"/>
                                  </p:stCondLst>
                                  <p:childTnLst>
                                    <p:animRot by="180000">
                                      <p:cBhvr>
                                        <p:cTn id="642" dur="214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3" presetID="8" presetClass="emph" presetSubtype="0" repeatCount="indefinite" autoRev="1" fill="hold" grpId="1" nodeType="withEffect">
                                  <p:stCondLst>
                                    <p:cond delay="170"/>
                                  </p:stCondLst>
                                  <p:childTnLst>
                                    <p:animRot by="180000">
                                      <p:cBhvr>
                                        <p:cTn id="644" dur="68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5" presetID="8" presetClass="emph" presetSubtype="0" repeatCount="indefinite" autoRev="1" fill="hold" grpId="1" nodeType="withEffect">
                                  <p:stCondLst>
                                    <p:cond delay="187"/>
                                  </p:stCondLst>
                                  <p:childTnLst>
                                    <p:animRot by="180000">
                                      <p:cBhvr>
                                        <p:cTn id="646" dur="44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7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648" dur="634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9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650" dur="219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1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652" dur="372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3" presetID="8" presetClass="emph" presetSubtype="0" repeatCount="indefinite" autoRev="1" fill="hold" grpId="1" nodeType="withEffect">
                                  <p:stCondLst>
                                    <p:cond delay="8"/>
                                  </p:stCondLst>
                                  <p:childTnLst>
                                    <p:animRot by="180000">
                                      <p:cBhvr>
                                        <p:cTn id="654" dur="543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5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656" dur="425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7" presetID="8" presetClass="emph" presetSubtype="0" repeatCount="indefinite" autoRev="1" fill="hold" grpId="1" nodeType="withEffect">
                                  <p:stCondLst>
                                    <p:cond delay="330"/>
                                  </p:stCondLst>
                                  <p:childTnLst>
                                    <p:animRot by="180000">
                                      <p:cBhvr>
                                        <p:cTn id="658" dur="254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9" presetID="8" presetClass="emph" presetSubtype="0" repeatCount="indefinite" autoRev="1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Rot by="180000">
                                      <p:cBhvr>
                                        <p:cTn id="660" dur="423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1" presetID="8" presetClass="emph" presetSubtype="0" repeatCount="indefinite" autoRev="1" fill="hold" grpId="1" nodeType="withEffect">
                                  <p:stCondLst>
                                    <p:cond delay="384"/>
                                  </p:stCondLst>
                                  <p:childTnLst>
                                    <p:animRot by="180000">
                                      <p:cBhvr>
                                        <p:cTn id="662" dur="577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3" presetID="8" presetClass="emph" presetSubtype="0" repeatCount="indefinite" autoRev="1" fill="hold" grpId="1" nodeType="withEffect">
                                  <p:stCondLst>
                                    <p:cond delay="186"/>
                                  </p:stCondLst>
                                  <p:childTnLst>
                                    <p:animRot by="180000">
                                      <p:cBhvr>
                                        <p:cTn id="664" dur="443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8" presetClass="emph" presetSubtype="0" repeatCount="indefinite" autoRev="1" fill="hold" grpId="1" nodeType="withEffect">
                                  <p:stCondLst>
                                    <p:cond delay="90"/>
                                  </p:stCondLst>
                                  <p:childTnLst>
                                    <p:animRot by="180000">
                                      <p:cBhvr>
                                        <p:cTn id="666" dur="283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7" presetID="8" presetClass="emph" presetSubtype="0" repeatCount="indefinite" autoRev="1" fill="hold" grpId="1" nodeType="withEffect">
                                  <p:stCondLst>
                                    <p:cond delay="223"/>
                                  </p:stCondLst>
                                  <p:childTnLst>
                                    <p:animRot by="180000">
                                      <p:cBhvr>
                                        <p:cTn id="668" dur="492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9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670" dur="48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672" dur="601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3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674" dur="525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5" presetID="8" presetClass="emph" presetSubtype="0" repeatCount="indefinite" autoRev="1" fill="hold" grpId="1" nodeType="withEffect">
                                  <p:stCondLst>
                                    <p:cond delay="390"/>
                                  </p:stCondLst>
                                  <p:childTnLst>
                                    <p:animRot by="180000">
                                      <p:cBhvr>
                                        <p:cTn id="676" dur="559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7" presetID="8" presetClass="emph" presetSubtype="0" repeatCount="indefinite" autoRev="1" fill="hold" grpId="1" nodeType="withEffect">
                                  <p:stCondLst>
                                    <p:cond delay="432"/>
                                  </p:stCondLst>
                                  <p:childTnLst>
                                    <p:animRot by="180000">
                                      <p:cBhvr>
                                        <p:cTn id="678" dur="568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9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680" dur="258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1" presetID="8" presetClass="emph" presetSubtype="0" repeatCount="indefinite" autoRev="1" fill="hold" grpId="1" nodeType="withEffect">
                                  <p:stCondLst>
                                    <p:cond delay="48"/>
                                  </p:stCondLst>
                                  <p:childTnLst>
                                    <p:animRot by="180000">
                                      <p:cBhvr>
                                        <p:cTn id="682" dur="209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3" presetID="8" presetClass="emph" presetSubtype="0" repeatCount="indefinite" autoRev="1" fill="hold" grpId="1" nodeType="withEffect">
                                  <p:stCondLst>
                                    <p:cond delay="54"/>
                                  </p:stCondLst>
                                  <p:childTnLst>
                                    <p:animRot by="180000">
                                      <p:cBhvr>
                                        <p:cTn id="684" dur="674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5" presetID="8" presetClass="emph" presetSubtype="0" repeatCount="indefinite" autoRev="1" fill="hold" grpId="1" nodeType="withEffect">
                                  <p:stCondLst>
                                    <p:cond delay="14"/>
                                  </p:stCondLst>
                                  <p:childTnLst>
                                    <p:animRot by="180000">
                                      <p:cBhvr>
                                        <p:cTn id="686" dur="292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7" presetID="8" presetClass="emph" presetSubtype="0" repeatCount="indefinite" autoRev="1" fill="hold" grpId="1" nodeType="withEffect">
                                  <p:stCondLst>
                                    <p:cond delay="485"/>
                                  </p:stCondLst>
                                  <p:childTnLst>
                                    <p:animRot by="180000">
                                      <p:cBhvr>
                                        <p:cTn id="688" dur="467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9" presetID="8" presetClass="emph" presetSubtype="0" repeatCount="indefinite" autoRev="1" fill="hold" grpId="1" nodeType="withEffect">
                                  <p:stCondLst>
                                    <p:cond delay="7"/>
                                  </p:stCondLst>
                                  <p:childTnLst>
                                    <p:animRot by="180000">
                                      <p:cBhvr>
                                        <p:cTn id="690" dur="319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1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692" dur="208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3" presetID="8" presetClass="emph" presetSubtype="0" repeatCount="indefinite" autoRev="1" fill="hold" grpId="1" nodeType="withEffect">
                                  <p:stCondLst>
                                    <p:cond delay="473"/>
                                  </p:stCondLst>
                                  <p:childTnLst>
                                    <p:animRot by="180000">
                                      <p:cBhvr>
                                        <p:cTn id="694" dur="485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5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696" dur="228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7" presetID="8" presetClass="emph" presetSubtype="0" repeatCount="indefinite" autoRev="1" fill="hold" grpId="1" nodeType="withEffect">
                                  <p:stCondLst>
                                    <p:cond delay="69"/>
                                  </p:stCondLst>
                                  <p:childTnLst>
                                    <p:animRot by="180000">
                                      <p:cBhvr>
                                        <p:cTn id="698" dur="349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9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700" dur="6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1" presetID="8" presetClass="emph" presetSubtype="0" repeatCount="indefinite" autoRev="1" fill="hold" grpId="1" nodeType="withEffect">
                                  <p:stCondLst>
                                    <p:cond delay="237"/>
                                  </p:stCondLst>
                                  <p:childTnLst>
                                    <p:animRot by="180000">
                                      <p:cBhvr>
                                        <p:cTn id="702" dur="614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3" presetID="8" presetClass="emph" presetSubtype="0" repeatCount="indefinite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Rot by="180000">
                                      <p:cBhvr>
                                        <p:cTn id="704" dur="23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5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706" dur="5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7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708" dur="613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9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710" dur="527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1" presetID="8" presetClass="emph" presetSubtype="0" repeatCount="indefinite" autoRev="1" fill="hold" grpId="1" nodeType="withEffect">
                                  <p:stCondLst>
                                    <p:cond delay="479"/>
                                  </p:stCondLst>
                                  <p:childTnLst>
                                    <p:animRot by="180000">
                                      <p:cBhvr>
                                        <p:cTn id="712" dur="63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3" presetID="8" presetClass="emph" presetSubtype="0" repeatCount="indefinite" autoRev="1" fill="hold" grpId="1" nodeType="withEffect">
                                  <p:stCondLst>
                                    <p:cond delay="328"/>
                                  </p:stCondLst>
                                  <p:childTnLst>
                                    <p:animRot by="180000">
                                      <p:cBhvr>
                                        <p:cTn id="714" dur="682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5" presetID="8" presetClass="emph" presetSubtype="0" repeatCount="indefinite" autoRev="1" fill="hold" grpId="1" nodeType="withEffect">
                                  <p:stCondLst>
                                    <p:cond delay="194"/>
                                  </p:stCondLst>
                                  <p:childTnLst>
                                    <p:animRot by="180000">
                                      <p:cBhvr>
                                        <p:cTn id="716" dur="578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7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718" dur="206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9" presetID="8" presetClass="emph" presetSubtype="0" repeatCount="indefinite" autoRev="1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180000">
                                      <p:cBhvr>
                                        <p:cTn id="720" dur="245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1" presetID="8" presetClass="emph" presetSubtype="0" repeatCount="indefinite" autoRev="1" fill="hold" grpId="1" nodeType="withEffect">
                                  <p:stCondLst>
                                    <p:cond delay="99"/>
                                  </p:stCondLst>
                                  <p:childTnLst>
                                    <p:animRot by="180000">
                                      <p:cBhvr>
                                        <p:cTn id="722" dur="261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3" presetID="8" presetClass="emph" presetSubtype="0" repeatCount="indefinite" autoRev="1" fill="hold" grpId="1" nodeType="withEffect">
                                  <p:stCondLst>
                                    <p:cond delay="22"/>
                                  </p:stCondLst>
                                  <p:childTnLst>
                                    <p:animRot by="180000">
                                      <p:cBhvr>
                                        <p:cTn id="724" dur="645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5" presetID="8" presetClass="emph" presetSubtype="0" repeatCount="indefinite" autoRev="1" fill="hold" grpId="1" nodeType="withEffect">
                                  <p:stCondLst>
                                    <p:cond delay="228"/>
                                  </p:stCondLst>
                                  <p:childTnLst>
                                    <p:animRot by="180000">
                                      <p:cBhvr>
                                        <p:cTn id="726" dur="51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7" presetID="8" presetClass="emph" presetSubtype="0" repeatCount="indefinite" autoRev="1" fill="hold" grpId="1" nodeType="withEffect">
                                  <p:stCondLst>
                                    <p:cond delay="458"/>
                                  </p:stCondLst>
                                  <p:childTnLst>
                                    <p:animRot by="180000">
                                      <p:cBhvr>
                                        <p:cTn id="728" dur="363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9" presetID="8" presetClass="emph" presetSubtype="0" repeatCount="indefinite" autoRev="1" fill="hold" grpId="1" nodeType="withEffect">
                                  <p:stCondLst>
                                    <p:cond delay="123"/>
                                  </p:stCondLst>
                                  <p:childTnLst>
                                    <p:animRot by="180000">
                                      <p:cBhvr>
                                        <p:cTn id="730" dur="312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1" presetID="8" presetClass="emph" presetSubtype="0" repeatCount="indefinite" autoRev="1" fill="hold" grpId="1" nodeType="withEffect">
                                  <p:stCondLst>
                                    <p:cond delay="255"/>
                                  </p:stCondLst>
                                  <p:childTnLst>
                                    <p:animRot by="180000">
                                      <p:cBhvr>
                                        <p:cTn id="732" dur="537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3" presetID="8" presetClass="emph" presetSubtype="0" repeatCount="indefinite" autoRev="1" fill="hold" grpId="1" nodeType="withEffect">
                                  <p:stCondLst>
                                    <p:cond delay="26"/>
                                  </p:stCondLst>
                                  <p:childTnLst>
                                    <p:animRot by="180000">
                                      <p:cBhvr>
                                        <p:cTn id="734" dur="453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5" presetID="8" presetClass="emph" presetSubtype="0" repeatCount="indefinite" autoRev="1" fill="hold" grpId="1" nodeType="withEffect">
                                  <p:stCondLst>
                                    <p:cond delay="411"/>
                                  </p:stCondLst>
                                  <p:childTnLst>
                                    <p:animRot by="180000">
                                      <p:cBhvr>
                                        <p:cTn id="736" dur="458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7" presetID="8" presetClass="emph" presetSubtype="0" repeatCount="indefinite" autoRev="1" fill="hold" grpId="1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80000">
                                      <p:cBhvr>
                                        <p:cTn id="738" dur="617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9" presetID="8" presetClass="emph" presetSubtype="0" repeatCount="indefinite" autoRev="1" fill="hold" grpId="1" nodeType="withEffect">
                                  <p:stCondLst>
                                    <p:cond delay="296"/>
                                  </p:stCondLst>
                                  <p:childTnLst>
                                    <p:animRot by="180000">
                                      <p:cBhvr>
                                        <p:cTn id="740" dur="297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1" presetID="8" presetClass="emph" presetSubtype="0" repeatCount="indefinite" autoRev="1" fill="hold" grpId="1" nodeType="withEffect">
                                  <p:stCondLst>
                                    <p:cond delay="354"/>
                                  </p:stCondLst>
                                  <p:childTnLst>
                                    <p:animRot by="180000">
                                      <p:cBhvr>
                                        <p:cTn id="742" dur="398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3" presetID="8" presetClass="emph" presetSubtype="0" repeatCount="indefinite" autoRev="1" fill="hold" grpId="1" nodeType="withEffect">
                                  <p:stCondLst>
                                    <p:cond delay="36"/>
                                  </p:stCondLst>
                                  <p:childTnLst>
                                    <p:animRot by="180000">
                                      <p:cBhvr>
                                        <p:cTn id="744" dur="453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5" presetID="8" presetClass="emph" presetSubtype="0" repeatCount="indefinite" autoRev="1" fill="hold" grpId="1" nodeType="withEffect">
                                  <p:stCondLst>
                                    <p:cond delay="379"/>
                                  </p:stCondLst>
                                  <p:childTnLst>
                                    <p:animRot by="180000">
                                      <p:cBhvr>
                                        <p:cTn id="746" dur="467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7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748" dur="53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9" presetID="8" presetClass="emph" presetSubtype="0" repeatCount="indefinite" autoRev="1" fill="hold" grpId="1" nodeType="withEffect">
                                  <p:stCondLst>
                                    <p:cond delay="126"/>
                                  </p:stCondLst>
                                  <p:childTnLst>
                                    <p:animRot by="180000">
                                      <p:cBhvr>
                                        <p:cTn id="750" dur="364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1" presetID="8" presetClass="emph" presetSubtype="0" repeatCount="indefinite" autoRev="1" fill="hold" grpId="1" nodeType="withEffect">
                                  <p:stCondLst>
                                    <p:cond delay="44"/>
                                  </p:stCondLst>
                                  <p:childTnLst>
                                    <p:animRot by="180000">
                                      <p:cBhvr>
                                        <p:cTn id="752" dur="463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3" presetID="8" presetClass="emph" presetSubtype="0" repeatCount="indefinite" autoRev="1" fill="hold" grpId="1" nodeType="withEffect">
                                  <p:stCondLst>
                                    <p:cond delay="498"/>
                                  </p:stCondLst>
                                  <p:childTnLst>
                                    <p:animRot by="180000">
                                      <p:cBhvr>
                                        <p:cTn id="754" dur="41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5" presetID="8" presetClass="emph" presetSubtype="0" repeatCount="indefinite" autoRev="1" fill="hold" grpId="1" nodeType="withEffect">
                                  <p:stCondLst>
                                    <p:cond delay="42"/>
                                  </p:stCondLst>
                                  <p:childTnLst>
                                    <p:animRot by="180000">
                                      <p:cBhvr>
                                        <p:cTn id="756" dur="688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7" presetID="8" presetClass="emph" presetSubtype="0" repeatCount="indefinite" autoRev="1" fill="hold" grpId="1" nodeType="withEffect">
                                  <p:stCondLst>
                                    <p:cond delay="293"/>
                                  </p:stCondLst>
                                  <p:childTnLst>
                                    <p:animRot by="180000">
                                      <p:cBhvr>
                                        <p:cTn id="758" dur="24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9" presetID="8" presetClass="emph" presetSubtype="0" repeatCount="indefinite" autoRev="1" fill="hold" grpId="1" nodeType="withEffect">
                                  <p:stCondLst>
                                    <p:cond delay="497"/>
                                  </p:stCondLst>
                                  <p:childTnLst>
                                    <p:animRot by="180000">
                                      <p:cBhvr>
                                        <p:cTn id="760" dur="5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1" presetID="8" presetClass="emph" presetSubtype="0" repeatCount="indefinite" autoRev="1" fill="hold" grpId="1" nodeType="withEffect">
                                  <p:stCondLst>
                                    <p:cond delay="144"/>
                                  </p:stCondLst>
                                  <p:childTnLst>
                                    <p:animRot by="180000">
                                      <p:cBhvr>
                                        <p:cTn id="762" dur="501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3" presetID="8" presetClass="emph" presetSubtype="0" repeatCount="indefinite" autoRev="1" fill="hold" grpId="1" nodeType="withEffect">
                                  <p:stCondLst>
                                    <p:cond delay="436"/>
                                  </p:stCondLst>
                                  <p:childTnLst>
                                    <p:animRot by="180000">
                                      <p:cBhvr>
                                        <p:cTn id="764" dur="255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5" presetID="8" presetClass="emph" presetSubtype="0" repeatCount="indefinite" autoRev="1" fill="hold" grpId="1" nodeType="withEffect">
                                  <p:stCondLst>
                                    <p:cond delay="95"/>
                                  </p:stCondLst>
                                  <p:childTnLst>
                                    <p:animRot by="180000">
                                      <p:cBhvr>
                                        <p:cTn id="766" dur="574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7" presetID="8" presetClass="emph" presetSubtype="0" repeatCount="indefinite" autoRev="1" fill="hold" grpId="1" nodeType="withEffect">
                                  <p:stCondLst>
                                    <p:cond delay="61"/>
                                  </p:stCondLst>
                                  <p:childTnLst>
                                    <p:animRot by="180000">
                                      <p:cBhvr>
                                        <p:cTn id="768" dur="472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9" presetID="8" presetClass="emph" presetSubtype="0" repeatCount="indefinite" autoRev="1" fill="hold" grpId="1" nodeType="withEffect">
                                  <p:stCondLst>
                                    <p:cond delay="294"/>
                                  </p:stCondLst>
                                  <p:childTnLst>
                                    <p:animRot by="180000">
                                      <p:cBhvr>
                                        <p:cTn id="770" dur="555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1" presetID="8" presetClass="emph" presetSubtype="0" repeatCount="indefinite" autoRev="1" fill="hold" grpId="1" nodeType="withEffect">
                                  <p:stCondLst>
                                    <p:cond delay="12"/>
                                  </p:stCondLst>
                                  <p:childTnLst>
                                    <p:animRot by="180000">
                                      <p:cBhvr>
                                        <p:cTn id="772" dur="562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3" presetID="8" presetClass="emph" presetSubtype="0" repeatCount="indefinite" autoRev="1" fill="hold" grpId="1" nodeType="withEffect">
                                  <p:stCondLst>
                                    <p:cond delay="312"/>
                                  </p:stCondLst>
                                  <p:childTnLst>
                                    <p:animRot by="180000">
                                      <p:cBhvr>
                                        <p:cTn id="774" dur="258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5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776" dur="43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7" presetID="8" presetClass="emph" presetSubtype="0" repeatCount="indefinite" autoRev="1" fill="hold" grpId="1" nodeType="withEffect">
                                  <p:stCondLst>
                                    <p:cond delay="92"/>
                                  </p:stCondLst>
                                  <p:childTnLst>
                                    <p:animRot by="180000">
                                      <p:cBhvr>
                                        <p:cTn id="778" dur="392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9" presetID="8" presetClass="emph" presetSubtype="0" repeatCount="indefinite" autoRev="1" fill="hold" grpId="1" nodeType="withEffect">
                                  <p:stCondLst>
                                    <p:cond delay="58"/>
                                  </p:stCondLst>
                                  <p:childTnLst>
                                    <p:animRot by="180000">
                                      <p:cBhvr>
                                        <p:cTn id="780" dur="502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1" presetID="8" presetClass="emph" presetSubtype="0" repeatCount="indefinite" autoRev="1" fill="hold" grpId="1" nodeType="withEffect">
                                  <p:stCondLst>
                                    <p:cond delay="13"/>
                                  </p:stCondLst>
                                  <p:childTnLst>
                                    <p:animRot by="180000">
                                      <p:cBhvr>
                                        <p:cTn id="782" dur="343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3" presetID="8" presetClass="emph" presetSubtype="0" repeatCount="indefinite" autoRev="1" fill="hold" grpId="1" nodeType="withEffect">
                                  <p:stCondLst>
                                    <p:cond delay="182"/>
                                  </p:stCondLst>
                                  <p:childTnLst>
                                    <p:animRot by="180000">
                                      <p:cBhvr>
                                        <p:cTn id="784" dur="323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5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786" dur="593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7" presetID="8" presetClass="emph" presetSubtype="0" repeatCount="indefinite" autoRev="1" fill="hold" grpId="1" nodeType="withEffect">
                                  <p:stCondLst>
                                    <p:cond delay="84"/>
                                  </p:stCondLst>
                                  <p:childTnLst>
                                    <p:animRot by="180000">
                                      <p:cBhvr>
                                        <p:cTn id="788" dur="289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9" presetID="8" presetClass="emph" presetSubtype="0" repeatCount="indefinite" autoRev="1" fill="hold" grpId="1" nodeType="withEffect">
                                  <p:stCondLst>
                                    <p:cond delay="305"/>
                                  </p:stCondLst>
                                  <p:childTnLst>
                                    <p:animRot by="180000">
                                      <p:cBhvr>
                                        <p:cTn id="790" dur="25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1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792" dur="494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3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794" dur="244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5" presetID="8" presetClass="emph" presetSubtype="0" repeatCount="indefinite" autoRev="1" fill="hold" grpId="1" nodeType="withEffect">
                                  <p:stCondLst>
                                    <p:cond delay="79"/>
                                  </p:stCondLst>
                                  <p:childTnLst>
                                    <p:animRot by="180000">
                                      <p:cBhvr>
                                        <p:cTn id="796" dur="208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7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798" dur="55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9" presetID="8" presetClass="emph" presetSubtype="0" repeatCount="indefinite" autoRev="1" fill="hold" grpId="1" nodeType="withEffect">
                                  <p:stCondLst>
                                    <p:cond delay="254"/>
                                  </p:stCondLst>
                                  <p:childTnLst>
                                    <p:animRot by="180000">
                                      <p:cBhvr>
                                        <p:cTn id="800" dur="48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1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802" dur="69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3" presetID="8" presetClass="emph" presetSubtype="0" repeatCount="indefinite" autoRev="1" fill="hold" grpId="1" nodeType="withEffect">
                                  <p:stCondLst>
                                    <p:cond delay="259"/>
                                  </p:stCondLst>
                                  <p:childTnLst>
                                    <p:animRot by="180000">
                                      <p:cBhvr>
                                        <p:cTn id="804" dur="363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5" presetID="8" presetClass="emph" presetSubtype="0" repeatCount="indefinite" autoRev="1" fill="hold" grpId="1" nodeType="withEffect">
                                  <p:stCondLst>
                                    <p:cond delay="290"/>
                                  </p:stCondLst>
                                  <p:childTnLst>
                                    <p:animRot by="180000">
                                      <p:cBhvr>
                                        <p:cTn id="806" dur="68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7" presetID="8" presetClass="emph" presetSubtype="0" repeatCount="indefinite" autoRev="1" fill="hold" grpId="1" nodeType="withEffect">
                                  <p:stCondLst>
                                    <p:cond delay="386"/>
                                  </p:stCondLst>
                                  <p:childTnLst>
                                    <p:animRot by="180000">
                                      <p:cBhvr>
                                        <p:cTn id="808" dur="26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9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810" dur="285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1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812" dur="429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3" presetID="8" presetClass="emph" presetSubtype="0" repeatCount="indefinite" autoRev="1" fill="hold" grpId="1" nodeType="withEffect">
                                  <p:stCondLst>
                                    <p:cond delay="142"/>
                                  </p:stCondLst>
                                  <p:childTnLst>
                                    <p:animRot by="180000">
                                      <p:cBhvr>
                                        <p:cTn id="814" dur="222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5" presetID="8" presetClass="emph" presetSubtype="0" repeatCount="indefinite" autoRev="1" fill="hold" grpId="1" nodeType="withEffect">
                                  <p:stCondLst>
                                    <p:cond delay="246"/>
                                  </p:stCondLst>
                                  <p:childTnLst>
                                    <p:animRot by="180000">
                                      <p:cBhvr>
                                        <p:cTn id="816" dur="53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7" presetID="8" presetClass="emph" presetSubtype="0" repeatCount="indefinite" autoRev="1" fill="hold" grpId="1" nodeType="withEffect">
                                  <p:stCondLst>
                                    <p:cond delay="277"/>
                                  </p:stCondLst>
                                  <p:childTnLst>
                                    <p:animRot by="180000">
                                      <p:cBhvr>
                                        <p:cTn id="818" dur="638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9" presetID="8" presetClass="emph" presetSubtype="0" repeatCount="indefinite" autoRev="1" fill="hold" grpId="1" nodeType="withEffect">
                                  <p:stCondLst>
                                    <p:cond delay="164"/>
                                  </p:stCondLst>
                                  <p:childTnLst>
                                    <p:animRot by="180000">
                                      <p:cBhvr>
                                        <p:cTn id="820" dur="402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1" presetID="8" presetClass="emph" presetSubtype="0" repeatCount="indefinite" autoRev="1" fill="hold" grpId="1" nodeType="withEffect">
                                  <p:stCondLst>
                                    <p:cond delay="408"/>
                                  </p:stCondLst>
                                  <p:childTnLst>
                                    <p:animRot by="180000">
                                      <p:cBhvr>
                                        <p:cTn id="822" dur="621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3" presetID="8" presetClass="emph" presetSubtype="0" repeatCount="indefinite" autoRev="1" fill="hold" grpId="1" nodeType="withEffect">
                                  <p:stCondLst>
                                    <p:cond delay="211"/>
                                  </p:stCondLst>
                                  <p:childTnLst>
                                    <p:animRot by="180000">
                                      <p:cBhvr>
                                        <p:cTn id="824" dur="39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5" presetID="8" presetClass="emph" presetSubtype="0" repeatCount="indefinite" autoRev="1" fill="hold" grpId="1" nodeType="withEffect">
                                  <p:stCondLst>
                                    <p:cond delay="147"/>
                                  </p:stCondLst>
                                  <p:childTnLst>
                                    <p:animRot by="180000">
                                      <p:cBhvr>
                                        <p:cTn id="826" dur="369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7" presetID="8" presetClass="emph" presetSubtype="0" repeatCount="indefinite" autoRev="1" fill="hold" grpId="1" nodeType="withEffect">
                                  <p:stCondLst>
                                    <p:cond delay="202"/>
                                  </p:stCondLst>
                                  <p:childTnLst>
                                    <p:animRot by="180000">
                                      <p:cBhvr>
                                        <p:cTn id="828" dur="348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9" presetID="8" presetClass="emph" presetSubtype="0" repeatCount="indefinite" autoRev="1" fill="hold" grpId="1" nodeType="withEffect">
                                  <p:stCondLst>
                                    <p:cond delay="139"/>
                                  </p:stCondLst>
                                  <p:childTnLst>
                                    <p:animRot by="180000">
                                      <p:cBhvr>
                                        <p:cTn id="830" dur="47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1" presetID="8" presetClass="emph" presetSubtype="0" repeatCount="indefinite" autoRev="1" fill="hold" grpId="1" nodeType="withEffect">
                                  <p:stCondLst>
                                    <p:cond delay="256"/>
                                  </p:stCondLst>
                                  <p:childTnLst>
                                    <p:animRot by="180000">
                                      <p:cBhvr>
                                        <p:cTn id="832" dur="685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3" presetID="8" presetClass="emph" presetSubtype="0" repeatCount="indefinite" autoRev="1" fill="hold" grpId="1" nodeType="withEffect">
                                  <p:stCondLst>
                                    <p:cond delay="258"/>
                                  </p:stCondLst>
                                  <p:childTnLst>
                                    <p:animRot by="180000">
                                      <p:cBhvr>
                                        <p:cTn id="834" dur="352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5" presetID="8" presetClass="emph" presetSubtype="0" repeatCount="indefinite" autoRev="1" fill="hold" grpId="1" nodeType="withEffect">
                                  <p:stCondLst>
                                    <p:cond delay="51"/>
                                  </p:stCondLst>
                                  <p:childTnLst>
                                    <p:animRot by="180000">
                                      <p:cBhvr>
                                        <p:cTn id="836" dur="652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7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838" dur="259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9" presetID="8" presetClass="emph" presetSubtype="0" repeatCount="indefinite" autoRev="1" fill="hold" grpId="1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180000">
                                      <p:cBhvr>
                                        <p:cTn id="840" dur="661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1" presetID="8" presetClass="emph" presetSubtype="0" repeatCount="indefinite" autoRev="1" fill="hold" grpId="1" nodeType="withEffect">
                                  <p:stCondLst>
                                    <p:cond delay="65"/>
                                  </p:stCondLst>
                                  <p:childTnLst>
                                    <p:animRot by="180000">
                                      <p:cBhvr>
                                        <p:cTn id="842" dur="474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3" presetID="8" presetClass="emph" presetSubtype="0" repeatCount="indefinite" autoRev="1" fill="hold" grpId="1" nodeType="withEffect">
                                  <p:stCondLst>
                                    <p:cond delay="308"/>
                                  </p:stCondLst>
                                  <p:childTnLst>
                                    <p:animRot by="180000">
                                      <p:cBhvr>
                                        <p:cTn id="844" dur="27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5" presetID="8" presetClass="emph" presetSubtype="0" repeatCount="indefinite" autoRev="1" fill="hold" grpId="1" nodeType="withEffect">
                                  <p:stCondLst>
                                    <p:cond delay="154"/>
                                  </p:stCondLst>
                                  <p:childTnLst>
                                    <p:animRot by="180000">
                                      <p:cBhvr>
                                        <p:cTn id="846" dur="578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7" presetID="8" presetClass="emph" presetSubtype="0" repeatCount="indefinite" autoRev="1" fill="hold" grpId="1" nodeType="withEffect">
                                  <p:stCondLst>
                                    <p:cond delay="3"/>
                                  </p:stCondLst>
                                  <p:childTnLst>
                                    <p:animRot by="180000">
                                      <p:cBhvr>
                                        <p:cTn id="848" dur="285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9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850" dur="374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1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852" dur="481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3" presetID="8" presetClass="emph" presetSubtype="0" repeatCount="indefinite" autoRev="1" fill="hold" grpId="1" nodeType="withEffect">
                                  <p:stCondLst>
                                    <p:cond delay="240"/>
                                  </p:stCondLst>
                                  <p:childTnLst>
                                    <p:animRot by="180000">
                                      <p:cBhvr>
                                        <p:cTn id="854" dur="422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5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856" dur="461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7" presetID="8" presetClass="emph" presetSubtype="0" repeatCount="indefinite" autoRev="1" fill="hold" grpId="1" nodeType="withEffect">
                                  <p:stCondLst>
                                    <p:cond delay="410"/>
                                  </p:stCondLst>
                                  <p:childTnLst>
                                    <p:animRot by="180000">
                                      <p:cBhvr>
                                        <p:cTn id="858" dur="203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9" presetID="8" presetClass="emph" presetSubtype="0" repeatCount="indefinite" autoRev="1" fill="hold" grpId="1" nodeType="withEffect">
                                  <p:stCondLst>
                                    <p:cond delay="320"/>
                                  </p:stCondLst>
                                  <p:childTnLst>
                                    <p:animRot by="180000">
                                      <p:cBhvr>
                                        <p:cTn id="860" dur="629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1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862" dur="413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3" presetID="8" presetClass="emph" presetSubtype="0" repeatCount="indefinite" autoRev="1" fill="hold" grpId="1" nodeType="withEffect">
                                  <p:stCondLst>
                                    <p:cond delay="333"/>
                                  </p:stCondLst>
                                  <p:childTnLst>
                                    <p:animRot by="180000">
                                      <p:cBhvr>
                                        <p:cTn id="864" dur="29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5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866" dur="369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7" presetID="8" presetClass="emph" presetSubtype="0" repeatCount="indefinite" autoRev="1" fill="hold" grpId="1" nodeType="withEffect">
                                  <p:stCondLst>
                                    <p:cond delay="404"/>
                                  </p:stCondLst>
                                  <p:childTnLst>
                                    <p:animRot by="180000">
                                      <p:cBhvr>
                                        <p:cTn id="868" dur="383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9" presetID="8" presetClass="emph" presetSubtype="0" repeatCount="indefinite" autoRev="1" fill="hold" grpId="1" nodeType="withEffect">
                                  <p:stCondLst>
                                    <p:cond delay="356"/>
                                  </p:stCondLst>
                                  <p:childTnLst>
                                    <p:animRot by="180000">
                                      <p:cBhvr>
                                        <p:cTn id="870" dur="481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1" presetID="8" presetClass="emph" presetSubtype="0" repeatCount="indefinite" autoRev="1" fill="hold" grpId="1" nodeType="withEffect">
                                  <p:stCondLst>
                                    <p:cond delay="284"/>
                                  </p:stCondLst>
                                  <p:childTnLst>
                                    <p:animRot by="180000">
                                      <p:cBhvr>
                                        <p:cTn id="872" dur="605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3" presetID="8" presetClass="emph" presetSubtype="0" repeatCount="indefinite" autoRev="1" fill="hold" grpId="1" nodeType="withEffect">
                                  <p:stCondLst>
                                    <p:cond delay="476"/>
                                  </p:stCondLst>
                                  <p:childTnLst>
                                    <p:animRot by="180000">
                                      <p:cBhvr>
                                        <p:cTn id="874" dur="513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5" presetID="22" presetClass="entr" presetSubtype="4" fill="hold" grpId="0" nodeType="withEffect">
                                  <p:stCondLst>
                                    <p:cond delay="451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7" dur="54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8" presetID="22" presetClass="entr" presetSubtype="4" fill="hold" grpId="0" nodeType="withEffect">
                                  <p:stCondLst>
                                    <p:cond delay="247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0" dur="602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1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3" dur="436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4" presetID="22" presetClass="entr" presetSubtype="4" fill="hold" grpId="0" nodeType="withEffect">
                                  <p:stCondLst>
                                    <p:cond delay="336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6" dur="622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7" presetID="22" presetClass="entr" presetSubtype="4" fill="hold" grpId="0" nodeType="withEffect">
                                  <p:stCondLst>
                                    <p:cond delay="225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9" dur="679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0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2" dur="373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3" presetID="22" presetClass="entr" presetSubtype="4" fill="hold" grpId="0" nodeType="withEffect">
                                  <p:stCondLst>
                                    <p:cond delay="64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5" dur="515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6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8" dur="637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9" presetID="22" presetClass="entr" presetSubtype="4" fill="hold" grpId="0" nodeType="withEffect">
                                  <p:stCondLst>
                                    <p:cond delay="99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1" dur="555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2" presetID="22" presetClass="entr" presetSubtype="4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4" dur="471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5" presetID="22" presetClass="entr" presetSubtype="4" fill="hold" grpId="0" nodeType="withEffect">
                                  <p:stCondLst>
                                    <p:cond delay="65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7" dur="373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8" presetID="22" presetClass="entr" presetSubtype="4" fill="hold" grpId="0" nodeType="withEffect">
                                  <p:stCondLst>
                                    <p:cond delay="347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0" dur="621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1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3" dur="24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4" presetID="22" presetClass="entr" presetSubtype="4" fill="hold" grpId="0" nodeType="withEffect">
                                  <p:stCondLst>
                                    <p:cond delay="163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559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7" presetID="22" presetClass="entr" presetSubtype="4" fill="hold" grpId="0" nodeType="withEffect">
                                  <p:stCondLst>
                                    <p:cond delay="293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9" dur="464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0" presetID="22" presetClass="entr" presetSubtype="4" fill="hold" grpId="0" nodeType="withEffect">
                                  <p:stCondLst>
                                    <p:cond delay="499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2" dur="647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3" presetID="22" presetClass="entr" presetSubtype="4" fill="hold" grpId="0" nodeType="withEffect">
                                  <p:stCondLst>
                                    <p:cond delay="362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5" dur="378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6" presetID="22" presetClass="entr" presetSubtype="4" fill="hold" grpId="0" nodeType="withEffect">
                                  <p:stCondLst>
                                    <p:cond delay="18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8" dur="43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9" presetID="22" presetClass="entr" presetSubtype="4" fill="hold" grpId="0" nodeType="withEffect">
                                  <p:stCondLst>
                                    <p:cond delay="116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1" dur="434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2" presetID="22" presetClass="entr" presetSubtype="4" fill="hold" grpId="0" nodeType="withEffect">
                                  <p:stCondLst>
                                    <p:cond delay="19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4" dur="545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5" presetID="22" presetClass="entr" presetSubtype="4" fill="hold" grpId="0" nodeType="withEffect">
                                  <p:stCondLst>
                                    <p:cond delay="49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7" dur="434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8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0" dur="262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1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3" dur="377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4" presetID="22" presetClass="entr" presetSubtype="4" fill="hold" grpId="0" nodeType="withEffect">
                                  <p:stCondLst>
                                    <p:cond delay="378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6" dur="6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7" presetID="22" presetClass="entr" presetSubtype="4" fill="hold" grpId="0" nodeType="withEffect">
                                  <p:stCondLst>
                                    <p:cond delay="431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9" dur="442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0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2" dur="364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3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5" dur="582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6" presetID="22" presetClass="entr" presetSubtype="4" fill="hold" grpId="0" nodeType="withEffect">
                                  <p:stCondLst>
                                    <p:cond delay="474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8" dur="256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9" presetID="22" presetClass="entr" presetSubtype="4" fill="hold" grpId="0" nodeType="withEffect">
                                  <p:stCondLst>
                                    <p:cond delay="493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1" dur="429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2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4" dur="281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5" presetID="22" presetClass="entr" presetSubtype="4" fill="hold" grpId="0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7" dur="373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8" presetID="22" presetClass="entr" presetSubtype="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0" dur="302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1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3" dur="282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4" presetID="22" presetClass="entr" presetSubtype="4" fill="hold" grpId="0" nodeType="withEffect">
                                  <p:stCondLst>
                                    <p:cond delay="26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6" dur="403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7" presetID="22" presetClass="entr" presetSubtype="4" fill="hold" grpId="0" nodeType="withEffect">
                                  <p:stCondLst>
                                    <p:cond delay="414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9" dur="454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0" presetID="22" presetClass="entr" presetSubtype="4" fill="hold" grpId="0" nodeType="withEffect">
                                  <p:stCondLst>
                                    <p:cond delay="21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2" dur="632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3" presetID="22" presetClass="entr" presetSubtype="4" fill="hold" grpId="0" nodeType="withEffect">
                                  <p:stCondLst>
                                    <p:cond delay="123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5" dur="324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6" presetID="22" presetClass="entr" presetSubtype="4" fill="hold" grpId="0" nodeType="withEffect">
                                  <p:stCondLst>
                                    <p:cond delay="372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8" dur="67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9" presetID="22" presetClass="entr" presetSubtype="4" fill="hold" grpId="0" nodeType="withEffect">
                                  <p:stCondLst>
                                    <p:cond delay="367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1" dur="641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2" presetID="22" presetClass="entr" presetSubtype="4" fill="hold" grpId="0" nodeType="withEffect">
                                  <p:stCondLst>
                                    <p:cond delay="391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4" dur="32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5" presetID="22" presetClass="entr" presetSubtype="4" fill="hold" grpId="0" nodeType="withEffect">
                                  <p:stCondLst>
                                    <p:cond delay="418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7" dur="612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8" presetID="22" presetClass="entr" presetSubtype="4" fill="hold" grpId="0" nodeType="withEffect">
                                  <p:stCondLst>
                                    <p:cond delay="235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0" dur="647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1" presetID="22" presetClass="entr" presetSubtype="4" fill="hold" grpId="0" nodeType="withEffect">
                                  <p:stCondLst>
                                    <p:cond delay="486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3" dur="386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4" presetID="22" presetClass="entr" presetSubtype="4" fill="hold" grpId="0" nodeType="withEffect">
                                  <p:stCondLst>
                                    <p:cond delay="108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6" dur="569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7" presetID="22" presetClass="entr" presetSubtype="4" fill="hold" grpId="0" nodeType="withEffect">
                                  <p:stCondLst>
                                    <p:cond delay="224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9" dur="283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0" presetID="22" presetClass="entr" presetSubtype="4" fill="hold" grpId="0" nodeType="withEffect">
                                  <p:stCondLst>
                                    <p:cond delay="208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2" dur="52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3" presetID="22" presetClass="entr" presetSubtype="4" fill="hold" grpId="0" nodeType="withEffect">
                                  <p:stCondLst>
                                    <p:cond delay="239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5" dur="266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6" presetID="22" presetClass="entr" presetSubtype="4" fill="hold" grpId="0" nodeType="withEffect">
                                  <p:stCondLst>
                                    <p:cond delay="302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8" dur="237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9" presetID="22" presetClass="entr" presetSubtype="4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1" dur="546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2" presetID="22" presetClass="entr" presetSubtype="4" fill="hold" grpId="0" nodeType="withEffect">
                                  <p:stCondLst>
                                    <p:cond delay="412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4" dur="679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5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7" dur="307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8" presetID="22" presetClass="entr" presetSubtype="4" fill="hold" grpId="0" nodeType="withEffect">
                                  <p:stCondLst>
                                    <p:cond delay="144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0" dur="563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1" presetID="22" presetClass="entr" presetSubtype="4" fill="hold" grpId="0" nodeType="withEffect">
                                  <p:stCondLst>
                                    <p:cond delay="439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3" dur="558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4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6" dur="526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7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9" dur="607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0" presetID="22" presetClass="entr" presetSubtype="4" fill="hold" grpId="0" nodeType="withEffect">
                                  <p:stCondLst>
                                    <p:cond delay="93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2" dur="418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3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5" dur="668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6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8" dur="216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9" presetID="22" presetClass="entr" presetSubtype="4" fill="hold" grpId="0" nodeType="withEffect">
                                  <p:stCondLst>
                                    <p:cond delay="184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1" dur="583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2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4" dur="559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5" presetID="22" presetClass="entr" presetSubtype="4" fill="hold" grpId="0" nodeType="withEffect">
                                  <p:stCondLst>
                                    <p:cond delay="425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7" dur="674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8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0" dur="416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1" presetID="22" presetClass="entr" presetSubtype="4" fill="hold" grpId="0" nodeType="withEffect">
                                  <p:stCondLst>
                                    <p:cond delay="236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3" dur="222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4" presetID="22" presetClass="entr" presetSubtype="4" fill="hold" grpId="0" nodeType="withEffect">
                                  <p:stCondLst>
                                    <p:cond delay="95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6" dur="373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7" presetID="22" presetClass="entr" presetSubtype="4" fill="hold" grpId="0" nodeType="withEffect">
                                  <p:stCondLst>
                                    <p:cond delay="263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9" dur="566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0" presetID="22" presetClass="entr" presetSubtype="4" fill="hold" grpId="0" nodeType="withEffect">
                                  <p:stCondLst>
                                    <p:cond delay="404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2" dur="548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3" presetID="22" presetClass="entr" presetSubtype="4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5" dur="332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6" presetID="22" presetClass="entr" presetSubtype="4" fill="hold" grpId="0" nodeType="withEffect">
                                  <p:stCondLst>
                                    <p:cond delay="262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8" dur="631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9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1" dur="282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2" presetID="22" presetClass="entr" presetSubtype="4" fill="hold" grpId="0" nodeType="withEffect">
                                  <p:stCondLst>
                                    <p:cond delay="39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4" dur="544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5" presetID="22" presetClass="entr" presetSubtype="4" fill="hold" grpId="0" nodeType="withEffect">
                                  <p:stCondLst>
                                    <p:cond delay="115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7" dur="291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8" presetID="22" presetClass="entr" presetSubtype="4" fill="hold" grpId="0" nodeType="withEffect">
                                  <p:stCondLst>
                                    <p:cond delay="264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0" dur="236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1" presetID="22" presetClass="entr" presetSubtype="4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3" dur="453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4" presetID="22" presetClass="entr" presetSubtype="4" fill="hold" grpId="0" nodeType="withEffect">
                                  <p:stCondLst>
                                    <p:cond delay="316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6" dur="592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7" presetID="22" presetClass="entr" presetSubtype="4" fill="hold" grpId="0" nodeType="withEffect">
                                  <p:stCondLst>
                                    <p:cond delay="83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9" dur="299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0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2" dur="475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3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5" dur="657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6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8" dur="389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9" presetID="22" presetClass="entr" presetSubtype="4" fill="hold" grpId="0" nodeType="withEffect">
                                  <p:stCondLst>
                                    <p:cond delay="126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1" dur="623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2" presetID="22" presetClass="entr" presetSubtype="4" fill="hold" grpId="0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4" dur="267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5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7" dur="666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8" presetID="22" presetClass="entr" presetSubtype="4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0" dur="389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1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3" dur="353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4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6" dur="415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7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9" dur="699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0" presetID="22" presetClass="entr" presetSubtype="4" fill="hold" grpId="0" nodeType="withEffect">
                                  <p:stCondLst>
                                    <p:cond delay="495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2" dur="554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3" presetID="22" presetClass="entr" presetSubtype="4" fill="hold" grpId="0" nodeType="withEffect">
                                  <p:stCondLst>
                                    <p:cond delay="457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5" dur="648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6" presetID="22" presetClass="entr" presetSubtype="4" fill="hold" grpId="0" nodeType="withEffect">
                                  <p:stCondLst>
                                    <p:cond delay="43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8" dur="352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9" presetID="22" presetClass="entr" presetSubtype="4" fill="hold" grpId="0" nodeType="withEffect">
                                  <p:stCondLst>
                                    <p:cond delay="361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1" dur="669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2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4" dur="604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5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7" dur="488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8" presetID="22" presetClass="entr" presetSubtype="4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0" dur="396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1" presetID="22" presetClass="entr" presetSubtype="4" fill="hold" grpId="0" nodeType="withEffect">
                                  <p:stCondLst>
                                    <p:cond delay="125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3" dur="435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4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6" dur="268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7" presetID="22" presetClass="entr" presetSubtype="4" fill="hold" grpId="0" nodeType="withEffect">
                                  <p:stCondLst>
                                    <p:cond delay="424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9" dur="423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0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2" dur="499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3" presetID="22" presetClass="entr" presetSubtype="4" fill="hold" grpId="0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5" dur="55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6" presetID="22" presetClass="entr" presetSubtype="4" fill="hold" grpId="0" nodeType="withEffect">
                                  <p:stCondLst>
                                    <p:cond delay="432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8" dur="529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9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1" dur="323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2" presetID="22" presetClass="entr" presetSubtype="4" fill="hold" grpId="0" nodeType="withEffect">
                                  <p:stCondLst>
                                    <p:cond delay="48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4" dur="493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5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7" dur="513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8" presetID="22" presetClass="entr" presetSubtype="4" fill="hold" grpId="0" nodeType="withEffect">
                                  <p:stCondLst>
                                    <p:cond delay="385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0" dur="383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1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3" dur="629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4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6" dur="344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7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9" dur="52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0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2" dur="58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3" presetID="22" presetClass="entr" presetSubtype="4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5" dur="603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6" presetID="22" presetClass="entr" presetSubtype="4" fill="hold" grpId="0" nodeType="withEffect">
                                  <p:stCondLst>
                                    <p:cond delay="228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8" dur="401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9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1" dur="211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2" presetID="22" presetClass="entr" presetSubtype="4" fill="hold" grpId="0" nodeType="withEffect">
                                  <p:stCondLst>
                                    <p:cond delay="256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4" dur="38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5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7" dur="574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8" presetID="22" presetClass="entr" presetSubtype="4" fill="hold" grpId="0" nodeType="withEffect">
                                  <p:stCondLst>
                                    <p:cond delay="271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0" dur="646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1" presetID="22" presetClass="entr" presetSubtype="4" fill="hold" grpId="0" nodeType="withEffect">
                                  <p:stCondLst>
                                    <p:cond delay="45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3" dur="419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4" presetID="22" presetClass="entr" presetSubtype="4" fill="hold" grpId="0" nodeType="withEffect">
                                  <p:stCondLst>
                                    <p:cond delay="249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6" dur="298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7" presetID="22" presetClass="entr" presetSubtype="4" fill="hold" grpId="0" nodeType="withEffect">
                                  <p:stCondLst>
                                    <p:cond delay="458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9" dur="696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0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2" dur="443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3" presetID="22" presetClass="entr" presetSubtype="4" fill="hold" grpId="0" nodeType="withEffect">
                                  <p:stCondLst>
                                    <p:cond delay="473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5" dur="427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6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8" dur="36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9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1" dur="689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2" presetID="22" presetClass="entr" presetSubtype="4" fill="hold" grpId="0" nodeType="withEffect">
                                  <p:stCondLst>
                                    <p:cond delay="491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4" dur="29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5" presetID="22" presetClass="entr" presetSubtype="4" fill="hold" grpId="0" nodeType="withEffect">
                                  <p:stCondLst>
                                    <p:cond delay="197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7" dur="21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8" presetID="22" presetClass="entr" presetSubtype="4" fill="hold" grpId="0" nodeType="withEffect">
                                  <p:stCondLst>
                                    <p:cond delay="138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0" dur="349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1" presetID="22" presetClass="entr" presetSubtype="4" fill="hold" grpId="0" nodeType="withEffect">
                                  <p:stCondLst>
                                    <p:cond delay="149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3" dur="597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4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6" dur="567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7" presetID="22" presetClass="entr" presetSubtype="4" fill="hold" grpId="0" nodeType="withEffect">
                                  <p:stCondLst>
                                    <p:cond delay="328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9" dur="688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0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2" dur="553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3" presetID="22" presetClass="entr" presetSubtype="4" fill="hold" grpId="0" nodeType="withEffect">
                                  <p:stCondLst>
                                    <p:cond delay="311"/>
                                  </p:stCondLst>
                                  <p:childTnLst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5" dur="531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6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8" dur="286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9" presetID="22" presetClass="entr" presetSubtype="4" fill="hold" grpId="0" nodeType="withEffect">
                                  <p:stCondLst>
                                    <p:cond delay="75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1" dur="479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2" presetID="22" presetClass="entr" presetSubtype="4" fill="hold" grpId="0" nodeType="withEffect">
                                  <p:stCondLst>
                                    <p:cond delay="122"/>
                                  </p:stCondLst>
                                  <p:childTnLst>
                                    <p:set>
                                      <p:cBhvr>
                                        <p:cTn id="1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4" dur="523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7" dur="424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8" presetID="22" presetClass="entr" presetSubtype="4" fill="hold" grpId="0" nodeType="withEffect">
                                  <p:stCondLst>
                                    <p:cond delay="5"/>
                                  </p:stCondLst>
                                  <p:childTnLs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0" dur="344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1" presetID="22" presetClass="entr" presetSubtype="4" fill="hold" grpId="0" nodeType="withEffect">
                                  <p:stCondLst>
                                    <p:cond delay="3"/>
                                  </p:stCondLst>
                                  <p:childTnLst>
                                    <p:set>
                                      <p:cBhvr>
                                        <p:cTn id="1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3" dur="644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4" presetID="22" presetClass="entr" presetSubtype="4" fill="hold" grpId="0" nodeType="withEffect">
                                  <p:stCondLst>
                                    <p:cond delay="34"/>
                                  </p:stCondLst>
                                  <p:childTnLst>
                                    <p:set>
                                      <p:cBhvr>
                                        <p:cTn id="1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6" dur="313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7" presetID="22" presetClass="entr" presetSubtype="4" fill="hold" grpId="0" nodeType="withEffect">
                                  <p:stCondLst>
                                    <p:cond delay="47"/>
                                  </p:stCondLst>
                                  <p:childTnLst>
                                    <p:set>
                                      <p:cBhvr>
                                        <p:cTn id="1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9" dur="28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0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2" dur="268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3" presetID="22" presetClass="entr" presetSubtype="4" fill="hold" grpId="0" nodeType="withEffect">
                                  <p:stCondLst>
                                    <p:cond delay="274"/>
                                  </p:stCondLst>
                                  <p:childTnLst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5" dur="44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6" presetID="22" presetClass="entr" presetSubtype="4" fill="hold" grpId="0" nodeType="withEffect">
                                  <p:stCondLst>
                                    <p:cond delay="61"/>
                                  </p:stCondLst>
                                  <p:childTnLst>
                                    <p:set>
                                      <p:cBhvr>
                                        <p:cTn id="1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8" dur="237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9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1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1" dur="423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2" presetID="22" presetClass="entr" presetSubtype="4" fill="hold" grpId="0" nodeType="withEffect">
                                  <p:stCondLst>
                                    <p:cond delay="153"/>
                                  </p:stCondLst>
                                  <p:childTnLs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4" dur="472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5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1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7" dur="57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8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1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0" dur="617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1" presetID="22" presetClass="entr" presetSubtype="4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1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3" dur="245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4" presetID="22" presetClass="entr" presetSubtype="4" fill="hold" grpId="0" nodeType="withEffect">
                                  <p:stCondLst>
                                    <p:cond delay="207"/>
                                  </p:stCondLst>
                                  <p:childTnLst>
                                    <p:set>
                                      <p:cBhvr>
                                        <p:cTn id="1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6" dur="497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7" presetID="22" presetClass="entr" presetSubtype="4" fill="hold" grpId="0" nodeType="withEffect">
                                  <p:stCondLst>
                                    <p:cond delay="16"/>
                                  </p:stCondLst>
                                  <p:childTnLst>
                                    <p:set>
                                      <p:cBhvr>
                                        <p:cTn id="1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9" dur="431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0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1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2" dur="532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3" presetID="22" presetClass="entr" presetSubtype="4" fill="hold" grpId="0" nodeType="withEffect">
                                  <p:stCondLst>
                                    <p:cond delay="313"/>
                                  </p:stCondLst>
                                  <p:childTnLst>
                                    <p:set>
                                      <p:cBhvr>
                                        <p:cTn id="1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5" dur="461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6" presetID="22" presetClass="entr" presetSubtype="4" fill="hold" grpId="0" nodeType="withEffect">
                                  <p:stCondLst>
                                    <p:cond delay="211"/>
                                  </p:stCondLst>
                                  <p:childTnLst>
                                    <p:set>
                                      <p:cBhvr>
                                        <p:cTn id="1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8" dur="273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9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1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1" dur="367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2" presetID="22" presetClass="entr" presetSubtype="4" fill="hold" grpId="0" nodeType="withEffect">
                                  <p:stCondLst>
                                    <p:cond delay="74"/>
                                  </p:stCondLst>
                                  <p:childTnLst>
                                    <p:set>
                                      <p:cBhvr>
                                        <p:cTn id="1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4" dur="569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5" presetID="22" presetClass="entr" presetSubtype="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7" dur="356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8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1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0" dur="357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1" presetID="22" presetClass="entr" presetSubtype="4" fill="hold" grpId="0" nodeType="withEffect">
                                  <p:stCondLst>
                                    <p:cond delay="145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3" dur="415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4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1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6" dur="574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7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1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9" dur="534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0" presetID="22" presetClass="entr" presetSubtype="4" fill="hold" grpId="0" nodeType="withEffect">
                                  <p:stCondLst>
                                    <p:cond delay="198"/>
                                  </p:stCondLst>
                                  <p:childTnLs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2" dur="694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3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5" dur="559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6" presetID="22" presetClass="entr" presetSubtype="4" fill="hold" grpId="0" nodeType="withEffect">
                                  <p:stCondLst>
                                    <p:cond delay="147"/>
                                  </p:stCondLst>
                                  <p:childTnLs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8" dur="398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9" presetID="22" presetClass="entr" presetSubtype="4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1" dur="67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2" presetID="22" presetClass="entr" presetSubtype="4" fill="hold" grpId="0" nodeType="withEffect">
                                  <p:stCondLst>
                                    <p:cond delay="342"/>
                                  </p:stCondLst>
                                  <p:childTnLst>
                                    <p:set>
                                      <p:cBhvr>
                                        <p:cTn id="1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4" dur="358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5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1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7" dur="479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8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0" dur="653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1" presetID="22" presetClass="entr" presetSubtype="4" fill="hold" grpId="0" nodeType="withEffect">
                                  <p:stCondLst>
                                    <p:cond delay="164"/>
                                  </p:stCondLst>
                                  <p:childTnLst>
                                    <p:set>
                                      <p:cBhvr>
                                        <p:cTn id="1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3" dur="26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4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1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6" dur="308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7" presetID="22" presetClass="entr" presetSubtype="4" fill="hold" grpId="0" nodeType="withEffect">
                                  <p:stCondLst>
                                    <p:cond delay="446"/>
                                  </p:stCondLst>
                                  <p:childTnLst>
                                    <p:set>
                                      <p:cBhvr>
                                        <p:cTn id="1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9" dur="299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0" presetID="22" presetClass="entr" presetSubtype="4" fill="hold" grpId="0" nodeType="withEffect">
                                  <p:stCondLst>
                                    <p:cond delay="112"/>
                                  </p:stCondLst>
                                  <p:childTnLst>
                                    <p:set>
                                      <p:cBhvr>
                                        <p:cTn id="1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2" dur="458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3" presetID="22" presetClass="entr" presetSubtype="4" fill="hold" grpId="0" nodeType="withEffect">
                                  <p:stCondLst>
                                    <p:cond delay="482"/>
                                  </p:stCondLst>
                                  <p:childTnLst>
                                    <p:set>
                                      <p:cBhvr>
                                        <p:cTn id="1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5" dur="369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6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1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8" dur="635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9" presetID="22" presetClass="entr" presetSubtype="4" fill="hold" grpId="0" nodeType="withEffect">
                                  <p:stCondLst>
                                    <p:cond delay="364"/>
                                  </p:stCondLst>
                                  <p:childTnLst>
                                    <p:set>
                                      <p:cBhvr>
                                        <p:cTn id="1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1" dur="569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2" presetID="22" presetClass="entr" presetSubtype="4" fill="hold" grpId="0" nodeType="withEffect">
                                  <p:stCondLst>
                                    <p:cond delay="58"/>
                                  </p:stCondLst>
                                  <p:childTnLs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4" dur="38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5" presetID="22" presetClass="entr" presetSubtype="4" fill="hold" grpId="0" nodeType="withEffect">
                                  <p:stCondLst>
                                    <p:cond delay="283"/>
                                  </p:stCondLst>
                                  <p:childTnLst>
                                    <p:set>
                                      <p:cBhvr>
                                        <p:cTn id="1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7" dur="541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8" presetID="8" presetClass="emph" presetSubtype="0" repeatCount="indefinite" autoRev="1" fill="hold" grpId="1" nodeType="withEffect">
                                  <p:stCondLst>
                                    <p:cond delay="467"/>
                                  </p:stCondLst>
                                  <p:childTnLst>
                                    <p:animRot by="180000">
                                      <p:cBhvr>
                                        <p:cTn id="1389" dur="215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0" presetID="8" presetClass="emph" presetSubtype="0" repeatCount="indefinite" autoRev="1" fill="hold" grpId="1" nodeType="withEffect">
                                  <p:stCondLst>
                                    <p:cond delay="492"/>
                                  </p:stCondLst>
                                  <p:childTnLst>
                                    <p:animRot by="180000">
                                      <p:cBhvr>
                                        <p:cTn id="1391" dur="24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2" presetID="8" presetClass="emph" presetSubtype="0" repeatCount="indefinite" autoRev="1" fill="hold" grpId="1" nodeType="withEffect">
                                  <p:stCondLst>
                                    <p:cond delay="395"/>
                                  </p:stCondLst>
                                  <p:childTnLst>
                                    <p:animRot by="180000">
                                      <p:cBhvr>
                                        <p:cTn id="1393" dur="604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4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1395" dur="239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6" presetID="8" presetClass="emph" presetSubtype="0" repeatCount="indefinite" autoRev="1" fill="hold" grpId="1" nodeType="withEffect">
                                  <p:stCondLst>
                                    <p:cond delay="122"/>
                                  </p:stCondLst>
                                  <p:childTnLst>
                                    <p:animRot by="180000">
                                      <p:cBhvr>
                                        <p:cTn id="1397" dur="434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8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1399" dur="278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0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1401" dur="421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2" presetID="8" presetClass="emph" presetSubtype="0" repeatCount="indefinite" autoRev="1" fill="hold" grpId="1" nodeType="withEffect">
                                  <p:stCondLst>
                                    <p:cond delay="55"/>
                                  </p:stCondLst>
                                  <p:childTnLst>
                                    <p:animRot by="180000">
                                      <p:cBhvr>
                                        <p:cTn id="1403" dur="381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4" presetID="8" presetClass="emph" presetSubtype="0" repeatCount="indefinite" autoRev="1" fill="hold" grpId="1" nodeType="withEffect">
                                  <p:stCondLst>
                                    <p:cond delay="392"/>
                                  </p:stCondLst>
                                  <p:childTnLst>
                                    <p:animRot by="180000">
                                      <p:cBhvr>
                                        <p:cTn id="1405" dur="284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6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1407" dur="569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8" presetID="8" presetClass="emph" presetSubtype="0" repeatCount="indefinite" autoRev="1" fill="hold" grpId="1" nodeType="withEffect">
                                  <p:stCondLst>
                                    <p:cond delay="131"/>
                                  </p:stCondLst>
                                  <p:childTnLst>
                                    <p:animRot by="180000">
                                      <p:cBhvr>
                                        <p:cTn id="1409" dur="28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0" presetID="8" presetClass="emph" presetSubtype="0" repeatCount="indefinite" autoRev="1" fill="hold" grpId="1" nodeType="withEffect">
                                  <p:stCondLst>
                                    <p:cond delay="252"/>
                                  </p:stCondLst>
                                  <p:childTnLst>
                                    <p:animRot by="180000">
                                      <p:cBhvr>
                                        <p:cTn id="1411" dur="221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2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1413" dur="369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4" presetID="8" presetClass="emph" presetSubtype="0" repeatCount="indefinite" autoRev="1" fill="hold" grpId="1" nodeType="withEffect">
                                  <p:stCondLst>
                                    <p:cond delay="85"/>
                                  </p:stCondLst>
                                  <p:childTnLst>
                                    <p:animRot by="180000">
                                      <p:cBhvr>
                                        <p:cTn id="1415" dur="54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6" presetID="8" presetClass="emph" presetSubtype="0" repeatCount="indefinite" autoRev="1" fill="hold" grpId="1" nodeType="withEffect">
                                  <p:stCondLst>
                                    <p:cond delay="4"/>
                                  </p:stCondLst>
                                  <p:childTnLst>
                                    <p:animRot by="180000">
                                      <p:cBhvr>
                                        <p:cTn id="1417" dur="505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8" presetID="8" presetClass="emph" presetSubtype="0" repeatCount="indefinite" autoRev="1" fill="hold" grpId="1" nodeType="withEffect">
                                  <p:stCondLst>
                                    <p:cond delay="295"/>
                                  </p:stCondLst>
                                  <p:childTnLst>
                                    <p:animRot by="180000">
                                      <p:cBhvr>
                                        <p:cTn id="1419" dur="688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0" presetID="8" presetClass="emph" presetSubtype="0" repeatCount="indefinite" autoRev="1" fill="hold" grpId="1" nodeType="withEffect">
                                  <p:stCondLst>
                                    <p:cond delay="388"/>
                                  </p:stCondLst>
                                  <p:childTnLst>
                                    <p:animRot by="180000">
                                      <p:cBhvr>
                                        <p:cTn id="1421" dur="548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2" presetID="8" presetClass="emph" presetSubtype="0" repeatCount="indefinite" autoRev="1" fill="hold" grpId="1" nodeType="withEffect">
                                  <p:stCondLst>
                                    <p:cond delay="207"/>
                                  </p:stCondLst>
                                  <p:childTnLst>
                                    <p:animRot by="180000">
                                      <p:cBhvr>
                                        <p:cTn id="1423" dur="452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4" presetID="8" presetClass="emph" presetSubtype="0" repeatCount="indefinite" autoRev="1" fill="hold" grpId="1" nodeType="withEffect">
                                  <p:stCondLst>
                                    <p:cond delay="219"/>
                                  </p:stCondLst>
                                  <p:childTnLst>
                                    <p:animRot by="180000">
                                      <p:cBhvr>
                                        <p:cTn id="1425" dur="305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6" presetID="8" presetClass="emph" presetSubtype="0" repeatCount="indefinite" autoRev="1" fill="hold" grpId="1" nodeType="withEffect">
                                  <p:stCondLst>
                                    <p:cond delay="309"/>
                                  </p:stCondLst>
                                  <p:childTnLst>
                                    <p:animRot by="180000">
                                      <p:cBhvr>
                                        <p:cTn id="1427" dur="65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8" presetID="8" presetClass="emph" presetSubtype="0" repeatCount="indefinite" autoRev="1" fill="hold" grpId="1" nodeType="withEffect">
                                  <p:stCondLst>
                                    <p:cond delay="203"/>
                                  </p:stCondLst>
                                  <p:childTnLst>
                                    <p:animRot by="180000">
                                      <p:cBhvr>
                                        <p:cTn id="1429" dur="69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0" presetID="8" presetClass="emph" presetSubtype="0" repeatCount="indefinite" autoRev="1" fill="hold" grpId="1" nodeType="withEffect">
                                  <p:stCondLst>
                                    <p:cond delay="260"/>
                                  </p:stCondLst>
                                  <p:childTnLst>
                                    <p:animRot by="180000">
                                      <p:cBhvr>
                                        <p:cTn id="1431" dur="605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2" presetID="8" presetClass="emph" presetSubtype="0" repeatCount="indefinite" autoRev="1" fill="hold" grpId="1" nodeType="withEffect">
                                  <p:stCondLst>
                                    <p:cond delay="80"/>
                                  </p:stCondLst>
                                  <p:childTnLst>
                                    <p:animRot by="180000">
                                      <p:cBhvr>
                                        <p:cTn id="1433" dur="52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4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1435" dur="695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6" presetID="8" presetClass="emph" presetSubtype="0" repeatCount="indefinite" autoRev="1" fill="hold" grpId="1" nodeType="withEffect">
                                  <p:stCondLst>
                                    <p:cond delay="315"/>
                                  </p:stCondLst>
                                  <p:childTnLst>
                                    <p:animRot by="180000">
                                      <p:cBhvr>
                                        <p:cTn id="1437" dur="422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8" presetID="8" presetClass="emph" presetSubtype="0" repeatCount="indefinite" autoRev="1" fill="hold" grpId="1" nodeType="withEffect">
                                  <p:stCondLst>
                                    <p:cond delay="115"/>
                                  </p:stCondLst>
                                  <p:childTnLst>
                                    <p:animRot by="180000">
                                      <p:cBhvr>
                                        <p:cTn id="1439" dur="639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0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1441" dur="37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2" presetID="8" presetClass="emph" presetSubtype="0" repeatCount="indefinite" autoRev="1" fill="hold" grpId="1" nodeType="withEffect">
                                  <p:stCondLst>
                                    <p:cond delay="428"/>
                                  </p:stCondLst>
                                  <p:childTnLst>
                                    <p:animRot by="180000">
                                      <p:cBhvr>
                                        <p:cTn id="1443" dur="377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4" presetID="8" presetClass="emph" presetSubtype="0" repeatCount="indefinite" autoRev="1" fill="hold" grpId="1" nodeType="withEffect">
                                  <p:stCondLst>
                                    <p:cond delay="121"/>
                                  </p:stCondLst>
                                  <p:childTnLst>
                                    <p:animRot by="180000">
                                      <p:cBhvr>
                                        <p:cTn id="1445" dur="261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6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1447" dur="227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8" presetID="8" presetClass="emph" presetSubtype="0" repeatCount="indefinite" autoRev="1" fill="hold" grpId="1" nodeType="withEffect">
                                  <p:stCondLst>
                                    <p:cond delay="453"/>
                                  </p:stCondLst>
                                  <p:childTnLst>
                                    <p:animRot by="180000">
                                      <p:cBhvr>
                                        <p:cTn id="1449" dur="239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0" presetID="8" presetClass="emph" presetSubtype="0" repeatCount="indefinite" autoRev="1" fill="hold" grpId="1" nodeType="withEffect">
                                  <p:stCondLst>
                                    <p:cond delay="161"/>
                                  </p:stCondLst>
                                  <p:childTnLst>
                                    <p:animRot by="180000">
                                      <p:cBhvr>
                                        <p:cTn id="1451" dur="447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2" presetID="8" presetClass="emph" presetSubtype="0" repeatCount="indefinite" autoRev="1" fill="hold" grpId="1" nodeType="withEffect">
                                  <p:stCondLst>
                                    <p:cond delay="351"/>
                                  </p:stCondLst>
                                  <p:childTnLst>
                                    <p:animRot by="180000">
                                      <p:cBhvr>
                                        <p:cTn id="1453" dur="498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4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1455" dur="315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6" presetID="8" presetClass="emph" presetSubtype="0" repeatCount="indefinite" autoRev="1" fill="hold" grpId="1" nodeType="withEffect">
                                  <p:stCondLst>
                                    <p:cond delay="385"/>
                                  </p:stCondLst>
                                  <p:childTnLst>
                                    <p:animRot by="180000">
                                      <p:cBhvr>
                                        <p:cTn id="1457" dur="61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8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1459" dur="447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0" presetID="8" presetClass="emph" presetSubtype="0" repeatCount="indefinite" autoRev="1" fill="hold" grpId="1" nodeType="withEffect">
                                  <p:stCondLst>
                                    <p:cond delay="151"/>
                                  </p:stCondLst>
                                  <p:childTnLst>
                                    <p:animRot by="180000">
                                      <p:cBhvr>
                                        <p:cTn id="1461" dur="511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2" presetID="8" presetClass="emph" presetSubtype="0" repeatCount="indefinite" autoRev="1" fill="hold" grpId="1" nodeType="withEffect">
                                  <p:stCondLst>
                                    <p:cond delay="437"/>
                                  </p:stCondLst>
                                  <p:childTnLst>
                                    <p:animRot by="180000">
                                      <p:cBhvr>
                                        <p:cTn id="1463" dur="284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4" presetID="8" presetClass="emph" presetSubtype="0" repeatCount="indefinite" autoRev="1" fill="hold" grpId="1" nodeType="withEffect">
                                  <p:stCondLst>
                                    <p:cond delay="37"/>
                                  </p:stCondLst>
                                  <p:childTnLst>
                                    <p:animRot by="180000">
                                      <p:cBhvr>
                                        <p:cTn id="1465" dur="289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6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1467" dur="525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8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1469" dur="57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0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1471" dur="55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2" presetID="8" presetClass="emph" presetSubtype="0" repeatCount="indefinite" autoRev="1" fill="hold" grpId="1" nodeType="withEffect">
                                  <p:stCondLst>
                                    <p:cond delay="238"/>
                                  </p:stCondLst>
                                  <p:childTnLst>
                                    <p:animRot by="180000">
                                      <p:cBhvr>
                                        <p:cTn id="1473" dur="384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4" presetID="8" presetClass="emph" presetSubtype="0" repeatCount="indefinite" autoRev="1" fill="hold" grpId="1" nodeType="withEffect">
                                  <p:stCondLst>
                                    <p:cond delay="283"/>
                                  </p:stCondLst>
                                  <p:childTnLst>
                                    <p:animRot by="180000">
                                      <p:cBhvr>
                                        <p:cTn id="1475" dur="219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6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1477" dur="381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8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1479" dur="417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0" presetID="8" presetClass="emph" presetSubtype="0" repeatCount="indefinite" autoRev="1" fill="hold" grpId="1" nodeType="withEffect">
                                  <p:stCondLst>
                                    <p:cond delay="178"/>
                                  </p:stCondLst>
                                  <p:childTnLst>
                                    <p:animRot by="180000">
                                      <p:cBhvr>
                                        <p:cTn id="1481" dur="24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2" presetID="8" presetClass="emph" presetSubtype="0" repeatCount="indefinite" autoRev="1" fill="hold" grpId="1" nodeType="withEffect">
                                  <p:stCondLst>
                                    <p:cond delay="439"/>
                                  </p:stCondLst>
                                  <p:childTnLst>
                                    <p:animRot by="180000">
                                      <p:cBhvr>
                                        <p:cTn id="1483" dur="338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4" presetID="8" presetClass="emph" presetSubtype="0" repeatCount="indefinite" autoRev="1" fill="hold" grpId="1" nodeType="withEffect">
                                  <p:stCondLst>
                                    <p:cond delay="323"/>
                                  </p:stCondLst>
                                  <p:childTnLst>
                                    <p:animRot by="180000">
                                      <p:cBhvr>
                                        <p:cTn id="1485" dur="213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6" presetID="8" presetClass="emph" presetSubtype="0" repeatCount="indefinite" autoRev="1" fill="hold" grpId="1" nodeType="withEffect">
                                  <p:stCondLst>
                                    <p:cond delay="421"/>
                                  </p:stCondLst>
                                  <p:childTnLst>
                                    <p:animRot by="180000">
                                      <p:cBhvr>
                                        <p:cTn id="1487" dur="305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8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1489" dur="287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0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1491" dur="259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2" presetID="8" presetClass="emph" presetSubtype="0" repeatCount="indefinite" autoRev="1" fill="hold" grpId="1" nodeType="withEffect">
                                  <p:stCondLst>
                                    <p:cond delay="440"/>
                                  </p:stCondLst>
                                  <p:childTnLst>
                                    <p:animRot by="180000">
                                      <p:cBhvr>
                                        <p:cTn id="1493" dur="471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4" presetID="8" presetClass="emph" presetSubtype="0" repeatCount="indefinite" autoRev="1" fill="hold" grpId="1" nodeType="withEffect">
                                  <p:stCondLst>
                                    <p:cond delay="68"/>
                                  </p:stCondLst>
                                  <p:childTnLst>
                                    <p:animRot by="180000">
                                      <p:cBhvr>
                                        <p:cTn id="1495" dur="352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6" presetID="8" presetClass="emph" presetSubtype="0" repeatCount="indefinite" autoRev="1" fill="hold" grpId="1" nodeType="withEffect">
                                  <p:stCondLst>
                                    <p:cond delay="448"/>
                                  </p:stCondLst>
                                  <p:childTnLst>
                                    <p:animRot by="180000">
                                      <p:cBhvr>
                                        <p:cTn id="1497" dur="214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8" presetID="8" presetClass="emph" presetSubtype="0" repeatCount="indefinite" autoRev="1" fill="hold" grpId="1" nodeType="withEffect">
                                  <p:stCondLst>
                                    <p:cond delay="170"/>
                                  </p:stCondLst>
                                  <p:childTnLst>
                                    <p:animRot by="180000">
                                      <p:cBhvr>
                                        <p:cTn id="1499" dur="681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0" presetID="8" presetClass="emph" presetSubtype="0" repeatCount="indefinite" autoRev="1" fill="hold" grpId="1" nodeType="withEffect">
                                  <p:stCondLst>
                                    <p:cond delay="187"/>
                                  </p:stCondLst>
                                  <p:childTnLst>
                                    <p:animRot by="180000">
                                      <p:cBhvr>
                                        <p:cTn id="1501" dur="441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2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1503" dur="634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4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1505" dur="219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6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1507" dur="372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8" presetID="8" presetClass="emph" presetSubtype="0" repeatCount="indefinite" autoRev="1" fill="hold" grpId="1" nodeType="withEffect">
                                  <p:stCondLst>
                                    <p:cond delay="8"/>
                                  </p:stCondLst>
                                  <p:childTnLst>
                                    <p:animRot by="180000">
                                      <p:cBhvr>
                                        <p:cTn id="1509" dur="543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0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1511" dur="425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2" presetID="8" presetClass="emph" presetSubtype="0" repeatCount="indefinite" autoRev="1" fill="hold" grpId="1" nodeType="withEffect">
                                  <p:stCondLst>
                                    <p:cond delay="330"/>
                                  </p:stCondLst>
                                  <p:childTnLst>
                                    <p:animRot by="180000">
                                      <p:cBhvr>
                                        <p:cTn id="1513" dur="254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4" presetID="8" presetClass="emph" presetSubtype="0" repeatCount="indefinite" autoRev="1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Rot by="180000">
                                      <p:cBhvr>
                                        <p:cTn id="1515" dur="423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6" presetID="8" presetClass="emph" presetSubtype="0" repeatCount="indefinite" autoRev="1" fill="hold" grpId="1" nodeType="withEffect">
                                  <p:stCondLst>
                                    <p:cond delay="384"/>
                                  </p:stCondLst>
                                  <p:childTnLst>
                                    <p:animRot by="180000">
                                      <p:cBhvr>
                                        <p:cTn id="1517" dur="577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8" presetID="8" presetClass="emph" presetSubtype="0" repeatCount="indefinite" autoRev="1" fill="hold" grpId="1" nodeType="withEffect">
                                  <p:stCondLst>
                                    <p:cond delay="186"/>
                                  </p:stCondLst>
                                  <p:childTnLst>
                                    <p:animRot by="180000">
                                      <p:cBhvr>
                                        <p:cTn id="1519" dur="443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0" presetID="8" presetClass="emph" presetSubtype="0" repeatCount="indefinite" autoRev="1" fill="hold" grpId="1" nodeType="withEffect">
                                  <p:stCondLst>
                                    <p:cond delay="90"/>
                                  </p:stCondLst>
                                  <p:childTnLst>
                                    <p:animRot by="180000">
                                      <p:cBhvr>
                                        <p:cTn id="1521" dur="283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2" presetID="8" presetClass="emph" presetSubtype="0" repeatCount="indefinite" autoRev="1" fill="hold" grpId="1" nodeType="withEffect">
                                  <p:stCondLst>
                                    <p:cond delay="223"/>
                                  </p:stCondLst>
                                  <p:childTnLst>
                                    <p:animRot by="180000">
                                      <p:cBhvr>
                                        <p:cTn id="1523" dur="492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4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1525" dur="48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6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1527" dur="601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8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1529" dur="525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0" presetID="8" presetClass="emph" presetSubtype="0" repeatCount="indefinite" autoRev="1" fill="hold" grpId="1" nodeType="withEffect">
                                  <p:stCondLst>
                                    <p:cond delay="390"/>
                                  </p:stCondLst>
                                  <p:childTnLst>
                                    <p:animRot by="180000">
                                      <p:cBhvr>
                                        <p:cTn id="1531" dur="559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2" presetID="8" presetClass="emph" presetSubtype="0" repeatCount="indefinite" autoRev="1" fill="hold" grpId="1" nodeType="withEffect">
                                  <p:stCondLst>
                                    <p:cond delay="432"/>
                                  </p:stCondLst>
                                  <p:childTnLst>
                                    <p:animRot by="180000">
                                      <p:cBhvr>
                                        <p:cTn id="1533" dur="568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4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1535" dur="258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6" presetID="8" presetClass="emph" presetSubtype="0" repeatCount="indefinite" autoRev="1" fill="hold" grpId="1" nodeType="withEffect">
                                  <p:stCondLst>
                                    <p:cond delay="48"/>
                                  </p:stCondLst>
                                  <p:childTnLst>
                                    <p:animRot by="180000">
                                      <p:cBhvr>
                                        <p:cTn id="1537" dur="209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8" presetID="8" presetClass="emph" presetSubtype="0" repeatCount="indefinite" autoRev="1" fill="hold" grpId="1" nodeType="withEffect">
                                  <p:stCondLst>
                                    <p:cond delay="54"/>
                                  </p:stCondLst>
                                  <p:childTnLst>
                                    <p:animRot by="180000">
                                      <p:cBhvr>
                                        <p:cTn id="1539" dur="674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0" presetID="8" presetClass="emph" presetSubtype="0" repeatCount="indefinite" autoRev="1" fill="hold" grpId="1" nodeType="withEffect">
                                  <p:stCondLst>
                                    <p:cond delay="14"/>
                                  </p:stCondLst>
                                  <p:childTnLst>
                                    <p:animRot by="180000">
                                      <p:cBhvr>
                                        <p:cTn id="1541" dur="292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2" presetID="8" presetClass="emph" presetSubtype="0" repeatCount="indefinite" autoRev="1" fill="hold" grpId="1" nodeType="withEffect">
                                  <p:stCondLst>
                                    <p:cond delay="485"/>
                                  </p:stCondLst>
                                  <p:childTnLst>
                                    <p:animRot by="180000">
                                      <p:cBhvr>
                                        <p:cTn id="1543" dur="467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4" presetID="8" presetClass="emph" presetSubtype="0" repeatCount="indefinite" autoRev="1" fill="hold" grpId="1" nodeType="withEffect">
                                  <p:stCondLst>
                                    <p:cond delay="7"/>
                                  </p:stCondLst>
                                  <p:childTnLst>
                                    <p:animRot by="180000">
                                      <p:cBhvr>
                                        <p:cTn id="1545" dur="319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6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1547" dur="208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8" presetID="8" presetClass="emph" presetSubtype="0" repeatCount="indefinite" autoRev="1" fill="hold" grpId="1" nodeType="withEffect">
                                  <p:stCondLst>
                                    <p:cond delay="473"/>
                                  </p:stCondLst>
                                  <p:childTnLst>
                                    <p:animRot by="180000">
                                      <p:cBhvr>
                                        <p:cTn id="1549" dur="485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0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1551" dur="228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2" presetID="8" presetClass="emph" presetSubtype="0" repeatCount="indefinite" autoRev="1" fill="hold" grpId="1" nodeType="withEffect">
                                  <p:stCondLst>
                                    <p:cond delay="69"/>
                                  </p:stCondLst>
                                  <p:childTnLst>
                                    <p:animRot by="180000">
                                      <p:cBhvr>
                                        <p:cTn id="1553" dur="349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4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1555" dur="6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6" presetID="8" presetClass="emph" presetSubtype="0" repeatCount="indefinite" autoRev="1" fill="hold" grpId="1" nodeType="withEffect">
                                  <p:stCondLst>
                                    <p:cond delay="237"/>
                                  </p:stCondLst>
                                  <p:childTnLst>
                                    <p:animRot by="180000">
                                      <p:cBhvr>
                                        <p:cTn id="1557" dur="614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8" presetID="8" presetClass="emph" presetSubtype="0" repeatCount="indefinite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Rot by="180000">
                                      <p:cBhvr>
                                        <p:cTn id="1559" dur="236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0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1561" dur="5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2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1563" dur="613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4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1565" dur="527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6" presetID="8" presetClass="emph" presetSubtype="0" repeatCount="indefinite" autoRev="1" fill="hold" grpId="1" nodeType="withEffect">
                                  <p:stCondLst>
                                    <p:cond delay="479"/>
                                  </p:stCondLst>
                                  <p:childTnLst>
                                    <p:animRot by="180000">
                                      <p:cBhvr>
                                        <p:cTn id="1567" dur="63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8" presetID="8" presetClass="emph" presetSubtype="0" repeatCount="indefinite" autoRev="1" fill="hold" grpId="1" nodeType="withEffect">
                                  <p:stCondLst>
                                    <p:cond delay="328"/>
                                  </p:stCondLst>
                                  <p:childTnLst>
                                    <p:animRot by="180000">
                                      <p:cBhvr>
                                        <p:cTn id="1569" dur="682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0" presetID="8" presetClass="emph" presetSubtype="0" repeatCount="indefinite" autoRev="1" fill="hold" grpId="1" nodeType="withEffect">
                                  <p:stCondLst>
                                    <p:cond delay="194"/>
                                  </p:stCondLst>
                                  <p:childTnLst>
                                    <p:animRot by="180000">
                                      <p:cBhvr>
                                        <p:cTn id="1571" dur="578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2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1573" dur="20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4" presetID="8" presetClass="emph" presetSubtype="0" repeatCount="indefinite" autoRev="1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180000">
                                      <p:cBhvr>
                                        <p:cTn id="1575" dur="245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6" presetID="8" presetClass="emph" presetSubtype="0" repeatCount="indefinite" autoRev="1" fill="hold" grpId="1" nodeType="withEffect">
                                  <p:stCondLst>
                                    <p:cond delay="99"/>
                                  </p:stCondLst>
                                  <p:childTnLst>
                                    <p:animRot by="180000">
                                      <p:cBhvr>
                                        <p:cTn id="1577" dur="261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8" presetID="8" presetClass="emph" presetSubtype="0" repeatCount="indefinite" autoRev="1" fill="hold" grpId="1" nodeType="withEffect">
                                  <p:stCondLst>
                                    <p:cond delay="22"/>
                                  </p:stCondLst>
                                  <p:childTnLst>
                                    <p:animRot by="180000">
                                      <p:cBhvr>
                                        <p:cTn id="1579" dur="645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0" presetID="8" presetClass="emph" presetSubtype="0" repeatCount="indefinite" autoRev="1" fill="hold" grpId="1" nodeType="withEffect">
                                  <p:stCondLst>
                                    <p:cond delay="228"/>
                                  </p:stCondLst>
                                  <p:childTnLst>
                                    <p:animRot by="180000">
                                      <p:cBhvr>
                                        <p:cTn id="1581" dur="51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2" presetID="8" presetClass="emph" presetSubtype="0" repeatCount="indefinite" autoRev="1" fill="hold" grpId="1" nodeType="withEffect">
                                  <p:stCondLst>
                                    <p:cond delay="458"/>
                                  </p:stCondLst>
                                  <p:childTnLst>
                                    <p:animRot by="180000">
                                      <p:cBhvr>
                                        <p:cTn id="1583" dur="363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4" presetID="8" presetClass="emph" presetSubtype="0" repeatCount="indefinite" autoRev="1" fill="hold" grpId="1" nodeType="withEffect">
                                  <p:stCondLst>
                                    <p:cond delay="123"/>
                                  </p:stCondLst>
                                  <p:childTnLst>
                                    <p:animRot by="180000">
                                      <p:cBhvr>
                                        <p:cTn id="1585" dur="312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6" presetID="8" presetClass="emph" presetSubtype="0" repeatCount="indefinite" autoRev="1" fill="hold" grpId="1" nodeType="withEffect">
                                  <p:stCondLst>
                                    <p:cond delay="255"/>
                                  </p:stCondLst>
                                  <p:childTnLst>
                                    <p:animRot by="180000">
                                      <p:cBhvr>
                                        <p:cTn id="1587" dur="537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8" presetID="8" presetClass="emph" presetSubtype="0" repeatCount="indefinite" autoRev="1" fill="hold" grpId="1" nodeType="withEffect">
                                  <p:stCondLst>
                                    <p:cond delay="26"/>
                                  </p:stCondLst>
                                  <p:childTnLst>
                                    <p:animRot by="180000">
                                      <p:cBhvr>
                                        <p:cTn id="1589" dur="453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0" presetID="8" presetClass="emph" presetSubtype="0" repeatCount="indefinite" autoRev="1" fill="hold" grpId="1" nodeType="withEffect">
                                  <p:stCondLst>
                                    <p:cond delay="411"/>
                                  </p:stCondLst>
                                  <p:childTnLst>
                                    <p:animRot by="180000">
                                      <p:cBhvr>
                                        <p:cTn id="1591" dur="458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2" presetID="8" presetClass="emph" presetSubtype="0" repeatCount="indefinite" autoRev="1" fill="hold" grpId="1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80000">
                                      <p:cBhvr>
                                        <p:cTn id="1593" dur="617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4" presetID="8" presetClass="emph" presetSubtype="0" repeatCount="indefinite" autoRev="1" fill="hold" grpId="1" nodeType="withEffect">
                                  <p:stCondLst>
                                    <p:cond delay="296"/>
                                  </p:stCondLst>
                                  <p:childTnLst>
                                    <p:animRot by="180000">
                                      <p:cBhvr>
                                        <p:cTn id="1595" dur="297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6" presetID="8" presetClass="emph" presetSubtype="0" repeatCount="indefinite" autoRev="1" fill="hold" grpId="1" nodeType="withEffect">
                                  <p:stCondLst>
                                    <p:cond delay="354"/>
                                  </p:stCondLst>
                                  <p:childTnLst>
                                    <p:animRot by="180000">
                                      <p:cBhvr>
                                        <p:cTn id="1597" dur="398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8" presetID="8" presetClass="emph" presetSubtype="0" repeatCount="indefinite" autoRev="1" fill="hold" grpId="1" nodeType="withEffect">
                                  <p:stCondLst>
                                    <p:cond delay="36"/>
                                  </p:stCondLst>
                                  <p:childTnLst>
                                    <p:animRot by="180000">
                                      <p:cBhvr>
                                        <p:cTn id="1599" dur="453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0" presetID="8" presetClass="emph" presetSubtype="0" repeatCount="indefinite" autoRev="1" fill="hold" grpId="1" nodeType="withEffect">
                                  <p:stCondLst>
                                    <p:cond delay="379"/>
                                  </p:stCondLst>
                                  <p:childTnLst>
                                    <p:animRot by="180000">
                                      <p:cBhvr>
                                        <p:cTn id="1601" dur="467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2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1603" dur="53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4" presetID="8" presetClass="emph" presetSubtype="0" repeatCount="indefinite" autoRev="1" fill="hold" grpId="1" nodeType="withEffect">
                                  <p:stCondLst>
                                    <p:cond delay="126"/>
                                  </p:stCondLst>
                                  <p:childTnLst>
                                    <p:animRot by="180000">
                                      <p:cBhvr>
                                        <p:cTn id="1605" dur="364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6" presetID="8" presetClass="emph" presetSubtype="0" repeatCount="indefinite" autoRev="1" fill="hold" grpId="1" nodeType="withEffect">
                                  <p:stCondLst>
                                    <p:cond delay="44"/>
                                  </p:stCondLst>
                                  <p:childTnLst>
                                    <p:animRot by="180000">
                                      <p:cBhvr>
                                        <p:cTn id="1607" dur="463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8" presetID="8" presetClass="emph" presetSubtype="0" repeatCount="indefinite" autoRev="1" fill="hold" grpId="1" nodeType="withEffect">
                                  <p:stCondLst>
                                    <p:cond delay="498"/>
                                  </p:stCondLst>
                                  <p:childTnLst>
                                    <p:animRot by="180000">
                                      <p:cBhvr>
                                        <p:cTn id="1609" dur="41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0" presetID="8" presetClass="emph" presetSubtype="0" repeatCount="indefinite" autoRev="1" fill="hold" grpId="1" nodeType="withEffect">
                                  <p:stCondLst>
                                    <p:cond delay="42"/>
                                  </p:stCondLst>
                                  <p:childTnLst>
                                    <p:animRot by="180000">
                                      <p:cBhvr>
                                        <p:cTn id="1611" dur="688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2" presetID="8" presetClass="emph" presetSubtype="0" repeatCount="indefinite" autoRev="1" fill="hold" grpId="1" nodeType="withEffect">
                                  <p:stCondLst>
                                    <p:cond delay="293"/>
                                  </p:stCondLst>
                                  <p:childTnLst>
                                    <p:animRot by="180000">
                                      <p:cBhvr>
                                        <p:cTn id="1613" dur="24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4" presetID="8" presetClass="emph" presetSubtype="0" repeatCount="indefinite" autoRev="1" fill="hold" grpId="1" nodeType="withEffect">
                                  <p:stCondLst>
                                    <p:cond delay="497"/>
                                  </p:stCondLst>
                                  <p:childTnLst>
                                    <p:animRot by="180000">
                                      <p:cBhvr>
                                        <p:cTn id="1615" dur="55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6" presetID="8" presetClass="emph" presetSubtype="0" repeatCount="indefinite" autoRev="1" fill="hold" grpId="1" nodeType="withEffect">
                                  <p:stCondLst>
                                    <p:cond delay="144"/>
                                  </p:stCondLst>
                                  <p:childTnLst>
                                    <p:animRot by="180000">
                                      <p:cBhvr>
                                        <p:cTn id="1617" dur="501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8" presetID="8" presetClass="emph" presetSubtype="0" repeatCount="indefinite" autoRev="1" fill="hold" grpId="1" nodeType="withEffect">
                                  <p:stCondLst>
                                    <p:cond delay="436"/>
                                  </p:stCondLst>
                                  <p:childTnLst>
                                    <p:animRot by="180000">
                                      <p:cBhvr>
                                        <p:cTn id="1619" dur="255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0" presetID="8" presetClass="emph" presetSubtype="0" repeatCount="indefinite" autoRev="1" fill="hold" grpId="1" nodeType="withEffect">
                                  <p:stCondLst>
                                    <p:cond delay="95"/>
                                  </p:stCondLst>
                                  <p:childTnLst>
                                    <p:animRot by="180000">
                                      <p:cBhvr>
                                        <p:cTn id="1621" dur="574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2" presetID="8" presetClass="emph" presetSubtype="0" repeatCount="indefinite" autoRev="1" fill="hold" grpId="1" nodeType="withEffect">
                                  <p:stCondLst>
                                    <p:cond delay="61"/>
                                  </p:stCondLst>
                                  <p:childTnLst>
                                    <p:animRot by="180000">
                                      <p:cBhvr>
                                        <p:cTn id="1623" dur="472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4" presetID="8" presetClass="emph" presetSubtype="0" repeatCount="indefinite" autoRev="1" fill="hold" grpId="1" nodeType="withEffect">
                                  <p:stCondLst>
                                    <p:cond delay="294"/>
                                  </p:stCondLst>
                                  <p:childTnLst>
                                    <p:animRot by="180000">
                                      <p:cBhvr>
                                        <p:cTn id="1625" dur="555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6" presetID="8" presetClass="emph" presetSubtype="0" repeatCount="indefinite" autoRev="1" fill="hold" grpId="1" nodeType="withEffect">
                                  <p:stCondLst>
                                    <p:cond delay="12"/>
                                  </p:stCondLst>
                                  <p:childTnLst>
                                    <p:animRot by="180000">
                                      <p:cBhvr>
                                        <p:cTn id="1627" dur="562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8" presetID="8" presetClass="emph" presetSubtype="0" repeatCount="indefinite" autoRev="1" fill="hold" grpId="1" nodeType="withEffect">
                                  <p:stCondLst>
                                    <p:cond delay="312"/>
                                  </p:stCondLst>
                                  <p:childTnLst>
                                    <p:animRot by="180000">
                                      <p:cBhvr>
                                        <p:cTn id="1629" dur="258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0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1631" dur="43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2" presetID="8" presetClass="emph" presetSubtype="0" repeatCount="indefinite" autoRev="1" fill="hold" grpId="1" nodeType="withEffect">
                                  <p:stCondLst>
                                    <p:cond delay="92"/>
                                  </p:stCondLst>
                                  <p:childTnLst>
                                    <p:animRot by="180000">
                                      <p:cBhvr>
                                        <p:cTn id="1633" dur="392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4" presetID="8" presetClass="emph" presetSubtype="0" repeatCount="indefinite" autoRev="1" fill="hold" grpId="1" nodeType="withEffect">
                                  <p:stCondLst>
                                    <p:cond delay="58"/>
                                  </p:stCondLst>
                                  <p:childTnLst>
                                    <p:animRot by="180000">
                                      <p:cBhvr>
                                        <p:cTn id="1635" dur="502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6" presetID="8" presetClass="emph" presetSubtype="0" repeatCount="indefinite" autoRev="1" fill="hold" grpId="1" nodeType="withEffect">
                                  <p:stCondLst>
                                    <p:cond delay="13"/>
                                  </p:stCondLst>
                                  <p:childTnLst>
                                    <p:animRot by="180000">
                                      <p:cBhvr>
                                        <p:cTn id="1637" dur="343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8" presetID="8" presetClass="emph" presetSubtype="0" repeatCount="indefinite" autoRev="1" fill="hold" grpId="1" nodeType="withEffect">
                                  <p:stCondLst>
                                    <p:cond delay="182"/>
                                  </p:stCondLst>
                                  <p:childTnLst>
                                    <p:animRot by="180000">
                                      <p:cBhvr>
                                        <p:cTn id="1639" dur="323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0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1641" dur="593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2" presetID="8" presetClass="emph" presetSubtype="0" repeatCount="indefinite" autoRev="1" fill="hold" grpId="1" nodeType="withEffect">
                                  <p:stCondLst>
                                    <p:cond delay="84"/>
                                  </p:stCondLst>
                                  <p:childTnLst>
                                    <p:animRot by="180000">
                                      <p:cBhvr>
                                        <p:cTn id="1643" dur="289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4" presetID="8" presetClass="emph" presetSubtype="0" repeatCount="indefinite" autoRev="1" fill="hold" grpId="1" nodeType="withEffect">
                                  <p:stCondLst>
                                    <p:cond delay="305"/>
                                  </p:stCondLst>
                                  <p:childTnLst>
                                    <p:animRot by="180000">
                                      <p:cBhvr>
                                        <p:cTn id="1645" dur="25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6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1647" dur="494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8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1649" dur="244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0" presetID="8" presetClass="emph" presetSubtype="0" repeatCount="indefinite" autoRev="1" fill="hold" grpId="1" nodeType="withEffect">
                                  <p:stCondLst>
                                    <p:cond delay="79"/>
                                  </p:stCondLst>
                                  <p:childTnLst>
                                    <p:animRot by="180000">
                                      <p:cBhvr>
                                        <p:cTn id="1651" dur="208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2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1653" dur="55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4" presetID="8" presetClass="emph" presetSubtype="0" repeatCount="indefinite" autoRev="1" fill="hold" grpId="1" nodeType="withEffect">
                                  <p:stCondLst>
                                    <p:cond delay="254"/>
                                  </p:stCondLst>
                                  <p:childTnLst>
                                    <p:animRot by="180000">
                                      <p:cBhvr>
                                        <p:cTn id="1655" dur="48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6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1657" dur="69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8" presetID="8" presetClass="emph" presetSubtype="0" repeatCount="indefinite" autoRev="1" fill="hold" grpId="1" nodeType="withEffect">
                                  <p:stCondLst>
                                    <p:cond delay="259"/>
                                  </p:stCondLst>
                                  <p:childTnLst>
                                    <p:animRot by="180000">
                                      <p:cBhvr>
                                        <p:cTn id="1659" dur="363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0" presetID="8" presetClass="emph" presetSubtype="0" repeatCount="indefinite" autoRev="1" fill="hold" grpId="1" nodeType="withEffect">
                                  <p:stCondLst>
                                    <p:cond delay="290"/>
                                  </p:stCondLst>
                                  <p:childTnLst>
                                    <p:animRot by="180000">
                                      <p:cBhvr>
                                        <p:cTn id="1661" dur="68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2" presetID="8" presetClass="emph" presetSubtype="0" repeatCount="indefinite" autoRev="1" fill="hold" grpId="1" nodeType="withEffect">
                                  <p:stCondLst>
                                    <p:cond delay="386"/>
                                  </p:stCondLst>
                                  <p:childTnLst>
                                    <p:animRot by="180000">
                                      <p:cBhvr>
                                        <p:cTn id="1663" dur="26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4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1665" dur="285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6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1667" dur="429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8" presetID="8" presetClass="emph" presetSubtype="0" repeatCount="indefinite" autoRev="1" fill="hold" grpId="1" nodeType="withEffect">
                                  <p:stCondLst>
                                    <p:cond delay="142"/>
                                  </p:stCondLst>
                                  <p:childTnLst>
                                    <p:animRot by="180000">
                                      <p:cBhvr>
                                        <p:cTn id="1669" dur="222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0" presetID="8" presetClass="emph" presetSubtype="0" repeatCount="indefinite" autoRev="1" fill="hold" grpId="1" nodeType="withEffect">
                                  <p:stCondLst>
                                    <p:cond delay="246"/>
                                  </p:stCondLst>
                                  <p:childTnLst>
                                    <p:animRot by="180000">
                                      <p:cBhvr>
                                        <p:cTn id="1671" dur="53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2" presetID="8" presetClass="emph" presetSubtype="0" repeatCount="indefinite" autoRev="1" fill="hold" grpId="1" nodeType="withEffect">
                                  <p:stCondLst>
                                    <p:cond delay="277"/>
                                  </p:stCondLst>
                                  <p:childTnLst>
                                    <p:animRot by="180000">
                                      <p:cBhvr>
                                        <p:cTn id="1673" dur="638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4" presetID="8" presetClass="emph" presetSubtype="0" repeatCount="indefinite" autoRev="1" fill="hold" grpId="1" nodeType="withEffect">
                                  <p:stCondLst>
                                    <p:cond delay="164"/>
                                  </p:stCondLst>
                                  <p:childTnLst>
                                    <p:animRot by="180000">
                                      <p:cBhvr>
                                        <p:cTn id="1675" dur="402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6" presetID="8" presetClass="emph" presetSubtype="0" repeatCount="indefinite" autoRev="1" fill="hold" grpId="1" nodeType="withEffect">
                                  <p:stCondLst>
                                    <p:cond delay="408"/>
                                  </p:stCondLst>
                                  <p:childTnLst>
                                    <p:animRot by="180000">
                                      <p:cBhvr>
                                        <p:cTn id="1677" dur="621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8" presetID="8" presetClass="emph" presetSubtype="0" repeatCount="indefinite" autoRev="1" fill="hold" grpId="1" nodeType="withEffect">
                                  <p:stCondLst>
                                    <p:cond delay="211"/>
                                  </p:stCondLst>
                                  <p:childTnLst>
                                    <p:animRot by="180000">
                                      <p:cBhvr>
                                        <p:cTn id="1679" dur="396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0" presetID="8" presetClass="emph" presetSubtype="0" repeatCount="indefinite" autoRev="1" fill="hold" grpId="1" nodeType="withEffect">
                                  <p:stCondLst>
                                    <p:cond delay="147"/>
                                  </p:stCondLst>
                                  <p:childTnLst>
                                    <p:animRot by="180000">
                                      <p:cBhvr>
                                        <p:cTn id="1681" dur="369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2" presetID="8" presetClass="emph" presetSubtype="0" repeatCount="indefinite" autoRev="1" fill="hold" grpId="1" nodeType="withEffect">
                                  <p:stCondLst>
                                    <p:cond delay="202"/>
                                  </p:stCondLst>
                                  <p:childTnLst>
                                    <p:animRot by="180000">
                                      <p:cBhvr>
                                        <p:cTn id="1683" dur="348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4" presetID="8" presetClass="emph" presetSubtype="0" repeatCount="indefinite" autoRev="1" fill="hold" grpId="1" nodeType="withEffect">
                                  <p:stCondLst>
                                    <p:cond delay="139"/>
                                  </p:stCondLst>
                                  <p:childTnLst>
                                    <p:animRot by="180000">
                                      <p:cBhvr>
                                        <p:cTn id="1685" dur="47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6" presetID="8" presetClass="emph" presetSubtype="0" repeatCount="indefinite" autoRev="1" fill="hold" grpId="1" nodeType="withEffect">
                                  <p:stCondLst>
                                    <p:cond delay="256"/>
                                  </p:stCondLst>
                                  <p:childTnLst>
                                    <p:animRot by="180000">
                                      <p:cBhvr>
                                        <p:cTn id="1687" dur="685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8" presetID="8" presetClass="emph" presetSubtype="0" repeatCount="indefinite" autoRev="1" fill="hold" grpId="1" nodeType="withEffect">
                                  <p:stCondLst>
                                    <p:cond delay="258"/>
                                  </p:stCondLst>
                                  <p:childTnLst>
                                    <p:animRot by="180000">
                                      <p:cBhvr>
                                        <p:cTn id="1689" dur="352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0" presetID="8" presetClass="emph" presetSubtype="0" repeatCount="indefinite" autoRev="1" fill="hold" grpId="1" nodeType="withEffect">
                                  <p:stCondLst>
                                    <p:cond delay="51"/>
                                  </p:stCondLst>
                                  <p:childTnLst>
                                    <p:animRot by="180000">
                                      <p:cBhvr>
                                        <p:cTn id="1691" dur="652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2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1693" dur="259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4" presetID="8" presetClass="emph" presetSubtype="0" repeatCount="indefinite" autoRev="1" fill="hold" grpId="1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180000">
                                      <p:cBhvr>
                                        <p:cTn id="1695" dur="661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6" presetID="8" presetClass="emph" presetSubtype="0" repeatCount="indefinite" autoRev="1" fill="hold" grpId="1" nodeType="withEffect">
                                  <p:stCondLst>
                                    <p:cond delay="65"/>
                                  </p:stCondLst>
                                  <p:childTnLst>
                                    <p:animRot by="180000">
                                      <p:cBhvr>
                                        <p:cTn id="1697" dur="474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8" presetID="8" presetClass="emph" presetSubtype="0" repeatCount="indefinite" autoRev="1" fill="hold" grpId="1" nodeType="withEffect">
                                  <p:stCondLst>
                                    <p:cond delay="308"/>
                                  </p:stCondLst>
                                  <p:childTnLst>
                                    <p:animRot by="180000">
                                      <p:cBhvr>
                                        <p:cTn id="1699" dur="271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0" presetID="8" presetClass="emph" presetSubtype="0" repeatCount="indefinite" autoRev="1" fill="hold" grpId="1" nodeType="withEffect">
                                  <p:stCondLst>
                                    <p:cond delay="154"/>
                                  </p:stCondLst>
                                  <p:childTnLst>
                                    <p:animRot by="180000">
                                      <p:cBhvr>
                                        <p:cTn id="1701" dur="578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2" presetID="8" presetClass="emph" presetSubtype="0" repeatCount="indefinite" autoRev="1" fill="hold" grpId="1" nodeType="withEffect">
                                  <p:stCondLst>
                                    <p:cond delay="3"/>
                                  </p:stCondLst>
                                  <p:childTnLst>
                                    <p:animRot by="180000">
                                      <p:cBhvr>
                                        <p:cTn id="1703" dur="285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4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1705" dur="374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6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1707" dur="481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8" presetID="8" presetClass="emph" presetSubtype="0" repeatCount="indefinite" autoRev="1" fill="hold" grpId="1" nodeType="withEffect">
                                  <p:stCondLst>
                                    <p:cond delay="240"/>
                                  </p:stCondLst>
                                  <p:childTnLst>
                                    <p:animRot by="180000">
                                      <p:cBhvr>
                                        <p:cTn id="1709" dur="422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0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1711" dur="461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2" presetID="8" presetClass="emph" presetSubtype="0" repeatCount="indefinite" autoRev="1" fill="hold" grpId="1" nodeType="withEffect">
                                  <p:stCondLst>
                                    <p:cond delay="410"/>
                                  </p:stCondLst>
                                  <p:childTnLst>
                                    <p:animRot by="180000">
                                      <p:cBhvr>
                                        <p:cTn id="1713" dur="203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4" presetID="8" presetClass="emph" presetSubtype="0" repeatCount="indefinite" autoRev="1" fill="hold" grpId="1" nodeType="withEffect">
                                  <p:stCondLst>
                                    <p:cond delay="320"/>
                                  </p:stCondLst>
                                  <p:childTnLst>
                                    <p:animRot by="180000">
                                      <p:cBhvr>
                                        <p:cTn id="1715" dur="629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6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1717" dur="413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8" presetID="8" presetClass="emph" presetSubtype="0" repeatCount="indefinite" autoRev="1" fill="hold" grpId="1" nodeType="withEffect">
                                  <p:stCondLst>
                                    <p:cond delay="333"/>
                                  </p:stCondLst>
                                  <p:childTnLst>
                                    <p:animRot by="180000">
                                      <p:cBhvr>
                                        <p:cTn id="1719" dur="291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0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1721" dur="369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2" presetID="8" presetClass="emph" presetSubtype="0" repeatCount="indefinite" autoRev="1" fill="hold" grpId="1" nodeType="withEffect">
                                  <p:stCondLst>
                                    <p:cond delay="404"/>
                                  </p:stCondLst>
                                  <p:childTnLst>
                                    <p:animRot by="180000">
                                      <p:cBhvr>
                                        <p:cTn id="1723" dur="383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4" presetID="8" presetClass="emph" presetSubtype="0" repeatCount="indefinite" autoRev="1" fill="hold" grpId="1" nodeType="withEffect">
                                  <p:stCondLst>
                                    <p:cond delay="356"/>
                                  </p:stCondLst>
                                  <p:childTnLst>
                                    <p:animRot by="180000">
                                      <p:cBhvr>
                                        <p:cTn id="1725" dur="481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6" presetID="8" presetClass="emph" presetSubtype="0" repeatCount="indefinite" autoRev="1" fill="hold" grpId="1" nodeType="withEffect">
                                  <p:stCondLst>
                                    <p:cond delay="284"/>
                                  </p:stCondLst>
                                  <p:childTnLst>
                                    <p:animRot by="180000">
                                      <p:cBhvr>
                                        <p:cTn id="1727" dur="605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8" presetID="8" presetClass="emph" presetSubtype="0" repeatCount="indefinite" autoRev="1" fill="hold" grpId="1" nodeType="withEffect">
                                  <p:stCondLst>
                                    <p:cond delay="476"/>
                                  </p:stCondLst>
                                  <p:childTnLst>
                                    <p:animRot by="180000">
                                      <p:cBhvr>
                                        <p:cTn id="1729" dur="513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49" grpId="0" animBg="1"/>
      <p:bldP spid="249" grpId="1" animBg="1"/>
      <p:bldP spid="250" grpId="0" animBg="1"/>
      <p:bldP spid="250" grpId="1" animBg="1"/>
      <p:bldP spid="251" grpId="0" animBg="1"/>
      <p:bldP spid="251" grpId="1" animBg="1"/>
      <p:bldP spid="252" grpId="0" animBg="1"/>
      <p:bldP spid="252" grpId="1" animBg="1"/>
      <p:bldP spid="253" grpId="0" animBg="1"/>
      <p:bldP spid="253" grpId="1" animBg="1"/>
      <p:bldP spid="254" grpId="0" animBg="1"/>
      <p:bldP spid="254" grpId="1" animBg="1"/>
      <p:bldP spid="255" grpId="0" animBg="1"/>
      <p:bldP spid="255" grpId="1" animBg="1"/>
      <p:bldP spid="256" grpId="0" animBg="1"/>
      <p:bldP spid="256" grpId="1" animBg="1"/>
      <p:bldP spid="257" grpId="0" animBg="1"/>
      <p:bldP spid="257" grpId="1" animBg="1"/>
      <p:bldP spid="258" grpId="0" animBg="1"/>
      <p:bldP spid="258" grpId="1" animBg="1"/>
      <p:bldP spid="259" grpId="0" animBg="1"/>
      <p:bldP spid="259" grpId="1" animBg="1"/>
      <p:bldP spid="260" grpId="0" animBg="1"/>
      <p:bldP spid="260" grpId="1" animBg="1"/>
      <p:bldP spid="261" grpId="0" animBg="1"/>
      <p:bldP spid="261" grpId="1" animBg="1"/>
      <p:bldP spid="262" grpId="0" animBg="1"/>
      <p:bldP spid="262" grpId="1" animBg="1"/>
      <p:bldP spid="263" grpId="0" animBg="1"/>
      <p:bldP spid="263" grpId="1" animBg="1"/>
      <p:bldP spid="264" grpId="0" animBg="1"/>
      <p:bldP spid="264" grpId="1" animBg="1"/>
      <p:bldP spid="265" grpId="0" animBg="1"/>
      <p:bldP spid="265" grpId="1" animBg="1"/>
      <p:bldP spid="266" grpId="0" animBg="1"/>
      <p:bldP spid="266" grpId="1" animBg="1"/>
      <p:bldP spid="267" grpId="0" animBg="1"/>
      <p:bldP spid="267" grpId="1" animBg="1"/>
      <p:bldP spid="268" grpId="0" animBg="1"/>
      <p:bldP spid="268" grpId="1" animBg="1"/>
      <p:bldP spid="269" grpId="0" animBg="1"/>
      <p:bldP spid="269" grpId="1" animBg="1"/>
      <p:bldP spid="270" grpId="0" animBg="1"/>
      <p:bldP spid="270" grpId="1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0" animBg="1"/>
      <p:bldP spid="285" grpId="1" animBg="1"/>
      <p:bldP spid="286" grpId="0" animBg="1"/>
      <p:bldP spid="286" grpId="1" animBg="1"/>
      <p:bldP spid="287" grpId="0" animBg="1"/>
      <p:bldP spid="287" grpId="1" animBg="1"/>
      <p:bldP spid="288" grpId="0" animBg="1"/>
      <p:bldP spid="288" grpId="1" animBg="1"/>
      <p:bldP spid="289" grpId="0" animBg="1"/>
      <p:bldP spid="289" grpId="1" animBg="1"/>
      <p:bldP spid="290" grpId="0" animBg="1"/>
      <p:bldP spid="290" grpId="1" animBg="1"/>
      <p:bldP spid="291" grpId="0" animBg="1"/>
      <p:bldP spid="291" grpId="1" animBg="1"/>
      <p:bldP spid="292" grpId="0" animBg="1"/>
      <p:bldP spid="292" grpId="1" animBg="1"/>
      <p:bldP spid="293" grpId="0" animBg="1"/>
      <p:bldP spid="293" grpId="1" animBg="1"/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7" grpId="0" animBg="1"/>
      <p:bldP spid="297" grpId="1" animBg="1"/>
      <p:bldP spid="298" grpId="0" animBg="1"/>
      <p:bldP spid="298" grpId="1" animBg="1"/>
      <p:bldP spid="299" grpId="0" animBg="1"/>
      <p:bldP spid="299" grpId="1" animBg="1"/>
      <p:bldP spid="300" grpId="0" animBg="1"/>
      <p:bldP spid="300" grpId="1" animBg="1"/>
      <p:bldP spid="301" grpId="0" animBg="1"/>
      <p:bldP spid="301" grpId="1" animBg="1"/>
      <p:bldP spid="302" grpId="0" animBg="1"/>
      <p:bldP spid="302" grpId="1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1" grpId="1" animBg="1"/>
      <p:bldP spid="312" grpId="0" animBg="1"/>
      <p:bldP spid="312" grpId="1" animBg="1"/>
      <p:bldP spid="313" grpId="0" animBg="1"/>
      <p:bldP spid="313" grpId="1" animBg="1"/>
      <p:bldP spid="314" grpId="0" animBg="1"/>
      <p:bldP spid="314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  <p:bldP spid="318" grpId="0" animBg="1"/>
      <p:bldP spid="318" grpId="1" animBg="1"/>
      <p:bldP spid="319" grpId="0" animBg="1"/>
      <p:bldP spid="319" grpId="1" animBg="1"/>
      <p:bldP spid="320" grpId="0" animBg="1"/>
      <p:bldP spid="320" grpId="1" animBg="1"/>
      <p:bldP spid="321" grpId="0" animBg="1"/>
      <p:bldP spid="321" grpId="1" animBg="1"/>
      <p:bldP spid="322" grpId="0" animBg="1"/>
      <p:bldP spid="322" grpId="1" animBg="1"/>
      <p:bldP spid="323" grpId="0" animBg="1"/>
      <p:bldP spid="323" grpId="1" animBg="1"/>
      <p:bldP spid="324" grpId="0" animBg="1"/>
      <p:bldP spid="324" grpId="1" animBg="1"/>
      <p:bldP spid="325" grpId="0" animBg="1"/>
      <p:bldP spid="325" grpId="1" animBg="1"/>
      <p:bldP spid="326" grpId="0" animBg="1"/>
      <p:bldP spid="326" grpId="1" animBg="1"/>
      <p:bldP spid="327" grpId="0" animBg="1"/>
      <p:bldP spid="327" grpId="1" animBg="1"/>
      <p:bldP spid="328" grpId="0" animBg="1"/>
      <p:bldP spid="328" grpId="1" animBg="1"/>
      <p:bldP spid="329" grpId="0" animBg="1"/>
      <p:bldP spid="329" grpId="1" animBg="1"/>
      <p:bldP spid="330" grpId="0" animBg="1"/>
      <p:bldP spid="330" grpId="1" animBg="1"/>
      <p:bldP spid="331" grpId="0" animBg="1"/>
      <p:bldP spid="331" grpId="1" animBg="1"/>
      <p:bldP spid="332" grpId="0" animBg="1"/>
      <p:bldP spid="332" grpId="1" animBg="1"/>
      <p:bldP spid="333" grpId="0" animBg="1"/>
      <p:bldP spid="333" grpId="1" animBg="1"/>
      <p:bldP spid="334" grpId="0" animBg="1"/>
      <p:bldP spid="334" grpId="1" animBg="1"/>
      <p:bldP spid="335" grpId="0" animBg="1"/>
      <p:bldP spid="335" grpId="1" animBg="1"/>
      <p:bldP spid="336" grpId="0" animBg="1"/>
      <p:bldP spid="336" grpId="1" animBg="1"/>
      <p:bldP spid="337" grpId="0" animBg="1"/>
      <p:bldP spid="337" grpId="1" animBg="1"/>
      <p:bldP spid="338" grpId="0" animBg="1"/>
      <p:bldP spid="338" grpId="1" animBg="1"/>
      <p:bldP spid="339" grpId="0" animBg="1"/>
      <p:bldP spid="339" grpId="1" animBg="1"/>
      <p:bldP spid="340" grpId="0" animBg="1"/>
      <p:bldP spid="340" grpId="1" animBg="1"/>
      <p:bldP spid="341" grpId="0" animBg="1"/>
      <p:bldP spid="341" grpId="1" animBg="1"/>
      <p:bldP spid="342" grpId="0" animBg="1"/>
      <p:bldP spid="342" grpId="1" animBg="1"/>
      <p:bldP spid="343" grpId="0" animBg="1"/>
      <p:bldP spid="343" grpId="1" animBg="1"/>
      <p:bldP spid="344" grpId="0" animBg="1"/>
      <p:bldP spid="344" grpId="1" animBg="1"/>
      <p:bldP spid="345" grpId="0" animBg="1"/>
      <p:bldP spid="345" grpId="1" animBg="1"/>
      <p:bldP spid="346" grpId="0" animBg="1"/>
      <p:bldP spid="346" grpId="1" animBg="1"/>
      <p:bldP spid="347" grpId="0" animBg="1"/>
      <p:bldP spid="347" grpId="1" animBg="1"/>
      <p:bldP spid="348" grpId="0" animBg="1"/>
      <p:bldP spid="348" grpId="1" animBg="1"/>
      <p:bldP spid="349" grpId="0" animBg="1"/>
      <p:bldP spid="349" grpId="1" animBg="1"/>
      <p:bldP spid="350" grpId="0" animBg="1"/>
      <p:bldP spid="350" grpId="1" animBg="1"/>
      <p:bldP spid="351" grpId="0" animBg="1"/>
      <p:bldP spid="351" grpId="1" animBg="1"/>
      <p:bldP spid="352" grpId="0" animBg="1"/>
      <p:bldP spid="352" grpId="1" animBg="1"/>
      <p:bldP spid="353" grpId="0" animBg="1"/>
      <p:bldP spid="353" grpId="1" animBg="1"/>
      <p:bldP spid="354" grpId="0" animBg="1"/>
      <p:bldP spid="354" grpId="1" animBg="1"/>
      <p:bldP spid="355" grpId="0" animBg="1"/>
      <p:bldP spid="355" grpId="1" animBg="1"/>
      <p:bldP spid="356" grpId="0" animBg="1"/>
      <p:bldP spid="356" grpId="1" animBg="1"/>
      <p:bldP spid="357" grpId="0" animBg="1"/>
      <p:bldP spid="357" grpId="1" animBg="1"/>
      <p:bldP spid="358" grpId="0" animBg="1"/>
      <p:bldP spid="358" grpId="1" animBg="1"/>
      <p:bldP spid="359" grpId="0" animBg="1"/>
      <p:bldP spid="35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98178" y="365602"/>
            <a:ext cx="7740012" cy="360040"/>
          </a:xfrm>
        </p:spPr>
        <p:txBody>
          <a:bodyPr>
            <a:noAutofit/>
          </a:bodyPr>
          <a:lstStyle/>
          <a:p>
            <a:pPr algn="ctr"/>
            <a:r>
              <a:rPr lang="tr-TR" sz="5400" dirty="0" smtClean="0">
                <a:latin typeface="Mistral" panose="03090702030407020403" pitchFamily="66" charset="0"/>
              </a:rPr>
              <a:t>SIFIR ATIK NEDİR???</a:t>
            </a:r>
            <a:endParaRPr lang="en-US" sz="5400" dirty="0">
              <a:latin typeface="Mistral" panose="03090702030407020403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4992" y="981207"/>
            <a:ext cx="6086054" cy="336845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tr-TR" sz="3000" dirty="0">
                <a:latin typeface="Kristen ITC" panose="03050502040202030202" pitchFamily="66" charset="0"/>
                <a:cs typeface="Times New Roman" panose="02020603050405020304" pitchFamily="18" charset="0"/>
              </a:rPr>
              <a:t>Tüketimi azaltmak</a:t>
            </a:r>
          </a:p>
          <a:p>
            <a:pPr>
              <a:lnSpc>
                <a:spcPct val="16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tr-TR" sz="3000" dirty="0">
                <a:latin typeface="Kristen ITC" panose="03050502040202030202" pitchFamily="66" charset="0"/>
                <a:cs typeface="Times New Roman" panose="02020603050405020304" pitchFamily="18" charset="0"/>
              </a:rPr>
              <a:t>Tekrar kullanılan, yenilenebilen veya geri </a:t>
            </a:r>
            <a:r>
              <a:rPr lang="tr-TR" sz="3000" dirty="0" err="1" smtClean="0">
                <a:latin typeface="Kristen ITC" panose="03050502040202030202" pitchFamily="66" charset="0"/>
                <a:cs typeface="Times New Roman" panose="02020603050405020304" pitchFamily="18" charset="0"/>
              </a:rPr>
              <a:t>dönüsebilen</a:t>
            </a:r>
            <a:r>
              <a:rPr lang="tr-TR" sz="3000" dirty="0" smtClean="0">
                <a:latin typeface="Kristen ITC" panose="03050502040202030202" pitchFamily="66" charset="0"/>
                <a:cs typeface="Times New Roman" panose="02020603050405020304" pitchFamily="18" charset="0"/>
              </a:rPr>
              <a:t> ürünleri kullanmak,</a:t>
            </a:r>
            <a:endParaRPr lang="tr-TR" sz="3000" dirty="0">
              <a:latin typeface="Kristen ITC" panose="03050502040202030202" pitchFamily="66" charset="0"/>
              <a:cs typeface="Times New Roman" panose="02020603050405020304" pitchFamily="18" charset="0"/>
            </a:endParaRPr>
          </a:p>
          <a:p>
            <a:pPr>
              <a:lnSpc>
                <a:spcPct val="16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tr-TR" sz="3000" dirty="0">
                <a:latin typeface="Kristen ITC" panose="03050502040202030202" pitchFamily="66" charset="0"/>
                <a:cs typeface="Times New Roman" panose="02020603050405020304" pitchFamily="18" charset="0"/>
              </a:rPr>
              <a:t>Sürdürülebilir ürünler satın almak</a:t>
            </a:r>
          </a:p>
          <a:p>
            <a:pPr>
              <a:lnSpc>
                <a:spcPct val="16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tr-TR" sz="3000" dirty="0">
                <a:latin typeface="Kristen ITC" panose="03050502040202030202" pitchFamily="66" charset="0"/>
                <a:cs typeface="Times New Roman" panose="02020603050405020304" pitchFamily="18" charset="0"/>
              </a:rPr>
              <a:t>Geri </a:t>
            </a:r>
            <a:r>
              <a:rPr lang="tr-TR" sz="3000" dirty="0" err="1" smtClean="0">
                <a:latin typeface="Kristen ITC" panose="03050502040202030202" pitchFamily="66" charset="0"/>
                <a:cs typeface="Times New Roman" panose="02020603050405020304" pitchFamily="18" charset="0"/>
              </a:rPr>
              <a:t>dönüsümü</a:t>
            </a:r>
            <a:r>
              <a:rPr lang="tr-TR" sz="3000" dirty="0" smtClean="0">
                <a:latin typeface="Kristen ITC" panose="03050502040202030202" pitchFamily="66" charset="0"/>
                <a:cs typeface="Times New Roman" panose="02020603050405020304" pitchFamily="18" charset="0"/>
              </a:rPr>
              <a:t> artırmak, </a:t>
            </a:r>
            <a:r>
              <a:rPr lang="tr-TR" sz="3000" dirty="0" err="1" smtClean="0">
                <a:latin typeface="Kristen ITC" panose="03050502040202030202" pitchFamily="66" charset="0"/>
                <a:cs typeface="Times New Roman" panose="02020603050405020304" pitchFamily="18" charset="0"/>
              </a:rPr>
              <a:t>v.b</a:t>
            </a:r>
            <a:r>
              <a:rPr lang="tr-TR" sz="3000" dirty="0" smtClean="0">
                <a:latin typeface="Kristen ITC" panose="03050502040202030202" pitchFamily="66" charset="0"/>
                <a:cs typeface="Times New Roman" panose="02020603050405020304" pitchFamily="18" charset="0"/>
              </a:rPr>
              <a:t>. gibi…</a:t>
            </a:r>
            <a:endParaRPr lang="tr-TR" sz="3000" dirty="0">
              <a:latin typeface="Kristen ITC" panose="03050502040202030202" pitchFamily="66" charset="0"/>
              <a:cs typeface="Times New Roman" panose="02020603050405020304" pitchFamily="18" charset="0"/>
            </a:endParaRP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1350" dirty="0"/>
          </a:p>
        </p:txBody>
      </p:sp>
      <p:sp>
        <p:nvSpPr>
          <p:cNvPr id="7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</a:t>
            </a:fld>
            <a:endParaRPr lang="tr-T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ayt Numarası Yer Tutucusu 2"/>
          <p:cNvSpPr txBox="1">
            <a:spLocks/>
          </p:cNvSpPr>
          <p:nvPr/>
        </p:nvSpPr>
        <p:spPr bwMode="auto"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2"/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DB223CD-CA16-6A41-B9A4-B75A144A35C3}" type="slidenum">
              <a:rPr lang="en-US" sz="9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837"/>
          <p:cNvSpPr>
            <a:spLocks/>
          </p:cNvSpPr>
          <p:nvPr/>
        </p:nvSpPr>
        <p:spPr bwMode="auto">
          <a:xfrm>
            <a:off x="1093438" y="4589100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" name="Freeform 838"/>
          <p:cNvSpPr>
            <a:spLocks/>
          </p:cNvSpPr>
          <p:nvPr/>
        </p:nvSpPr>
        <p:spPr bwMode="auto">
          <a:xfrm>
            <a:off x="1380379" y="4649822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" name="Freeform 839"/>
          <p:cNvSpPr>
            <a:spLocks/>
          </p:cNvSpPr>
          <p:nvPr/>
        </p:nvSpPr>
        <p:spPr bwMode="auto">
          <a:xfrm>
            <a:off x="862458" y="4583147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" name="Freeform 840"/>
          <p:cNvSpPr>
            <a:spLocks/>
          </p:cNvSpPr>
          <p:nvPr/>
        </p:nvSpPr>
        <p:spPr bwMode="auto">
          <a:xfrm>
            <a:off x="1537543" y="4546238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" name="Freeform 841"/>
          <p:cNvSpPr>
            <a:spLocks/>
          </p:cNvSpPr>
          <p:nvPr/>
        </p:nvSpPr>
        <p:spPr bwMode="auto">
          <a:xfrm>
            <a:off x="1812576" y="4542665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" name="Freeform 842"/>
          <p:cNvSpPr>
            <a:spLocks/>
          </p:cNvSpPr>
          <p:nvPr/>
        </p:nvSpPr>
        <p:spPr bwMode="auto">
          <a:xfrm>
            <a:off x="2028080" y="4702209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" name="Freeform 843"/>
          <p:cNvSpPr>
            <a:spLocks/>
          </p:cNvSpPr>
          <p:nvPr/>
        </p:nvSpPr>
        <p:spPr bwMode="auto">
          <a:xfrm>
            <a:off x="2365026" y="4629581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" name="Freeform 844"/>
          <p:cNvSpPr>
            <a:spLocks/>
          </p:cNvSpPr>
          <p:nvPr/>
        </p:nvSpPr>
        <p:spPr bwMode="auto">
          <a:xfrm>
            <a:off x="2247154" y="508440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" name="Freeform 845"/>
          <p:cNvSpPr>
            <a:spLocks/>
          </p:cNvSpPr>
          <p:nvPr/>
        </p:nvSpPr>
        <p:spPr bwMode="auto">
          <a:xfrm>
            <a:off x="414783" y="4586719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" name="Freeform 846"/>
          <p:cNvSpPr>
            <a:spLocks/>
          </p:cNvSpPr>
          <p:nvPr/>
        </p:nvSpPr>
        <p:spPr bwMode="auto">
          <a:xfrm>
            <a:off x="558849" y="4772456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" name="Freeform 847"/>
          <p:cNvSpPr>
            <a:spLocks/>
          </p:cNvSpPr>
          <p:nvPr/>
        </p:nvSpPr>
        <p:spPr bwMode="auto">
          <a:xfrm>
            <a:off x="93314" y="4487897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" name="Freeform 848"/>
          <p:cNvSpPr>
            <a:spLocks/>
          </p:cNvSpPr>
          <p:nvPr/>
        </p:nvSpPr>
        <p:spPr bwMode="auto">
          <a:xfrm>
            <a:off x="249286" y="4820081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" name="Freeform 849"/>
          <p:cNvSpPr>
            <a:spLocks/>
          </p:cNvSpPr>
          <p:nvPr/>
        </p:nvSpPr>
        <p:spPr bwMode="auto">
          <a:xfrm>
            <a:off x="143320" y="4622437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" name="Freeform 850"/>
          <p:cNvSpPr>
            <a:spLocks/>
          </p:cNvSpPr>
          <p:nvPr/>
        </p:nvSpPr>
        <p:spPr bwMode="auto">
          <a:xfrm>
            <a:off x="2546002" y="4597434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" name="Freeform 855"/>
          <p:cNvSpPr>
            <a:spLocks/>
          </p:cNvSpPr>
          <p:nvPr/>
        </p:nvSpPr>
        <p:spPr bwMode="auto">
          <a:xfrm>
            <a:off x="362395" y="469506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" name="Freeform 856"/>
          <p:cNvSpPr>
            <a:spLocks/>
          </p:cNvSpPr>
          <p:nvPr/>
        </p:nvSpPr>
        <p:spPr bwMode="auto">
          <a:xfrm>
            <a:off x="598139" y="4540284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" name="Freeform 857"/>
          <p:cNvSpPr>
            <a:spLocks/>
          </p:cNvSpPr>
          <p:nvPr/>
        </p:nvSpPr>
        <p:spPr bwMode="auto">
          <a:xfrm>
            <a:off x="993426" y="4776028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" name="Freeform 858"/>
          <p:cNvSpPr>
            <a:spLocks/>
          </p:cNvSpPr>
          <p:nvPr/>
        </p:nvSpPr>
        <p:spPr bwMode="auto">
          <a:xfrm>
            <a:off x="1186308" y="4674825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" name="Freeform 859"/>
          <p:cNvSpPr>
            <a:spLocks/>
          </p:cNvSpPr>
          <p:nvPr/>
        </p:nvSpPr>
        <p:spPr bwMode="auto">
          <a:xfrm>
            <a:off x="1466105" y="4815319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" name="Freeform 860"/>
          <p:cNvSpPr>
            <a:spLocks/>
          </p:cNvSpPr>
          <p:nvPr/>
        </p:nvSpPr>
        <p:spPr bwMode="auto">
          <a:xfrm>
            <a:off x="1719708" y="4477181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" name="Freeform 861"/>
          <p:cNvSpPr>
            <a:spLocks/>
          </p:cNvSpPr>
          <p:nvPr/>
        </p:nvSpPr>
        <p:spPr bwMode="auto">
          <a:xfrm>
            <a:off x="1997123" y="5218940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" name="Freeform 862"/>
          <p:cNvSpPr>
            <a:spLocks/>
          </p:cNvSpPr>
          <p:nvPr/>
        </p:nvSpPr>
        <p:spPr bwMode="auto">
          <a:xfrm>
            <a:off x="1850677" y="4587909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" name="Freeform 863"/>
          <p:cNvSpPr>
            <a:spLocks/>
          </p:cNvSpPr>
          <p:nvPr/>
        </p:nvSpPr>
        <p:spPr bwMode="auto">
          <a:xfrm>
            <a:off x="2131663" y="4493850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" name="Freeform 864"/>
          <p:cNvSpPr>
            <a:spLocks/>
          </p:cNvSpPr>
          <p:nvPr/>
        </p:nvSpPr>
        <p:spPr bwMode="auto">
          <a:xfrm>
            <a:off x="2416224" y="4973672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" name="Freeform 869"/>
          <p:cNvSpPr>
            <a:spLocks/>
          </p:cNvSpPr>
          <p:nvPr/>
        </p:nvSpPr>
        <p:spPr bwMode="auto">
          <a:xfrm>
            <a:off x="24257" y="492247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" name="Freeform 870"/>
          <p:cNvSpPr>
            <a:spLocks/>
          </p:cNvSpPr>
          <p:nvPr/>
        </p:nvSpPr>
        <p:spPr bwMode="auto">
          <a:xfrm>
            <a:off x="-147193" y="4679587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6" name="Freeform 871"/>
          <p:cNvSpPr>
            <a:spLocks/>
          </p:cNvSpPr>
          <p:nvPr/>
        </p:nvSpPr>
        <p:spPr bwMode="auto">
          <a:xfrm>
            <a:off x="190945" y="5114165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7" name="Freeform 873"/>
          <p:cNvSpPr>
            <a:spLocks/>
          </p:cNvSpPr>
          <p:nvPr/>
        </p:nvSpPr>
        <p:spPr bwMode="auto">
          <a:xfrm>
            <a:off x="192136" y="4586719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8" name="Freeform 874"/>
          <p:cNvSpPr>
            <a:spLocks/>
          </p:cNvSpPr>
          <p:nvPr/>
        </p:nvSpPr>
        <p:spPr bwMode="auto">
          <a:xfrm>
            <a:off x="737442" y="4872469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9" name="Freeform 875"/>
          <p:cNvSpPr>
            <a:spLocks/>
          </p:cNvSpPr>
          <p:nvPr/>
        </p:nvSpPr>
        <p:spPr bwMode="auto">
          <a:xfrm>
            <a:off x="1585167" y="4751025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0" name="Freeform 876"/>
          <p:cNvSpPr>
            <a:spLocks/>
          </p:cNvSpPr>
          <p:nvPr/>
        </p:nvSpPr>
        <p:spPr bwMode="auto">
          <a:xfrm>
            <a:off x="2216199" y="4606959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1" name="Freeform 877"/>
          <p:cNvSpPr>
            <a:spLocks/>
          </p:cNvSpPr>
          <p:nvPr/>
        </p:nvSpPr>
        <p:spPr bwMode="auto">
          <a:xfrm>
            <a:off x="2249536" y="4991531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2" name="Freeform 882"/>
          <p:cNvSpPr>
            <a:spLocks/>
          </p:cNvSpPr>
          <p:nvPr/>
        </p:nvSpPr>
        <p:spPr bwMode="auto">
          <a:xfrm>
            <a:off x="-47180" y="4776028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3" name="Freeform 883"/>
          <p:cNvSpPr>
            <a:spLocks/>
          </p:cNvSpPr>
          <p:nvPr/>
        </p:nvSpPr>
        <p:spPr bwMode="auto">
          <a:xfrm>
            <a:off x="195708" y="5157028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4" name="Freeform 884"/>
          <p:cNvSpPr>
            <a:spLocks/>
          </p:cNvSpPr>
          <p:nvPr/>
        </p:nvSpPr>
        <p:spPr bwMode="auto">
          <a:xfrm>
            <a:off x="64738" y="4358118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5" name="Freeform 886"/>
          <p:cNvSpPr>
            <a:spLocks/>
          </p:cNvSpPr>
          <p:nvPr/>
        </p:nvSpPr>
        <p:spPr bwMode="auto">
          <a:xfrm>
            <a:off x="683863" y="4536713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6" name="Freeform 887"/>
          <p:cNvSpPr>
            <a:spLocks/>
          </p:cNvSpPr>
          <p:nvPr/>
        </p:nvSpPr>
        <p:spPr bwMode="auto">
          <a:xfrm>
            <a:off x="1870917" y="4565288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7" name="Freeform 888"/>
          <p:cNvSpPr>
            <a:spLocks/>
          </p:cNvSpPr>
          <p:nvPr/>
        </p:nvSpPr>
        <p:spPr bwMode="auto">
          <a:xfrm>
            <a:off x="1691133" y="478079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8" name="Freeform 889"/>
          <p:cNvSpPr>
            <a:spLocks/>
          </p:cNvSpPr>
          <p:nvPr/>
        </p:nvSpPr>
        <p:spPr bwMode="auto">
          <a:xfrm>
            <a:off x="1814958" y="5218940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9" name="Freeform 890"/>
          <p:cNvSpPr>
            <a:spLocks/>
          </p:cNvSpPr>
          <p:nvPr/>
        </p:nvSpPr>
        <p:spPr bwMode="auto">
          <a:xfrm>
            <a:off x="2087611" y="4691494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0" name="Freeform 891"/>
          <p:cNvSpPr>
            <a:spLocks/>
          </p:cNvSpPr>
          <p:nvPr/>
        </p:nvSpPr>
        <p:spPr bwMode="auto">
          <a:xfrm>
            <a:off x="2513854" y="4534331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1" name="Freeform 892"/>
          <p:cNvSpPr>
            <a:spLocks/>
          </p:cNvSpPr>
          <p:nvPr/>
        </p:nvSpPr>
        <p:spPr bwMode="auto">
          <a:xfrm>
            <a:off x="2499568" y="4590291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2" name="Freeform 893"/>
          <p:cNvSpPr>
            <a:spLocks/>
          </p:cNvSpPr>
          <p:nvPr/>
        </p:nvSpPr>
        <p:spPr bwMode="auto">
          <a:xfrm>
            <a:off x="2480517" y="5103450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3" name="Freeform 896"/>
          <p:cNvSpPr>
            <a:spLocks/>
          </p:cNvSpPr>
          <p:nvPr/>
        </p:nvSpPr>
        <p:spPr bwMode="auto">
          <a:xfrm>
            <a:off x="792211" y="4837940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4" name="Freeform 897"/>
          <p:cNvSpPr>
            <a:spLocks/>
          </p:cNvSpPr>
          <p:nvPr/>
        </p:nvSpPr>
        <p:spPr bwMode="auto">
          <a:xfrm>
            <a:off x="1058911" y="4937953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5" name="Freeform 898"/>
          <p:cNvSpPr>
            <a:spLocks/>
          </p:cNvSpPr>
          <p:nvPr/>
        </p:nvSpPr>
        <p:spPr bwMode="auto">
          <a:xfrm>
            <a:off x="1597073" y="4949859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6" name="Freeform 899"/>
          <p:cNvSpPr>
            <a:spLocks/>
          </p:cNvSpPr>
          <p:nvPr/>
        </p:nvSpPr>
        <p:spPr bwMode="auto">
          <a:xfrm>
            <a:off x="611236" y="5228465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7" name="Freeform 900"/>
          <p:cNvSpPr>
            <a:spLocks/>
          </p:cNvSpPr>
          <p:nvPr/>
        </p:nvSpPr>
        <p:spPr bwMode="auto">
          <a:xfrm>
            <a:off x="512414" y="4961765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8" name="Freeform 901"/>
          <p:cNvSpPr>
            <a:spLocks/>
          </p:cNvSpPr>
          <p:nvPr/>
        </p:nvSpPr>
        <p:spPr bwMode="auto">
          <a:xfrm>
            <a:off x="296911" y="4454559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9" name="Freeform 902"/>
          <p:cNvSpPr>
            <a:spLocks/>
          </p:cNvSpPr>
          <p:nvPr/>
        </p:nvSpPr>
        <p:spPr bwMode="auto">
          <a:xfrm>
            <a:off x="321914" y="4628390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0" name="Freeform 903"/>
          <p:cNvSpPr>
            <a:spLocks/>
          </p:cNvSpPr>
          <p:nvPr/>
        </p:nvSpPr>
        <p:spPr bwMode="auto">
          <a:xfrm>
            <a:off x="98076" y="4842703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2" name="Freeform 905"/>
          <p:cNvSpPr>
            <a:spLocks/>
          </p:cNvSpPr>
          <p:nvPr/>
        </p:nvSpPr>
        <p:spPr bwMode="auto">
          <a:xfrm>
            <a:off x="2565052" y="4697447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3" name="Freeform 906"/>
          <p:cNvSpPr>
            <a:spLocks/>
          </p:cNvSpPr>
          <p:nvPr/>
        </p:nvSpPr>
        <p:spPr bwMode="auto">
          <a:xfrm>
            <a:off x="2322164" y="4716497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4" name="Freeform 912"/>
          <p:cNvSpPr>
            <a:spLocks/>
          </p:cNvSpPr>
          <p:nvPr/>
        </p:nvSpPr>
        <p:spPr bwMode="auto">
          <a:xfrm>
            <a:off x="2454323" y="4590290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5" name="Freeform 913"/>
          <p:cNvSpPr>
            <a:spLocks/>
          </p:cNvSpPr>
          <p:nvPr/>
        </p:nvSpPr>
        <p:spPr bwMode="auto">
          <a:xfrm>
            <a:off x="1482773" y="4831988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6" name="Freeform 914"/>
          <p:cNvSpPr>
            <a:spLocks/>
          </p:cNvSpPr>
          <p:nvPr/>
        </p:nvSpPr>
        <p:spPr bwMode="auto">
          <a:xfrm>
            <a:off x="1273223" y="4462894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7" name="Freeform 915"/>
          <p:cNvSpPr>
            <a:spLocks/>
          </p:cNvSpPr>
          <p:nvPr/>
        </p:nvSpPr>
        <p:spPr bwMode="auto">
          <a:xfrm>
            <a:off x="2035223" y="5042728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8" name="Freeform 916"/>
          <p:cNvSpPr>
            <a:spLocks/>
          </p:cNvSpPr>
          <p:nvPr/>
        </p:nvSpPr>
        <p:spPr bwMode="auto">
          <a:xfrm>
            <a:off x="493364" y="4765313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9" name="Freeform 917"/>
          <p:cNvSpPr>
            <a:spLocks/>
          </p:cNvSpPr>
          <p:nvPr/>
        </p:nvSpPr>
        <p:spPr bwMode="auto">
          <a:xfrm>
            <a:off x="1701848" y="4870088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0" name="Freeform 918"/>
          <p:cNvSpPr>
            <a:spLocks/>
          </p:cNvSpPr>
          <p:nvPr/>
        </p:nvSpPr>
        <p:spPr bwMode="auto">
          <a:xfrm>
            <a:off x="2617438" y="4680778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1" name="Freeform 919"/>
          <p:cNvSpPr>
            <a:spLocks/>
          </p:cNvSpPr>
          <p:nvPr/>
        </p:nvSpPr>
        <p:spPr bwMode="auto">
          <a:xfrm>
            <a:off x="2250726" y="4647440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2" name="Freeform 837"/>
          <p:cNvSpPr>
            <a:spLocks/>
          </p:cNvSpPr>
          <p:nvPr/>
        </p:nvSpPr>
        <p:spPr bwMode="auto">
          <a:xfrm>
            <a:off x="4496720" y="4589100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3" name="Freeform 838"/>
          <p:cNvSpPr>
            <a:spLocks/>
          </p:cNvSpPr>
          <p:nvPr/>
        </p:nvSpPr>
        <p:spPr bwMode="auto">
          <a:xfrm>
            <a:off x="4783661" y="4649822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4" name="Freeform 839"/>
          <p:cNvSpPr>
            <a:spLocks/>
          </p:cNvSpPr>
          <p:nvPr/>
        </p:nvSpPr>
        <p:spPr bwMode="auto">
          <a:xfrm>
            <a:off x="4265740" y="4583147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5" name="Freeform 840"/>
          <p:cNvSpPr>
            <a:spLocks/>
          </p:cNvSpPr>
          <p:nvPr/>
        </p:nvSpPr>
        <p:spPr bwMode="auto">
          <a:xfrm>
            <a:off x="4940824" y="4546238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6" name="Freeform 841"/>
          <p:cNvSpPr>
            <a:spLocks/>
          </p:cNvSpPr>
          <p:nvPr/>
        </p:nvSpPr>
        <p:spPr bwMode="auto">
          <a:xfrm>
            <a:off x="5215858" y="4542665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7" name="Freeform 842"/>
          <p:cNvSpPr>
            <a:spLocks/>
          </p:cNvSpPr>
          <p:nvPr/>
        </p:nvSpPr>
        <p:spPr bwMode="auto">
          <a:xfrm>
            <a:off x="5431362" y="4702209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8" name="Freeform 843"/>
          <p:cNvSpPr>
            <a:spLocks/>
          </p:cNvSpPr>
          <p:nvPr/>
        </p:nvSpPr>
        <p:spPr bwMode="auto">
          <a:xfrm>
            <a:off x="5768308" y="4629581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9" name="Freeform 844"/>
          <p:cNvSpPr>
            <a:spLocks/>
          </p:cNvSpPr>
          <p:nvPr/>
        </p:nvSpPr>
        <p:spPr bwMode="auto">
          <a:xfrm>
            <a:off x="5650436" y="508440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0" name="Freeform 845"/>
          <p:cNvSpPr>
            <a:spLocks/>
          </p:cNvSpPr>
          <p:nvPr/>
        </p:nvSpPr>
        <p:spPr bwMode="auto">
          <a:xfrm>
            <a:off x="3818064" y="4586719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1" name="Freeform 846"/>
          <p:cNvSpPr>
            <a:spLocks/>
          </p:cNvSpPr>
          <p:nvPr/>
        </p:nvSpPr>
        <p:spPr bwMode="auto">
          <a:xfrm>
            <a:off x="3962130" y="4772456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2" name="Freeform 847"/>
          <p:cNvSpPr>
            <a:spLocks/>
          </p:cNvSpPr>
          <p:nvPr/>
        </p:nvSpPr>
        <p:spPr bwMode="auto">
          <a:xfrm>
            <a:off x="3496596" y="4487897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3" name="Freeform 848"/>
          <p:cNvSpPr>
            <a:spLocks/>
          </p:cNvSpPr>
          <p:nvPr/>
        </p:nvSpPr>
        <p:spPr bwMode="auto">
          <a:xfrm>
            <a:off x="3652567" y="4820081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4" name="Freeform 849"/>
          <p:cNvSpPr>
            <a:spLocks/>
          </p:cNvSpPr>
          <p:nvPr/>
        </p:nvSpPr>
        <p:spPr bwMode="auto">
          <a:xfrm>
            <a:off x="3546601" y="4622437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5" name="Freeform 850"/>
          <p:cNvSpPr>
            <a:spLocks/>
          </p:cNvSpPr>
          <p:nvPr/>
        </p:nvSpPr>
        <p:spPr bwMode="auto">
          <a:xfrm>
            <a:off x="5949283" y="4597434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6" name="Freeform 851"/>
          <p:cNvSpPr>
            <a:spLocks/>
          </p:cNvSpPr>
          <p:nvPr/>
        </p:nvSpPr>
        <p:spPr bwMode="auto">
          <a:xfrm>
            <a:off x="6236224" y="4812938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7" name="Freeform 852"/>
          <p:cNvSpPr>
            <a:spLocks/>
          </p:cNvSpPr>
          <p:nvPr/>
        </p:nvSpPr>
        <p:spPr bwMode="auto">
          <a:xfrm>
            <a:off x="6325521" y="449027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8" name="Freeform 853"/>
          <p:cNvSpPr>
            <a:spLocks/>
          </p:cNvSpPr>
          <p:nvPr/>
        </p:nvSpPr>
        <p:spPr bwMode="auto">
          <a:xfrm>
            <a:off x="6644608" y="4854609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9" name="Freeform 854"/>
          <p:cNvSpPr>
            <a:spLocks/>
          </p:cNvSpPr>
          <p:nvPr/>
        </p:nvSpPr>
        <p:spPr bwMode="auto">
          <a:xfrm>
            <a:off x="6701758" y="4643869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0" name="Freeform 855"/>
          <p:cNvSpPr>
            <a:spLocks/>
          </p:cNvSpPr>
          <p:nvPr/>
        </p:nvSpPr>
        <p:spPr bwMode="auto">
          <a:xfrm>
            <a:off x="3765677" y="469506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1" name="Freeform 856"/>
          <p:cNvSpPr>
            <a:spLocks/>
          </p:cNvSpPr>
          <p:nvPr/>
        </p:nvSpPr>
        <p:spPr bwMode="auto">
          <a:xfrm>
            <a:off x="4001421" y="4540284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2" name="Freeform 857"/>
          <p:cNvSpPr>
            <a:spLocks/>
          </p:cNvSpPr>
          <p:nvPr/>
        </p:nvSpPr>
        <p:spPr bwMode="auto">
          <a:xfrm>
            <a:off x="4396708" y="4776028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3" name="Freeform 858"/>
          <p:cNvSpPr>
            <a:spLocks/>
          </p:cNvSpPr>
          <p:nvPr/>
        </p:nvSpPr>
        <p:spPr bwMode="auto">
          <a:xfrm>
            <a:off x="4589589" y="4674825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4" name="Freeform 859"/>
          <p:cNvSpPr>
            <a:spLocks/>
          </p:cNvSpPr>
          <p:nvPr/>
        </p:nvSpPr>
        <p:spPr bwMode="auto">
          <a:xfrm>
            <a:off x="4869387" y="4815319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5" name="Freeform 860"/>
          <p:cNvSpPr>
            <a:spLocks/>
          </p:cNvSpPr>
          <p:nvPr/>
        </p:nvSpPr>
        <p:spPr bwMode="auto">
          <a:xfrm>
            <a:off x="5122989" y="4477181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6" name="Freeform 861"/>
          <p:cNvSpPr>
            <a:spLocks/>
          </p:cNvSpPr>
          <p:nvPr/>
        </p:nvSpPr>
        <p:spPr bwMode="auto">
          <a:xfrm>
            <a:off x="5400405" y="5218940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7" name="Freeform 862"/>
          <p:cNvSpPr>
            <a:spLocks/>
          </p:cNvSpPr>
          <p:nvPr/>
        </p:nvSpPr>
        <p:spPr bwMode="auto">
          <a:xfrm>
            <a:off x="5253958" y="4587909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8" name="Freeform 863"/>
          <p:cNvSpPr>
            <a:spLocks/>
          </p:cNvSpPr>
          <p:nvPr/>
        </p:nvSpPr>
        <p:spPr bwMode="auto">
          <a:xfrm>
            <a:off x="5534945" y="4493850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9" name="Freeform 864"/>
          <p:cNvSpPr>
            <a:spLocks/>
          </p:cNvSpPr>
          <p:nvPr/>
        </p:nvSpPr>
        <p:spPr bwMode="auto">
          <a:xfrm>
            <a:off x="5819505" y="4973672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0" name="Freeform 865"/>
          <p:cNvSpPr>
            <a:spLocks/>
          </p:cNvSpPr>
          <p:nvPr/>
        </p:nvSpPr>
        <p:spPr bwMode="auto">
          <a:xfrm>
            <a:off x="6090968" y="4935572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1" name="Freeform 866"/>
          <p:cNvSpPr>
            <a:spLocks/>
          </p:cNvSpPr>
          <p:nvPr/>
        </p:nvSpPr>
        <p:spPr bwMode="auto">
          <a:xfrm>
            <a:off x="6130258" y="464267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2" name="Freeform 867"/>
          <p:cNvSpPr>
            <a:spLocks/>
          </p:cNvSpPr>
          <p:nvPr/>
        </p:nvSpPr>
        <p:spPr bwMode="auto">
          <a:xfrm>
            <a:off x="6354096" y="4574812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3" name="Freeform 868"/>
          <p:cNvSpPr>
            <a:spLocks/>
          </p:cNvSpPr>
          <p:nvPr/>
        </p:nvSpPr>
        <p:spPr bwMode="auto">
          <a:xfrm>
            <a:off x="6777958" y="4639107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4" name="Freeform 869"/>
          <p:cNvSpPr>
            <a:spLocks/>
          </p:cNvSpPr>
          <p:nvPr/>
        </p:nvSpPr>
        <p:spPr bwMode="auto">
          <a:xfrm>
            <a:off x="3427539" y="492247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5" name="Freeform 870"/>
          <p:cNvSpPr>
            <a:spLocks/>
          </p:cNvSpPr>
          <p:nvPr/>
        </p:nvSpPr>
        <p:spPr bwMode="auto">
          <a:xfrm>
            <a:off x="3256089" y="4679587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6" name="Freeform 871"/>
          <p:cNvSpPr>
            <a:spLocks/>
          </p:cNvSpPr>
          <p:nvPr/>
        </p:nvSpPr>
        <p:spPr bwMode="auto">
          <a:xfrm>
            <a:off x="3594226" y="5114165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7" name="Freeform 872"/>
          <p:cNvSpPr>
            <a:spLocks/>
          </p:cNvSpPr>
          <p:nvPr/>
        </p:nvSpPr>
        <p:spPr bwMode="auto">
          <a:xfrm>
            <a:off x="3031061" y="4747453"/>
            <a:ext cx="182166" cy="515541"/>
          </a:xfrm>
          <a:custGeom>
            <a:avLst/>
            <a:gdLst>
              <a:gd name="T0" fmla="*/ 139 w 254"/>
              <a:gd name="T1" fmla="*/ 387 h 722"/>
              <a:gd name="T2" fmla="*/ 125 w 254"/>
              <a:gd name="T3" fmla="*/ 363 h 722"/>
              <a:gd name="T4" fmla="*/ 123 w 254"/>
              <a:gd name="T5" fmla="*/ 360 h 722"/>
              <a:gd name="T6" fmla="*/ 123 w 254"/>
              <a:gd name="T7" fmla="*/ 359 h 722"/>
              <a:gd name="T8" fmla="*/ 123 w 254"/>
              <a:gd name="T9" fmla="*/ 359 h 722"/>
              <a:gd name="T10" fmla="*/ 119 w 254"/>
              <a:gd name="T11" fmla="*/ 348 h 722"/>
              <a:gd name="T12" fmla="*/ 110 w 254"/>
              <a:gd name="T13" fmla="*/ 323 h 722"/>
              <a:gd name="T14" fmla="*/ 110 w 254"/>
              <a:gd name="T15" fmla="*/ 322 h 722"/>
              <a:gd name="T16" fmla="*/ 110 w 254"/>
              <a:gd name="T17" fmla="*/ 320 h 722"/>
              <a:gd name="T18" fmla="*/ 109 w 254"/>
              <a:gd name="T19" fmla="*/ 310 h 722"/>
              <a:gd name="T20" fmla="*/ 108 w 254"/>
              <a:gd name="T21" fmla="*/ 289 h 722"/>
              <a:gd name="T22" fmla="*/ 107 w 254"/>
              <a:gd name="T23" fmla="*/ 257 h 722"/>
              <a:gd name="T24" fmla="*/ 86 w 254"/>
              <a:gd name="T25" fmla="*/ 189 h 722"/>
              <a:gd name="T26" fmla="*/ 12 w 254"/>
              <a:gd name="T27" fmla="*/ 21 h 722"/>
              <a:gd name="T28" fmla="*/ 4 w 254"/>
              <a:gd name="T29" fmla="*/ 23 h 722"/>
              <a:gd name="T30" fmla="*/ 132 w 254"/>
              <a:gd name="T31" fmla="*/ 500 h 722"/>
              <a:gd name="T32" fmla="*/ 187 w 254"/>
              <a:gd name="T33" fmla="*/ 684 h 722"/>
              <a:gd name="T34" fmla="*/ 228 w 254"/>
              <a:gd name="T35" fmla="*/ 722 h 722"/>
              <a:gd name="T36" fmla="*/ 252 w 254"/>
              <a:gd name="T37" fmla="*/ 714 h 722"/>
              <a:gd name="T38" fmla="*/ 248 w 254"/>
              <a:gd name="T39" fmla="*/ 706 h 722"/>
              <a:gd name="T40" fmla="*/ 182 w 254"/>
              <a:gd name="T41" fmla="*/ 544 h 722"/>
              <a:gd name="T42" fmla="*/ 139 w 254"/>
              <a:gd name="T43" fmla="*/ 387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4" h="722">
                <a:moveTo>
                  <a:pt x="139" y="387"/>
                </a:moveTo>
                <a:cubicBezTo>
                  <a:pt x="134" y="377"/>
                  <a:pt x="129" y="371"/>
                  <a:pt x="125" y="363"/>
                </a:cubicBezTo>
                <a:cubicBezTo>
                  <a:pt x="123" y="360"/>
                  <a:pt x="123" y="360"/>
                  <a:pt x="123" y="360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4" y="363"/>
                  <a:pt x="119" y="348"/>
                </a:cubicBezTo>
                <a:cubicBezTo>
                  <a:pt x="114" y="334"/>
                  <a:pt x="110" y="323"/>
                  <a:pt x="110" y="323"/>
                </a:cubicBezTo>
                <a:cubicBezTo>
                  <a:pt x="110" y="322"/>
                  <a:pt x="110" y="322"/>
                  <a:pt x="110" y="322"/>
                </a:cubicBezTo>
                <a:cubicBezTo>
                  <a:pt x="110" y="320"/>
                  <a:pt x="110" y="320"/>
                  <a:pt x="110" y="320"/>
                </a:cubicBezTo>
                <a:cubicBezTo>
                  <a:pt x="109" y="310"/>
                  <a:pt x="109" y="310"/>
                  <a:pt x="109" y="310"/>
                </a:cubicBezTo>
                <a:cubicBezTo>
                  <a:pt x="108" y="289"/>
                  <a:pt x="108" y="289"/>
                  <a:pt x="108" y="289"/>
                </a:cubicBezTo>
                <a:cubicBezTo>
                  <a:pt x="108" y="289"/>
                  <a:pt x="108" y="275"/>
                  <a:pt x="107" y="257"/>
                </a:cubicBezTo>
                <a:cubicBezTo>
                  <a:pt x="106" y="239"/>
                  <a:pt x="96" y="208"/>
                  <a:pt x="86" y="189"/>
                </a:cubicBezTo>
                <a:cubicBezTo>
                  <a:pt x="59" y="134"/>
                  <a:pt x="33" y="79"/>
                  <a:pt x="12" y="21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90"/>
                  <a:pt x="89" y="347"/>
                  <a:pt x="132" y="500"/>
                </a:cubicBezTo>
                <a:cubicBezTo>
                  <a:pt x="149" y="560"/>
                  <a:pt x="167" y="622"/>
                  <a:pt x="187" y="684"/>
                </a:cubicBezTo>
                <a:cubicBezTo>
                  <a:pt x="194" y="705"/>
                  <a:pt x="212" y="722"/>
                  <a:pt x="228" y="722"/>
                </a:cubicBezTo>
                <a:cubicBezTo>
                  <a:pt x="243" y="722"/>
                  <a:pt x="254" y="718"/>
                  <a:pt x="252" y="714"/>
                </a:cubicBezTo>
                <a:cubicBezTo>
                  <a:pt x="248" y="706"/>
                  <a:pt x="248" y="706"/>
                  <a:pt x="248" y="706"/>
                </a:cubicBezTo>
                <a:cubicBezTo>
                  <a:pt x="224" y="653"/>
                  <a:pt x="201" y="599"/>
                  <a:pt x="182" y="544"/>
                </a:cubicBezTo>
                <a:cubicBezTo>
                  <a:pt x="159" y="488"/>
                  <a:pt x="156" y="422"/>
                  <a:pt x="139" y="38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8" name="Freeform 873"/>
          <p:cNvSpPr>
            <a:spLocks/>
          </p:cNvSpPr>
          <p:nvPr/>
        </p:nvSpPr>
        <p:spPr bwMode="auto">
          <a:xfrm>
            <a:off x="3595418" y="4586719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9" name="Freeform 874"/>
          <p:cNvSpPr>
            <a:spLocks/>
          </p:cNvSpPr>
          <p:nvPr/>
        </p:nvSpPr>
        <p:spPr bwMode="auto">
          <a:xfrm>
            <a:off x="4140724" y="4872469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0" name="Freeform 875"/>
          <p:cNvSpPr>
            <a:spLocks/>
          </p:cNvSpPr>
          <p:nvPr/>
        </p:nvSpPr>
        <p:spPr bwMode="auto">
          <a:xfrm>
            <a:off x="4988449" y="4751025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1" name="Freeform 876"/>
          <p:cNvSpPr>
            <a:spLocks/>
          </p:cNvSpPr>
          <p:nvPr/>
        </p:nvSpPr>
        <p:spPr bwMode="auto">
          <a:xfrm>
            <a:off x="5619481" y="4606959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2" name="Freeform 877"/>
          <p:cNvSpPr>
            <a:spLocks/>
          </p:cNvSpPr>
          <p:nvPr/>
        </p:nvSpPr>
        <p:spPr bwMode="auto">
          <a:xfrm>
            <a:off x="5652817" y="4991531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3" name="Freeform 878"/>
          <p:cNvSpPr>
            <a:spLocks/>
          </p:cNvSpPr>
          <p:nvPr/>
        </p:nvSpPr>
        <p:spPr bwMode="auto">
          <a:xfrm>
            <a:off x="6140974" y="4715306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4" name="Freeform 879"/>
          <p:cNvSpPr>
            <a:spLocks/>
          </p:cNvSpPr>
          <p:nvPr/>
        </p:nvSpPr>
        <p:spPr bwMode="auto">
          <a:xfrm>
            <a:off x="6458870" y="4536713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5" name="Freeform 880"/>
          <p:cNvSpPr>
            <a:spLocks/>
          </p:cNvSpPr>
          <p:nvPr/>
        </p:nvSpPr>
        <p:spPr bwMode="auto">
          <a:xfrm>
            <a:off x="6449346" y="4879613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6" name="Freeform 881"/>
          <p:cNvSpPr>
            <a:spLocks/>
          </p:cNvSpPr>
          <p:nvPr/>
        </p:nvSpPr>
        <p:spPr bwMode="auto">
          <a:xfrm>
            <a:off x="6856539" y="4723640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7" name="Freeform 882"/>
          <p:cNvSpPr>
            <a:spLocks/>
          </p:cNvSpPr>
          <p:nvPr/>
        </p:nvSpPr>
        <p:spPr bwMode="auto">
          <a:xfrm>
            <a:off x="3356102" y="4776028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8" name="Freeform 883"/>
          <p:cNvSpPr>
            <a:spLocks/>
          </p:cNvSpPr>
          <p:nvPr/>
        </p:nvSpPr>
        <p:spPr bwMode="auto">
          <a:xfrm>
            <a:off x="3598990" y="5157028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9" name="Freeform 884"/>
          <p:cNvSpPr>
            <a:spLocks/>
          </p:cNvSpPr>
          <p:nvPr/>
        </p:nvSpPr>
        <p:spPr bwMode="auto">
          <a:xfrm>
            <a:off x="3468020" y="4358118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0" name="Freeform 885"/>
          <p:cNvSpPr>
            <a:spLocks/>
          </p:cNvSpPr>
          <p:nvPr/>
        </p:nvSpPr>
        <p:spPr bwMode="auto">
          <a:xfrm>
            <a:off x="3084639" y="4559334"/>
            <a:ext cx="138113" cy="703660"/>
          </a:xfrm>
          <a:custGeom>
            <a:avLst/>
            <a:gdLst>
              <a:gd name="T0" fmla="*/ 141 w 193"/>
              <a:gd name="T1" fmla="*/ 535 h 986"/>
              <a:gd name="T2" fmla="*/ 9 w 193"/>
              <a:gd name="T3" fmla="*/ 21 h 986"/>
              <a:gd name="T4" fmla="*/ 1 w 193"/>
              <a:gd name="T5" fmla="*/ 23 h 986"/>
              <a:gd name="T6" fmla="*/ 19 w 193"/>
              <a:gd name="T7" fmla="*/ 310 h 986"/>
              <a:gd name="T8" fmla="*/ 30 w 193"/>
              <a:gd name="T9" fmla="*/ 473 h 986"/>
              <a:gd name="T10" fmla="*/ 31 w 193"/>
              <a:gd name="T11" fmla="*/ 488 h 986"/>
              <a:gd name="T12" fmla="*/ 34 w 193"/>
              <a:gd name="T13" fmla="*/ 553 h 986"/>
              <a:gd name="T14" fmla="*/ 35 w 193"/>
              <a:gd name="T15" fmla="*/ 574 h 986"/>
              <a:gd name="T16" fmla="*/ 36 w 193"/>
              <a:gd name="T17" fmla="*/ 584 h 986"/>
              <a:gd name="T18" fmla="*/ 36 w 193"/>
              <a:gd name="T19" fmla="*/ 586 h 986"/>
              <a:gd name="T20" fmla="*/ 36 w 193"/>
              <a:gd name="T21" fmla="*/ 587 h 986"/>
              <a:gd name="T22" fmla="*/ 45 w 193"/>
              <a:gd name="T23" fmla="*/ 612 h 986"/>
              <a:gd name="T24" fmla="*/ 49 w 193"/>
              <a:gd name="T25" fmla="*/ 623 h 986"/>
              <a:gd name="T26" fmla="*/ 49 w 193"/>
              <a:gd name="T27" fmla="*/ 623 h 986"/>
              <a:gd name="T28" fmla="*/ 49 w 193"/>
              <a:gd name="T29" fmla="*/ 624 h 986"/>
              <a:gd name="T30" fmla="*/ 51 w 193"/>
              <a:gd name="T31" fmla="*/ 627 h 986"/>
              <a:gd name="T32" fmla="*/ 65 w 193"/>
              <a:gd name="T33" fmla="*/ 651 h 986"/>
              <a:gd name="T34" fmla="*/ 108 w 193"/>
              <a:gd name="T35" fmla="*/ 808 h 986"/>
              <a:gd name="T36" fmla="*/ 174 w 193"/>
              <a:gd name="T37" fmla="*/ 970 h 986"/>
              <a:gd name="T38" fmla="*/ 178 w 193"/>
              <a:gd name="T39" fmla="*/ 978 h 986"/>
              <a:gd name="T40" fmla="*/ 187 w 193"/>
              <a:gd name="T41" fmla="*/ 986 h 986"/>
              <a:gd name="T42" fmla="*/ 191 w 193"/>
              <a:gd name="T43" fmla="*/ 946 h 986"/>
              <a:gd name="T44" fmla="*/ 186 w 193"/>
              <a:gd name="T45" fmla="*/ 884 h 986"/>
              <a:gd name="T46" fmla="*/ 159 w 193"/>
              <a:gd name="T47" fmla="*/ 612 h 986"/>
              <a:gd name="T48" fmla="*/ 141 w 193"/>
              <a:gd name="T49" fmla="*/ 535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3" h="986">
                <a:moveTo>
                  <a:pt x="141" y="535"/>
                </a:moveTo>
                <a:cubicBezTo>
                  <a:pt x="81" y="366"/>
                  <a:pt x="53" y="194"/>
                  <a:pt x="9" y="21"/>
                </a:cubicBezTo>
                <a:cubicBezTo>
                  <a:pt x="4" y="0"/>
                  <a:pt x="0" y="1"/>
                  <a:pt x="1" y="23"/>
                </a:cubicBezTo>
                <a:cubicBezTo>
                  <a:pt x="6" y="119"/>
                  <a:pt x="12" y="215"/>
                  <a:pt x="19" y="310"/>
                </a:cubicBezTo>
                <a:cubicBezTo>
                  <a:pt x="23" y="364"/>
                  <a:pt x="27" y="419"/>
                  <a:pt x="30" y="473"/>
                </a:cubicBezTo>
                <a:cubicBezTo>
                  <a:pt x="31" y="488"/>
                  <a:pt x="31" y="488"/>
                  <a:pt x="31" y="488"/>
                </a:cubicBezTo>
                <a:cubicBezTo>
                  <a:pt x="34" y="553"/>
                  <a:pt x="34" y="553"/>
                  <a:pt x="34" y="553"/>
                </a:cubicBezTo>
                <a:cubicBezTo>
                  <a:pt x="35" y="574"/>
                  <a:pt x="35" y="574"/>
                  <a:pt x="35" y="574"/>
                </a:cubicBezTo>
                <a:cubicBezTo>
                  <a:pt x="36" y="584"/>
                  <a:pt x="36" y="584"/>
                  <a:pt x="36" y="584"/>
                </a:cubicBezTo>
                <a:cubicBezTo>
                  <a:pt x="36" y="586"/>
                  <a:pt x="36" y="586"/>
                  <a:pt x="36" y="586"/>
                </a:cubicBezTo>
                <a:cubicBezTo>
                  <a:pt x="36" y="586"/>
                  <a:pt x="36" y="586"/>
                  <a:pt x="36" y="587"/>
                </a:cubicBezTo>
                <a:cubicBezTo>
                  <a:pt x="36" y="587"/>
                  <a:pt x="40" y="598"/>
                  <a:pt x="45" y="612"/>
                </a:cubicBezTo>
                <a:cubicBezTo>
                  <a:pt x="50" y="627"/>
                  <a:pt x="49" y="623"/>
                  <a:pt x="49" y="623"/>
                </a:cubicBezTo>
                <a:cubicBezTo>
                  <a:pt x="49" y="623"/>
                  <a:pt x="49" y="623"/>
                  <a:pt x="49" y="623"/>
                </a:cubicBezTo>
                <a:cubicBezTo>
                  <a:pt x="49" y="624"/>
                  <a:pt x="49" y="624"/>
                  <a:pt x="49" y="624"/>
                </a:cubicBezTo>
                <a:cubicBezTo>
                  <a:pt x="51" y="627"/>
                  <a:pt x="51" y="627"/>
                  <a:pt x="51" y="627"/>
                </a:cubicBezTo>
                <a:cubicBezTo>
                  <a:pt x="55" y="635"/>
                  <a:pt x="60" y="641"/>
                  <a:pt x="65" y="651"/>
                </a:cubicBezTo>
                <a:cubicBezTo>
                  <a:pt x="82" y="686"/>
                  <a:pt x="85" y="752"/>
                  <a:pt x="108" y="808"/>
                </a:cubicBezTo>
                <a:cubicBezTo>
                  <a:pt x="127" y="863"/>
                  <a:pt x="150" y="917"/>
                  <a:pt x="174" y="970"/>
                </a:cubicBezTo>
                <a:cubicBezTo>
                  <a:pt x="174" y="970"/>
                  <a:pt x="176" y="973"/>
                  <a:pt x="178" y="978"/>
                </a:cubicBezTo>
                <a:cubicBezTo>
                  <a:pt x="180" y="982"/>
                  <a:pt x="184" y="986"/>
                  <a:pt x="187" y="986"/>
                </a:cubicBezTo>
                <a:cubicBezTo>
                  <a:pt x="191" y="986"/>
                  <a:pt x="193" y="968"/>
                  <a:pt x="191" y="946"/>
                </a:cubicBezTo>
                <a:cubicBezTo>
                  <a:pt x="190" y="924"/>
                  <a:pt x="188" y="904"/>
                  <a:pt x="186" y="884"/>
                </a:cubicBezTo>
                <a:cubicBezTo>
                  <a:pt x="175" y="792"/>
                  <a:pt x="169" y="701"/>
                  <a:pt x="159" y="612"/>
                </a:cubicBezTo>
                <a:cubicBezTo>
                  <a:pt x="157" y="590"/>
                  <a:pt x="148" y="556"/>
                  <a:pt x="141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1" name="Freeform 886"/>
          <p:cNvSpPr>
            <a:spLocks/>
          </p:cNvSpPr>
          <p:nvPr/>
        </p:nvSpPr>
        <p:spPr bwMode="auto">
          <a:xfrm>
            <a:off x="4087145" y="4536713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2" name="Freeform 887"/>
          <p:cNvSpPr>
            <a:spLocks/>
          </p:cNvSpPr>
          <p:nvPr/>
        </p:nvSpPr>
        <p:spPr bwMode="auto">
          <a:xfrm>
            <a:off x="5274199" y="4565288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3" name="Freeform 888"/>
          <p:cNvSpPr>
            <a:spLocks/>
          </p:cNvSpPr>
          <p:nvPr/>
        </p:nvSpPr>
        <p:spPr bwMode="auto">
          <a:xfrm>
            <a:off x="5094414" y="478079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4" name="Freeform 889"/>
          <p:cNvSpPr>
            <a:spLocks/>
          </p:cNvSpPr>
          <p:nvPr/>
        </p:nvSpPr>
        <p:spPr bwMode="auto">
          <a:xfrm>
            <a:off x="5218240" y="5218940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5" name="Freeform 890"/>
          <p:cNvSpPr>
            <a:spLocks/>
          </p:cNvSpPr>
          <p:nvPr/>
        </p:nvSpPr>
        <p:spPr bwMode="auto">
          <a:xfrm>
            <a:off x="5490893" y="4691494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6" name="Freeform 891"/>
          <p:cNvSpPr>
            <a:spLocks/>
          </p:cNvSpPr>
          <p:nvPr/>
        </p:nvSpPr>
        <p:spPr bwMode="auto">
          <a:xfrm>
            <a:off x="5917136" y="4534331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7" name="Freeform 892"/>
          <p:cNvSpPr>
            <a:spLocks/>
          </p:cNvSpPr>
          <p:nvPr/>
        </p:nvSpPr>
        <p:spPr bwMode="auto">
          <a:xfrm>
            <a:off x="5902849" y="4590291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8" name="Freeform 893"/>
          <p:cNvSpPr>
            <a:spLocks/>
          </p:cNvSpPr>
          <p:nvPr/>
        </p:nvSpPr>
        <p:spPr bwMode="auto">
          <a:xfrm>
            <a:off x="5883799" y="5103450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9" name="Freeform 894"/>
          <p:cNvSpPr>
            <a:spLocks/>
          </p:cNvSpPr>
          <p:nvPr/>
        </p:nvSpPr>
        <p:spPr bwMode="auto">
          <a:xfrm>
            <a:off x="6379099" y="4634344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0" name="Freeform 895"/>
          <p:cNvSpPr>
            <a:spLocks/>
          </p:cNvSpPr>
          <p:nvPr/>
        </p:nvSpPr>
        <p:spPr bwMode="auto">
          <a:xfrm>
            <a:off x="6567218" y="4770075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1" name="Freeform 896"/>
          <p:cNvSpPr>
            <a:spLocks/>
          </p:cNvSpPr>
          <p:nvPr/>
        </p:nvSpPr>
        <p:spPr bwMode="auto">
          <a:xfrm>
            <a:off x="4195493" y="4837940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2" name="Freeform 897"/>
          <p:cNvSpPr>
            <a:spLocks/>
          </p:cNvSpPr>
          <p:nvPr/>
        </p:nvSpPr>
        <p:spPr bwMode="auto">
          <a:xfrm>
            <a:off x="4462193" y="4937953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3" name="Freeform 898"/>
          <p:cNvSpPr>
            <a:spLocks/>
          </p:cNvSpPr>
          <p:nvPr/>
        </p:nvSpPr>
        <p:spPr bwMode="auto">
          <a:xfrm>
            <a:off x="5000355" y="4949859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4" name="Freeform 899"/>
          <p:cNvSpPr>
            <a:spLocks/>
          </p:cNvSpPr>
          <p:nvPr/>
        </p:nvSpPr>
        <p:spPr bwMode="auto">
          <a:xfrm>
            <a:off x="4014518" y="5228465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5" name="Freeform 900"/>
          <p:cNvSpPr>
            <a:spLocks/>
          </p:cNvSpPr>
          <p:nvPr/>
        </p:nvSpPr>
        <p:spPr bwMode="auto">
          <a:xfrm>
            <a:off x="3915695" y="4961765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6" name="Freeform 901"/>
          <p:cNvSpPr>
            <a:spLocks/>
          </p:cNvSpPr>
          <p:nvPr/>
        </p:nvSpPr>
        <p:spPr bwMode="auto">
          <a:xfrm>
            <a:off x="3700193" y="4454559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7" name="Freeform 902"/>
          <p:cNvSpPr>
            <a:spLocks/>
          </p:cNvSpPr>
          <p:nvPr/>
        </p:nvSpPr>
        <p:spPr bwMode="auto">
          <a:xfrm>
            <a:off x="3725196" y="4628390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8" name="Freeform 903"/>
          <p:cNvSpPr>
            <a:spLocks/>
          </p:cNvSpPr>
          <p:nvPr/>
        </p:nvSpPr>
        <p:spPr bwMode="auto">
          <a:xfrm>
            <a:off x="3501358" y="4842703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9" name="Freeform 904"/>
          <p:cNvSpPr>
            <a:spLocks/>
          </p:cNvSpPr>
          <p:nvPr/>
        </p:nvSpPr>
        <p:spPr bwMode="auto">
          <a:xfrm>
            <a:off x="3177508" y="4475990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0" name="Freeform 905"/>
          <p:cNvSpPr>
            <a:spLocks/>
          </p:cNvSpPr>
          <p:nvPr/>
        </p:nvSpPr>
        <p:spPr bwMode="auto">
          <a:xfrm>
            <a:off x="5968333" y="4697447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1" name="Freeform 906"/>
          <p:cNvSpPr>
            <a:spLocks/>
          </p:cNvSpPr>
          <p:nvPr/>
        </p:nvSpPr>
        <p:spPr bwMode="auto">
          <a:xfrm>
            <a:off x="5725445" y="4716497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2" name="Freeform 907"/>
          <p:cNvSpPr>
            <a:spLocks/>
          </p:cNvSpPr>
          <p:nvPr/>
        </p:nvSpPr>
        <p:spPr bwMode="auto">
          <a:xfrm>
            <a:off x="6736286" y="4905807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3" name="Freeform 908"/>
          <p:cNvSpPr>
            <a:spLocks/>
          </p:cNvSpPr>
          <p:nvPr/>
        </p:nvSpPr>
        <p:spPr bwMode="auto">
          <a:xfrm>
            <a:off x="6692233" y="4540284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4" name="Freeform 909"/>
          <p:cNvSpPr>
            <a:spLocks/>
          </p:cNvSpPr>
          <p:nvPr/>
        </p:nvSpPr>
        <p:spPr bwMode="auto">
          <a:xfrm>
            <a:off x="6669612" y="4722450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5" name="Freeform 910"/>
          <p:cNvSpPr>
            <a:spLocks/>
          </p:cNvSpPr>
          <p:nvPr/>
        </p:nvSpPr>
        <p:spPr bwMode="auto">
          <a:xfrm>
            <a:off x="6283849" y="4701019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6" name="Freeform 911"/>
          <p:cNvSpPr>
            <a:spLocks/>
          </p:cNvSpPr>
          <p:nvPr/>
        </p:nvSpPr>
        <p:spPr bwMode="auto">
          <a:xfrm>
            <a:off x="6749383" y="4692684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7" name="Freeform 912"/>
          <p:cNvSpPr>
            <a:spLocks/>
          </p:cNvSpPr>
          <p:nvPr/>
        </p:nvSpPr>
        <p:spPr bwMode="auto">
          <a:xfrm>
            <a:off x="5857605" y="4590290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8" name="Freeform 913"/>
          <p:cNvSpPr>
            <a:spLocks/>
          </p:cNvSpPr>
          <p:nvPr/>
        </p:nvSpPr>
        <p:spPr bwMode="auto">
          <a:xfrm>
            <a:off x="4886055" y="4831988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9" name="Freeform 914"/>
          <p:cNvSpPr>
            <a:spLocks/>
          </p:cNvSpPr>
          <p:nvPr/>
        </p:nvSpPr>
        <p:spPr bwMode="auto">
          <a:xfrm>
            <a:off x="4676505" y="4462894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0" name="Freeform 915"/>
          <p:cNvSpPr>
            <a:spLocks/>
          </p:cNvSpPr>
          <p:nvPr/>
        </p:nvSpPr>
        <p:spPr bwMode="auto">
          <a:xfrm>
            <a:off x="5438505" y="5042728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1" name="Freeform 916"/>
          <p:cNvSpPr>
            <a:spLocks/>
          </p:cNvSpPr>
          <p:nvPr/>
        </p:nvSpPr>
        <p:spPr bwMode="auto">
          <a:xfrm>
            <a:off x="3896646" y="4765313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2" name="Freeform 917"/>
          <p:cNvSpPr>
            <a:spLocks/>
          </p:cNvSpPr>
          <p:nvPr/>
        </p:nvSpPr>
        <p:spPr bwMode="auto">
          <a:xfrm>
            <a:off x="5105130" y="4870088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3" name="Freeform 918"/>
          <p:cNvSpPr>
            <a:spLocks/>
          </p:cNvSpPr>
          <p:nvPr/>
        </p:nvSpPr>
        <p:spPr bwMode="auto">
          <a:xfrm>
            <a:off x="6020720" y="4680778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4" name="Freeform 919"/>
          <p:cNvSpPr>
            <a:spLocks/>
          </p:cNvSpPr>
          <p:nvPr/>
        </p:nvSpPr>
        <p:spPr bwMode="auto">
          <a:xfrm>
            <a:off x="5654008" y="4647440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5" name="Freeform 920"/>
          <p:cNvSpPr>
            <a:spLocks/>
          </p:cNvSpPr>
          <p:nvPr/>
        </p:nvSpPr>
        <p:spPr bwMode="auto">
          <a:xfrm>
            <a:off x="6623177" y="4503375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6" name="Freeform 921"/>
          <p:cNvSpPr>
            <a:spLocks/>
          </p:cNvSpPr>
          <p:nvPr/>
        </p:nvSpPr>
        <p:spPr bwMode="auto">
          <a:xfrm>
            <a:off x="3664474" y="4506947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7" name="Freeform 851"/>
          <p:cNvSpPr>
            <a:spLocks/>
          </p:cNvSpPr>
          <p:nvPr/>
        </p:nvSpPr>
        <p:spPr bwMode="auto">
          <a:xfrm>
            <a:off x="2832942" y="4812938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8" name="Freeform 852"/>
          <p:cNvSpPr>
            <a:spLocks/>
          </p:cNvSpPr>
          <p:nvPr/>
        </p:nvSpPr>
        <p:spPr bwMode="auto">
          <a:xfrm>
            <a:off x="2922239" y="449027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9" name="Freeform 853"/>
          <p:cNvSpPr>
            <a:spLocks/>
          </p:cNvSpPr>
          <p:nvPr/>
        </p:nvSpPr>
        <p:spPr bwMode="auto">
          <a:xfrm>
            <a:off x="3241326" y="4854609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0" name="Freeform 854"/>
          <p:cNvSpPr>
            <a:spLocks/>
          </p:cNvSpPr>
          <p:nvPr/>
        </p:nvSpPr>
        <p:spPr bwMode="auto">
          <a:xfrm>
            <a:off x="3298477" y="4643869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1" name="Freeform 865"/>
          <p:cNvSpPr>
            <a:spLocks/>
          </p:cNvSpPr>
          <p:nvPr/>
        </p:nvSpPr>
        <p:spPr bwMode="auto">
          <a:xfrm>
            <a:off x="2687686" y="4935572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2" name="Freeform 866"/>
          <p:cNvSpPr>
            <a:spLocks/>
          </p:cNvSpPr>
          <p:nvPr/>
        </p:nvSpPr>
        <p:spPr bwMode="auto">
          <a:xfrm>
            <a:off x="2726977" y="464267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3" name="Freeform 867"/>
          <p:cNvSpPr>
            <a:spLocks/>
          </p:cNvSpPr>
          <p:nvPr/>
        </p:nvSpPr>
        <p:spPr bwMode="auto">
          <a:xfrm>
            <a:off x="2950814" y="4574812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4" name="Freeform 868"/>
          <p:cNvSpPr>
            <a:spLocks/>
          </p:cNvSpPr>
          <p:nvPr/>
        </p:nvSpPr>
        <p:spPr bwMode="auto">
          <a:xfrm>
            <a:off x="3374676" y="4639107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5" name="Freeform 878"/>
          <p:cNvSpPr>
            <a:spLocks/>
          </p:cNvSpPr>
          <p:nvPr/>
        </p:nvSpPr>
        <p:spPr bwMode="auto">
          <a:xfrm>
            <a:off x="2737692" y="4715306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6" name="Freeform 879"/>
          <p:cNvSpPr>
            <a:spLocks/>
          </p:cNvSpPr>
          <p:nvPr/>
        </p:nvSpPr>
        <p:spPr bwMode="auto">
          <a:xfrm>
            <a:off x="3055588" y="4536713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7" name="Freeform 880"/>
          <p:cNvSpPr>
            <a:spLocks/>
          </p:cNvSpPr>
          <p:nvPr/>
        </p:nvSpPr>
        <p:spPr bwMode="auto">
          <a:xfrm>
            <a:off x="3046064" y="4879613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8" name="Freeform 881"/>
          <p:cNvSpPr>
            <a:spLocks/>
          </p:cNvSpPr>
          <p:nvPr/>
        </p:nvSpPr>
        <p:spPr bwMode="auto">
          <a:xfrm>
            <a:off x="3453257" y="4723640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9" name="Freeform 894"/>
          <p:cNvSpPr>
            <a:spLocks/>
          </p:cNvSpPr>
          <p:nvPr/>
        </p:nvSpPr>
        <p:spPr bwMode="auto">
          <a:xfrm>
            <a:off x="2975817" y="4634344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0" name="Freeform 895"/>
          <p:cNvSpPr>
            <a:spLocks/>
          </p:cNvSpPr>
          <p:nvPr/>
        </p:nvSpPr>
        <p:spPr bwMode="auto">
          <a:xfrm>
            <a:off x="3163936" y="4770075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1" name="Freeform 907"/>
          <p:cNvSpPr>
            <a:spLocks/>
          </p:cNvSpPr>
          <p:nvPr/>
        </p:nvSpPr>
        <p:spPr bwMode="auto">
          <a:xfrm>
            <a:off x="3333004" y="4905807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2" name="Freeform 908"/>
          <p:cNvSpPr>
            <a:spLocks/>
          </p:cNvSpPr>
          <p:nvPr/>
        </p:nvSpPr>
        <p:spPr bwMode="auto">
          <a:xfrm>
            <a:off x="3288951" y="4540284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3" name="Freeform 909"/>
          <p:cNvSpPr>
            <a:spLocks/>
          </p:cNvSpPr>
          <p:nvPr/>
        </p:nvSpPr>
        <p:spPr bwMode="auto">
          <a:xfrm>
            <a:off x="3266330" y="4722450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4" name="Freeform 910"/>
          <p:cNvSpPr>
            <a:spLocks/>
          </p:cNvSpPr>
          <p:nvPr/>
        </p:nvSpPr>
        <p:spPr bwMode="auto">
          <a:xfrm>
            <a:off x="2880568" y="4701019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5" name="Freeform 911"/>
          <p:cNvSpPr>
            <a:spLocks/>
          </p:cNvSpPr>
          <p:nvPr/>
        </p:nvSpPr>
        <p:spPr bwMode="auto">
          <a:xfrm>
            <a:off x="3346101" y="4692684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6" name="Freeform 920"/>
          <p:cNvSpPr>
            <a:spLocks/>
          </p:cNvSpPr>
          <p:nvPr/>
        </p:nvSpPr>
        <p:spPr bwMode="auto">
          <a:xfrm>
            <a:off x="3219895" y="4503375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7" name="Freeform 921"/>
          <p:cNvSpPr>
            <a:spLocks/>
          </p:cNvSpPr>
          <p:nvPr/>
        </p:nvSpPr>
        <p:spPr bwMode="auto">
          <a:xfrm>
            <a:off x="261192" y="4506947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8" name="Freeform 868"/>
          <p:cNvSpPr>
            <a:spLocks/>
          </p:cNvSpPr>
          <p:nvPr/>
        </p:nvSpPr>
        <p:spPr bwMode="auto">
          <a:xfrm>
            <a:off x="-108648" y="4639107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9" name="Freeform 881"/>
          <p:cNvSpPr>
            <a:spLocks/>
          </p:cNvSpPr>
          <p:nvPr/>
        </p:nvSpPr>
        <p:spPr bwMode="auto">
          <a:xfrm>
            <a:off x="-30066" y="4723640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0" name="Freeform 911"/>
          <p:cNvSpPr>
            <a:spLocks/>
          </p:cNvSpPr>
          <p:nvPr/>
        </p:nvSpPr>
        <p:spPr bwMode="auto">
          <a:xfrm>
            <a:off x="-137222" y="4692684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1" name="Freeform 837"/>
          <p:cNvSpPr>
            <a:spLocks/>
          </p:cNvSpPr>
          <p:nvPr/>
        </p:nvSpPr>
        <p:spPr bwMode="auto">
          <a:xfrm>
            <a:off x="3282283" y="4588441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2" name="Freeform 838"/>
          <p:cNvSpPr>
            <a:spLocks/>
          </p:cNvSpPr>
          <p:nvPr/>
        </p:nvSpPr>
        <p:spPr bwMode="auto">
          <a:xfrm>
            <a:off x="3569224" y="4649163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3" name="Freeform 839"/>
          <p:cNvSpPr>
            <a:spLocks/>
          </p:cNvSpPr>
          <p:nvPr/>
        </p:nvSpPr>
        <p:spPr bwMode="auto">
          <a:xfrm>
            <a:off x="3051302" y="4582488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4" name="Freeform 840"/>
          <p:cNvSpPr>
            <a:spLocks/>
          </p:cNvSpPr>
          <p:nvPr/>
        </p:nvSpPr>
        <p:spPr bwMode="auto">
          <a:xfrm>
            <a:off x="3726387" y="4545579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5" name="Freeform 841"/>
          <p:cNvSpPr>
            <a:spLocks/>
          </p:cNvSpPr>
          <p:nvPr/>
        </p:nvSpPr>
        <p:spPr bwMode="auto">
          <a:xfrm>
            <a:off x="4001420" y="4542006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6" name="Freeform 842"/>
          <p:cNvSpPr>
            <a:spLocks/>
          </p:cNvSpPr>
          <p:nvPr/>
        </p:nvSpPr>
        <p:spPr bwMode="auto">
          <a:xfrm>
            <a:off x="4216924" y="4701550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7" name="Freeform 843"/>
          <p:cNvSpPr>
            <a:spLocks/>
          </p:cNvSpPr>
          <p:nvPr/>
        </p:nvSpPr>
        <p:spPr bwMode="auto">
          <a:xfrm>
            <a:off x="4553870" y="4628922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8" name="Freeform 844"/>
          <p:cNvSpPr>
            <a:spLocks/>
          </p:cNvSpPr>
          <p:nvPr/>
        </p:nvSpPr>
        <p:spPr bwMode="auto">
          <a:xfrm>
            <a:off x="4435999" y="508374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9" name="Freeform 845"/>
          <p:cNvSpPr>
            <a:spLocks/>
          </p:cNvSpPr>
          <p:nvPr/>
        </p:nvSpPr>
        <p:spPr bwMode="auto">
          <a:xfrm>
            <a:off x="2603627" y="4586060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0" name="Freeform 846"/>
          <p:cNvSpPr>
            <a:spLocks/>
          </p:cNvSpPr>
          <p:nvPr/>
        </p:nvSpPr>
        <p:spPr bwMode="auto">
          <a:xfrm>
            <a:off x="2747693" y="4771797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1" name="Freeform 847"/>
          <p:cNvSpPr>
            <a:spLocks/>
          </p:cNvSpPr>
          <p:nvPr/>
        </p:nvSpPr>
        <p:spPr bwMode="auto">
          <a:xfrm>
            <a:off x="2282158" y="4487238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2" name="Freeform 848"/>
          <p:cNvSpPr>
            <a:spLocks/>
          </p:cNvSpPr>
          <p:nvPr/>
        </p:nvSpPr>
        <p:spPr bwMode="auto">
          <a:xfrm>
            <a:off x="2438130" y="4819422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3" name="Freeform 849"/>
          <p:cNvSpPr>
            <a:spLocks/>
          </p:cNvSpPr>
          <p:nvPr/>
        </p:nvSpPr>
        <p:spPr bwMode="auto">
          <a:xfrm>
            <a:off x="2332164" y="4621778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4" name="Freeform 850"/>
          <p:cNvSpPr>
            <a:spLocks/>
          </p:cNvSpPr>
          <p:nvPr/>
        </p:nvSpPr>
        <p:spPr bwMode="auto">
          <a:xfrm>
            <a:off x="4734846" y="4596775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5" name="Freeform 855"/>
          <p:cNvSpPr>
            <a:spLocks/>
          </p:cNvSpPr>
          <p:nvPr/>
        </p:nvSpPr>
        <p:spPr bwMode="auto">
          <a:xfrm>
            <a:off x="2551240" y="469440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6" name="Freeform 856"/>
          <p:cNvSpPr>
            <a:spLocks/>
          </p:cNvSpPr>
          <p:nvPr/>
        </p:nvSpPr>
        <p:spPr bwMode="auto">
          <a:xfrm>
            <a:off x="2786983" y="4539625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7" name="Freeform 857"/>
          <p:cNvSpPr>
            <a:spLocks/>
          </p:cNvSpPr>
          <p:nvPr/>
        </p:nvSpPr>
        <p:spPr bwMode="auto">
          <a:xfrm>
            <a:off x="3182270" y="4775369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8" name="Freeform 858"/>
          <p:cNvSpPr>
            <a:spLocks/>
          </p:cNvSpPr>
          <p:nvPr/>
        </p:nvSpPr>
        <p:spPr bwMode="auto">
          <a:xfrm>
            <a:off x="3375152" y="4674166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9" name="Freeform 859"/>
          <p:cNvSpPr>
            <a:spLocks/>
          </p:cNvSpPr>
          <p:nvPr/>
        </p:nvSpPr>
        <p:spPr bwMode="auto">
          <a:xfrm>
            <a:off x="3654949" y="4814660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0" name="Freeform 860"/>
          <p:cNvSpPr>
            <a:spLocks/>
          </p:cNvSpPr>
          <p:nvPr/>
        </p:nvSpPr>
        <p:spPr bwMode="auto">
          <a:xfrm>
            <a:off x="3908552" y="4476522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1" name="Freeform 861"/>
          <p:cNvSpPr>
            <a:spLocks/>
          </p:cNvSpPr>
          <p:nvPr/>
        </p:nvSpPr>
        <p:spPr bwMode="auto">
          <a:xfrm>
            <a:off x="4185967" y="5218281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2" name="Freeform 862"/>
          <p:cNvSpPr>
            <a:spLocks/>
          </p:cNvSpPr>
          <p:nvPr/>
        </p:nvSpPr>
        <p:spPr bwMode="auto">
          <a:xfrm>
            <a:off x="4039521" y="4587250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3" name="Freeform 863"/>
          <p:cNvSpPr>
            <a:spLocks/>
          </p:cNvSpPr>
          <p:nvPr/>
        </p:nvSpPr>
        <p:spPr bwMode="auto">
          <a:xfrm>
            <a:off x="4320508" y="4493191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4" name="Freeform 864"/>
          <p:cNvSpPr>
            <a:spLocks/>
          </p:cNvSpPr>
          <p:nvPr/>
        </p:nvSpPr>
        <p:spPr bwMode="auto">
          <a:xfrm>
            <a:off x="4605068" y="4973013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5" name="Freeform 869"/>
          <p:cNvSpPr>
            <a:spLocks/>
          </p:cNvSpPr>
          <p:nvPr/>
        </p:nvSpPr>
        <p:spPr bwMode="auto">
          <a:xfrm>
            <a:off x="2213101" y="492181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6" name="Freeform 870"/>
          <p:cNvSpPr>
            <a:spLocks/>
          </p:cNvSpPr>
          <p:nvPr/>
        </p:nvSpPr>
        <p:spPr bwMode="auto">
          <a:xfrm>
            <a:off x="2041652" y="4678928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7" name="Freeform 871"/>
          <p:cNvSpPr>
            <a:spLocks/>
          </p:cNvSpPr>
          <p:nvPr/>
        </p:nvSpPr>
        <p:spPr bwMode="auto">
          <a:xfrm>
            <a:off x="2379789" y="5113506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8" name="Freeform 873"/>
          <p:cNvSpPr>
            <a:spLocks/>
          </p:cNvSpPr>
          <p:nvPr/>
        </p:nvSpPr>
        <p:spPr bwMode="auto">
          <a:xfrm>
            <a:off x="2380980" y="4586060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9" name="Freeform 874"/>
          <p:cNvSpPr>
            <a:spLocks/>
          </p:cNvSpPr>
          <p:nvPr/>
        </p:nvSpPr>
        <p:spPr bwMode="auto">
          <a:xfrm>
            <a:off x="2926286" y="4871810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0" name="Freeform 875"/>
          <p:cNvSpPr>
            <a:spLocks/>
          </p:cNvSpPr>
          <p:nvPr/>
        </p:nvSpPr>
        <p:spPr bwMode="auto">
          <a:xfrm>
            <a:off x="3774011" y="4750366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1" name="Freeform 876"/>
          <p:cNvSpPr>
            <a:spLocks/>
          </p:cNvSpPr>
          <p:nvPr/>
        </p:nvSpPr>
        <p:spPr bwMode="auto">
          <a:xfrm>
            <a:off x="4405043" y="4606300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2" name="Freeform 877"/>
          <p:cNvSpPr>
            <a:spLocks/>
          </p:cNvSpPr>
          <p:nvPr/>
        </p:nvSpPr>
        <p:spPr bwMode="auto">
          <a:xfrm>
            <a:off x="4438380" y="4990872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3" name="Freeform 882"/>
          <p:cNvSpPr>
            <a:spLocks/>
          </p:cNvSpPr>
          <p:nvPr/>
        </p:nvSpPr>
        <p:spPr bwMode="auto">
          <a:xfrm>
            <a:off x="2141664" y="4775369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4" name="Freeform 883"/>
          <p:cNvSpPr>
            <a:spLocks/>
          </p:cNvSpPr>
          <p:nvPr/>
        </p:nvSpPr>
        <p:spPr bwMode="auto">
          <a:xfrm>
            <a:off x="2384552" y="5156369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5" name="Freeform 884"/>
          <p:cNvSpPr>
            <a:spLocks/>
          </p:cNvSpPr>
          <p:nvPr/>
        </p:nvSpPr>
        <p:spPr bwMode="auto">
          <a:xfrm>
            <a:off x="2253583" y="4357459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6" name="Freeform 886"/>
          <p:cNvSpPr>
            <a:spLocks/>
          </p:cNvSpPr>
          <p:nvPr/>
        </p:nvSpPr>
        <p:spPr bwMode="auto">
          <a:xfrm>
            <a:off x="2872708" y="4536054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7" name="Freeform 887"/>
          <p:cNvSpPr>
            <a:spLocks/>
          </p:cNvSpPr>
          <p:nvPr/>
        </p:nvSpPr>
        <p:spPr bwMode="auto">
          <a:xfrm>
            <a:off x="4059761" y="4564629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8" name="Freeform 888"/>
          <p:cNvSpPr>
            <a:spLocks/>
          </p:cNvSpPr>
          <p:nvPr/>
        </p:nvSpPr>
        <p:spPr bwMode="auto">
          <a:xfrm>
            <a:off x="3879977" y="478013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9" name="Freeform 889"/>
          <p:cNvSpPr>
            <a:spLocks/>
          </p:cNvSpPr>
          <p:nvPr/>
        </p:nvSpPr>
        <p:spPr bwMode="auto">
          <a:xfrm>
            <a:off x="4003802" y="5218281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0" name="Freeform 890"/>
          <p:cNvSpPr>
            <a:spLocks/>
          </p:cNvSpPr>
          <p:nvPr/>
        </p:nvSpPr>
        <p:spPr bwMode="auto">
          <a:xfrm>
            <a:off x="4276455" y="4690835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1" name="Freeform 891"/>
          <p:cNvSpPr>
            <a:spLocks/>
          </p:cNvSpPr>
          <p:nvPr/>
        </p:nvSpPr>
        <p:spPr bwMode="auto">
          <a:xfrm>
            <a:off x="4702699" y="4533672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2" name="Freeform 892"/>
          <p:cNvSpPr>
            <a:spLocks/>
          </p:cNvSpPr>
          <p:nvPr/>
        </p:nvSpPr>
        <p:spPr bwMode="auto">
          <a:xfrm>
            <a:off x="4688412" y="4589632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3" name="Freeform 893"/>
          <p:cNvSpPr>
            <a:spLocks/>
          </p:cNvSpPr>
          <p:nvPr/>
        </p:nvSpPr>
        <p:spPr bwMode="auto">
          <a:xfrm>
            <a:off x="4669361" y="5102791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4" name="Freeform 896"/>
          <p:cNvSpPr>
            <a:spLocks/>
          </p:cNvSpPr>
          <p:nvPr/>
        </p:nvSpPr>
        <p:spPr bwMode="auto">
          <a:xfrm>
            <a:off x="2981055" y="4837281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5" name="Freeform 897"/>
          <p:cNvSpPr>
            <a:spLocks/>
          </p:cNvSpPr>
          <p:nvPr/>
        </p:nvSpPr>
        <p:spPr bwMode="auto">
          <a:xfrm>
            <a:off x="3247756" y="4937294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6" name="Freeform 898"/>
          <p:cNvSpPr>
            <a:spLocks/>
          </p:cNvSpPr>
          <p:nvPr/>
        </p:nvSpPr>
        <p:spPr bwMode="auto">
          <a:xfrm>
            <a:off x="3785917" y="4949200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7" name="Freeform 899"/>
          <p:cNvSpPr>
            <a:spLocks/>
          </p:cNvSpPr>
          <p:nvPr/>
        </p:nvSpPr>
        <p:spPr bwMode="auto">
          <a:xfrm>
            <a:off x="2800080" y="5227806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8" name="Freeform 900"/>
          <p:cNvSpPr>
            <a:spLocks/>
          </p:cNvSpPr>
          <p:nvPr/>
        </p:nvSpPr>
        <p:spPr bwMode="auto">
          <a:xfrm>
            <a:off x="2701258" y="4961106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9" name="Freeform 901"/>
          <p:cNvSpPr>
            <a:spLocks/>
          </p:cNvSpPr>
          <p:nvPr/>
        </p:nvSpPr>
        <p:spPr bwMode="auto">
          <a:xfrm>
            <a:off x="2485755" y="4453900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0" name="Freeform 902"/>
          <p:cNvSpPr>
            <a:spLocks/>
          </p:cNvSpPr>
          <p:nvPr/>
        </p:nvSpPr>
        <p:spPr bwMode="auto">
          <a:xfrm>
            <a:off x="2510758" y="4627731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1" name="Freeform 903"/>
          <p:cNvSpPr>
            <a:spLocks/>
          </p:cNvSpPr>
          <p:nvPr/>
        </p:nvSpPr>
        <p:spPr bwMode="auto">
          <a:xfrm>
            <a:off x="2286921" y="4842044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2" name="Freeform 904"/>
          <p:cNvSpPr>
            <a:spLocks/>
          </p:cNvSpPr>
          <p:nvPr/>
        </p:nvSpPr>
        <p:spPr bwMode="auto">
          <a:xfrm>
            <a:off x="1963070" y="4475331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3" name="Freeform 905"/>
          <p:cNvSpPr>
            <a:spLocks/>
          </p:cNvSpPr>
          <p:nvPr/>
        </p:nvSpPr>
        <p:spPr bwMode="auto">
          <a:xfrm>
            <a:off x="4753896" y="4696788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4" name="Freeform 906"/>
          <p:cNvSpPr>
            <a:spLocks/>
          </p:cNvSpPr>
          <p:nvPr/>
        </p:nvSpPr>
        <p:spPr bwMode="auto">
          <a:xfrm>
            <a:off x="4511008" y="4715838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5" name="Freeform 912"/>
          <p:cNvSpPr>
            <a:spLocks/>
          </p:cNvSpPr>
          <p:nvPr/>
        </p:nvSpPr>
        <p:spPr bwMode="auto">
          <a:xfrm>
            <a:off x="4643167" y="4589631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6" name="Freeform 913"/>
          <p:cNvSpPr>
            <a:spLocks/>
          </p:cNvSpPr>
          <p:nvPr/>
        </p:nvSpPr>
        <p:spPr bwMode="auto">
          <a:xfrm>
            <a:off x="3671617" y="4831329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7" name="Freeform 914"/>
          <p:cNvSpPr>
            <a:spLocks/>
          </p:cNvSpPr>
          <p:nvPr/>
        </p:nvSpPr>
        <p:spPr bwMode="auto">
          <a:xfrm>
            <a:off x="3462068" y="4462235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8" name="Freeform 915"/>
          <p:cNvSpPr>
            <a:spLocks/>
          </p:cNvSpPr>
          <p:nvPr/>
        </p:nvSpPr>
        <p:spPr bwMode="auto">
          <a:xfrm>
            <a:off x="4224068" y="5042069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9" name="Freeform 916"/>
          <p:cNvSpPr>
            <a:spLocks/>
          </p:cNvSpPr>
          <p:nvPr/>
        </p:nvSpPr>
        <p:spPr bwMode="auto">
          <a:xfrm>
            <a:off x="2682208" y="4764654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0" name="Freeform 917"/>
          <p:cNvSpPr>
            <a:spLocks/>
          </p:cNvSpPr>
          <p:nvPr/>
        </p:nvSpPr>
        <p:spPr bwMode="auto">
          <a:xfrm>
            <a:off x="3890693" y="4869429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1" name="Freeform 918"/>
          <p:cNvSpPr>
            <a:spLocks/>
          </p:cNvSpPr>
          <p:nvPr/>
        </p:nvSpPr>
        <p:spPr bwMode="auto">
          <a:xfrm>
            <a:off x="4806283" y="4680119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2" name="Freeform 919"/>
          <p:cNvSpPr>
            <a:spLocks/>
          </p:cNvSpPr>
          <p:nvPr/>
        </p:nvSpPr>
        <p:spPr bwMode="auto">
          <a:xfrm>
            <a:off x="4439571" y="4646781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3" name="Freeform 837"/>
          <p:cNvSpPr>
            <a:spLocks/>
          </p:cNvSpPr>
          <p:nvPr/>
        </p:nvSpPr>
        <p:spPr bwMode="auto">
          <a:xfrm>
            <a:off x="6685564" y="4588441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4" name="Freeform 838"/>
          <p:cNvSpPr>
            <a:spLocks/>
          </p:cNvSpPr>
          <p:nvPr/>
        </p:nvSpPr>
        <p:spPr bwMode="auto">
          <a:xfrm>
            <a:off x="6972505" y="4649163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5" name="Freeform 839"/>
          <p:cNvSpPr>
            <a:spLocks/>
          </p:cNvSpPr>
          <p:nvPr/>
        </p:nvSpPr>
        <p:spPr bwMode="auto">
          <a:xfrm>
            <a:off x="6454584" y="4582488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6" name="Freeform 840"/>
          <p:cNvSpPr>
            <a:spLocks/>
          </p:cNvSpPr>
          <p:nvPr/>
        </p:nvSpPr>
        <p:spPr bwMode="auto">
          <a:xfrm>
            <a:off x="7129669" y="4545579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7" name="Freeform 841"/>
          <p:cNvSpPr>
            <a:spLocks/>
          </p:cNvSpPr>
          <p:nvPr/>
        </p:nvSpPr>
        <p:spPr bwMode="auto">
          <a:xfrm>
            <a:off x="7404702" y="4542006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8" name="Freeform 842"/>
          <p:cNvSpPr>
            <a:spLocks/>
          </p:cNvSpPr>
          <p:nvPr/>
        </p:nvSpPr>
        <p:spPr bwMode="auto">
          <a:xfrm>
            <a:off x="7620206" y="4701550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9" name="Freeform 843"/>
          <p:cNvSpPr>
            <a:spLocks/>
          </p:cNvSpPr>
          <p:nvPr/>
        </p:nvSpPr>
        <p:spPr bwMode="auto">
          <a:xfrm>
            <a:off x="7957152" y="4628922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0" name="Freeform 844"/>
          <p:cNvSpPr>
            <a:spLocks/>
          </p:cNvSpPr>
          <p:nvPr/>
        </p:nvSpPr>
        <p:spPr bwMode="auto">
          <a:xfrm>
            <a:off x="7839280" y="508374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1" name="Freeform 845"/>
          <p:cNvSpPr>
            <a:spLocks/>
          </p:cNvSpPr>
          <p:nvPr/>
        </p:nvSpPr>
        <p:spPr bwMode="auto">
          <a:xfrm>
            <a:off x="6006909" y="4586060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2" name="Freeform 846"/>
          <p:cNvSpPr>
            <a:spLocks/>
          </p:cNvSpPr>
          <p:nvPr/>
        </p:nvSpPr>
        <p:spPr bwMode="auto">
          <a:xfrm>
            <a:off x="6150975" y="4771797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3" name="Freeform 847"/>
          <p:cNvSpPr>
            <a:spLocks/>
          </p:cNvSpPr>
          <p:nvPr/>
        </p:nvSpPr>
        <p:spPr bwMode="auto">
          <a:xfrm>
            <a:off x="5685440" y="4487238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4" name="Freeform 848"/>
          <p:cNvSpPr>
            <a:spLocks/>
          </p:cNvSpPr>
          <p:nvPr/>
        </p:nvSpPr>
        <p:spPr bwMode="auto">
          <a:xfrm>
            <a:off x="5841412" y="4819422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5" name="Freeform 849"/>
          <p:cNvSpPr>
            <a:spLocks/>
          </p:cNvSpPr>
          <p:nvPr/>
        </p:nvSpPr>
        <p:spPr bwMode="auto">
          <a:xfrm>
            <a:off x="5735446" y="4621778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6" name="Freeform 850"/>
          <p:cNvSpPr>
            <a:spLocks/>
          </p:cNvSpPr>
          <p:nvPr/>
        </p:nvSpPr>
        <p:spPr bwMode="auto">
          <a:xfrm>
            <a:off x="8138128" y="4596775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7" name="Freeform 851"/>
          <p:cNvSpPr>
            <a:spLocks/>
          </p:cNvSpPr>
          <p:nvPr/>
        </p:nvSpPr>
        <p:spPr bwMode="auto">
          <a:xfrm>
            <a:off x="8425068" y="4812279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8" name="Freeform 852"/>
          <p:cNvSpPr>
            <a:spLocks/>
          </p:cNvSpPr>
          <p:nvPr/>
        </p:nvSpPr>
        <p:spPr bwMode="auto">
          <a:xfrm>
            <a:off x="8514365" y="448961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9" name="Freeform 853"/>
          <p:cNvSpPr>
            <a:spLocks/>
          </p:cNvSpPr>
          <p:nvPr/>
        </p:nvSpPr>
        <p:spPr bwMode="auto">
          <a:xfrm>
            <a:off x="8833452" y="4853950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0" name="Freeform 854"/>
          <p:cNvSpPr>
            <a:spLocks/>
          </p:cNvSpPr>
          <p:nvPr/>
        </p:nvSpPr>
        <p:spPr bwMode="auto">
          <a:xfrm>
            <a:off x="8890603" y="4643210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1" name="Freeform 855"/>
          <p:cNvSpPr>
            <a:spLocks/>
          </p:cNvSpPr>
          <p:nvPr/>
        </p:nvSpPr>
        <p:spPr bwMode="auto">
          <a:xfrm>
            <a:off x="5954521" y="469440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2" name="Freeform 856"/>
          <p:cNvSpPr>
            <a:spLocks/>
          </p:cNvSpPr>
          <p:nvPr/>
        </p:nvSpPr>
        <p:spPr bwMode="auto">
          <a:xfrm>
            <a:off x="6190265" y="4539625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3" name="Freeform 857"/>
          <p:cNvSpPr>
            <a:spLocks/>
          </p:cNvSpPr>
          <p:nvPr/>
        </p:nvSpPr>
        <p:spPr bwMode="auto">
          <a:xfrm>
            <a:off x="6585552" y="4775369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4" name="Freeform 858"/>
          <p:cNvSpPr>
            <a:spLocks/>
          </p:cNvSpPr>
          <p:nvPr/>
        </p:nvSpPr>
        <p:spPr bwMode="auto">
          <a:xfrm>
            <a:off x="6778434" y="4674166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5" name="Freeform 859"/>
          <p:cNvSpPr>
            <a:spLocks/>
          </p:cNvSpPr>
          <p:nvPr/>
        </p:nvSpPr>
        <p:spPr bwMode="auto">
          <a:xfrm>
            <a:off x="7058231" y="4814660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6" name="Freeform 860"/>
          <p:cNvSpPr>
            <a:spLocks/>
          </p:cNvSpPr>
          <p:nvPr/>
        </p:nvSpPr>
        <p:spPr bwMode="auto">
          <a:xfrm>
            <a:off x="7311834" y="4476522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7" name="Freeform 861"/>
          <p:cNvSpPr>
            <a:spLocks/>
          </p:cNvSpPr>
          <p:nvPr/>
        </p:nvSpPr>
        <p:spPr bwMode="auto">
          <a:xfrm>
            <a:off x="7589249" y="5218281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8" name="Freeform 862"/>
          <p:cNvSpPr>
            <a:spLocks/>
          </p:cNvSpPr>
          <p:nvPr/>
        </p:nvSpPr>
        <p:spPr bwMode="auto">
          <a:xfrm>
            <a:off x="7442803" y="4587250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9" name="Freeform 863"/>
          <p:cNvSpPr>
            <a:spLocks/>
          </p:cNvSpPr>
          <p:nvPr/>
        </p:nvSpPr>
        <p:spPr bwMode="auto">
          <a:xfrm>
            <a:off x="7723789" y="4493191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0" name="Freeform 864"/>
          <p:cNvSpPr>
            <a:spLocks/>
          </p:cNvSpPr>
          <p:nvPr/>
        </p:nvSpPr>
        <p:spPr bwMode="auto">
          <a:xfrm>
            <a:off x="8008350" y="4973013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1" name="Freeform 865"/>
          <p:cNvSpPr>
            <a:spLocks/>
          </p:cNvSpPr>
          <p:nvPr/>
        </p:nvSpPr>
        <p:spPr bwMode="auto">
          <a:xfrm>
            <a:off x="8279812" y="4934913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2" name="Freeform 866"/>
          <p:cNvSpPr>
            <a:spLocks/>
          </p:cNvSpPr>
          <p:nvPr/>
        </p:nvSpPr>
        <p:spPr bwMode="auto">
          <a:xfrm>
            <a:off x="8319103" y="464201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3" name="Freeform 867"/>
          <p:cNvSpPr>
            <a:spLocks/>
          </p:cNvSpPr>
          <p:nvPr/>
        </p:nvSpPr>
        <p:spPr bwMode="auto">
          <a:xfrm>
            <a:off x="8542940" y="4574153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4" name="Freeform 868"/>
          <p:cNvSpPr>
            <a:spLocks/>
          </p:cNvSpPr>
          <p:nvPr/>
        </p:nvSpPr>
        <p:spPr bwMode="auto">
          <a:xfrm>
            <a:off x="8966802" y="4638448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5" name="Freeform 869"/>
          <p:cNvSpPr>
            <a:spLocks/>
          </p:cNvSpPr>
          <p:nvPr/>
        </p:nvSpPr>
        <p:spPr bwMode="auto">
          <a:xfrm>
            <a:off x="5616383" y="492181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6" name="Freeform 870"/>
          <p:cNvSpPr>
            <a:spLocks/>
          </p:cNvSpPr>
          <p:nvPr/>
        </p:nvSpPr>
        <p:spPr bwMode="auto">
          <a:xfrm>
            <a:off x="5444933" y="4678928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7" name="Freeform 871"/>
          <p:cNvSpPr>
            <a:spLocks/>
          </p:cNvSpPr>
          <p:nvPr/>
        </p:nvSpPr>
        <p:spPr bwMode="auto">
          <a:xfrm>
            <a:off x="5783071" y="5113506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8" name="Freeform 872"/>
          <p:cNvSpPr>
            <a:spLocks/>
          </p:cNvSpPr>
          <p:nvPr/>
        </p:nvSpPr>
        <p:spPr bwMode="auto">
          <a:xfrm>
            <a:off x="5219905" y="4746794"/>
            <a:ext cx="182166" cy="515541"/>
          </a:xfrm>
          <a:custGeom>
            <a:avLst/>
            <a:gdLst>
              <a:gd name="T0" fmla="*/ 139 w 254"/>
              <a:gd name="T1" fmla="*/ 387 h 722"/>
              <a:gd name="T2" fmla="*/ 125 w 254"/>
              <a:gd name="T3" fmla="*/ 363 h 722"/>
              <a:gd name="T4" fmla="*/ 123 w 254"/>
              <a:gd name="T5" fmla="*/ 360 h 722"/>
              <a:gd name="T6" fmla="*/ 123 w 254"/>
              <a:gd name="T7" fmla="*/ 359 h 722"/>
              <a:gd name="T8" fmla="*/ 123 w 254"/>
              <a:gd name="T9" fmla="*/ 359 h 722"/>
              <a:gd name="T10" fmla="*/ 119 w 254"/>
              <a:gd name="T11" fmla="*/ 348 h 722"/>
              <a:gd name="T12" fmla="*/ 110 w 254"/>
              <a:gd name="T13" fmla="*/ 323 h 722"/>
              <a:gd name="T14" fmla="*/ 110 w 254"/>
              <a:gd name="T15" fmla="*/ 322 h 722"/>
              <a:gd name="T16" fmla="*/ 110 w 254"/>
              <a:gd name="T17" fmla="*/ 320 h 722"/>
              <a:gd name="T18" fmla="*/ 109 w 254"/>
              <a:gd name="T19" fmla="*/ 310 h 722"/>
              <a:gd name="T20" fmla="*/ 108 w 254"/>
              <a:gd name="T21" fmla="*/ 289 h 722"/>
              <a:gd name="T22" fmla="*/ 107 w 254"/>
              <a:gd name="T23" fmla="*/ 257 h 722"/>
              <a:gd name="T24" fmla="*/ 86 w 254"/>
              <a:gd name="T25" fmla="*/ 189 h 722"/>
              <a:gd name="T26" fmla="*/ 12 w 254"/>
              <a:gd name="T27" fmla="*/ 21 h 722"/>
              <a:gd name="T28" fmla="*/ 4 w 254"/>
              <a:gd name="T29" fmla="*/ 23 h 722"/>
              <a:gd name="T30" fmla="*/ 132 w 254"/>
              <a:gd name="T31" fmla="*/ 500 h 722"/>
              <a:gd name="T32" fmla="*/ 187 w 254"/>
              <a:gd name="T33" fmla="*/ 684 h 722"/>
              <a:gd name="T34" fmla="*/ 228 w 254"/>
              <a:gd name="T35" fmla="*/ 722 h 722"/>
              <a:gd name="T36" fmla="*/ 252 w 254"/>
              <a:gd name="T37" fmla="*/ 714 h 722"/>
              <a:gd name="T38" fmla="*/ 248 w 254"/>
              <a:gd name="T39" fmla="*/ 706 h 722"/>
              <a:gd name="T40" fmla="*/ 182 w 254"/>
              <a:gd name="T41" fmla="*/ 544 h 722"/>
              <a:gd name="T42" fmla="*/ 139 w 254"/>
              <a:gd name="T43" fmla="*/ 387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4" h="722">
                <a:moveTo>
                  <a:pt x="139" y="387"/>
                </a:moveTo>
                <a:cubicBezTo>
                  <a:pt x="134" y="377"/>
                  <a:pt x="129" y="371"/>
                  <a:pt x="125" y="363"/>
                </a:cubicBezTo>
                <a:cubicBezTo>
                  <a:pt x="123" y="360"/>
                  <a:pt x="123" y="360"/>
                  <a:pt x="123" y="360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4" y="363"/>
                  <a:pt x="119" y="348"/>
                </a:cubicBezTo>
                <a:cubicBezTo>
                  <a:pt x="114" y="334"/>
                  <a:pt x="110" y="323"/>
                  <a:pt x="110" y="323"/>
                </a:cubicBezTo>
                <a:cubicBezTo>
                  <a:pt x="110" y="322"/>
                  <a:pt x="110" y="322"/>
                  <a:pt x="110" y="322"/>
                </a:cubicBezTo>
                <a:cubicBezTo>
                  <a:pt x="110" y="320"/>
                  <a:pt x="110" y="320"/>
                  <a:pt x="110" y="320"/>
                </a:cubicBezTo>
                <a:cubicBezTo>
                  <a:pt x="109" y="310"/>
                  <a:pt x="109" y="310"/>
                  <a:pt x="109" y="310"/>
                </a:cubicBezTo>
                <a:cubicBezTo>
                  <a:pt x="108" y="289"/>
                  <a:pt x="108" y="289"/>
                  <a:pt x="108" y="289"/>
                </a:cubicBezTo>
                <a:cubicBezTo>
                  <a:pt x="108" y="289"/>
                  <a:pt x="108" y="275"/>
                  <a:pt x="107" y="257"/>
                </a:cubicBezTo>
                <a:cubicBezTo>
                  <a:pt x="106" y="239"/>
                  <a:pt x="96" y="208"/>
                  <a:pt x="86" y="189"/>
                </a:cubicBezTo>
                <a:cubicBezTo>
                  <a:pt x="59" y="134"/>
                  <a:pt x="33" y="79"/>
                  <a:pt x="12" y="21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90"/>
                  <a:pt x="89" y="347"/>
                  <a:pt x="132" y="500"/>
                </a:cubicBezTo>
                <a:cubicBezTo>
                  <a:pt x="149" y="560"/>
                  <a:pt x="167" y="622"/>
                  <a:pt x="187" y="684"/>
                </a:cubicBezTo>
                <a:cubicBezTo>
                  <a:pt x="194" y="705"/>
                  <a:pt x="212" y="722"/>
                  <a:pt x="228" y="722"/>
                </a:cubicBezTo>
                <a:cubicBezTo>
                  <a:pt x="243" y="722"/>
                  <a:pt x="254" y="718"/>
                  <a:pt x="252" y="714"/>
                </a:cubicBezTo>
                <a:cubicBezTo>
                  <a:pt x="248" y="706"/>
                  <a:pt x="248" y="706"/>
                  <a:pt x="248" y="706"/>
                </a:cubicBezTo>
                <a:cubicBezTo>
                  <a:pt x="224" y="653"/>
                  <a:pt x="201" y="599"/>
                  <a:pt x="182" y="544"/>
                </a:cubicBezTo>
                <a:cubicBezTo>
                  <a:pt x="159" y="488"/>
                  <a:pt x="156" y="422"/>
                  <a:pt x="139" y="38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9" name="Freeform 873"/>
          <p:cNvSpPr>
            <a:spLocks/>
          </p:cNvSpPr>
          <p:nvPr/>
        </p:nvSpPr>
        <p:spPr bwMode="auto">
          <a:xfrm>
            <a:off x="5784262" y="4586060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0" name="Freeform 874"/>
          <p:cNvSpPr>
            <a:spLocks/>
          </p:cNvSpPr>
          <p:nvPr/>
        </p:nvSpPr>
        <p:spPr bwMode="auto">
          <a:xfrm>
            <a:off x="6329568" y="4871810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1" name="Freeform 875"/>
          <p:cNvSpPr>
            <a:spLocks/>
          </p:cNvSpPr>
          <p:nvPr/>
        </p:nvSpPr>
        <p:spPr bwMode="auto">
          <a:xfrm>
            <a:off x="7177293" y="4750366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2" name="Freeform 876"/>
          <p:cNvSpPr>
            <a:spLocks/>
          </p:cNvSpPr>
          <p:nvPr/>
        </p:nvSpPr>
        <p:spPr bwMode="auto">
          <a:xfrm>
            <a:off x="7808325" y="4606300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3" name="Freeform 877"/>
          <p:cNvSpPr>
            <a:spLocks/>
          </p:cNvSpPr>
          <p:nvPr/>
        </p:nvSpPr>
        <p:spPr bwMode="auto">
          <a:xfrm>
            <a:off x="7841662" y="4990872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4" name="Freeform 878"/>
          <p:cNvSpPr>
            <a:spLocks/>
          </p:cNvSpPr>
          <p:nvPr/>
        </p:nvSpPr>
        <p:spPr bwMode="auto">
          <a:xfrm>
            <a:off x="8329818" y="4714647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5" name="Freeform 879"/>
          <p:cNvSpPr>
            <a:spLocks/>
          </p:cNvSpPr>
          <p:nvPr/>
        </p:nvSpPr>
        <p:spPr bwMode="auto">
          <a:xfrm>
            <a:off x="8647714" y="4536054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6" name="Freeform 880"/>
          <p:cNvSpPr>
            <a:spLocks/>
          </p:cNvSpPr>
          <p:nvPr/>
        </p:nvSpPr>
        <p:spPr bwMode="auto">
          <a:xfrm>
            <a:off x="8638190" y="4878954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7" name="Freeform 881"/>
          <p:cNvSpPr>
            <a:spLocks/>
          </p:cNvSpPr>
          <p:nvPr/>
        </p:nvSpPr>
        <p:spPr bwMode="auto">
          <a:xfrm>
            <a:off x="9045383" y="4722981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8" name="Freeform 882"/>
          <p:cNvSpPr>
            <a:spLocks/>
          </p:cNvSpPr>
          <p:nvPr/>
        </p:nvSpPr>
        <p:spPr bwMode="auto">
          <a:xfrm>
            <a:off x="5544946" y="4775369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9" name="Freeform 883"/>
          <p:cNvSpPr>
            <a:spLocks/>
          </p:cNvSpPr>
          <p:nvPr/>
        </p:nvSpPr>
        <p:spPr bwMode="auto">
          <a:xfrm>
            <a:off x="5787834" y="5156369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0" name="Freeform 884"/>
          <p:cNvSpPr>
            <a:spLocks/>
          </p:cNvSpPr>
          <p:nvPr/>
        </p:nvSpPr>
        <p:spPr bwMode="auto">
          <a:xfrm>
            <a:off x="5656864" y="4357459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1" name="Freeform 885"/>
          <p:cNvSpPr>
            <a:spLocks/>
          </p:cNvSpPr>
          <p:nvPr/>
        </p:nvSpPr>
        <p:spPr bwMode="auto">
          <a:xfrm>
            <a:off x="5273483" y="4558675"/>
            <a:ext cx="138113" cy="703660"/>
          </a:xfrm>
          <a:custGeom>
            <a:avLst/>
            <a:gdLst>
              <a:gd name="T0" fmla="*/ 141 w 193"/>
              <a:gd name="T1" fmla="*/ 535 h 986"/>
              <a:gd name="T2" fmla="*/ 9 w 193"/>
              <a:gd name="T3" fmla="*/ 21 h 986"/>
              <a:gd name="T4" fmla="*/ 1 w 193"/>
              <a:gd name="T5" fmla="*/ 23 h 986"/>
              <a:gd name="T6" fmla="*/ 19 w 193"/>
              <a:gd name="T7" fmla="*/ 310 h 986"/>
              <a:gd name="T8" fmla="*/ 30 w 193"/>
              <a:gd name="T9" fmla="*/ 473 h 986"/>
              <a:gd name="T10" fmla="*/ 31 w 193"/>
              <a:gd name="T11" fmla="*/ 488 h 986"/>
              <a:gd name="T12" fmla="*/ 34 w 193"/>
              <a:gd name="T13" fmla="*/ 553 h 986"/>
              <a:gd name="T14" fmla="*/ 35 w 193"/>
              <a:gd name="T15" fmla="*/ 574 h 986"/>
              <a:gd name="T16" fmla="*/ 36 w 193"/>
              <a:gd name="T17" fmla="*/ 584 h 986"/>
              <a:gd name="T18" fmla="*/ 36 w 193"/>
              <a:gd name="T19" fmla="*/ 586 h 986"/>
              <a:gd name="T20" fmla="*/ 36 w 193"/>
              <a:gd name="T21" fmla="*/ 587 h 986"/>
              <a:gd name="T22" fmla="*/ 45 w 193"/>
              <a:gd name="T23" fmla="*/ 612 h 986"/>
              <a:gd name="T24" fmla="*/ 49 w 193"/>
              <a:gd name="T25" fmla="*/ 623 h 986"/>
              <a:gd name="T26" fmla="*/ 49 w 193"/>
              <a:gd name="T27" fmla="*/ 623 h 986"/>
              <a:gd name="T28" fmla="*/ 49 w 193"/>
              <a:gd name="T29" fmla="*/ 624 h 986"/>
              <a:gd name="T30" fmla="*/ 51 w 193"/>
              <a:gd name="T31" fmla="*/ 627 h 986"/>
              <a:gd name="T32" fmla="*/ 65 w 193"/>
              <a:gd name="T33" fmla="*/ 651 h 986"/>
              <a:gd name="T34" fmla="*/ 108 w 193"/>
              <a:gd name="T35" fmla="*/ 808 h 986"/>
              <a:gd name="T36" fmla="*/ 174 w 193"/>
              <a:gd name="T37" fmla="*/ 970 h 986"/>
              <a:gd name="T38" fmla="*/ 178 w 193"/>
              <a:gd name="T39" fmla="*/ 978 h 986"/>
              <a:gd name="T40" fmla="*/ 187 w 193"/>
              <a:gd name="T41" fmla="*/ 986 h 986"/>
              <a:gd name="T42" fmla="*/ 191 w 193"/>
              <a:gd name="T43" fmla="*/ 946 h 986"/>
              <a:gd name="T44" fmla="*/ 186 w 193"/>
              <a:gd name="T45" fmla="*/ 884 h 986"/>
              <a:gd name="T46" fmla="*/ 159 w 193"/>
              <a:gd name="T47" fmla="*/ 612 h 986"/>
              <a:gd name="T48" fmla="*/ 141 w 193"/>
              <a:gd name="T49" fmla="*/ 535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3" h="986">
                <a:moveTo>
                  <a:pt x="141" y="535"/>
                </a:moveTo>
                <a:cubicBezTo>
                  <a:pt x="81" y="366"/>
                  <a:pt x="53" y="194"/>
                  <a:pt x="9" y="21"/>
                </a:cubicBezTo>
                <a:cubicBezTo>
                  <a:pt x="4" y="0"/>
                  <a:pt x="0" y="1"/>
                  <a:pt x="1" y="23"/>
                </a:cubicBezTo>
                <a:cubicBezTo>
                  <a:pt x="6" y="119"/>
                  <a:pt x="12" y="215"/>
                  <a:pt x="19" y="310"/>
                </a:cubicBezTo>
                <a:cubicBezTo>
                  <a:pt x="23" y="364"/>
                  <a:pt x="27" y="419"/>
                  <a:pt x="30" y="473"/>
                </a:cubicBezTo>
                <a:cubicBezTo>
                  <a:pt x="31" y="488"/>
                  <a:pt x="31" y="488"/>
                  <a:pt x="31" y="488"/>
                </a:cubicBezTo>
                <a:cubicBezTo>
                  <a:pt x="34" y="553"/>
                  <a:pt x="34" y="553"/>
                  <a:pt x="34" y="553"/>
                </a:cubicBezTo>
                <a:cubicBezTo>
                  <a:pt x="35" y="574"/>
                  <a:pt x="35" y="574"/>
                  <a:pt x="35" y="574"/>
                </a:cubicBezTo>
                <a:cubicBezTo>
                  <a:pt x="36" y="584"/>
                  <a:pt x="36" y="584"/>
                  <a:pt x="36" y="584"/>
                </a:cubicBezTo>
                <a:cubicBezTo>
                  <a:pt x="36" y="586"/>
                  <a:pt x="36" y="586"/>
                  <a:pt x="36" y="586"/>
                </a:cubicBezTo>
                <a:cubicBezTo>
                  <a:pt x="36" y="586"/>
                  <a:pt x="36" y="586"/>
                  <a:pt x="36" y="587"/>
                </a:cubicBezTo>
                <a:cubicBezTo>
                  <a:pt x="36" y="587"/>
                  <a:pt x="40" y="598"/>
                  <a:pt x="45" y="612"/>
                </a:cubicBezTo>
                <a:cubicBezTo>
                  <a:pt x="50" y="627"/>
                  <a:pt x="49" y="623"/>
                  <a:pt x="49" y="623"/>
                </a:cubicBezTo>
                <a:cubicBezTo>
                  <a:pt x="49" y="623"/>
                  <a:pt x="49" y="623"/>
                  <a:pt x="49" y="623"/>
                </a:cubicBezTo>
                <a:cubicBezTo>
                  <a:pt x="49" y="624"/>
                  <a:pt x="49" y="624"/>
                  <a:pt x="49" y="624"/>
                </a:cubicBezTo>
                <a:cubicBezTo>
                  <a:pt x="51" y="627"/>
                  <a:pt x="51" y="627"/>
                  <a:pt x="51" y="627"/>
                </a:cubicBezTo>
                <a:cubicBezTo>
                  <a:pt x="55" y="635"/>
                  <a:pt x="60" y="641"/>
                  <a:pt x="65" y="651"/>
                </a:cubicBezTo>
                <a:cubicBezTo>
                  <a:pt x="82" y="686"/>
                  <a:pt x="85" y="752"/>
                  <a:pt x="108" y="808"/>
                </a:cubicBezTo>
                <a:cubicBezTo>
                  <a:pt x="127" y="863"/>
                  <a:pt x="150" y="917"/>
                  <a:pt x="174" y="970"/>
                </a:cubicBezTo>
                <a:cubicBezTo>
                  <a:pt x="174" y="970"/>
                  <a:pt x="176" y="973"/>
                  <a:pt x="178" y="978"/>
                </a:cubicBezTo>
                <a:cubicBezTo>
                  <a:pt x="180" y="982"/>
                  <a:pt x="184" y="986"/>
                  <a:pt x="187" y="986"/>
                </a:cubicBezTo>
                <a:cubicBezTo>
                  <a:pt x="191" y="986"/>
                  <a:pt x="193" y="968"/>
                  <a:pt x="191" y="946"/>
                </a:cubicBezTo>
                <a:cubicBezTo>
                  <a:pt x="190" y="924"/>
                  <a:pt x="188" y="904"/>
                  <a:pt x="186" y="884"/>
                </a:cubicBezTo>
                <a:cubicBezTo>
                  <a:pt x="175" y="792"/>
                  <a:pt x="169" y="701"/>
                  <a:pt x="159" y="612"/>
                </a:cubicBezTo>
                <a:cubicBezTo>
                  <a:pt x="157" y="590"/>
                  <a:pt x="148" y="556"/>
                  <a:pt x="141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2" name="Freeform 886"/>
          <p:cNvSpPr>
            <a:spLocks/>
          </p:cNvSpPr>
          <p:nvPr/>
        </p:nvSpPr>
        <p:spPr bwMode="auto">
          <a:xfrm>
            <a:off x="6275989" y="4536054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3" name="Freeform 887"/>
          <p:cNvSpPr>
            <a:spLocks/>
          </p:cNvSpPr>
          <p:nvPr/>
        </p:nvSpPr>
        <p:spPr bwMode="auto">
          <a:xfrm>
            <a:off x="7463043" y="4564629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4" name="Freeform 888"/>
          <p:cNvSpPr>
            <a:spLocks/>
          </p:cNvSpPr>
          <p:nvPr/>
        </p:nvSpPr>
        <p:spPr bwMode="auto">
          <a:xfrm>
            <a:off x="7283259" y="478013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5" name="Freeform 889"/>
          <p:cNvSpPr>
            <a:spLocks/>
          </p:cNvSpPr>
          <p:nvPr/>
        </p:nvSpPr>
        <p:spPr bwMode="auto">
          <a:xfrm>
            <a:off x="7407084" y="5218281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6" name="Freeform 890"/>
          <p:cNvSpPr>
            <a:spLocks/>
          </p:cNvSpPr>
          <p:nvPr/>
        </p:nvSpPr>
        <p:spPr bwMode="auto">
          <a:xfrm>
            <a:off x="7679737" y="4690835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7" name="Freeform 891"/>
          <p:cNvSpPr>
            <a:spLocks/>
          </p:cNvSpPr>
          <p:nvPr/>
        </p:nvSpPr>
        <p:spPr bwMode="auto">
          <a:xfrm>
            <a:off x="8105980" y="4533672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8" name="Freeform 892"/>
          <p:cNvSpPr>
            <a:spLocks/>
          </p:cNvSpPr>
          <p:nvPr/>
        </p:nvSpPr>
        <p:spPr bwMode="auto">
          <a:xfrm>
            <a:off x="8091694" y="4589632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9" name="Freeform 893"/>
          <p:cNvSpPr>
            <a:spLocks/>
          </p:cNvSpPr>
          <p:nvPr/>
        </p:nvSpPr>
        <p:spPr bwMode="auto">
          <a:xfrm>
            <a:off x="8072643" y="5102791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0" name="Freeform 894"/>
          <p:cNvSpPr>
            <a:spLocks/>
          </p:cNvSpPr>
          <p:nvPr/>
        </p:nvSpPr>
        <p:spPr bwMode="auto">
          <a:xfrm>
            <a:off x="8567943" y="4633685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1" name="Freeform 895"/>
          <p:cNvSpPr>
            <a:spLocks/>
          </p:cNvSpPr>
          <p:nvPr/>
        </p:nvSpPr>
        <p:spPr bwMode="auto">
          <a:xfrm>
            <a:off x="8756062" y="4769416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2" name="Freeform 896"/>
          <p:cNvSpPr>
            <a:spLocks/>
          </p:cNvSpPr>
          <p:nvPr/>
        </p:nvSpPr>
        <p:spPr bwMode="auto">
          <a:xfrm>
            <a:off x="6384337" y="4837281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3" name="Freeform 897"/>
          <p:cNvSpPr>
            <a:spLocks/>
          </p:cNvSpPr>
          <p:nvPr/>
        </p:nvSpPr>
        <p:spPr bwMode="auto">
          <a:xfrm>
            <a:off x="6651037" y="4937294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4" name="Freeform 898"/>
          <p:cNvSpPr>
            <a:spLocks/>
          </p:cNvSpPr>
          <p:nvPr/>
        </p:nvSpPr>
        <p:spPr bwMode="auto">
          <a:xfrm>
            <a:off x="7189199" y="4949200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5" name="Freeform 899"/>
          <p:cNvSpPr>
            <a:spLocks/>
          </p:cNvSpPr>
          <p:nvPr/>
        </p:nvSpPr>
        <p:spPr bwMode="auto">
          <a:xfrm>
            <a:off x="6203362" y="5227806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6" name="Freeform 900"/>
          <p:cNvSpPr>
            <a:spLocks/>
          </p:cNvSpPr>
          <p:nvPr/>
        </p:nvSpPr>
        <p:spPr bwMode="auto">
          <a:xfrm>
            <a:off x="6104540" y="4961106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7" name="Freeform 901"/>
          <p:cNvSpPr>
            <a:spLocks/>
          </p:cNvSpPr>
          <p:nvPr/>
        </p:nvSpPr>
        <p:spPr bwMode="auto">
          <a:xfrm>
            <a:off x="5889037" y="4453900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8" name="Freeform 902"/>
          <p:cNvSpPr>
            <a:spLocks/>
          </p:cNvSpPr>
          <p:nvPr/>
        </p:nvSpPr>
        <p:spPr bwMode="auto">
          <a:xfrm>
            <a:off x="5914040" y="4627731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9" name="Freeform 903"/>
          <p:cNvSpPr>
            <a:spLocks/>
          </p:cNvSpPr>
          <p:nvPr/>
        </p:nvSpPr>
        <p:spPr bwMode="auto">
          <a:xfrm>
            <a:off x="5690202" y="4842044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0" name="Freeform 904"/>
          <p:cNvSpPr>
            <a:spLocks/>
          </p:cNvSpPr>
          <p:nvPr/>
        </p:nvSpPr>
        <p:spPr bwMode="auto">
          <a:xfrm>
            <a:off x="5366352" y="4475331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1" name="Freeform 905"/>
          <p:cNvSpPr>
            <a:spLocks/>
          </p:cNvSpPr>
          <p:nvPr/>
        </p:nvSpPr>
        <p:spPr bwMode="auto">
          <a:xfrm>
            <a:off x="8157178" y="4696788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2" name="Freeform 906"/>
          <p:cNvSpPr>
            <a:spLocks/>
          </p:cNvSpPr>
          <p:nvPr/>
        </p:nvSpPr>
        <p:spPr bwMode="auto">
          <a:xfrm>
            <a:off x="7914290" y="4715838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3" name="Freeform 907"/>
          <p:cNvSpPr>
            <a:spLocks/>
          </p:cNvSpPr>
          <p:nvPr/>
        </p:nvSpPr>
        <p:spPr bwMode="auto">
          <a:xfrm>
            <a:off x="8925130" y="4905148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4" name="Freeform 908"/>
          <p:cNvSpPr>
            <a:spLocks/>
          </p:cNvSpPr>
          <p:nvPr/>
        </p:nvSpPr>
        <p:spPr bwMode="auto">
          <a:xfrm>
            <a:off x="8881077" y="4539625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5" name="Freeform 909"/>
          <p:cNvSpPr>
            <a:spLocks/>
          </p:cNvSpPr>
          <p:nvPr/>
        </p:nvSpPr>
        <p:spPr bwMode="auto">
          <a:xfrm>
            <a:off x="8858456" y="4721791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6" name="Freeform 910"/>
          <p:cNvSpPr>
            <a:spLocks/>
          </p:cNvSpPr>
          <p:nvPr/>
        </p:nvSpPr>
        <p:spPr bwMode="auto">
          <a:xfrm>
            <a:off x="8472694" y="4700360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7" name="Freeform 911"/>
          <p:cNvSpPr>
            <a:spLocks/>
          </p:cNvSpPr>
          <p:nvPr/>
        </p:nvSpPr>
        <p:spPr bwMode="auto">
          <a:xfrm>
            <a:off x="8938227" y="4692025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8" name="Freeform 912"/>
          <p:cNvSpPr>
            <a:spLocks/>
          </p:cNvSpPr>
          <p:nvPr/>
        </p:nvSpPr>
        <p:spPr bwMode="auto">
          <a:xfrm>
            <a:off x="8046449" y="4589631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9" name="Freeform 913"/>
          <p:cNvSpPr>
            <a:spLocks/>
          </p:cNvSpPr>
          <p:nvPr/>
        </p:nvSpPr>
        <p:spPr bwMode="auto">
          <a:xfrm>
            <a:off x="7074899" y="4831329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0" name="Freeform 914"/>
          <p:cNvSpPr>
            <a:spLocks/>
          </p:cNvSpPr>
          <p:nvPr/>
        </p:nvSpPr>
        <p:spPr bwMode="auto">
          <a:xfrm>
            <a:off x="6865349" y="4462235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1" name="Freeform 915"/>
          <p:cNvSpPr>
            <a:spLocks/>
          </p:cNvSpPr>
          <p:nvPr/>
        </p:nvSpPr>
        <p:spPr bwMode="auto">
          <a:xfrm>
            <a:off x="7627349" y="5042069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2" name="Freeform 916"/>
          <p:cNvSpPr>
            <a:spLocks/>
          </p:cNvSpPr>
          <p:nvPr/>
        </p:nvSpPr>
        <p:spPr bwMode="auto">
          <a:xfrm>
            <a:off x="6085490" y="4764654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3" name="Freeform 917"/>
          <p:cNvSpPr>
            <a:spLocks/>
          </p:cNvSpPr>
          <p:nvPr/>
        </p:nvSpPr>
        <p:spPr bwMode="auto">
          <a:xfrm>
            <a:off x="7293974" y="4869429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4" name="Freeform 918"/>
          <p:cNvSpPr>
            <a:spLocks/>
          </p:cNvSpPr>
          <p:nvPr/>
        </p:nvSpPr>
        <p:spPr bwMode="auto">
          <a:xfrm>
            <a:off x="8209564" y="4680119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5" name="Freeform 919"/>
          <p:cNvSpPr>
            <a:spLocks/>
          </p:cNvSpPr>
          <p:nvPr/>
        </p:nvSpPr>
        <p:spPr bwMode="auto">
          <a:xfrm>
            <a:off x="7842852" y="4646781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6" name="Freeform 920"/>
          <p:cNvSpPr>
            <a:spLocks/>
          </p:cNvSpPr>
          <p:nvPr/>
        </p:nvSpPr>
        <p:spPr bwMode="auto">
          <a:xfrm>
            <a:off x="8812021" y="4502716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7" name="Freeform 921"/>
          <p:cNvSpPr>
            <a:spLocks/>
          </p:cNvSpPr>
          <p:nvPr/>
        </p:nvSpPr>
        <p:spPr bwMode="auto">
          <a:xfrm>
            <a:off x="5853318" y="4506288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8" name="Freeform 851"/>
          <p:cNvSpPr>
            <a:spLocks/>
          </p:cNvSpPr>
          <p:nvPr/>
        </p:nvSpPr>
        <p:spPr bwMode="auto">
          <a:xfrm>
            <a:off x="5021786" y="4812279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9" name="Freeform 852"/>
          <p:cNvSpPr>
            <a:spLocks/>
          </p:cNvSpPr>
          <p:nvPr/>
        </p:nvSpPr>
        <p:spPr bwMode="auto">
          <a:xfrm>
            <a:off x="5111083" y="448961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0" name="Freeform 853"/>
          <p:cNvSpPr>
            <a:spLocks/>
          </p:cNvSpPr>
          <p:nvPr/>
        </p:nvSpPr>
        <p:spPr bwMode="auto">
          <a:xfrm>
            <a:off x="5430171" y="4853950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1" name="Freeform 854"/>
          <p:cNvSpPr>
            <a:spLocks/>
          </p:cNvSpPr>
          <p:nvPr/>
        </p:nvSpPr>
        <p:spPr bwMode="auto">
          <a:xfrm>
            <a:off x="5487321" y="4643210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2" name="Freeform 865"/>
          <p:cNvSpPr>
            <a:spLocks/>
          </p:cNvSpPr>
          <p:nvPr/>
        </p:nvSpPr>
        <p:spPr bwMode="auto">
          <a:xfrm>
            <a:off x="4876530" y="4934913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3" name="Freeform 866"/>
          <p:cNvSpPr>
            <a:spLocks/>
          </p:cNvSpPr>
          <p:nvPr/>
        </p:nvSpPr>
        <p:spPr bwMode="auto">
          <a:xfrm>
            <a:off x="4915821" y="464201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4" name="Freeform 867"/>
          <p:cNvSpPr>
            <a:spLocks/>
          </p:cNvSpPr>
          <p:nvPr/>
        </p:nvSpPr>
        <p:spPr bwMode="auto">
          <a:xfrm>
            <a:off x="5139658" y="4574153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5" name="Freeform 868"/>
          <p:cNvSpPr>
            <a:spLocks/>
          </p:cNvSpPr>
          <p:nvPr/>
        </p:nvSpPr>
        <p:spPr bwMode="auto">
          <a:xfrm>
            <a:off x="5563521" y="4638448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6" name="Freeform 878"/>
          <p:cNvSpPr>
            <a:spLocks/>
          </p:cNvSpPr>
          <p:nvPr/>
        </p:nvSpPr>
        <p:spPr bwMode="auto">
          <a:xfrm>
            <a:off x="4926536" y="4714647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7" name="Freeform 879"/>
          <p:cNvSpPr>
            <a:spLocks/>
          </p:cNvSpPr>
          <p:nvPr/>
        </p:nvSpPr>
        <p:spPr bwMode="auto">
          <a:xfrm>
            <a:off x="5244433" y="4536054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8" name="Freeform 880"/>
          <p:cNvSpPr>
            <a:spLocks/>
          </p:cNvSpPr>
          <p:nvPr/>
        </p:nvSpPr>
        <p:spPr bwMode="auto">
          <a:xfrm>
            <a:off x="5234908" y="4878954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9" name="Freeform 881"/>
          <p:cNvSpPr>
            <a:spLocks/>
          </p:cNvSpPr>
          <p:nvPr/>
        </p:nvSpPr>
        <p:spPr bwMode="auto">
          <a:xfrm>
            <a:off x="5642101" y="4722981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0" name="Freeform 894"/>
          <p:cNvSpPr>
            <a:spLocks/>
          </p:cNvSpPr>
          <p:nvPr/>
        </p:nvSpPr>
        <p:spPr bwMode="auto">
          <a:xfrm>
            <a:off x="5164661" y="4633685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1" name="Freeform 895"/>
          <p:cNvSpPr>
            <a:spLocks/>
          </p:cNvSpPr>
          <p:nvPr/>
        </p:nvSpPr>
        <p:spPr bwMode="auto">
          <a:xfrm>
            <a:off x="5352780" y="4769416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2" name="Freeform 907"/>
          <p:cNvSpPr>
            <a:spLocks/>
          </p:cNvSpPr>
          <p:nvPr/>
        </p:nvSpPr>
        <p:spPr bwMode="auto">
          <a:xfrm>
            <a:off x="5521849" y="4905148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3" name="Freeform 908"/>
          <p:cNvSpPr>
            <a:spLocks/>
          </p:cNvSpPr>
          <p:nvPr/>
        </p:nvSpPr>
        <p:spPr bwMode="auto">
          <a:xfrm>
            <a:off x="5477795" y="4539625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4" name="Freeform 909"/>
          <p:cNvSpPr>
            <a:spLocks/>
          </p:cNvSpPr>
          <p:nvPr/>
        </p:nvSpPr>
        <p:spPr bwMode="auto">
          <a:xfrm>
            <a:off x="5455174" y="4721791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5" name="Freeform 910"/>
          <p:cNvSpPr>
            <a:spLocks/>
          </p:cNvSpPr>
          <p:nvPr/>
        </p:nvSpPr>
        <p:spPr bwMode="auto">
          <a:xfrm>
            <a:off x="5069412" y="4700360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6" name="Freeform 911"/>
          <p:cNvSpPr>
            <a:spLocks/>
          </p:cNvSpPr>
          <p:nvPr/>
        </p:nvSpPr>
        <p:spPr bwMode="auto">
          <a:xfrm>
            <a:off x="5534946" y="4692025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7" name="Freeform 920"/>
          <p:cNvSpPr>
            <a:spLocks/>
          </p:cNvSpPr>
          <p:nvPr/>
        </p:nvSpPr>
        <p:spPr bwMode="auto">
          <a:xfrm>
            <a:off x="5408740" y="4502716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8" name="Freeform 921"/>
          <p:cNvSpPr>
            <a:spLocks/>
          </p:cNvSpPr>
          <p:nvPr/>
        </p:nvSpPr>
        <p:spPr bwMode="auto">
          <a:xfrm>
            <a:off x="2450036" y="4506288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9" name="Freeform 868"/>
          <p:cNvSpPr>
            <a:spLocks/>
          </p:cNvSpPr>
          <p:nvPr/>
        </p:nvSpPr>
        <p:spPr bwMode="auto">
          <a:xfrm>
            <a:off x="2080197" y="4638448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0" name="Freeform 881"/>
          <p:cNvSpPr>
            <a:spLocks/>
          </p:cNvSpPr>
          <p:nvPr/>
        </p:nvSpPr>
        <p:spPr bwMode="auto">
          <a:xfrm>
            <a:off x="2158778" y="4722981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1" name="Freeform 911"/>
          <p:cNvSpPr>
            <a:spLocks/>
          </p:cNvSpPr>
          <p:nvPr/>
        </p:nvSpPr>
        <p:spPr bwMode="auto">
          <a:xfrm>
            <a:off x="2051622" y="4692025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pic>
        <p:nvPicPr>
          <p:cNvPr id="352" name="İçerik Yer Tutucusu 4" descr="1"/>
          <p:cNvPicPr>
            <a:picLocks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0" b="-1774"/>
          <a:stretch/>
        </p:blipFill>
        <p:spPr bwMode="auto">
          <a:xfrm>
            <a:off x="5840817" y="1007103"/>
            <a:ext cx="3281668" cy="262278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74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451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4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47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602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6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336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622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225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679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73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64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15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637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99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55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47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65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73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347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62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4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63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59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293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464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499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647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362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78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8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43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116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434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19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45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9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434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62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377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378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6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431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442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364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2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474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56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493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429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8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373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302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82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26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403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414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454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21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632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123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324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372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67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367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64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391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32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418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612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235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647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486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386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108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69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224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283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208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2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239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266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302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237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46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412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679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307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439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58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26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607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93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418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668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216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184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83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59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425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674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416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236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222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95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373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263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66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404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48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332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262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63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282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39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44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115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291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264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236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453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316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92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83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299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475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657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389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126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623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267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666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389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353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415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699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495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54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457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648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43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352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361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669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604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488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396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125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435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268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424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423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499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432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29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323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48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493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13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385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383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629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344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2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8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603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228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401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211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256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38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74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271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646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45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419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249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298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458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696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443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473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427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36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689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491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29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197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21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138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349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149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97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67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328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688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53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311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31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286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75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479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122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23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424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5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344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3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644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34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313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47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28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268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274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44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61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237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423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153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472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7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617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245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207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497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16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431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32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313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461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211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273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367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74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69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356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357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145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415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574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34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198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694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59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147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398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67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342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358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479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653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164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26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308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446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299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112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458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482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369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635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364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69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58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38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283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41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8" presetClass="emph" presetSubtype="0" repeatCount="indefinite" autoRev="1" fill="hold" grpId="1" nodeType="withEffect">
                                  <p:stCondLst>
                                    <p:cond delay="467"/>
                                  </p:stCondLst>
                                  <p:childTnLst>
                                    <p:animRot by="180000">
                                      <p:cBhvr>
                                        <p:cTn id="516" dur="21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7" presetID="8" presetClass="emph" presetSubtype="0" repeatCount="indefinite" autoRev="1" fill="hold" grpId="1" nodeType="withEffect">
                                  <p:stCondLst>
                                    <p:cond delay="492"/>
                                  </p:stCondLst>
                                  <p:childTnLst>
                                    <p:animRot by="180000">
                                      <p:cBhvr>
                                        <p:cTn id="518" dur="24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9" presetID="8" presetClass="emph" presetSubtype="0" repeatCount="indefinite" autoRev="1" fill="hold" grpId="1" nodeType="withEffect">
                                  <p:stCondLst>
                                    <p:cond delay="395"/>
                                  </p:stCondLst>
                                  <p:childTnLst>
                                    <p:animRot by="180000">
                                      <p:cBhvr>
                                        <p:cTn id="520" dur="60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1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522" dur="239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3" presetID="8" presetClass="emph" presetSubtype="0" repeatCount="indefinite" autoRev="1" fill="hold" grpId="1" nodeType="withEffect">
                                  <p:stCondLst>
                                    <p:cond delay="122"/>
                                  </p:stCondLst>
                                  <p:childTnLst>
                                    <p:animRot by="180000">
                                      <p:cBhvr>
                                        <p:cTn id="524" dur="434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5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526" dur="278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7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528" dur="42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9" presetID="8" presetClass="emph" presetSubtype="0" repeatCount="indefinite" autoRev="1" fill="hold" grpId="1" nodeType="withEffect">
                                  <p:stCondLst>
                                    <p:cond delay="55"/>
                                  </p:stCondLst>
                                  <p:childTnLst>
                                    <p:animRot by="180000">
                                      <p:cBhvr>
                                        <p:cTn id="530" dur="38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1" presetID="8" presetClass="emph" presetSubtype="0" repeatCount="indefinite" autoRev="1" fill="hold" grpId="1" nodeType="withEffect">
                                  <p:stCondLst>
                                    <p:cond delay="392"/>
                                  </p:stCondLst>
                                  <p:childTnLst>
                                    <p:animRot by="180000">
                                      <p:cBhvr>
                                        <p:cTn id="532" dur="284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3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534" dur="569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5" presetID="8" presetClass="emph" presetSubtype="0" repeatCount="indefinite" autoRev="1" fill="hold" grpId="1" nodeType="withEffect">
                                  <p:stCondLst>
                                    <p:cond delay="131"/>
                                  </p:stCondLst>
                                  <p:childTnLst>
                                    <p:animRot by="180000">
                                      <p:cBhvr>
                                        <p:cTn id="536" dur="28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7" presetID="8" presetClass="emph" presetSubtype="0" repeatCount="indefinite" autoRev="1" fill="hold" grpId="1" nodeType="withEffect">
                                  <p:stCondLst>
                                    <p:cond delay="252"/>
                                  </p:stCondLst>
                                  <p:childTnLst>
                                    <p:animRot by="180000">
                                      <p:cBhvr>
                                        <p:cTn id="538" dur="22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9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540" dur="369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1" presetID="8" presetClass="emph" presetSubtype="0" repeatCount="indefinite" autoRev="1" fill="hold" grpId="1" nodeType="withEffect">
                                  <p:stCondLst>
                                    <p:cond delay="85"/>
                                  </p:stCondLst>
                                  <p:childTnLst>
                                    <p:animRot by="180000">
                                      <p:cBhvr>
                                        <p:cTn id="542" dur="54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3" presetID="8" presetClass="emph" presetSubtype="0" repeatCount="indefinite" autoRev="1" fill="hold" grpId="1" nodeType="withEffect">
                                  <p:stCondLst>
                                    <p:cond delay="4"/>
                                  </p:stCondLst>
                                  <p:childTnLst>
                                    <p:animRot by="180000">
                                      <p:cBhvr>
                                        <p:cTn id="544" dur="50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5" presetID="8" presetClass="emph" presetSubtype="0" repeatCount="indefinite" autoRev="1" fill="hold" grpId="1" nodeType="withEffect">
                                  <p:stCondLst>
                                    <p:cond delay="295"/>
                                  </p:stCondLst>
                                  <p:childTnLst>
                                    <p:animRot by="180000">
                                      <p:cBhvr>
                                        <p:cTn id="546" dur="688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7" presetID="8" presetClass="emph" presetSubtype="0" repeatCount="indefinite" autoRev="1" fill="hold" grpId="1" nodeType="withEffect">
                                  <p:stCondLst>
                                    <p:cond delay="388"/>
                                  </p:stCondLst>
                                  <p:childTnLst>
                                    <p:animRot by="180000">
                                      <p:cBhvr>
                                        <p:cTn id="548" dur="54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9" presetID="8" presetClass="emph" presetSubtype="0" repeatCount="indefinite" autoRev="1" fill="hold" grpId="1" nodeType="withEffect">
                                  <p:stCondLst>
                                    <p:cond delay="207"/>
                                  </p:stCondLst>
                                  <p:childTnLst>
                                    <p:animRot by="180000">
                                      <p:cBhvr>
                                        <p:cTn id="550" dur="452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1" presetID="8" presetClass="emph" presetSubtype="0" repeatCount="indefinite" autoRev="1" fill="hold" grpId="1" nodeType="withEffect">
                                  <p:stCondLst>
                                    <p:cond delay="219"/>
                                  </p:stCondLst>
                                  <p:childTnLst>
                                    <p:animRot by="180000">
                                      <p:cBhvr>
                                        <p:cTn id="552" dur="305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3" presetID="8" presetClass="emph" presetSubtype="0" repeatCount="indefinite" autoRev="1" fill="hold" grpId="1" nodeType="withEffect">
                                  <p:stCondLst>
                                    <p:cond delay="309"/>
                                  </p:stCondLst>
                                  <p:childTnLst>
                                    <p:animRot by="180000">
                                      <p:cBhvr>
                                        <p:cTn id="554" dur="656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5" presetID="8" presetClass="emph" presetSubtype="0" repeatCount="indefinite" autoRev="1" fill="hold" grpId="1" nodeType="withEffect">
                                  <p:stCondLst>
                                    <p:cond delay="203"/>
                                  </p:stCondLst>
                                  <p:childTnLst>
                                    <p:animRot by="180000">
                                      <p:cBhvr>
                                        <p:cTn id="556" dur="69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7" presetID="8" presetClass="emph" presetSubtype="0" repeatCount="indefinite" autoRev="1" fill="hold" grpId="1" nodeType="withEffect">
                                  <p:stCondLst>
                                    <p:cond delay="260"/>
                                  </p:stCondLst>
                                  <p:childTnLst>
                                    <p:animRot by="180000">
                                      <p:cBhvr>
                                        <p:cTn id="558" dur="605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9" presetID="8" presetClass="emph" presetSubtype="0" repeatCount="indefinite" autoRev="1" fill="hold" grpId="1" nodeType="withEffect">
                                  <p:stCondLst>
                                    <p:cond delay="80"/>
                                  </p:stCondLst>
                                  <p:childTnLst>
                                    <p:animRot by="180000">
                                      <p:cBhvr>
                                        <p:cTn id="560" dur="52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1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562" dur="695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3" presetID="8" presetClass="emph" presetSubtype="0" repeatCount="indefinite" autoRev="1" fill="hold" grpId="1" nodeType="withEffect">
                                  <p:stCondLst>
                                    <p:cond delay="315"/>
                                  </p:stCondLst>
                                  <p:childTnLst>
                                    <p:animRot by="180000">
                                      <p:cBhvr>
                                        <p:cTn id="564" dur="422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5" presetID="8" presetClass="emph" presetSubtype="0" repeatCount="indefinite" autoRev="1" fill="hold" grpId="1" nodeType="withEffect">
                                  <p:stCondLst>
                                    <p:cond delay="115"/>
                                  </p:stCondLst>
                                  <p:childTnLst>
                                    <p:animRot by="180000">
                                      <p:cBhvr>
                                        <p:cTn id="566" dur="639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7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568" dur="376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9" presetID="8" presetClass="emph" presetSubtype="0" repeatCount="indefinite" autoRev="1" fill="hold" grpId="1" nodeType="withEffect">
                                  <p:stCondLst>
                                    <p:cond delay="428"/>
                                  </p:stCondLst>
                                  <p:childTnLst>
                                    <p:animRot by="180000">
                                      <p:cBhvr>
                                        <p:cTn id="570" dur="377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8" presetClass="emph" presetSubtype="0" repeatCount="indefinite" autoRev="1" fill="hold" grpId="1" nodeType="withEffect">
                                  <p:stCondLst>
                                    <p:cond delay="121"/>
                                  </p:stCondLst>
                                  <p:childTnLst>
                                    <p:animRot by="180000">
                                      <p:cBhvr>
                                        <p:cTn id="572" dur="26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3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574" dur="227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5" presetID="8" presetClass="emph" presetSubtype="0" repeatCount="indefinite" autoRev="1" fill="hold" grpId="1" nodeType="withEffect">
                                  <p:stCondLst>
                                    <p:cond delay="453"/>
                                  </p:stCondLst>
                                  <p:childTnLst>
                                    <p:animRot by="180000">
                                      <p:cBhvr>
                                        <p:cTn id="576" dur="239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7" presetID="8" presetClass="emph" presetSubtype="0" repeatCount="indefinite" autoRev="1" fill="hold" grpId="1" nodeType="withEffect">
                                  <p:stCondLst>
                                    <p:cond delay="161"/>
                                  </p:stCondLst>
                                  <p:childTnLst>
                                    <p:animRot by="180000">
                                      <p:cBhvr>
                                        <p:cTn id="578" dur="447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9" presetID="8" presetClass="emph" presetSubtype="0" repeatCount="indefinite" autoRev="1" fill="hold" grpId="1" nodeType="withEffect">
                                  <p:stCondLst>
                                    <p:cond delay="351"/>
                                  </p:stCondLst>
                                  <p:childTnLst>
                                    <p:animRot by="180000">
                                      <p:cBhvr>
                                        <p:cTn id="580" dur="498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1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582" dur="315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3" presetID="8" presetClass="emph" presetSubtype="0" repeatCount="indefinite" autoRev="1" fill="hold" grpId="1" nodeType="withEffect">
                                  <p:stCondLst>
                                    <p:cond delay="385"/>
                                  </p:stCondLst>
                                  <p:childTnLst>
                                    <p:animRot by="180000">
                                      <p:cBhvr>
                                        <p:cTn id="584" dur="61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5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586" dur="447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7" presetID="8" presetClass="emph" presetSubtype="0" repeatCount="indefinite" autoRev="1" fill="hold" grpId="1" nodeType="withEffect">
                                  <p:stCondLst>
                                    <p:cond delay="151"/>
                                  </p:stCondLst>
                                  <p:childTnLst>
                                    <p:animRot by="180000">
                                      <p:cBhvr>
                                        <p:cTn id="588" dur="511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9" presetID="8" presetClass="emph" presetSubtype="0" repeatCount="indefinite" autoRev="1" fill="hold" grpId="1" nodeType="withEffect">
                                  <p:stCondLst>
                                    <p:cond delay="437"/>
                                  </p:stCondLst>
                                  <p:childTnLst>
                                    <p:animRot by="180000">
                                      <p:cBhvr>
                                        <p:cTn id="590" dur="284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1" presetID="8" presetClass="emph" presetSubtype="0" repeatCount="indefinite" autoRev="1" fill="hold" grpId="1" nodeType="withEffect">
                                  <p:stCondLst>
                                    <p:cond delay="37"/>
                                  </p:stCondLst>
                                  <p:childTnLst>
                                    <p:animRot by="180000">
                                      <p:cBhvr>
                                        <p:cTn id="592" dur="289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3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594" dur="525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5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596" dur="57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7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598" dur="556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9" presetID="8" presetClass="emph" presetSubtype="0" repeatCount="indefinite" autoRev="1" fill="hold" grpId="1" nodeType="withEffect">
                                  <p:stCondLst>
                                    <p:cond delay="238"/>
                                  </p:stCondLst>
                                  <p:childTnLst>
                                    <p:animRot by="180000">
                                      <p:cBhvr>
                                        <p:cTn id="600" dur="384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1" presetID="8" presetClass="emph" presetSubtype="0" repeatCount="indefinite" autoRev="1" fill="hold" grpId="1" nodeType="withEffect">
                                  <p:stCondLst>
                                    <p:cond delay="283"/>
                                  </p:stCondLst>
                                  <p:childTnLst>
                                    <p:animRot by="180000">
                                      <p:cBhvr>
                                        <p:cTn id="602" dur="219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3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604" dur="38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5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606" dur="417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7" presetID="8" presetClass="emph" presetSubtype="0" repeatCount="indefinite" autoRev="1" fill="hold" grpId="1" nodeType="withEffect">
                                  <p:stCondLst>
                                    <p:cond delay="178"/>
                                  </p:stCondLst>
                                  <p:childTnLst>
                                    <p:animRot by="180000">
                                      <p:cBhvr>
                                        <p:cTn id="608" dur="24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9" presetID="8" presetClass="emph" presetSubtype="0" repeatCount="indefinite" autoRev="1" fill="hold" grpId="1" nodeType="withEffect">
                                  <p:stCondLst>
                                    <p:cond delay="439"/>
                                  </p:stCondLst>
                                  <p:childTnLst>
                                    <p:animRot by="180000">
                                      <p:cBhvr>
                                        <p:cTn id="610" dur="338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1" presetID="8" presetClass="emph" presetSubtype="0" repeatCount="indefinite" autoRev="1" fill="hold" grpId="1" nodeType="withEffect">
                                  <p:stCondLst>
                                    <p:cond delay="323"/>
                                  </p:stCondLst>
                                  <p:childTnLst>
                                    <p:animRot by="180000">
                                      <p:cBhvr>
                                        <p:cTn id="612" dur="213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3" presetID="8" presetClass="emph" presetSubtype="0" repeatCount="indefinite" autoRev="1" fill="hold" grpId="1" nodeType="withEffect">
                                  <p:stCondLst>
                                    <p:cond delay="421"/>
                                  </p:stCondLst>
                                  <p:childTnLst>
                                    <p:animRot by="180000">
                                      <p:cBhvr>
                                        <p:cTn id="614" dur="305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5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616" dur="287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7" presetID="8" presetClass="emph" presetSubtype="0" repeatCount="indefinite" autoRev="1" fill="hold" grpId="1" nodeType="withEffect">
                                  <p:stCondLst>
                                    <p:cond delay="440"/>
                                  </p:stCondLst>
                                  <p:childTnLst>
                                    <p:animRot by="180000">
                                      <p:cBhvr>
                                        <p:cTn id="618" dur="47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9" presetID="8" presetClass="emph" presetSubtype="0" repeatCount="indefinite" autoRev="1" fill="hold" grpId="1" nodeType="withEffect">
                                  <p:stCondLst>
                                    <p:cond delay="68"/>
                                  </p:stCondLst>
                                  <p:childTnLst>
                                    <p:animRot by="180000">
                                      <p:cBhvr>
                                        <p:cTn id="620" dur="352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1" presetID="8" presetClass="emph" presetSubtype="0" repeatCount="indefinite" autoRev="1" fill="hold" grpId="1" nodeType="withEffect">
                                  <p:stCondLst>
                                    <p:cond delay="448"/>
                                  </p:stCondLst>
                                  <p:childTnLst>
                                    <p:animRot by="180000">
                                      <p:cBhvr>
                                        <p:cTn id="622" dur="214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3" presetID="8" presetClass="emph" presetSubtype="0" repeatCount="indefinite" autoRev="1" fill="hold" grpId="1" nodeType="withEffect">
                                  <p:stCondLst>
                                    <p:cond delay="170"/>
                                  </p:stCondLst>
                                  <p:childTnLst>
                                    <p:animRot by="180000">
                                      <p:cBhvr>
                                        <p:cTn id="624" dur="681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5" presetID="8" presetClass="emph" presetSubtype="0" repeatCount="indefinite" autoRev="1" fill="hold" grpId="1" nodeType="withEffect">
                                  <p:stCondLst>
                                    <p:cond delay="187"/>
                                  </p:stCondLst>
                                  <p:childTnLst>
                                    <p:animRot by="180000">
                                      <p:cBhvr>
                                        <p:cTn id="626" dur="44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7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628" dur="634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9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630" dur="219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1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632" dur="372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3" presetID="8" presetClass="emph" presetSubtype="0" repeatCount="indefinite" autoRev="1" fill="hold" grpId="1" nodeType="withEffect">
                                  <p:stCondLst>
                                    <p:cond delay="8"/>
                                  </p:stCondLst>
                                  <p:childTnLst>
                                    <p:animRot by="180000">
                                      <p:cBhvr>
                                        <p:cTn id="634" dur="543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5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636" dur="425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7" presetID="8" presetClass="emph" presetSubtype="0" repeatCount="indefinite" autoRev="1" fill="hold" grpId="1" nodeType="withEffect">
                                  <p:stCondLst>
                                    <p:cond delay="330"/>
                                  </p:stCondLst>
                                  <p:childTnLst>
                                    <p:animRot by="180000">
                                      <p:cBhvr>
                                        <p:cTn id="638" dur="254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9" presetID="8" presetClass="emph" presetSubtype="0" repeatCount="indefinite" autoRev="1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Rot by="180000">
                                      <p:cBhvr>
                                        <p:cTn id="640" dur="423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1" presetID="8" presetClass="emph" presetSubtype="0" repeatCount="indefinite" autoRev="1" fill="hold" grpId="1" nodeType="withEffect">
                                  <p:stCondLst>
                                    <p:cond delay="384"/>
                                  </p:stCondLst>
                                  <p:childTnLst>
                                    <p:animRot by="180000">
                                      <p:cBhvr>
                                        <p:cTn id="642" dur="577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3" presetID="8" presetClass="emph" presetSubtype="0" repeatCount="indefinite" autoRev="1" fill="hold" grpId="1" nodeType="withEffect">
                                  <p:stCondLst>
                                    <p:cond delay="186"/>
                                  </p:stCondLst>
                                  <p:childTnLst>
                                    <p:animRot by="180000">
                                      <p:cBhvr>
                                        <p:cTn id="644" dur="443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5" presetID="8" presetClass="emph" presetSubtype="0" repeatCount="indefinite" autoRev="1" fill="hold" grpId="1" nodeType="withEffect">
                                  <p:stCondLst>
                                    <p:cond delay="90"/>
                                  </p:stCondLst>
                                  <p:childTnLst>
                                    <p:animRot by="180000">
                                      <p:cBhvr>
                                        <p:cTn id="646" dur="283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7" presetID="8" presetClass="emph" presetSubtype="0" repeatCount="indefinite" autoRev="1" fill="hold" grpId="1" nodeType="withEffect">
                                  <p:stCondLst>
                                    <p:cond delay="223"/>
                                  </p:stCondLst>
                                  <p:childTnLst>
                                    <p:animRot by="180000">
                                      <p:cBhvr>
                                        <p:cTn id="648" dur="492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9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650" dur="48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1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652" dur="601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3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654" dur="525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5" presetID="8" presetClass="emph" presetSubtype="0" repeatCount="indefinite" autoRev="1" fill="hold" grpId="1" nodeType="withEffect">
                                  <p:stCondLst>
                                    <p:cond delay="390"/>
                                  </p:stCondLst>
                                  <p:childTnLst>
                                    <p:animRot by="180000">
                                      <p:cBhvr>
                                        <p:cTn id="656" dur="559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7" presetID="8" presetClass="emph" presetSubtype="0" repeatCount="indefinite" autoRev="1" fill="hold" grpId="1" nodeType="withEffect">
                                  <p:stCondLst>
                                    <p:cond delay="432"/>
                                  </p:stCondLst>
                                  <p:childTnLst>
                                    <p:animRot by="180000">
                                      <p:cBhvr>
                                        <p:cTn id="658" dur="568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9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660" dur="258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1" presetID="8" presetClass="emph" presetSubtype="0" repeatCount="indefinite" autoRev="1" fill="hold" grpId="1" nodeType="withEffect">
                                  <p:stCondLst>
                                    <p:cond delay="48"/>
                                  </p:stCondLst>
                                  <p:childTnLst>
                                    <p:animRot by="180000">
                                      <p:cBhvr>
                                        <p:cTn id="662" dur="209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3" presetID="8" presetClass="emph" presetSubtype="0" repeatCount="indefinite" autoRev="1" fill="hold" grpId="1" nodeType="withEffect">
                                  <p:stCondLst>
                                    <p:cond delay="54"/>
                                  </p:stCondLst>
                                  <p:childTnLst>
                                    <p:animRot by="180000">
                                      <p:cBhvr>
                                        <p:cTn id="664" dur="674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8" presetClass="emph" presetSubtype="0" repeatCount="indefinite" autoRev="1" fill="hold" grpId="1" nodeType="withEffect">
                                  <p:stCondLst>
                                    <p:cond delay="14"/>
                                  </p:stCondLst>
                                  <p:childTnLst>
                                    <p:animRot by="180000">
                                      <p:cBhvr>
                                        <p:cTn id="666" dur="292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7" presetID="8" presetClass="emph" presetSubtype="0" repeatCount="indefinite" autoRev="1" fill="hold" grpId="1" nodeType="withEffect">
                                  <p:stCondLst>
                                    <p:cond delay="485"/>
                                  </p:stCondLst>
                                  <p:childTnLst>
                                    <p:animRot by="180000">
                                      <p:cBhvr>
                                        <p:cTn id="668" dur="467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9" presetID="8" presetClass="emph" presetSubtype="0" repeatCount="indefinite" autoRev="1" fill="hold" grpId="1" nodeType="withEffect">
                                  <p:stCondLst>
                                    <p:cond delay="7"/>
                                  </p:stCondLst>
                                  <p:childTnLst>
                                    <p:animRot by="180000">
                                      <p:cBhvr>
                                        <p:cTn id="670" dur="319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672" dur="208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3" presetID="8" presetClass="emph" presetSubtype="0" repeatCount="indefinite" autoRev="1" fill="hold" grpId="1" nodeType="withEffect">
                                  <p:stCondLst>
                                    <p:cond delay="473"/>
                                  </p:stCondLst>
                                  <p:childTnLst>
                                    <p:animRot by="180000">
                                      <p:cBhvr>
                                        <p:cTn id="674" dur="485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5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676" dur="228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7" presetID="8" presetClass="emph" presetSubtype="0" repeatCount="indefinite" autoRev="1" fill="hold" grpId="1" nodeType="withEffect">
                                  <p:stCondLst>
                                    <p:cond delay="69"/>
                                  </p:stCondLst>
                                  <p:childTnLst>
                                    <p:animRot by="180000">
                                      <p:cBhvr>
                                        <p:cTn id="678" dur="349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9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680" dur="6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1" presetID="8" presetClass="emph" presetSubtype="0" repeatCount="indefinite" autoRev="1" fill="hold" grpId="1" nodeType="withEffect">
                                  <p:stCondLst>
                                    <p:cond delay="237"/>
                                  </p:stCondLst>
                                  <p:childTnLst>
                                    <p:animRot by="180000">
                                      <p:cBhvr>
                                        <p:cTn id="682" dur="614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3" presetID="8" presetClass="emph" presetSubtype="0" repeatCount="indefinite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Rot by="180000">
                                      <p:cBhvr>
                                        <p:cTn id="684" dur="236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5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686" dur="5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7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688" dur="613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9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690" dur="527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1" presetID="8" presetClass="emph" presetSubtype="0" repeatCount="indefinite" autoRev="1" fill="hold" grpId="1" nodeType="withEffect">
                                  <p:stCondLst>
                                    <p:cond delay="479"/>
                                  </p:stCondLst>
                                  <p:childTnLst>
                                    <p:animRot by="180000">
                                      <p:cBhvr>
                                        <p:cTn id="692" dur="63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3" presetID="8" presetClass="emph" presetSubtype="0" repeatCount="indefinite" autoRev="1" fill="hold" grpId="1" nodeType="withEffect">
                                  <p:stCondLst>
                                    <p:cond delay="328"/>
                                  </p:stCondLst>
                                  <p:childTnLst>
                                    <p:animRot by="180000">
                                      <p:cBhvr>
                                        <p:cTn id="694" dur="682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5" presetID="8" presetClass="emph" presetSubtype="0" repeatCount="indefinite" autoRev="1" fill="hold" grpId="1" nodeType="withEffect">
                                  <p:stCondLst>
                                    <p:cond delay="194"/>
                                  </p:stCondLst>
                                  <p:childTnLst>
                                    <p:animRot by="180000">
                                      <p:cBhvr>
                                        <p:cTn id="696" dur="578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7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698" dur="206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9" presetID="8" presetClass="emph" presetSubtype="0" repeatCount="indefinite" autoRev="1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180000">
                                      <p:cBhvr>
                                        <p:cTn id="700" dur="245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1" presetID="8" presetClass="emph" presetSubtype="0" repeatCount="indefinite" autoRev="1" fill="hold" grpId="1" nodeType="withEffect">
                                  <p:stCondLst>
                                    <p:cond delay="99"/>
                                  </p:stCondLst>
                                  <p:childTnLst>
                                    <p:animRot by="180000">
                                      <p:cBhvr>
                                        <p:cTn id="702" dur="261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3" presetID="8" presetClass="emph" presetSubtype="0" repeatCount="indefinite" autoRev="1" fill="hold" grpId="1" nodeType="withEffect">
                                  <p:stCondLst>
                                    <p:cond delay="22"/>
                                  </p:stCondLst>
                                  <p:childTnLst>
                                    <p:animRot by="180000">
                                      <p:cBhvr>
                                        <p:cTn id="704" dur="645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5" presetID="8" presetClass="emph" presetSubtype="0" repeatCount="indefinite" autoRev="1" fill="hold" grpId="1" nodeType="withEffect">
                                  <p:stCondLst>
                                    <p:cond delay="228"/>
                                  </p:stCondLst>
                                  <p:childTnLst>
                                    <p:animRot by="180000">
                                      <p:cBhvr>
                                        <p:cTn id="706" dur="516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7" presetID="8" presetClass="emph" presetSubtype="0" repeatCount="indefinite" autoRev="1" fill="hold" grpId="1" nodeType="withEffect">
                                  <p:stCondLst>
                                    <p:cond delay="458"/>
                                  </p:stCondLst>
                                  <p:childTnLst>
                                    <p:animRot by="180000">
                                      <p:cBhvr>
                                        <p:cTn id="708" dur="363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9" presetID="8" presetClass="emph" presetSubtype="0" repeatCount="indefinite" autoRev="1" fill="hold" grpId="1" nodeType="withEffect">
                                  <p:stCondLst>
                                    <p:cond delay="123"/>
                                  </p:stCondLst>
                                  <p:childTnLst>
                                    <p:animRot by="180000">
                                      <p:cBhvr>
                                        <p:cTn id="710" dur="312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1" presetID="8" presetClass="emph" presetSubtype="0" repeatCount="indefinite" autoRev="1" fill="hold" grpId="1" nodeType="withEffect">
                                  <p:stCondLst>
                                    <p:cond delay="255"/>
                                  </p:stCondLst>
                                  <p:childTnLst>
                                    <p:animRot by="180000">
                                      <p:cBhvr>
                                        <p:cTn id="712" dur="537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3" presetID="8" presetClass="emph" presetSubtype="0" repeatCount="indefinite" autoRev="1" fill="hold" grpId="1" nodeType="withEffect">
                                  <p:stCondLst>
                                    <p:cond delay="26"/>
                                  </p:stCondLst>
                                  <p:childTnLst>
                                    <p:animRot by="180000">
                                      <p:cBhvr>
                                        <p:cTn id="714" dur="453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5" presetID="8" presetClass="emph" presetSubtype="0" repeatCount="indefinite" autoRev="1" fill="hold" grpId="1" nodeType="withEffect">
                                  <p:stCondLst>
                                    <p:cond delay="411"/>
                                  </p:stCondLst>
                                  <p:childTnLst>
                                    <p:animRot by="180000">
                                      <p:cBhvr>
                                        <p:cTn id="716" dur="458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7" presetID="8" presetClass="emph" presetSubtype="0" repeatCount="indefinite" autoRev="1" fill="hold" grpId="1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80000">
                                      <p:cBhvr>
                                        <p:cTn id="718" dur="617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9" presetID="8" presetClass="emph" presetSubtype="0" repeatCount="indefinite" autoRev="1" fill="hold" grpId="1" nodeType="withEffect">
                                  <p:stCondLst>
                                    <p:cond delay="296"/>
                                  </p:stCondLst>
                                  <p:childTnLst>
                                    <p:animRot by="180000">
                                      <p:cBhvr>
                                        <p:cTn id="720" dur="297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1" presetID="8" presetClass="emph" presetSubtype="0" repeatCount="indefinite" autoRev="1" fill="hold" grpId="1" nodeType="withEffect">
                                  <p:stCondLst>
                                    <p:cond delay="354"/>
                                  </p:stCondLst>
                                  <p:childTnLst>
                                    <p:animRot by="180000">
                                      <p:cBhvr>
                                        <p:cTn id="722" dur="398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3" presetID="8" presetClass="emph" presetSubtype="0" repeatCount="indefinite" autoRev="1" fill="hold" grpId="1" nodeType="withEffect">
                                  <p:stCondLst>
                                    <p:cond delay="36"/>
                                  </p:stCondLst>
                                  <p:childTnLst>
                                    <p:animRot by="180000">
                                      <p:cBhvr>
                                        <p:cTn id="724" dur="453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5" presetID="8" presetClass="emph" presetSubtype="0" repeatCount="indefinite" autoRev="1" fill="hold" grpId="1" nodeType="withEffect">
                                  <p:stCondLst>
                                    <p:cond delay="379"/>
                                  </p:stCondLst>
                                  <p:childTnLst>
                                    <p:animRot by="180000">
                                      <p:cBhvr>
                                        <p:cTn id="726" dur="467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7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728" dur="536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9" presetID="8" presetClass="emph" presetSubtype="0" repeatCount="indefinite" autoRev="1" fill="hold" grpId="1" nodeType="withEffect">
                                  <p:stCondLst>
                                    <p:cond delay="126"/>
                                  </p:stCondLst>
                                  <p:childTnLst>
                                    <p:animRot by="180000">
                                      <p:cBhvr>
                                        <p:cTn id="730" dur="364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1" presetID="8" presetClass="emph" presetSubtype="0" repeatCount="indefinite" autoRev="1" fill="hold" grpId="1" nodeType="withEffect">
                                  <p:stCondLst>
                                    <p:cond delay="44"/>
                                  </p:stCondLst>
                                  <p:childTnLst>
                                    <p:animRot by="180000">
                                      <p:cBhvr>
                                        <p:cTn id="732" dur="463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3" presetID="8" presetClass="emph" presetSubtype="0" repeatCount="indefinite" autoRev="1" fill="hold" grpId="1" nodeType="withEffect">
                                  <p:stCondLst>
                                    <p:cond delay="498"/>
                                  </p:stCondLst>
                                  <p:childTnLst>
                                    <p:animRot by="180000">
                                      <p:cBhvr>
                                        <p:cTn id="734" dur="41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5" presetID="8" presetClass="emph" presetSubtype="0" repeatCount="indefinite" autoRev="1" fill="hold" grpId="1" nodeType="withEffect">
                                  <p:stCondLst>
                                    <p:cond delay="42"/>
                                  </p:stCondLst>
                                  <p:childTnLst>
                                    <p:animRot by="180000">
                                      <p:cBhvr>
                                        <p:cTn id="736" dur="688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7" presetID="8" presetClass="emph" presetSubtype="0" repeatCount="indefinite" autoRev="1" fill="hold" grpId="1" nodeType="withEffect">
                                  <p:stCondLst>
                                    <p:cond delay="293"/>
                                  </p:stCondLst>
                                  <p:childTnLst>
                                    <p:animRot by="180000">
                                      <p:cBhvr>
                                        <p:cTn id="738" dur="24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9" presetID="8" presetClass="emph" presetSubtype="0" repeatCount="indefinite" autoRev="1" fill="hold" grpId="1" nodeType="withEffect">
                                  <p:stCondLst>
                                    <p:cond delay="497"/>
                                  </p:stCondLst>
                                  <p:childTnLst>
                                    <p:animRot by="180000">
                                      <p:cBhvr>
                                        <p:cTn id="740" dur="5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1" presetID="8" presetClass="emph" presetSubtype="0" repeatCount="indefinite" autoRev="1" fill="hold" grpId="1" nodeType="withEffect">
                                  <p:stCondLst>
                                    <p:cond delay="144"/>
                                  </p:stCondLst>
                                  <p:childTnLst>
                                    <p:animRot by="180000">
                                      <p:cBhvr>
                                        <p:cTn id="742" dur="501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3" presetID="8" presetClass="emph" presetSubtype="0" repeatCount="indefinite" autoRev="1" fill="hold" grpId="1" nodeType="withEffect">
                                  <p:stCondLst>
                                    <p:cond delay="436"/>
                                  </p:stCondLst>
                                  <p:childTnLst>
                                    <p:animRot by="180000">
                                      <p:cBhvr>
                                        <p:cTn id="744" dur="255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5" presetID="8" presetClass="emph" presetSubtype="0" repeatCount="indefinite" autoRev="1" fill="hold" grpId="1" nodeType="withEffect">
                                  <p:stCondLst>
                                    <p:cond delay="95"/>
                                  </p:stCondLst>
                                  <p:childTnLst>
                                    <p:animRot by="180000">
                                      <p:cBhvr>
                                        <p:cTn id="746" dur="574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7" presetID="8" presetClass="emph" presetSubtype="0" repeatCount="indefinite" autoRev="1" fill="hold" grpId="1" nodeType="withEffect">
                                  <p:stCondLst>
                                    <p:cond delay="61"/>
                                  </p:stCondLst>
                                  <p:childTnLst>
                                    <p:animRot by="180000">
                                      <p:cBhvr>
                                        <p:cTn id="748" dur="472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9" presetID="8" presetClass="emph" presetSubtype="0" repeatCount="indefinite" autoRev="1" fill="hold" grpId="1" nodeType="withEffect">
                                  <p:stCondLst>
                                    <p:cond delay="294"/>
                                  </p:stCondLst>
                                  <p:childTnLst>
                                    <p:animRot by="180000">
                                      <p:cBhvr>
                                        <p:cTn id="750" dur="555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1" presetID="8" presetClass="emph" presetSubtype="0" repeatCount="indefinite" autoRev="1" fill="hold" grpId="1" nodeType="withEffect">
                                  <p:stCondLst>
                                    <p:cond delay="12"/>
                                  </p:stCondLst>
                                  <p:childTnLst>
                                    <p:animRot by="180000">
                                      <p:cBhvr>
                                        <p:cTn id="752" dur="562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3" presetID="8" presetClass="emph" presetSubtype="0" repeatCount="indefinite" autoRev="1" fill="hold" grpId="1" nodeType="withEffect">
                                  <p:stCondLst>
                                    <p:cond delay="312"/>
                                  </p:stCondLst>
                                  <p:childTnLst>
                                    <p:animRot by="180000">
                                      <p:cBhvr>
                                        <p:cTn id="754" dur="258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5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756" dur="43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7" presetID="8" presetClass="emph" presetSubtype="0" repeatCount="indefinite" autoRev="1" fill="hold" grpId="1" nodeType="withEffect">
                                  <p:stCondLst>
                                    <p:cond delay="92"/>
                                  </p:stCondLst>
                                  <p:childTnLst>
                                    <p:animRot by="180000">
                                      <p:cBhvr>
                                        <p:cTn id="758" dur="392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9" presetID="8" presetClass="emph" presetSubtype="0" repeatCount="indefinite" autoRev="1" fill="hold" grpId="1" nodeType="withEffect">
                                  <p:stCondLst>
                                    <p:cond delay="58"/>
                                  </p:stCondLst>
                                  <p:childTnLst>
                                    <p:animRot by="180000">
                                      <p:cBhvr>
                                        <p:cTn id="760" dur="502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1" presetID="8" presetClass="emph" presetSubtype="0" repeatCount="indefinite" autoRev="1" fill="hold" grpId="1" nodeType="withEffect">
                                  <p:stCondLst>
                                    <p:cond delay="13"/>
                                  </p:stCondLst>
                                  <p:childTnLst>
                                    <p:animRot by="180000">
                                      <p:cBhvr>
                                        <p:cTn id="762" dur="343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3" presetID="8" presetClass="emph" presetSubtype="0" repeatCount="indefinite" autoRev="1" fill="hold" grpId="1" nodeType="withEffect">
                                  <p:stCondLst>
                                    <p:cond delay="182"/>
                                  </p:stCondLst>
                                  <p:childTnLst>
                                    <p:animRot by="180000">
                                      <p:cBhvr>
                                        <p:cTn id="764" dur="323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5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766" dur="593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7" presetID="8" presetClass="emph" presetSubtype="0" repeatCount="indefinite" autoRev="1" fill="hold" grpId="1" nodeType="withEffect">
                                  <p:stCondLst>
                                    <p:cond delay="84"/>
                                  </p:stCondLst>
                                  <p:childTnLst>
                                    <p:animRot by="180000">
                                      <p:cBhvr>
                                        <p:cTn id="768" dur="289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9" presetID="8" presetClass="emph" presetSubtype="0" repeatCount="indefinite" autoRev="1" fill="hold" grpId="1" nodeType="withEffect">
                                  <p:stCondLst>
                                    <p:cond delay="305"/>
                                  </p:stCondLst>
                                  <p:childTnLst>
                                    <p:animRot by="180000">
                                      <p:cBhvr>
                                        <p:cTn id="770" dur="25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1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772" dur="494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3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774" dur="244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5" presetID="8" presetClass="emph" presetSubtype="0" repeatCount="indefinite" autoRev="1" fill="hold" grpId="1" nodeType="withEffect">
                                  <p:stCondLst>
                                    <p:cond delay="79"/>
                                  </p:stCondLst>
                                  <p:childTnLst>
                                    <p:animRot by="180000">
                                      <p:cBhvr>
                                        <p:cTn id="776" dur="208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7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778" dur="55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9" presetID="8" presetClass="emph" presetSubtype="0" repeatCount="indefinite" autoRev="1" fill="hold" grpId="1" nodeType="withEffect">
                                  <p:stCondLst>
                                    <p:cond delay="254"/>
                                  </p:stCondLst>
                                  <p:childTnLst>
                                    <p:animRot by="180000">
                                      <p:cBhvr>
                                        <p:cTn id="780" dur="48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1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782" dur="69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3" presetID="8" presetClass="emph" presetSubtype="0" repeatCount="indefinite" autoRev="1" fill="hold" grpId="1" nodeType="withEffect">
                                  <p:stCondLst>
                                    <p:cond delay="259"/>
                                  </p:stCondLst>
                                  <p:childTnLst>
                                    <p:animRot by="180000">
                                      <p:cBhvr>
                                        <p:cTn id="784" dur="363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5" presetID="8" presetClass="emph" presetSubtype="0" repeatCount="indefinite" autoRev="1" fill="hold" grpId="1" nodeType="withEffect">
                                  <p:stCondLst>
                                    <p:cond delay="290"/>
                                  </p:stCondLst>
                                  <p:childTnLst>
                                    <p:animRot by="180000">
                                      <p:cBhvr>
                                        <p:cTn id="786" dur="68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7" presetID="8" presetClass="emph" presetSubtype="0" repeatCount="indefinite" autoRev="1" fill="hold" grpId="1" nodeType="withEffect">
                                  <p:stCondLst>
                                    <p:cond delay="386"/>
                                  </p:stCondLst>
                                  <p:childTnLst>
                                    <p:animRot by="180000">
                                      <p:cBhvr>
                                        <p:cTn id="788" dur="26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9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790" dur="285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1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792" dur="429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3" presetID="8" presetClass="emph" presetSubtype="0" repeatCount="indefinite" autoRev="1" fill="hold" grpId="1" nodeType="withEffect">
                                  <p:stCondLst>
                                    <p:cond delay="142"/>
                                  </p:stCondLst>
                                  <p:childTnLst>
                                    <p:animRot by="180000">
                                      <p:cBhvr>
                                        <p:cTn id="794" dur="222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5" presetID="8" presetClass="emph" presetSubtype="0" repeatCount="indefinite" autoRev="1" fill="hold" grpId="1" nodeType="withEffect">
                                  <p:stCondLst>
                                    <p:cond delay="246"/>
                                  </p:stCondLst>
                                  <p:childTnLst>
                                    <p:animRot by="180000">
                                      <p:cBhvr>
                                        <p:cTn id="796" dur="53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7" presetID="8" presetClass="emph" presetSubtype="0" repeatCount="indefinite" autoRev="1" fill="hold" grpId="1" nodeType="withEffect">
                                  <p:stCondLst>
                                    <p:cond delay="277"/>
                                  </p:stCondLst>
                                  <p:childTnLst>
                                    <p:animRot by="180000">
                                      <p:cBhvr>
                                        <p:cTn id="798" dur="638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9" presetID="8" presetClass="emph" presetSubtype="0" repeatCount="indefinite" autoRev="1" fill="hold" grpId="1" nodeType="withEffect">
                                  <p:stCondLst>
                                    <p:cond delay="164"/>
                                  </p:stCondLst>
                                  <p:childTnLst>
                                    <p:animRot by="180000">
                                      <p:cBhvr>
                                        <p:cTn id="800" dur="402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1" presetID="8" presetClass="emph" presetSubtype="0" repeatCount="indefinite" autoRev="1" fill="hold" grpId="1" nodeType="withEffect">
                                  <p:stCondLst>
                                    <p:cond delay="408"/>
                                  </p:stCondLst>
                                  <p:childTnLst>
                                    <p:animRot by="180000">
                                      <p:cBhvr>
                                        <p:cTn id="802" dur="621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3" presetID="8" presetClass="emph" presetSubtype="0" repeatCount="indefinite" autoRev="1" fill="hold" grpId="1" nodeType="withEffect">
                                  <p:stCondLst>
                                    <p:cond delay="211"/>
                                  </p:stCondLst>
                                  <p:childTnLst>
                                    <p:animRot by="180000">
                                      <p:cBhvr>
                                        <p:cTn id="804" dur="39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5" presetID="8" presetClass="emph" presetSubtype="0" repeatCount="indefinite" autoRev="1" fill="hold" grpId="1" nodeType="withEffect">
                                  <p:stCondLst>
                                    <p:cond delay="147"/>
                                  </p:stCondLst>
                                  <p:childTnLst>
                                    <p:animRot by="180000">
                                      <p:cBhvr>
                                        <p:cTn id="806" dur="369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7" presetID="8" presetClass="emph" presetSubtype="0" repeatCount="indefinite" autoRev="1" fill="hold" grpId="1" nodeType="withEffect">
                                  <p:stCondLst>
                                    <p:cond delay="202"/>
                                  </p:stCondLst>
                                  <p:childTnLst>
                                    <p:animRot by="180000">
                                      <p:cBhvr>
                                        <p:cTn id="808" dur="348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9" presetID="8" presetClass="emph" presetSubtype="0" repeatCount="indefinite" autoRev="1" fill="hold" grpId="1" nodeType="withEffect">
                                  <p:stCondLst>
                                    <p:cond delay="139"/>
                                  </p:stCondLst>
                                  <p:childTnLst>
                                    <p:animRot by="180000">
                                      <p:cBhvr>
                                        <p:cTn id="810" dur="47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1" presetID="8" presetClass="emph" presetSubtype="0" repeatCount="indefinite" autoRev="1" fill="hold" grpId="1" nodeType="withEffect">
                                  <p:stCondLst>
                                    <p:cond delay="256"/>
                                  </p:stCondLst>
                                  <p:childTnLst>
                                    <p:animRot by="180000">
                                      <p:cBhvr>
                                        <p:cTn id="812" dur="685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3" presetID="8" presetClass="emph" presetSubtype="0" repeatCount="indefinite" autoRev="1" fill="hold" grpId="1" nodeType="withEffect">
                                  <p:stCondLst>
                                    <p:cond delay="258"/>
                                  </p:stCondLst>
                                  <p:childTnLst>
                                    <p:animRot by="180000">
                                      <p:cBhvr>
                                        <p:cTn id="814" dur="352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5" presetID="8" presetClass="emph" presetSubtype="0" repeatCount="indefinite" autoRev="1" fill="hold" grpId="1" nodeType="withEffect">
                                  <p:stCondLst>
                                    <p:cond delay="51"/>
                                  </p:stCondLst>
                                  <p:childTnLst>
                                    <p:animRot by="180000">
                                      <p:cBhvr>
                                        <p:cTn id="816" dur="652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7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818" dur="259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9" presetID="8" presetClass="emph" presetSubtype="0" repeatCount="indefinite" autoRev="1" fill="hold" grpId="1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180000">
                                      <p:cBhvr>
                                        <p:cTn id="820" dur="661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1" presetID="8" presetClass="emph" presetSubtype="0" repeatCount="indefinite" autoRev="1" fill="hold" grpId="1" nodeType="withEffect">
                                  <p:stCondLst>
                                    <p:cond delay="65"/>
                                  </p:stCondLst>
                                  <p:childTnLst>
                                    <p:animRot by="180000">
                                      <p:cBhvr>
                                        <p:cTn id="822" dur="474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3" presetID="8" presetClass="emph" presetSubtype="0" repeatCount="indefinite" autoRev="1" fill="hold" grpId="1" nodeType="withEffect">
                                  <p:stCondLst>
                                    <p:cond delay="308"/>
                                  </p:stCondLst>
                                  <p:childTnLst>
                                    <p:animRot by="180000">
                                      <p:cBhvr>
                                        <p:cTn id="824" dur="27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5" presetID="8" presetClass="emph" presetSubtype="0" repeatCount="indefinite" autoRev="1" fill="hold" grpId="1" nodeType="withEffect">
                                  <p:stCondLst>
                                    <p:cond delay="154"/>
                                  </p:stCondLst>
                                  <p:childTnLst>
                                    <p:animRot by="180000">
                                      <p:cBhvr>
                                        <p:cTn id="826" dur="578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7" presetID="8" presetClass="emph" presetSubtype="0" repeatCount="indefinite" autoRev="1" fill="hold" grpId="1" nodeType="withEffect">
                                  <p:stCondLst>
                                    <p:cond delay="3"/>
                                  </p:stCondLst>
                                  <p:childTnLst>
                                    <p:animRot by="180000">
                                      <p:cBhvr>
                                        <p:cTn id="828" dur="285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9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830" dur="374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1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832" dur="481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3" presetID="8" presetClass="emph" presetSubtype="0" repeatCount="indefinite" autoRev="1" fill="hold" grpId="1" nodeType="withEffect">
                                  <p:stCondLst>
                                    <p:cond delay="240"/>
                                  </p:stCondLst>
                                  <p:childTnLst>
                                    <p:animRot by="180000">
                                      <p:cBhvr>
                                        <p:cTn id="834" dur="422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5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836" dur="461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7" presetID="8" presetClass="emph" presetSubtype="0" repeatCount="indefinite" autoRev="1" fill="hold" grpId="1" nodeType="withEffect">
                                  <p:stCondLst>
                                    <p:cond delay="410"/>
                                  </p:stCondLst>
                                  <p:childTnLst>
                                    <p:animRot by="180000">
                                      <p:cBhvr>
                                        <p:cTn id="838" dur="203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9" presetID="8" presetClass="emph" presetSubtype="0" repeatCount="indefinite" autoRev="1" fill="hold" grpId="1" nodeType="withEffect">
                                  <p:stCondLst>
                                    <p:cond delay="320"/>
                                  </p:stCondLst>
                                  <p:childTnLst>
                                    <p:animRot by="180000">
                                      <p:cBhvr>
                                        <p:cTn id="840" dur="629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1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842" dur="413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3" presetID="8" presetClass="emph" presetSubtype="0" repeatCount="indefinite" autoRev="1" fill="hold" grpId="1" nodeType="withEffect">
                                  <p:stCondLst>
                                    <p:cond delay="333"/>
                                  </p:stCondLst>
                                  <p:childTnLst>
                                    <p:animRot by="180000">
                                      <p:cBhvr>
                                        <p:cTn id="844" dur="291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5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846" dur="369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7" presetID="8" presetClass="emph" presetSubtype="0" repeatCount="indefinite" autoRev="1" fill="hold" grpId="1" nodeType="withEffect">
                                  <p:stCondLst>
                                    <p:cond delay="404"/>
                                  </p:stCondLst>
                                  <p:childTnLst>
                                    <p:animRot by="180000">
                                      <p:cBhvr>
                                        <p:cTn id="848" dur="383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9" presetID="8" presetClass="emph" presetSubtype="0" repeatCount="indefinite" autoRev="1" fill="hold" grpId="1" nodeType="withEffect">
                                  <p:stCondLst>
                                    <p:cond delay="356"/>
                                  </p:stCondLst>
                                  <p:childTnLst>
                                    <p:animRot by="180000">
                                      <p:cBhvr>
                                        <p:cTn id="850" dur="481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1" presetID="8" presetClass="emph" presetSubtype="0" repeatCount="indefinite" autoRev="1" fill="hold" grpId="1" nodeType="withEffect">
                                  <p:stCondLst>
                                    <p:cond delay="284"/>
                                  </p:stCondLst>
                                  <p:childTnLst>
                                    <p:animRot by="180000">
                                      <p:cBhvr>
                                        <p:cTn id="852" dur="605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3" presetID="8" presetClass="emph" presetSubtype="0" repeatCount="indefinite" autoRev="1" fill="hold" grpId="1" nodeType="withEffect">
                                  <p:stCondLst>
                                    <p:cond delay="476"/>
                                  </p:stCondLst>
                                  <p:childTnLst>
                                    <p:animRot by="180000">
                                      <p:cBhvr>
                                        <p:cTn id="854" dur="513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5" presetID="22" presetClass="entr" presetSubtype="4" fill="hold" grpId="0" nodeType="withEffect">
                                  <p:stCondLst>
                                    <p:cond delay="451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7" dur="54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8" presetID="22" presetClass="entr" presetSubtype="4" fill="hold" grpId="0" nodeType="withEffect">
                                  <p:stCondLst>
                                    <p:cond delay="247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0" dur="602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1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3" dur="436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4" presetID="22" presetClass="entr" presetSubtype="4" fill="hold" grpId="0" nodeType="withEffect">
                                  <p:stCondLst>
                                    <p:cond delay="336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6" dur="622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7" presetID="22" presetClass="entr" presetSubtype="4" fill="hold" grpId="0" nodeType="withEffect">
                                  <p:stCondLst>
                                    <p:cond delay="225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9" dur="679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0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2" dur="373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3" presetID="22" presetClass="entr" presetSubtype="4" fill="hold" grpId="0" nodeType="withEffect">
                                  <p:stCondLst>
                                    <p:cond delay="64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5" dur="515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6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8" dur="637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9" presetID="22" presetClass="entr" presetSubtype="4" fill="hold" grpId="0" nodeType="withEffect">
                                  <p:stCondLst>
                                    <p:cond delay="99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1" dur="555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2" presetID="22" presetClass="entr" presetSubtype="4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4" dur="471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5" presetID="22" presetClass="entr" presetSubtype="4" fill="hold" grpId="0" nodeType="withEffect">
                                  <p:stCondLst>
                                    <p:cond delay="65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7" dur="373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8" presetID="22" presetClass="entr" presetSubtype="4" fill="hold" grpId="0" nodeType="withEffect">
                                  <p:stCondLst>
                                    <p:cond delay="347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0" dur="621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1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3" dur="24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4" presetID="22" presetClass="entr" presetSubtype="4" fill="hold" grpId="0" nodeType="withEffect">
                                  <p:stCondLst>
                                    <p:cond delay="163"/>
                                  </p:stCondLst>
                                  <p:childTnLs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6" dur="559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7" presetID="22" presetClass="entr" presetSubtype="4" fill="hold" grpId="0" nodeType="withEffect">
                                  <p:stCondLst>
                                    <p:cond delay="293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9" dur="464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0" presetID="22" presetClass="entr" presetSubtype="4" fill="hold" grpId="0" nodeType="withEffect">
                                  <p:stCondLst>
                                    <p:cond delay="499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2" dur="647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3" presetID="22" presetClass="entr" presetSubtype="4" fill="hold" grpId="0" nodeType="withEffect">
                                  <p:stCondLst>
                                    <p:cond delay="362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5" dur="378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6" presetID="22" presetClass="entr" presetSubtype="4" fill="hold" grpId="0" nodeType="withEffect">
                                  <p:stCondLst>
                                    <p:cond delay="18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8" dur="43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9" presetID="22" presetClass="entr" presetSubtype="4" fill="hold" grpId="0" nodeType="withEffect">
                                  <p:stCondLst>
                                    <p:cond delay="116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1" dur="434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2" presetID="22" presetClass="entr" presetSubtype="4" fill="hold" grpId="0" nodeType="withEffect">
                                  <p:stCondLst>
                                    <p:cond delay="19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4" dur="545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5" presetID="22" presetClass="entr" presetSubtype="4" fill="hold" grpId="0" nodeType="withEffect">
                                  <p:stCondLst>
                                    <p:cond delay="49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7" dur="434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8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0" dur="262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1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3" dur="377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4" presetID="22" presetClass="entr" presetSubtype="4" fill="hold" grpId="0" nodeType="withEffect">
                                  <p:stCondLst>
                                    <p:cond delay="378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6" dur="6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7" presetID="22" presetClass="entr" presetSubtype="4" fill="hold" grpId="0" nodeType="withEffect">
                                  <p:stCondLst>
                                    <p:cond delay="431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9" dur="442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0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2" dur="364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3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5" dur="582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6" presetID="22" presetClass="entr" presetSubtype="4" fill="hold" grpId="0" nodeType="withEffect">
                                  <p:stCondLst>
                                    <p:cond delay="474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8" dur="256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9" presetID="22" presetClass="entr" presetSubtype="4" fill="hold" grpId="0" nodeType="withEffect">
                                  <p:stCondLst>
                                    <p:cond delay="493"/>
                                  </p:stCondLst>
                                  <p:childTnLs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1" dur="429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2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4" dur="281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5" presetID="22" presetClass="entr" presetSubtype="4" fill="hold" grpId="0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7" dur="373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8" presetID="22" presetClass="entr" presetSubtype="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0" dur="302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1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3" dur="282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4" presetID="22" presetClass="entr" presetSubtype="4" fill="hold" grpId="0" nodeType="withEffect">
                                  <p:stCondLst>
                                    <p:cond delay="260"/>
                                  </p:stCondLst>
                                  <p:childTnLs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6" dur="403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7" presetID="22" presetClass="entr" presetSubtype="4" fill="hold" grpId="0" nodeType="withEffect">
                                  <p:stCondLst>
                                    <p:cond delay="414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9" dur="454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0" presetID="22" presetClass="entr" presetSubtype="4" fill="hold" grpId="0" nodeType="withEffect">
                                  <p:stCondLst>
                                    <p:cond delay="21"/>
                                  </p:stCondLst>
                                  <p:childTnLs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2" dur="632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3" presetID="22" presetClass="entr" presetSubtype="4" fill="hold" grpId="0" nodeType="withEffect">
                                  <p:stCondLst>
                                    <p:cond delay="123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5" dur="324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6" presetID="22" presetClass="entr" presetSubtype="4" fill="hold" grpId="0" nodeType="withEffect">
                                  <p:stCondLst>
                                    <p:cond delay="372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8" dur="67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9" presetID="22" presetClass="entr" presetSubtype="4" fill="hold" grpId="0" nodeType="withEffect">
                                  <p:stCondLst>
                                    <p:cond delay="367"/>
                                  </p:stCondLst>
                                  <p:childTnLs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1" dur="641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2" presetID="22" presetClass="entr" presetSubtype="4" fill="hold" grpId="0" nodeType="withEffect">
                                  <p:stCondLst>
                                    <p:cond delay="391"/>
                                  </p:stCondLst>
                                  <p:childTnLs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4" dur="32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5" presetID="22" presetClass="entr" presetSubtype="4" fill="hold" grpId="0" nodeType="withEffect">
                                  <p:stCondLst>
                                    <p:cond delay="418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7" dur="612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8" presetID="22" presetClass="entr" presetSubtype="4" fill="hold" grpId="0" nodeType="withEffect">
                                  <p:stCondLst>
                                    <p:cond delay="235"/>
                                  </p:stCondLst>
                                  <p:childTnLs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0" dur="647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1" presetID="22" presetClass="entr" presetSubtype="4" fill="hold" grpId="0" nodeType="withEffect">
                                  <p:stCondLst>
                                    <p:cond delay="486"/>
                                  </p:stCondLst>
                                  <p:childTnLs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3" dur="386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4" presetID="22" presetClass="entr" presetSubtype="4" fill="hold" grpId="0" nodeType="withEffect">
                                  <p:stCondLst>
                                    <p:cond delay="108"/>
                                  </p:stCondLst>
                                  <p:childTnLs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6" dur="569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7" presetID="22" presetClass="entr" presetSubtype="4" fill="hold" grpId="0" nodeType="withEffect">
                                  <p:stCondLst>
                                    <p:cond delay="224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9" dur="283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0" presetID="22" presetClass="entr" presetSubtype="4" fill="hold" grpId="0" nodeType="withEffect">
                                  <p:stCondLst>
                                    <p:cond delay="208"/>
                                  </p:stCondLst>
                                  <p:childTnLs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2" dur="52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3" presetID="22" presetClass="entr" presetSubtype="4" fill="hold" grpId="0" nodeType="withEffect">
                                  <p:stCondLst>
                                    <p:cond delay="239"/>
                                  </p:stCondLst>
                                  <p:childTnLs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5" dur="266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6" presetID="22" presetClass="entr" presetSubtype="4" fill="hold" grpId="0" nodeType="withEffect">
                                  <p:stCondLst>
                                    <p:cond delay="302"/>
                                  </p:stCondLst>
                                  <p:childTnLst>
                                    <p:set>
                                      <p:cBhvr>
                                        <p:cTn id="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8" dur="237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9" presetID="22" presetClass="entr" presetSubtype="4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1" dur="546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2" presetID="22" presetClass="entr" presetSubtype="4" fill="hold" grpId="0" nodeType="withEffect">
                                  <p:stCondLst>
                                    <p:cond delay="412"/>
                                  </p:stCondLst>
                                  <p:childTnLs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4" dur="679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5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7" dur="307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8" presetID="22" presetClass="entr" presetSubtype="4" fill="hold" grpId="0" nodeType="withEffect">
                                  <p:stCondLst>
                                    <p:cond delay="144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0" dur="563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1" presetID="22" presetClass="entr" presetSubtype="4" fill="hold" grpId="0" nodeType="withEffect">
                                  <p:stCondLst>
                                    <p:cond delay="439"/>
                                  </p:stCondLst>
                                  <p:childTnLs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3" dur="558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4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10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6" dur="526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7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9" dur="607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0" presetID="22" presetClass="entr" presetSubtype="4" fill="hold" grpId="0" nodeType="withEffect">
                                  <p:stCondLst>
                                    <p:cond delay="93"/>
                                  </p:stCondLst>
                                  <p:childTnLs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2" dur="418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3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5" dur="668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6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8" dur="216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9" presetID="22" presetClass="entr" presetSubtype="4" fill="hold" grpId="0" nodeType="withEffect">
                                  <p:stCondLst>
                                    <p:cond delay="184"/>
                                  </p:stCondLst>
                                  <p:childTnLst>
                                    <p:set>
                                      <p:cBhvr>
                                        <p:cTn id="1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1" dur="583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2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4" dur="559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5" presetID="22" presetClass="entr" presetSubtype="4" fill="hold" grpId="0" nodeType="withEffect">
                                  <p:stCondLst>
                                    <p:cond delay="425"/>
                                  </p:stCondLst>
                                  <p:childTnLs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7" dur="674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8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0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0" dur="416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1" presetID="22" presetClass="entr" presetSubtype="4" fill="hold" grpId="0" nodeType="withEffect">
                                  <p:stCondLst>
                                    <p:cond delay="236"/>
                                  </p:stCondLst>
                                  <p:childTnLst>
                                    <p:set>
                                      <p:cBhvr>
                                        <p:cTn id="1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3" dur="222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4" presetID="22" presetClass="entr" presetSubtype="4" fill="hold" grpId="0" nodeType="withEffect">
                                  <p:stCondLst>
                                    <p:cond delay="95"/>
                                  </p:stCondLst>
                                  <p:childTnLst>
                                    <p:set>
                                      <p:cBhvr>
                                        <p:cTn id="10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6" dur="373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7" presetID="22" presetClass="entr" presetSubtype="4" fill="hold" grpId="0" nodeType="withEffect">
                                  <p:stCondLst>
                                    <p:cond delay="263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9" dur="566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0" presetID="22" presetClass="entr" presetSubtype="4" fill="hold" grpId="0" nodeType="withEffect">
                                  <p:stCondLst>
                                    <p:cond delay="404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2" dur="548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3" presetID="22" presetClass="entr" presetSubtype="4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10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5" dur="332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6" presetID="22" presetClass="entr" presetSubtype="4" fill="hold" grpId="0" nodeType="withEffect">
                                  <p:stCondLst>
                                    <p:cond delay="262"/>
                                  </p:stCondLst>
                                  <p:childTnLs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8" dur="631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9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1" dur="282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2" presetID="22" presetClass="entr" presetSubtype="4" fill="hold" grpId="0" nodeType="withEffect">
                                  <p:stCondLst>
                                    <p:cond delay="39"/>
                                  </p:stCondLst>
                                  <p:childTnLst>
                                    <p:set>
                                      <p:cBhvr>
                                        <p:cTn id="10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4" dur="544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5" presetID="22" presetClass="entr" presetSubtype="4" fill="hold" grpId="0" nodeType="withEffect">
                                  <p:stCondLst>
                                    <p:cond delay="115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7" dur="291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8" presetID="22" presetClass="entr" presetSubtype="4" fill="hold" grpId="0" nodeType="withEffect">
                                  <p:stCondLst>
                                    <p:cond delay="264"/>
                                  </p:stCondLst>
                                  <p:childTnLst>
                                    <p:set>
                                      <p:cBhvr>
                                        <p:cTn id="10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0" dur="236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1" presetID="22" presetClass="entr" presetSubtype="4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3" dur="453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4" presetID="22" presetClass="entr" presetSubtype="4" fill="hold" grpId="0" nodeType="withEffect">
                                  <p:stCondLst>
                                    <p:cond delay="316"/>
                                  </p:stCondLst>
                                  <p:childTnLst>
                                    <p:set>
                                      <p:cBhvr>
                                        <p:cTn id="10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6" dur="592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7" presetID="22" presetClass="entr" presetSubtype="4" fill="hold" grpId="0" nodeType="withEffect">
                                  <p:stCondLst>
                                    <p:cond delay="83"/>
                                  </p:stCondLst>
                                  <p:childTnLs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9" dur="299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0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2" dur="475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3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5" dur="657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6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10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8" dur="389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9" presetID="22" presetClass="entr" presetSubtype="4" fill="hold" grpId="0" nodeType="withEffect">
                                  <p:stCondLst>
                                    <p:cond delay="126"/>
                                  </p:stCondLst>
                                  <p:childTnLs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1" dur="623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2" presetID="22" presetClass="entr" presetSubtype="4" fill="hold" grpId="0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4" dur="267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5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7" dur="666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8" presetID="22" presetClass="entr" presetSubtype="4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10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0" dur="389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1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1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3" dur="353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4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1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6" dur="415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7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9" dur="699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0" presetID="22" presetClass="entr" presetSubtype="4" fill="hold" grpId="0" nodeType="withEffect">
                                  <p:stCondLst>
                                    <p:cond delay="495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2" dur="554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3" presetID="22" presetClass="entr" presetSubtype="4" fill="hold" grpId="0" nodeType="withEffect">
                                  <p:stCondLst>
                                    <p:cond delay="457"/>
                                  </p:stCondLst>
                                  <p:childTnLst>
                                    <p:set>
                                      <p:cBhvr>
                                        <p:cTn id="1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5" dur="648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6" presetID="22" presetClass="entr" presetSubtype="4" fill="hold" grpId="0" nodeType="withEffect">
                                  <p:stCondLst>
                                    <p:cond delay="43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8" dur="352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9" presetID="22" presetClass="entr" presetSubtype="4" fill="hold" grpId="0" nodeType="withEffect">
                                  <p:stCondLst>
                                    <p:cond delay="361"/>
                                  </p:stCondLst>
                                  <p:childTnLs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1" dur="669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2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4" dur="604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5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7" dur="488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8" presetID="22" presetClass="entr" presetSubtype="4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1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0" dur="396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1" presetID="22" presetClass="entr" presetSubtype="4" fill="hold" grpId="0" nodeType="withEffect">
                                  <p:stCondLst>
                                    <p:cond delay="125"/>
                                  </p:stCondLst>
                                  <p:childTnLst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3" dur="435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4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6" dur="268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7" presetID="22" presetClass="entr" presetSubtype="4" fill="hold" grpId="0" nodeType="withEffect">
                                  <p:stCondLst>
                                    <p:cond delay="424"/>
                                  </p:stCondLst>
                                  <p:childTnLst>
                                    <p:set>
                                      <p:cBhvr>
                                        <p:cTn id="1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9" dur="423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0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1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2" dur="499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3" presetID="22" presetClass="entr" presetSubtype="4" fill="hold" grpId="0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1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5" dur="5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6" presetID="22" presetClass="entr" presetSubtype="4" fill="hold" grpId="0" nodeType="withEffect">
                                  <p:stCondLst>
                                    <p:cond delay="432"/>
                                  </p:stCondLst>
                                  <p:childTnLs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8" dur="529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9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1" dur="323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2" presetID="22" presetClass="entr" presetSubtype="4" fill="hold" grpId="0" nodeType="withEffect">
                                  <p:stCondLst>
                                    <p:cond delay="48"/>
                                  </p:stCondLst>
                                  <p:childTnLst>
                                    <p:set>
                                      <p:cBhvr>
                                        <p:cTn id="1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4" dur="493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5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7" dur="513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8" presetID="22" presetClass="entr" presetSubtype="4" fill="hold" grpId="0" nodeType="withEffect">
                                  <p:stCondLst>
                                    <p:cond delay="385"/>
                                  </p:stCondLst>
                                  <p:childTnLst>
                                    <p:set>
                                      <p:cBhvr>
                                        <p:cTn id="1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0" dur="383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1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3" dur="629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4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6" dur="344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7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9" dur="52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0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1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2" dur="58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3" presetID="22" presetClass="entr" presetSubtype="4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5" dur="603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6" presetID="22" presetClass="entr" presetSubtype="4" fill="hold" grpId="0" nodeType="withEffect">
                                  <p:stCondLst>
                                    <p:cond delay="228"/>
                                  </p:stCondLst>
                                  <p:childTnLst>
                                    <p:set>
                                      <p:cBhvr>
                                        <p:cTn id="1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8" dur="401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9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1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1" dur="211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2" presetID="22" presetClass="entr" presetSubtype="4" fill="hold" grpId="0" nodeType="withEffect">
                                  <p:stCondLst>
                                    <p:cond delay="256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4" dur="38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5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7" dur="574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8" presetID="22" presetClass="entr" presetSubtype="4" fill="hold" grpId="0" nodeType="withEffect">
                                  <p:stCondLst>
                                    <p:cond delay="271"/>
                                  </p:stCondLst>
                                  <p:childTnLst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0" dur="646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1" presetID="22" presetClass="entr" presetSubtype="4" fill="hold" grpId="0" nodeType="withEffect">
                                  <p:stCondLst>
                                    <p:cond delay="45"/>
                                  </p:stCondLst>
                                  <p:childTnLst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3" dur="419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4" presetID="22" presetClass="entr" presetSubtype="4" fill="hold" grpId="0" nodeType="withEffect">
                                  <p:stCondLst>
                                    <p:cond delay="249"/>
                                  </p:stCondLst>
                                  <p:childTnLst>
                                    <p:set>
                                      <p:cBhvr>
                                        <p:cTn id="1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6" dur="298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7" presetID="22" presetClass="entr" presetSubtype="4" fill="hold" grpId="0" nodeType="withEffect">
                                  <p:stCondLst>
                                    <p:cond delay="458"/>
                                  </p:stCondLst>
                                  <p:childTnLst>
                                    <p:set>
                                      <p:cBhvr>
                                        <p:cTn id="1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9" dur="696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0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1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2" dur="443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3" presetID="22" presetClass="entr" presetSubtype="4" fill="hold" grpId="0" nodeType="withEffect">
                                  <p:stCondLst>
                                    <p:cond delay="473"/>
                                  </p:stCondLst>
                                  <p:childTnLst>
                                    <p:set>
                                      <p:cBhvr>
                                        <p:cTn id="1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5" dur="427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6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1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8" dur="36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9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1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1" dur="689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2" presetID="22" presetClass="entr" presetSubtype="4" fill="hold" grpId="0" nodeType="withEffect">
                                  <p:stCondLst>
                                    <p:cond delay="491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4" dur="29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5" presetID="22" presetClass="entr" presetSubtype="4" fill="hold" grpId="0" nodeType="withEffect">
                                  <p:stCondLst>
                                    <p:cond delay="197"/>
                                  </p:stCondLst>
                                  <p:childTnLs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7" dur="21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8" presetID="22" presetClass="entr" presetSubtype="4" fill="hold" grpId="0" nodeType="withEffect">
                                  <p:stCondLst>
                                    <p:cond delay="138"/>
                                  </p:stCondLst>
                                  <p:childTnLst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0" dur="349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1" presetID="22" presetClass="entr" presetSubtype="4" fill="hold" grpId="0" nodeType="withEffect">
                                  <p:stCondLst>
                                    <p:cond delay="149"/>
                                  </p:stCondLst>
                                  <p:childTnLst>
                                    <p:set>
                                      <p:cBhvr>
                                        <p:cTn id="1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3" dur="597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4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1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6" dur="567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7" presetID="22" presetClass="entr" presetSubtype="4" fill="hold" grpId="0" nodeType="withEffect">
                                  <p:stCondLst>
                                    <p:cond delay="328"/>
                                  </p:stCondLst>
                                  <p:childTnLst>
                                    <p:set>
                                      <p:cBhvr>
                                        <p:cTn id="1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9" dur="688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0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2" dur="553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3" presetID="22" presetClass="entr" presetSubtype="4" fill="hold" grpId="0" nodeType="withEffect">
                                  <p:stCondLst>
                                    <p:cond delay="311"/>
                                  </p:stCondLst>
                                  <p:childTnLst>
                                    <p:set>
                                      <p:cBhvr>
                                        <p:cTn id="1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5" dur="531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6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1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8" dur="286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9" presetID="22" presetClass="entr" presetSubtype="4" fill="hold" grpId="0" nodeType="withEffect">
                                  <p:stCondLst>
                                    <p:cond delay="75"/>
                                  </p:stCondLst>
                                  <p:childTnLst>
                                    <p:set>
                                      <p:cBhvr>
                                        <p:cTn id="1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1" dur="479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2" presetID="22" presetClass="entr" presetSubtype="4" fill="hold" grpId="0" nodeType="withEffect">
                                  <p:stCondLst>
                                    <p:cond delay="122"/>
                                  </p:stCondLst>
                                  <p:childTnLst>
                                    <p:set>
                                      <p:cBhvr>
                                        <p:cTn id="1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4" dur="523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7" dur="424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8" presetID="22" presetClass="entr" presetSubtype="4" fill="hold" grpId="0" nodeType="withEffect">
                                  <p:stCondLst>
                                    <p:cond delay="5"/>
                                  </p:stCondLst>
                                  <p:childTnLst>
                                    <p:set>
                                      <p:cBhvr>
                                        <p:cTn id="1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0" dur="344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1" presetID="22" presetClass="entr" presetSubtype="4" fill="hold" grpId="0" nodeType="withEffect">
                                  <p:stCondLst>
                                    <p:cond delay="3"/>
                                  </p:stCondLst>
                                  <p:childTnLst>
                                    <p:set>
                                      <p:cBhvr>
                                        <p:cTn id="1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3" dur="644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4" presetID="22" presetClass="entr" presetSubtype="4" fill="hold" grpId="0" nodeType="withEffect">
                                  <p:stCondLst>
                                    <p:cond delay="34"/>
                                  </p:stCondLst>
                                  <p:childTnLst>
                                    <p:set>
                                      <p:cBhvr>
                                        <p:cTn id="1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6" dur="313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7" presetID="22" presetClass="entr" presetSubtype="4" fill="hold" grpId="0" nodeType="withEffect">
                                  <p:stCondLst>
                                    <p:cond delay="47"/>
                                  </p:stCondLst>
                                  <p:childTnLst>
                                    <p:set>
                                      <p:cBhvr>
                                        <p:cTn id="1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9" dur="28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0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1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2" dur="268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3" presetID="22" presetClass="entr" presetSubtype="4" fill="hold" grpId="0" nodeType="withEffect">
                                  <p:stCondLst>
                                    <p:cond delay="274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5" dur="44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6" presetID="22" presetClass="entr" presetSubtype="4" fill="hold" grpId="0" nodeType="withEffect">
                                  <p:stCondLst>
                                    <p:cond delay="61"/>
                                  </p:stCondLst>
                                  <p:childTnLst>
                                    <p:set>
                                      <p:cBhvr>
                                        <p:cTn id="1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8" dur="237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9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1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1" dur="423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2" presetID="22" presetClass="entr" presetSubtype="4" fill="hold" grpId="0" nodeType="withEffect">
                                  <p:stCondLst>
                                    <p:cond delay="153"/>
                                  </p:stCondLst>
                                  <p:childTnLst>
                                    <p:set>
                                      <p:cBhvr>
                                        <p:cTn id="1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4" dur="472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5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7" dur="57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8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1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0" dur="617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1" presetID="22" presetClass="entr" presetSubtype="4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3" dur="245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4" presetID="22" presetClass="entr" presetSubtype="4" fill="hold" grpId="0" nodeType="withEffect">
                                  <p:stCondLst>
                                    <p:cond delay="207"/>
                                  </p:stCondLst>
                                  <p:childTnLst>
                                    <p:set>
                                      <p:cBhvr>
                                        <p:cTn id="1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6" dur="497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7" presetID="22" presetClass="entr" presetSubtype="4" fill="hold" grpId="0" nodeType="withEffect">
                                  <p:stCondLst>
                                    <p:cond delay="16"/>
                                  </p:stCondLst>
                                  <p:childTnLst>
                                    <p:set>
                                      <p:cBhvr>
                                        <p:cTn id="1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9" dur="431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0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1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2" dur="532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3" presetID="22" presetClass="entr" presetSubtype="4" fill="hold" grpId="0" nodeType="withEffect">
                                  <p:stCondLst>
                                    <p:cond delay="313"/>
                                  </p:stCondLst>
                                  <p:childTnLst>
                                    <p:set>
                                      <p:cBhvr>
                                        <p:cTn id="1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5" dur="461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6" presetID="22" presetClass="entr" presetSubtype="4" fill="hold" grpId="0" nodeType="withEffect">
                                  <p:stCondLst>
                                    <p:cond delay="211"/>
                                  </p:stCondLst>
                                  <p:childTnLst>
                                    <p:set>
                                      <p:cBhvr>
                                        <p:cTn id="1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8" dur="273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9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1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1" dur="367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2" presetID="22" presetClass="entr" presetSubtype="4" fill="hold" grpId="0" nodeType="withEffect">
                                  <p:stCondLst>
                                    <p:cond delay="74"/>
                                  </p:stCondLst>
                                  <p:childTnLst>
                                    <p:set>
                                      <p:cBhvr>
                                        <p:cTn id="1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4" dur="569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5" presetID="22" presetClass="entr" presetSubtype="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7" dur="356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8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1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0" dur="357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1" presetID="22" presetClass="entr" presetSubtype="4" fill="hold" grpId="0" nodeType="withEffect">
                                  <p:stCondLst>
                                    <p:cond delay="145"/>
                                  </p:stCondLst>
                                  <p:childTnLst>
                                    <p:set>
                                      <p:cBhvr>
                                        <p:cTn id="1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3" dur="415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4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6" dur="574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7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1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9" dur="534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0" presetID="22" presetClass="entr" presetSubtype="4" fill="hold" grpId="0" nodeType="withEffect">
                                  <p:stCondLst>
                                    <p:cond delay="198"/>
                                  </p:stCondLst>
                                  <p:childTnLst>
                                    <p:set>
                                      <p:cBhvr>
                                        <p:cTn id="1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2" dur="694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3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1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5" dur="559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6" presetID="22" presetClass="entr" presetSubtype="4" fill="hold" grpId="0" nodeType="withEffect">
                                  <p:stCondLst>
                                    <p:cond delay="147"/>
                                  </p:stCondLst>
                                  <p:childTnLs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8" dur="398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9" presetID="22" presetClass="entr" presetSubtype="4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1" dur="67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2" presetID="22" presetClass="entr" presetSubtype="4" fill="hold" grpId="0" nodeType="withEffect">
                                  <p:stCondLst>
                                    <p:cond delay="342"/>
                                  </p:stCondLst>
                                  <p:childTnLst>
                                    <p:set>
                                      <p:cBhvr>
                                        <p:cTn id="1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4" dur="358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5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1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7" dur="479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8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0" dur="653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1" presetID="22" presetClass="entr" presetSubtype="4" fill="hold" grpId="0" nodeType="withEffect">
                                  <p:stCondLst>
                                    <p:cond delay="164"/>
                                  </p:stCondLst>
                                  <p:childTnLst>
                                    <p:set>
                                      <p:cBhvr>
                                        <p:cTn id="1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3" dur="26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4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1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6" dur="308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7" presetID="22" presetClass="entr" presetSubtype="4" fill="hold" grpId="0" nodeType="withEffect">
                                  <p:stCondLst>
                                    <p:cond delay="446"/>
                                  </p:stCondLst>
                                  <p:childTnLst>
                                    <p:set>
                                      <p:cBhvr>
                                        <p:cTn id="1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9" dur="299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0" presetID="22" presetClass="entr" presetSubtype="4" fill="hold" grpId="0" nodeType="withEffect">
                                  <p:stCondLst>
                                    <p:cond delay="112"/>
                                  </p:stCondLst>
                                  <p:childTnLst>
                                    <p:set>
                                      <p:cBhvr>
                                        <p:cTn id="1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2" dur="458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3" presetID="22" presetClass="entr" presetSubtype="4" fill="hold" grpId="0" nodeType="withEffect">
                                  <p:stCondLst>
                                    <p:cond delay="482"/>
                                  </p:stCondLst>
                                  <p:childTnLst>
                                    <p:set>
                                      <p:cBhvr>
                                        <p:cTn id="1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5" dur="369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6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1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8" dur="635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9" presetID="22" presetClass="entr" presetSubtype="4" fill="hold" grpId="0" nodeType="withEffect">
                                  <p:stCondLst>
                                    <p:cond delay="364"/>
                                  </p:stCondLst>
                                  <p:childTnLst>
                                    <p:set>
                                      <p:cBhvr>
                                        <p:cTn id="1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1" dur="569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2" presetID="22" presetClass="entr" presetSubtype="4" fill="hold" grpId="0" nodeType="withEffect">
                                  <p:stCondLst>
                                    <p:cond delay="58"/>
                                  </p:stCondLst>
                                  <p:childTnLst>
                                    <p:set>
                                      <p:cBhvr>
                                        <p:cTn id="1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4" dur="38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5" presetID="22" presetClass="entr" presetSubtype="4" fill="hold" grpId="0" nodeType="withEffect">
                                  <p:stCondLst>
                                    <p:cond delay="283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7" dur="541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8" presetID="8" presetClass="emph" presetSubtype="0" repeatCount="indefinite" autoRev="1" fill="hold" grpId="1" nodeType="withEffect">
                                  <p:stCondLst>
                                    <p:cond delay="467"/>
                                  </p:stCondLst>
                                  <p:childTnLst>
                                    <p:animRot by="180000">
                                      <p:cBhvr>
                                        <p:cTn id="1369" dur="215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0" presetID="8" presetClass="emph" presetSubtype="0" repeatCount="indefinite" autoRev="1" fill="hold" grpId="1" nodeType="withEffect">
                                  <p:stCondLst>
                                    <p:cond delay="492"/>
                                  </p:stCondLst>
                                  <p:childTnLst>
                                    <p:animRot by="180000">
                                      <p:cBhvr>
                                        <p:cTn id="1371" dur="24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2" presetID="8" presetClass="emph" presetSubtype="0" repeatCount="indefinite" autoRev="1" fill="hold" grpId="1" nodeType="withEffect">
                                  <p:stCondLst>
                                    <p:cond delay="395"/>
                                  </p:stCondLst>
                                  <p:childTnLst>
                                    <p:animRot by="180000">
                                      <p:cBhvr>
                                        <p:cTn id="1373" dur="604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4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1375" dur="239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6" presetID="8" presetClass="emph" presetSubtype="0" repeatCount="indefinite" autoRev="1" fill="hold" grpId="1" nodeType="withEffect">
                                  <p:stCondLst>
                                    <p:cond delay="122"/>
                                  </p:stCondLst>
                                  <p:childTnLst>
                                    <p:animRot by="180000">
                                      <p:cBhvr>
                                        <p:cTn id="1377" dur="434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8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1379" dur="278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0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1381" dur="421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2" presetID="8" presetClass="emph" presetSubtype="0" repeatCount="indefinite" autoRev="1" fill="hold" grpId="1" nodeType="withEffect">
                                  <p:stCondLst>
                                    <p:cond delay="55"/>
                                  </p:stCondLst>
                                  <p:childTnLst>
                                    <p:animRot by="180000">
                                      <p:cBhvr>
                                        <p:cTn id="1383" dur="381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4" presetID="8" presetClass="emph" presetSubtype="0" repeatCount="indefinite" autoRev="1" fill="hold" grpId="1" nodeType="withEffect">
                                  <p:stCondLst>
                                    <p:cond delay="392"/>
                                  </p:stCondLst>
                                  <p:childTnLst>
                                    <p:animRot by="180000">
                                      <p:cBhvr>
                                        <p:cTn id="1385" dur="284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6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1387" dur="569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8" presetID="8" presetClass="emph" presetSubtype="0" repeatCount="indefinite" autoRev="1" fill="hold" grpId="1" nodeType="withEffect">
                                  <p:stCondLst>
                                    <p:cond delay="131"/>
                                  </p:stCondLst>
                                  <p:childTnLst>
                                    <p:animRot by="180000">
                                      <p:cBhvr>
                                        <p:cTn id="1389" dur="28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0" presetID="8" presetClass="emph" presetSubtype="0" repeatCount="indefinite" autoRev="1" fill="hold" grpId="1" nodeType="withEffect">
                                  <p:stCondLst>
                                    <p:cond delay="252"/>
                                  </p:stCondLst>
                                  <p:childTnLst>
                                    <p:animRot by="180000">
                                      <p:cBhvr>
                                        <p:cTn id="1391" dur="22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2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1393" dur="369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4" presetID="8" presetClass="emph" presetSubtype="0" repeatCount="indefinite" autoRev="1" fill="hold" grpId="1" nodeType="withEffect">
                                  <p:stCondLst>
                                    <p:cond delay="85"/>
                                  </p:stCondLst>
                                  <p:childTnLst>
                                    <p:animRot by="180000">
                                      <p:cBhvr>
                                        <p:cTn id="1395" dur="54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6" presetID="8" presetClass="emph" presetSubtype="0" repeatCount="indefinite" autoRev="1" fill="hold" grpId="1" nodeType="withEffect">
                                  <p:stCondLst>
                                    <p:cond delay="4"/>
                                  </p:stCondLst>
                                  <p:childTnLst>
                                    <p:animRot by="180000">
                                      <p:cBhvr>
                                        <p:cTn id="1397" dur="505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8" presetID="8" presetClass="emph" presetSubtype="0" repeatCount="indefinite" autoRev="1" fill="hold" grpId="1" nodeType="withEffect">
                                  <p:stCondLst>
                                    <p:cond delay="295"/>
                                  </p:stCondLst>
                                  <p:childTnLst>
                                    <p:animRot by="180000">
                                      <p:cBhvr>
                                        <p:cTn id="1399" dur="688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0" presetID="8" presetClass="emph" presetSubtype="0" repeatCount="indefinite" autoRev="1" fill="hold" grpId="1" nodeType="withEffect">
                                  <p:stCondLst>
                                    <p:cond delay="388"/>
                                  </p:stCondLst>
                                  <p:childTnLst>
                                    <p:animRot by="180000">
                                      <p:cBhvr>
                                        <p:cTn id="1401" dur="548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2" presetID="8" presetClass="emph" presetSubtype="0" repeatCount="indefinite" autoRev="1" fill="hold" grpId="1" nodeType="withEffect">
                                  <p:stCondLst>
                                    <p:cond delay="207"/>
                                  </p:stCondLst>
                                  <p:childTnLst>
                                    <p:animRot by="180000">
                                      <p:cBhvr>
                                        <p:cTn id="1403" dur="452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4" presetID="8" presetClass="emph" presetSubtype="0" repeatCount="indefinite" autoRev="1" fill="hold" grpId="1" nodeType="withEffect">
                                  <p:stCondLst>
                                    <p:cond delay="219"/>
                                  </p:stCondLst>
                                  <p:childTnLst>
                                    <p:animRot by="180000">
                                      <p:cBhvr>
                                        <p:cTn id="1405" dur="305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6" presetID="8" presetClass="emph" presetSubtype="0" repeatCount="indefinite" autoRev="1" fill="hold" grpId="1" nodeType="withEffect">
                                  <p:stCondLst>
                                    <p:cond delay="309"/>
                                  </p:stCondLst>
                                  <p:childTnLst>
                                    <p:animRot by="180000">
                                      <p:cBhvr>
                                        <p:cTn id="1407" dur="65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8" presetID="8" presetClass="emph" presetSubtype="0" repeatCount="indefinite" autoRev="1" fill="hold" grpId="1" nodeType="withEffect">
                                  <p:stCondLst>
                                    <p:cond delay="203"/>
                                  </p:stCondLst>
                                  <p:childTnLst>
                                    <p:animRot by="180000">
                                      <p:cBhvr>
                                        <p:cTn id="1409" dur="69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0" presetID="8" presetClass="emph" presetSubtype="0" repeatCount="indefinite" autoRev="1" fill="hold" grpId="1" nodeType="withEffect">
                                  <p:stCondLst>
                                    <p:cond delay="260"/>
                                  </p:stCondLst>
                                  <p:childTnLst>
                                    <p:animRot by="180000">
                                      <p:cBhvr>
                                        <p:cTn id="1411" dur="605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2" presetID="8" presetClass="emph" presetSubtype="0" repeatCount="indefinite" autoRev="1" fill="hold" grpId="1" nodeType="withEffect">
                                  <p:stCondLst>
                                    <p:cond delay="80"/>
                                  </p:stCondLst>
                                  <p:childTnLst>
                                    <p:animRot by="180000">
                                      <p:cBhvr>
                                        <p:cTn id="1413" dur="52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4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1415" dur="695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6" presetID="8" presetClass="emph" presetSubtype="0" repeatCount="indefinite" autoRev="1" fill="hold" grpId="1" nodeType="withEffect">
                                  <p:stCondLst>
                                    <p:cond delay="315"/>
                                  </p:stCondLst>
                                  <p:childTnLst>
                                    <p:animRot by="180000">
                                      <p:cBhvr>
                                        <p:cTn id="1417" dur="422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8" presetID="8" presetClass="emph" presetSubtype="0" repeatCount="indefinite" autoRev="1" fill="hold" grpId="1" nodeType="withEffect">
                                  <p:stCondLst>
                                    <p:cond delay="115"/>
                                  </p:stCondLst>
                                  <p:childTnLst>
                                    <p:animRot by="180000">
                                      <p:cBhvr>
                                        <p:cTn id="1419" dur="639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0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1421" dur="37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2" presetID="8" presetClass="emph" presetSubtype="0" repeatCount="indefinite" autoRev="1" fill="hold" grpId="1" nodeType="withEffect">
                                  <p:stCondLst>
                                    <p:cond delay="428"/>
                                  </p:stCondLst>
                                  <p:childTnLst>
                                    <p:animRot by="180000">
                                      <p:cBhvr>
                                        <p:cTn id="1423" dur="377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4" presetID="8" presetClass="emph" presetSubtype="0" repeatCount="indefinite" autoRev="1" fill="hold" grpId="1" nodeType="withEffect">
                                  <p:stCondLst>
                                    <p:cond delay="121"/>
                                  </p:stCondLst>
                                  <p:childTnLst>
                                    <p:animRot by="180000">
                                      <p:cBhvr>
                                        <p:cTn id="1425" dur="261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6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1427" dur="227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8" presetID="8" presetClass="emph" presetSubtype="0" repeatCount="indefinite" autoRev="1" fill="hold" grpId="1" nodeType="withEffect">
                                  <p:stCondLst>
                                    <p:cond delay="453"/>
                                  </p:stCondLst>
                                  <p:childTnLst>
                                    <p:animRot by="180000">
                                      <p:cBhvr>
                                        <p:cTn id="1429" dur="239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0" presetID="8" presetClass="emph" presetSubtype="0" repeatCount="indefinite" autoRev="1" fill="hold" grpId="1" nodeType="withEffect">
                                  <p:stCondLst>
                                    <p:cond delay="161"/>
                                  </p:stCondLst>
                                  <p:childTnLst>
                                    <p:animRot by="180000">
                                      <p:cBhvr>
                                        <p:cTn id="1431" dur="447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2" presetID="8" presetClass="emph" presetSubtype="0" repeatCount="indefinite" autoRev="1" fill="hold" grpId="1" nodeType="withEffect">
                                  <p:stCondLst>
                                    <p:cond delay="351"/>
                                  </p:stCondLst>
                                  <p:childTnLst>
                                    <p:animRot by="180000">
                                      <p:cBhvr>
                                        <p:cTn id="1433" dur="498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4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1435" dur="315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6" presetID="8" presetClass="emph" presetSubtype="0" repeatCount="indefinite" autoRev="1" fill="hold" grpId="1" nodeType="withEffect">
                                  <p:stCondLst>
                                    <p:cond delay="385"/>
                                  </p:stCondLst>
                                  <p:childTnLst>
                                    <p:animRot by="180000">
                                      <p:cBhvr>
                                        <p:cTn id="1437" dur="61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8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1439" dur="447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0" presetID="8" presetClass="emph" presetSubtype="0" repeatCount="indefinite" autoRev="1" fill="hold" grpId="1" nodeType="withEffect">
                                  <p:stCondLst>
                                    <p:cond delay="151"/>
                                  </p:stCondLst>
                                  <p:childTnLst>
                                    <p:animRot by="180000">
                                      <p:cBhvr>
                                        <p:cTn id="1441" dur="511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2" presetID="8" presetClass="emph" presetSubtype="0" repeatCount="indefinite" autoRev="1" fill="hold" grpId="1" nodeType="withEffect">
                                  <p:stCondLst>
                                    <p:cond delay="437"/>
                                  </p:stCondLst>
                                  <p:childTnLst>
                                    <p:animRot by="180000">
                                      <p:cBhvr>
                                        <p:cTn id="1443" dur="284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4" presetID="8" presetClass="emph" presetSubtype="0" repeatCount="indefinite" autoRev="1" fill="hold" grpId="1" nodeType="withEffect">
                                  <p:stCondLst>
                                    <p:cond delay="37"/>
                                  </p:stCondLst>
                                  <p:childTnLst>
                                    <p:animRot by="180000">
                                      <p:cBhvr>
                                        <p:cTn id="1445" dur="289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6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1447" dur="525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8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1449" dur="57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0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1451" dur="55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2" presetID="8" presetClass="emph" presetSubtype="0" repeatCount="indefinite" autoRev="1" fill="hold" grpId="1" nodeType="withEffect">
                                  <p:stCondLst>
                                    <p:cond delay="238"/>
                                  </p:stCondLst>
                                  <p:childTnLst>
                                    <p:animRot by="180000">
                                      <p:cBhvr>
                                        <p:cTn id="1453" dur="384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4" presetID="8" presetClass="emph" presetSubtype="0" repeatCount="indefinite" autoRev="1" fill="hold" grpId="1" nodeType="withEffect">
                                  <p:stCondLst>
                                    <p:cond delay="283"/>
                                  </p:stCondLst>
                                  <p:childTnLst>
                                    <p:animRot by="180000">
                                      <p:cBhvr>
                                        <p:cTn id="1455" dur="219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6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1457" dur="381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8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1459" dur="417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0" presetID="8" presetClass="emph" presetSubtype="0" repeatCount="indefinite" autoRev="1" fill="hold" grpId="1" nodeType="withEffect">
                                  <p:stCondLst>
                                    <p:cond delay="178"/>
                                  </p:stCondLst>
                                  <p:childTnLst>
                                    <p:animRot by="180000">
                                      <p:cBhvr>
                                        <p:cTn id="1461" dur="24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2" presetID="8" presetClass="emph" presetSubtype="0" repeatCount="indefinite" autoRev="1" fill="hold" grpId="1" nodeType="withEffect">
                                  <p:stCondLst>
                                    <p:cond delay="439"/>
                                  </p:stCondLst>
                                  <p:childTnLst>
                                    <p:animRot by="180000">
                                      <p:cBhvr>
                                        <p:cTn id="1463" dur="338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4" presetID="8" presetClass="emph" presetSubtype="0" repeatCount="indefinite" autoRev="1" fill="hold" grpId="1" nodeType="withEffect">
                                  <p:stCondLst>
                                    <p:cond delay="323"/>
                                  </p:stCondLst>
                                  <p:childTnLst>
                                    <p:animRot by="180000">
                                      <p:cBhvr>
                                        <p:cTn id="1465" dur="213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6" presetID="8" presetClass="emph" presetSubtype="0" repeatCount="indefinite" autoRev="1" fill="hold" grpId="1" nodeType="withEffect">
                                  <p:stCondLst>
                                    <p:cond delay="421"/>
                                  </p:stCondLst>
                                  <p:childTnLst>
                                    <p:animRot by="180000">
                                      <p:cBhvr>
                                        <p:cTn id="1467" dur="305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8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1469" dur="287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0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1471" dur="259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2" presetID="8" presetClass="emph" presetSubtype="0" repeatCount="indefinite" autoRev="1" fill="hold" grpId="1" nodeType="withEffect">
                                  <p:stCondLst>
                                    <p:cond delay="440"/>
                                  </p:stCondLst>
                                  <p:childTnLst>
                                    <p:animRot by="180000">
                                      <p:cBhvr>
                                        <p:cTn id="1473" dur="471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4" presetID="8" presetClass="emph" presetSubtype="0" repeatCount="indefinite" autoRev="1" fill="hold" grpId="1" nodeType="withEffect">
                                  <p:stCondLst>
                                    <p:cond delay="68"/>
                                  </p:stCondLst>
                                  <p:childTnLst>
                                    <p:animRot by="180000">
                                      <p:cBhvr>
                                        <p:cTn id="1475" dur="352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6" presetID="8" presetClass="emph" presetSubtype="0" repeatCount="indefinite" autoRev="1" fill="hold" grpId="1" nodeType="withEffect">
                                  <p:stCondLst>
                                    <p:cond delay="448"/>
                                  </p:stCondLst>
                                  <p:childTnLst>
                                    <p:animRot by="180000">
                                      <p:cBhvr>
                                        <p:cTn id="1477" dur="214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8" presetID="8" presetClass="emph" presetSubtype="0" repeatCount="indefinite" autoRev="1" fill="hold" grpId="1" nodeType="withEffect">
                                  <p:stCondLst>
                                    <p:cond delay="170"/>
                                  </p:stCondLst>
                                  <p:childTnLst>
                                    <p:animRot by="180000">
                                      <p:cBhvr>
                                        <p:cTn id="1479" dur="681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0" presetID="8" presetClass="emph" presetSubtype="0" repeatCount="indefinite" autoRev="1" fill="hold" grpId="1" nodeType="withEffect">
                                  <p:stCondLst>
                                    <p:cond delay="187"/>
                                  </p:stCondLst>
                                  <p:childTnLst>
                                    <p:animRot by="180000">
                                      <p:cBhvr>
                                        <p:cTn id="1481" dur="441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2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1483" dur="634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4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1485" dur="219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6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1487" dur="372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8" presetID="8" presetClass="emph" presetSubtype="0" repeatCount="indefinite" autoRev="1" fill="hold" grpId="1" nodeType="withEffect">
                                  <p:stCondLst>
                                    <p:cond delay="8"/>
                                  </p:stCondLst>
                                  <p:childTnLst>
                                    <p:animRot by="180000">
                                      <p:cBhvr>
                                        <p:cTn id="1489" dur="543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0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1491" dur="425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2" presetID="8" presetClass="emph" presetSubtype="0" repeatCount="indefinite" autoRev="1" fill="hold" grpId="1" nodeType="withEffect">
                                  <p:stCondLst>
                                    <p:cond delay="330"/>
                                  </p:stCondLst>
                                  <p:childTnLst>
                                    <p:animRot by="180000">
                                      <p:cBhvr>
                                        <p:cTn id="1493" dur="254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4" presetID="8" presetClass="emph" presetSubtype="0" repeatCount="indefinite" autoRev="1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Rot by="180000">
                                      <p:cBhvr>
                                        <p:cTn id="1495" dur="423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6" presetID="8" presetClass="emph" presetSubtype="0" repeatCount="indefinite" autoRev="1" fill="hold" grpId="1" nodeType="withEffect">
                                  <p:stCondLst>
                                    <p:cond delay="384"/>
                                  </p:stCondLst>
                                  <p:childTnLst>
                                    <p:animRot by="180000">
                                      <p:cBhvr>
                                        <p:cTn id="1497" dur="577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8" presetID="8" presetClass="emph" presetSubtype="0" repeatCount="indefinite" autoRev="1" fill="hold" grpId="1" nodeType="withEffect">
                                  <p:stCondLst>
                                    <p:cond delay="186"/>
                                  </p:stCondLst>
                                  <p:childTnLst>
                                    <p:animRot by="180000">
                                      <p:cBhvr>
                                        <p:cTn id="1499" dur="443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0" presetID="8" presetClass="emph" presetSubtype="0" repeatCount="indefinite" autoRev="1" fill="hold" grpId="1" nodeType="withEffect">
                                  <p:stCondLst>
                                    <p:cond delay="90"/>
                                  </p:stCondLst>
                                  <p:childTnLst>
                                    <p:animRot by="180000">
                                      <p:cBhvr>
                                        <p:cTn id="1501" dur="283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2" presetID="8" presetClass="emph" presetSubtype="0" repeatCount="indefinite" autoRev="1" fill="hold" grpId="1" nodeType="withEffect">
                                  <p:stCondLst>
                                    <p:cond delay="223"/>
                                  </p:stCondLst>
                                  <p:childTnLst>
                                    <p:animRot by="180000">
                                      <p:cBhvr>
                                        <p:cTn id="1503" dur="492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4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1505" dur="48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6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1507" dur="601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8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1509" dur="525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0" presetID="8" presetClass="emph" presetSubtype="0" repeatCount="indefinite" autoRev="1" fill="hold" grpId="1" nodeType="withEffect">
                                  <p:stCondLst>
                                    <p:cond delay="390"/>
                                  </p:stCondLst>
                                  <p:childTnLst>
                                    <p:animRot by="180000">
                                      <p:cBhvr>
                                        <p:cTn id="1511" dur="559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2" presetID="8" presetClass="emph" presetSubtype="0" repeatCount="indefinite" autoRev="1" fill="hold" grpId="1" nodeType="withEffect">
                                  <p:stCondLst>
                                    <p:cond delay="432"/>
                                  </p:stCondLst>
                                  <p:childTnLst>
                                    <p:animRot by="180000">
                                      <p:cBhvr>
                                        <p:cTn id="1513" dur="568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4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1515" dur="258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6" presetID="8" presetClass="emph" presetSubtype="0" repeatCount="indefinite" autoRev="1" fill="hold" grpId="1" nodeType="withEffect">
                                  <p:stCondLst>
                                    <p:cond delay="48"/>
                                  </p:stCondLst>
                                  <p:childTnLst>
                                    <p:animRot by="180000">
                                      <p:cBhvr>
                                        <p:cTn id="1517" dur="209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8" presetID="8" presetClass="emph" presetSubtype="0" repeatCount="indefinite" autoRev="1" fill="hold" grpId="1" nodeType="withEffect">
                                  <p:stCondLst>
                                    <p:cond delay="54"/>
                                  </p:stCondLst>
                                  <p:childTnLst>
                                    <p:animRot by="180000">
                                      <p:cBhvr>
                                        <p:cTn id="1519" dur="674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0" presetID="8" presetClass="emph" presetSubtype="0" repeatCount="indefinite" autoRev="1" fill="hold" grpId="1" nodeType="withEffect">
                                  <p:stCondLst>
                                    <p:cond delay="14"/>
                                  </p:stCondLst>
                                  <p:childTnLst>
                                    <p:animRot by="180000">
                                      <p:cBhvr>
                                        <p:cTn id="1521" dur="292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2" presetID="8" presetClass="emph" presetSubtype="0" repeatCount="indefinite" autoRev="1" fill="hold" grpId="1" nodeType="withEffect">
                                  <p:stCondLst>
                                    <p:cond delay="485"/>
                                  </p:stCondLst>
                                  <p:childTnLst>
                                    <p:animRot by="180000">
                                      <p:cBhvr>
                                        <p:cTn id="1523" dur="467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4" presetID="8" presetClass="emph" presetSubtype="0" repeatCount="indefinite" autoRev="1" fill="hold" grpId="1" nodeType="withEffect">
                                  <p:stCondLst>
                                    <p:cond delay="7"/>
                                  </p:stCondLst>
                                  <p:childTnLst>
                                    <p:animRot by="180000">
                                      <p:cBhvr>
                                        <p:cTn id="1525" dur="319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6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1527" dur="208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8" presetID="8" presetClass="emph" presetSubtype="0" repeatCount="indefinite" autoRev="1" fill="hold" grpId="1" nodeType="withEffect">
                                  <p:stCondLst>
                                    <p:cond delay="473"/>
                                  </p:stCondLst>
                                  <p:childTnLst>
                                    <p:animRot by="180000">
                                      <p:cBhvr>
                                        <p:cTn id="1529" dur="485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0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1531" dur="228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2" presetID="8" presetClass="emph" presetSubtype="0" repeatCount="indefinite" autoRev="1" fill="hold" grpId="1" nodeType="withEffect">
                                  <p:stCondLst>
                                    <p:cond delay="69"/>
                                  </p:stCondLst>
                                  <p:childTnLst>
                                    <p:animRot by="180000">
                                      <p:cBhvr>
                                        <p:cTn id="1533" dur="349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4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1535" dur="6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6" presetID="8" presetClass="emph" presetSubtype="0" repeatCount="indefinite" autoRev="1" fill="hold" grpId="1" nodeType="withEffect">
                                  <p:stCondLst>
                                    <p:cond delay="237"/>
                                  </p:stCondLst>
                                  <p:childTnLst>
                                    <p:animRot by="180000">
                                      <p:cBhvr>
                                        <p:cTn id="1537" dur="614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8" presetID="8" presetClass="emph" presetSubtype="0" repeatCount="indefinite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Rot by="180000">
                                      <p:cBhvr>
                                        <p:cTn id="1539" dur="23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0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1541" dur="5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2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1543" dur="613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4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1545" dur="527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6" presetID="8" presetClass="emph" presetSubtype="0" repeatCount="indefinite" autoRev="1" fill="hold" grpId="1" nodeType="withEffect">
                                  <p:stCondLst>
                                    <p:cond delay="479"/>
                                  </p:stCondLst>
                                  <p:childTnLst>
                                    <p:animRot by="180000">
                                      <p:cBhvr>
                                        <p:cTn id="1547" dur="63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8" presetID="8" presetClass="emph" presetSubtype="0" repeatCount="indefinite" autoRev="1" fill="hold" grpId="1" nodeType="withEffect">
                                  <p:stCondLst>
                                    <p:cond delay="328"/>
                                  </p:stCondLst>
                                  <p:childTnLst>
                                    <p:animRot by="180000">
                                      <p:cBhvr>
                                        <p:cTn id="1549" dur="682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0" presetID="8" presetClass="emph" presetSubtype="0" repeatCount="indefinite" autoRev="1" fill="hold" grpId="1" nodeType="withEffect">
                                  <p:stCondLst>
                                    <p:cond delay="194"/>
                                  </p:stCondLst>
                                  <p:childTnLst>
                                    <p:animRot by="180000">
                                      <p:cBhvr>
                                        <p:cTn id="1551" dur="578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2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1553" dur="20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4" presetID="8" presetClass="emph" presetSubtype="0" repeatCount="indefinite" autoRev="1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180000">
                                      <p:cBhvr>
                                        <p:cTn id="1555" dur="245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6" presetID="8" presetClass="emph" presetSubtype="0" repeatCount="indefinite" autoRev="1" fill="hold" grpId="1" nodeType="withEffect">
                                  <p:stCondLst>
                                    <p:cond delay="99"/>
                                  </p:stCondLst>
                                  <p:childTnLst>
                                    <p:animRot by="180000">
                                      <p:cBhvr>
                                        <p:cTn id="1557" dur="261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8" presetID="8" presetClass="emph" presetSubtype="0" repeatCount="indefinite" autoRev="1" fill="hold" grpId="1" nodeType="withEffect">
                                  <p:stCondLst>
                                    <p:cond delay="22"/>
                                  </p:stCondLst>
                                  <p:childTnLst>
                                    <p:animRot by="180000">
                                      <p:cBhvr>
                                        <p:cTn id="1559" dur="645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0" presetID="8" presetClass="emph" presetSubtype="0" repeatCount="indefinite" autoRev="1" fill="hold" grpId="1" nodeType="withEffect">
                                  <p:stCondLst>
                                    <p:cond delay="228"/>
                                  </p:stCondLst>
                                  <p:childTnLst>
                                    <p:animRot by="180000">
                                      <p:cBhvr>
                                        <p:cTn id="1561" dur="51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2" presetID="8" presetClass="emph" presetSubtype="0" repeatCount="indefinite" autoRev="1" fill="hold" grpId="1" nodeType="withEffect">
                                  <p:stCondLst>
                                    <p:cond delay="458"/>
                                  </p:stCondLst>
                                  <p:childTnLst>
                                    <p:animRot by="180000">
                                      <p:cBhvr>
                                        <p:cTn id="1563" dur="363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4" presetID="8" presetClass="emph" presetSubtype="0" repeatCount="indefinite" autoRev="1" fill="hold" grpId="1" nodeType="withEffect">
                                  <p:stCondLst>
                                    <p:cond delay="123"/>
                                  </p:stCondLst>
                                  <p:childTnLst>
                                    <p:animRot by="180000">
                                      <p:cBhvr>
                                        <p:cTn id="1565" dur="312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6" presetID="8" presetClass="emph" presetSubtype="0" repeatCount="indefinite" autoRev="1" fill="hold" grpId="1" nodeType="withEffect">
                                  <p:stCondLst>
                                    <p:cond delay="255"/>
                                  </p:stCondLst>
                                  <p:childTnLst>
                                    <p:animRot by="180000">
                                      <p:cBhvr>
                                        <p:cTn id="1567" dur="537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8" presetID="8" presetClass="emph" presetSubtype="0" repeatCount="indefinite" autoRev="1" fill="hold" grpId="1" nodeType="withEffect">
                                  <p:stCondLst>
                                    <p:cond delay="26"/>
                                  </p:stCondLst>
                                  <p:childTnLst>
                                    <p:animRot by="180000">
                                      <p:cBhvr>
                                        <p:cTn id="1569" dur="453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0" presetID="8" presetClass="emph" presetSubtype="0" repeatCount="indefinite" autoRev="1" fill="hold" grpId="1" nodeType="withEffect">
                                  <p:stCondLst>
                                    <p:cond delay="411"/>
                                  </p:stCondLst>
                                  <p:childTnLst>
                                    <p:animRot by="180000">
                                      <p:cBhvr>
                                        <p:cTn id="1571" dur="458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2" presetID="8" presetClass="emph" presetSubtype="0" repeatCount="indefinite" autoRev="1" fill="hold" grpId="1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80000">
                                      <p:cBhvr>
                                        <p:cTn id="1573" dur="617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4" presetID="8" presetClass="emph" presetSubtype="0" repeatCount="indefinite" autoRev="1" fill="hold" grpId="1" nodeType="withEffect">
                                  <p:stCondLst>
                                    <p:cond delay="296"/>
                                  </p:stCondLst>
                                  <p:childTnLst>
                                    <p:animRot by="180000">
                                      <p:cBhvr>
                                        <p:cTn id="1575" dur="297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6" presetID="8" presetClass="emph" presetSubtype="0" repeatCount="indefinite" autoRev="1" fill="hold" grpId="1" nodeType="withEffect">
                                  <p:stCondLst>
                                    <p:cond delay="354"/>
                                  </p:stCondLst>
                                  <p:childTnLst>
                                    <p:animRot by="180000">
                                      <p:cBhvr>
                                        <p:cTn id="1577" dur="398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8" presetID="8" presetClass="emph" presetSubtype="0" repeatCount="indefinite" autoRev="1" fill="hold" grpId="1" nodeType="withEffect">
                                  <p:stCondLst>
                                    <p:cond delay="36"/>
                                  </p:stCondLst>
                                  <p:childTnLst>
                                    <p:animRot by="180000">
                                      <p:cBhvr>
                                        <p:cTn id="1579" dur="453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0" presetID="8" presetClass="emph" presetSubtype="0" repeatCount="indefinite" autoRev="1" fill="hold" grpId="1" nodeType="withEffect">
                                  <p:stCondLst>
                                    <p:cond delay="379"/>
                                  </p:stCondLst>
                                  <p:childTnLst>
                                    <p:animRot by="180000">
                                      <p:cBhvr>
                                        <p:cTn id="1581" dur="467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2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1583" dur="53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4" presetID="8" presetClass="emph" presetSubtype="0" repeatCount="indefinite" autoRev="1" fill="hold" grpId="1" nodeType="withEffect">
                                  <p:stCondLst>
                                    <p:cond delay="126"/>
                                  </p:stCondLst>
                                  <p:childTnLst>
                                    <p:animRot by="180000">
                                      <p:cBhvr>
                                        <p:cTn id="1585" dur="364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6" presetID="8" presetClass="emph" presetSubtype="0" repeatCount="indefinite" autoRev="1" fill="hold" grpId="1" nodeType="withEffect">
                                  <p:stCondLst>
                                    <p:cond delay="44"/>
                                  </p:stCondLst>
                                  <p:childTnLst>
                                    <p:animRot by="180000">
                                      <p:cBhvr>
                                        <p:cTn id="1587" dur="463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8" presetID="8" presetClass="emph" presetSubtype="0" repeatCount="indefinite" autoRev="1" fill="hold" grpId="1" nodeType="withEffect">
                                  <p:stCondLst>
                                    <p:cond delay="498"/>
                                  </p:stCondLst>
                                  <p:childTnLst>
                                    <p:animRot by="180000">
                                      <p:cBhvr>
                                        <p:cTn id="1589" dur="41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0" presetID="8" presetClass="emph" presetSubtype="0" repeatCount="indefinite" autoRev="1" fill="hold" grpId="1" nodeType="withEffect">
                                  <p:stCondLst>
                                    <p:cond delay="42"/>
                                  </p:stCondLst>
                                  <p:childTnLst>
                                    <p:animRot by="180000">
                                      <p:cBhvr>
                                        <p:cTn id="1591" dur="688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2" presetID="8" presetClass="emph" presetSubtype="0" repeatCount="indefinite" autoRev="1" fill="hold" grpId="1" nodeType="withEffect">
                                  <p:stCondLst>
                                    <p:cond delay="293"/>
                                  </p:stCondLst>
                                  <p:childTnLst>
                                    <p:animRot by="180000">
                                      <p:cBhvr>
                                        <p:cTn id="1593" dur="24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4" presetID="8" presetClass="emph" presetSubtype="0" repeatCount="indefinite" autoRev="1" fill="hold" grpId="1" nodeType="withEffect">
                                  <p:stCondLst>
                                    <p:cond delay="497"/>
                                  </p:stCondLst>
                                  <p:childTnLst>
                                    <p:animRot by="180000">
                                      <p:cBhvr>
                                        <p:cTn id="1595" dur="55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6" presetID="8" presetClass="emph" presetSubtype="0" repeatCount="indefinite" autoRev="1" fill="hold" grpId="1" nodeType="withEffect">
                                  <p:stCondLst>
                                    <p:cond delay="144"/>
                                  </p:stCondLst>
                                  <p:childTnLst>
                                    <p:animRot by="180000">
                                      <p:cBhvr>
                                        <p:cTn id="1597" dur="501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8" presetID="8" presetClass="emph" presetSubtype="0" repeatCount="indefinite" autoRev="1" fill="hold" grpId="1" nodeType="withEffect">
                                  <p:stCondLst>
                                    <p:cond delay="436"/>
                                  </p:stCondLst>
                                  <p:childTnLst>
                                    <p:animRot by="180000">
                                      <p:cBhvr>
                                        <p:cTn id="1599" dur="255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0" presetID="8" presetClass="emph" presetSubtype="0" repeatCount="indefinite" autoRev="1" fill="hold" grpId="1" nodeType="withEffect">
                                  <p:stCondLst>
                                    <p:cond delay="95"/>
                                  </p:stCondLst>
                                  <p:childTnLst>
                                    <p:animRot by="180000">
                                      <p:cBhvr>
                                        <p:cTn id="1601" dur="574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2" presetID="8" presetClass="emph" presetSubtype="0" repeatCount="indefinite" autoRev="1" fill="hold" grpId="1" nodeType="withEffect">
                                  <p:stCondLst>
                                    <p:cond delay="61"/>
                                  </p:stCondLst>
                                  <p:childTnLst>
                                    <p:animRot by="180000">
                                      <p:cBhvr>
                                        <p:cTn id="1603" dur="472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4" presetID="8" presetClass="emph" presetSubtype="0" repeatCount="indefinite" autoRev="1" fill="hold" grpId="1" nodeType="withEffect">
                                  <p:stCondLst>
                                    <p:cond delay="294"/>
                                  </p:stCondLst>
                                  <p:childTnLst>
                                    <p:animRot by="180000">
                                      <p:cBhvr>
                                        <p:cTn id="1605" dur="555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6" presetID="8" presetClass="emph" presetSubtype="0" repeatCount="indefinite" autoRev="1" fill="hold" grpId="1" nodeType="withEffect">
                                  <p:stCondLst>
                                    <p:cond delay="12"/>
                                  </p:stCondLst>
                                  <p:childTnLst>
                                    <p:animRot by="180000">
                                      <p:cBhvr>
                                        <p:cTn id="1607" dur="562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8" presetID="8" presetClass="emph" presetSubtype="0" repeatCount="indefinite" autoRev="1" fill="hold" grpId="1" nodeType="withEffect">
                                  <p:stCondLst>
                                    <p:cond delay="312"/>
                                  </p:stCondLst>
                                  <p:childTnLst>
                                    <p:animRot by="180000">
                                      <p:cBhvr>
                                        <p:cTn id="1609" dur="258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0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1611" dur="43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2" presetID="8" presetClass="emph" presetSubtype="0" repeatCount="indefinite" autoRev="1" fill="hold" grpId="1" nodeType="withEffect">
                                  <p:stCondLst>
                                    <p:cond delay="92"/>
                                  </p:stCondLst>
                                  <p:childTnLst>
                                    <p:animRot by="180000">
                                      <p:cBhvr>
                                        <p:cTn id="1613" dur="392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4" presetID="8" presetClass="emph" presetSubtype="0" repeatCount="indefinite" autoRev="1" fill="hold" grpId="1" nodeType="withEffect">
                                  <p:stCondLst>
                                    <p:cond delay="58"/>
                                  </p:stCondLst>
                                  <p:childTnLst>
                                    <p:animRot by="180000">
                                      <p:cBhvr>
                                        <p:cTn id="1615" dur="502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6" presetID="8" presetClass="emph" presetSubtype="0" repeatCount="indefinite" autoRev="1" fill="hold" grpId="1" nodeType="withEffect">
                                  <p:stCondLst>
                                    <p:cond delay="13"/>
                                  </p:stCondLst>
                                  <p:childTnLst>
                                    <p:animRot by="180000">
                                      <p:cBhvr>
                                        <p:cTn id="1617" dur="343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8" presetID="8" presetClass="emph" presetSubtype="0" repeatCount="indefinite" autoRev="1" fill="hold" grpId="1" nodeType="withEffect">
                                  <p:stCondLst>
                                    <p:cond delay="182"/>
                                  </p:stCondLst>
                                  <p:childTnLst>
                                    <p:animRot by="180000">
                                      <p:cBhvr>
                                        <p:cTn id="1619" dur="323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0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1621" dur="593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2" presetID="8" presetClass="emph" presetSubtype="0" repeatCount="indefinite" autoRev="1" fill="hold" grpId="1" nodeType="withEffect">
                                  <p:stCondLst>
                                    <p:cond delay="84"/>
                                  </p:stCondLst>
                                  <p:childTnLst>
                                    <p:animRot by="180000">
                                      <p:cBhvr>
                                        <p:cTn id="1623" dur="289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4" presetID="8" presetClass="emph" presetSubtype="0" repeatCount="indefinite" autoRev="1" fill="hold" grpId="1" nodeType="withEffect">
                                  <p:stCondLst>
                                    <p:cond delay="305"/>
                                  </p:stCondLst>
                                  <p:childTnLst>
                                    <p:animRot by="180000">
                                      <p:cBhvr>
                                        <p:cTn id="1625" dur="25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6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1627" dur="494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8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1629" dur="244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0" presetID="8" presetClass="emph" presetSubtype="0" repeatCount="indefinite" autoRev="1" fill="hold" grpId="1" nodeType="withEffect">
                                  <p:stCondLst>
                                    <p:cond delay="79"/>
                                  </p:stCondLst>
                                  <p:childTnLst>
                                    <p:animRot by="180000">
                                      <p:cBhvr>
                                        <p:cTn id="1631" dur="208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2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1633" dur="55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4" presetID="8" presetClass="emph" presetSubtype="0" repeatCount="indefinite" autoRev="1" fill="hold" grpId="1" nodeType="withEffect">
                                  <p:stCondLst>
                                    <p:cond delay="254"/>
                                  </p:stCondLst>
                                  <p:childTnLst>
                                    <p:animRot by="180000">
                                      <p:cBhvr>
                                        <p:cTn id="1635" dur="48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6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1637" dur="69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8" presetID="8" presetClass="emph" presetSubtype="0" repeatCount="indefinite" autoRev="1" fill="hold" grpId="1" nodeType="withEffect">
                                  <p:stCondLst>
                                    <p:cond delay="259"/>
                                  </p:stCondLst>
                                  <p:childTnLst>
                                    <p:animRot by="180000">
                                      <p:cBhvr>
                                        <p:cTn id="1639" dur="363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0" presetID="8" presetClass="emph" presetSubtype="0" repeatCount="indefinite" autoRev="1" fill="hold" grpId="1" nodeType="withEffect">
                                  <p:stCondLst>
                                    <p:cond delay="290"/>
                                  </p:stCondLst>
                                  <p:childTnLst>
                                    <p:animRot by="180000">
                                      <p:cBhvr>
                                        <p:cTn id="1641" dur="68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2" presetID="8" presetClass="emph" presetSubtype="0" repeatCount="indefinite" autoRev="1" fill="hold" grpId="1" nodeType="withEffect">
                                  <p:stCondLst>
                                    <p:cond delay="386"/>
                                  </p:stCondLst>
                                  <p:childTnLst>
                                    <p:animRot by="180000">
                                      <p:cBhvr>
                                        <p:cTn id="1643" dur="26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4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1645" dur="285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6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1647" dur="429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8" presetID="8" presetClass="emph" presetSubtype="0" repeatCount="indefinite" autoRev="1" fill="hold" grpId="1" nodeType="withEffect">
                                  <p:stCondLst>
                                    <p:cond delay="142"/>
                                  </p:stCondLst>
                                  <p:childTnLst>
                                    <p:animRot by="180000">
                                      <p:cBhvr>
                                        <p:cTn id="1649" dur="222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0" presetID="8" presetClass="emph" presetSubtype="0" repeatCount="indefinite" autoRev="1" fill="hold" grpId="1" nodeType="withEffect">
                                  <p:stCondLst>
                                    <p:cond delay="246"/>
                                  </p:stCondLst>
                                  <p:childTnLst>
                                    <p:animRot by="180000">
                                      <p:cBhvr>
                                        <p:cTn id="1651" dur="53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2" presetID="8" presetClass="emph" presetSubtype="0" repeatCount="indefinite" autoRev="1" fill="hold" grpId="1" nodeType="withEffect">
                                  <p:stCondLst>
                                    <p:cond delay="277"/>
                                  </p:stCondLst>
                                  <p:childTnLst>
                                    <p:animRot by="180000">
                                      <p:cBhvr>
                                        <p:cTn id="1653" dur="638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4" presetID="8" presetClass="emph" presetSubtype="0" repeatCount="indefinite" autoRev="1" fill="hold" grpId="1" nodeType="withEffect">
                                  <p:stCondLst>
                                    <p:cond delay="164"/>
                                  </p:stCondLst>
                                  <p:childTnLst>
                                    <p:animRot by="180000">
                                      <p:cBhvr>
                                        <p:cTn id="1655" dur="402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6" presetID="8" presetClass="emph" presetSubtype="0" repeatCount="indefinite" autoRev="1" fill="hold" grpId="1" nodeType="withEffect">
                                  <p:stCondLst>
                                    <p:cond delay="408"/>
                                  </p:stCondLst>
                                  <p:childTnLst>
                                    <p:animRot by="180000">
                                      <p:cBhvr>
                                        <p:cTn id="1657" dur="621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8" presetID="8" presetClass="emph" presetSubtype="0" repeatCount="indefinite" autoRev="1" fill="hold" grpId="1" nodeType="withEffect">
                                  <p:stCondLst>
                                    <p:cond delay="211"/>
                                  </p:stCondLst>
                                  <p:childTnLst>
                                    <p:animRot by="180000">
                                      <p:cBhvr>
                                        <p:cTn id="1659" dur="39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0" presetID="8" presetClass="emph" presetSubtype="0" repeatCount="indefinite" autoRev="1" fill="hold" grpId="1" nodeType="withEffect">
                                  <p:stCondLst>
                                    <p:cond delay="147"/>
                                  </p:stCondLst>
                                  <p:childTnLst>
                                    <p:animRot by="180000">
                                      <p:cBhvr>
                                        <p:cTn id="1661" dur="369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2" presetID="8" presetClass="emph" presetSubtype="0" repeatCount="indefinite" autoRev="1" fill="hold" grpId="1" nodeType="withEffect">
                                  <p:stCondLst>
                                    <p:cond delay="202"/>
                                  </p:stCondLst>
                                  <p:childTnLst>
                                    <p:animRot by="180000">
                                      <p:cBhvr>
                                        <p:cTn id="1663" dur="348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4" presetID="8" presetClass="emph" presetSubtype="0" repeatCount="indefinite" autoRev="1" fill="hold" grpId="1" nodeType="withEffect">
                                  <p:stCondLst>
                                    <p:cond delay="139"/>
                                  </p:stCondLst>
                                  <p:childTnLst>
                                    <p:animRot by="180000">
                                      <p:cBhvr>
                                        <p:cTn id="1665" dur="47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6" presetID="8" presetClass="emph" presetSubtype="0" repeatCount="indefinite" autoRev="1" fill="hold" grpId="1" nodeType="withEffect">
                                  <p:stCondLst>
                                    <p:cond delay="256"/>
                                  </p:stCondLst>
                                  <p:childTnLst>
                                    <p:animRot by="180000">
                                      <p:cBhvr>
                                        <p:cTn id="1667" dur="685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8" presetID="8" presetClass="emph" presetSubtype="0" repeatCount="indefinite" autoRev="1" fill="hold" grpId="1" nodeType="withEffect">
                                  <p:stCondLst>
                                    <p:cond delay="258"/>
                                  </p:stCondLst>
                                  <p:childTnLst>
                                    <p:animRot by="180000">
                                      <p:cBhvr>
                                        <p:cTn id="1669" dur="352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0" presetID="8" presetClass="emph" presetSubtype="0" repeatCount="indefinite" autoRev="1" fill="hold" grpId="1" nodeType="withEffect">
                                  <p:stCondLst>
                                    <p:cond delay="51"/>
                                  </p:stCondLst>
                                  <p:childTnLst>
                                    <p:animRot by="180000">
                                      <p:cBhvr>
                                        <p:cTn id="1671" dur="652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2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1673" dur="259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4" presetID="8" presetClass="emph" presetSubtype="0" repeatCount="indefinite" autoRev="1" fill="hold" grpId="1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180000">
                                      <p:cBhvr>
                                        <p:cTn id="1675" dur="661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6" presetID="8" presetClass="emph" presetSubtype="0" repeatCount="indefinite" autoRev="1" fill="hold" grpId="1" nodeType="withEffect">
                                  <p:stCondLst>
                                    <p:cond delay="65"/>
                                  </p:stCondLst>
                                  <p:childTnLst>
                                    <p:animRot by="180000">
                                      <p:cBhvr>
                                        <p:cTn id="1677" dur="474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8" presetID="8" presetClass="emph" presetSubtype="0" repeatCount="indefinite" autoRev="1" fill="hold" grpId="1" nodeType="withEffect">
                                  <p:stCondLst>
                                    <p:cond delay="308"/>
                                  </p:stCondLst>
                                  <p:childTnLst>
                                    <p:animRot by="180000">
                                      <p:cBhvr>
                                        <p:cTn id="1679" dur="271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0" presetID="8" presetClass="emph" presetSubtype="0" repeatCount="indefinite" autoRev="1" fill="hold" grpId="1" nodeType="withEffect">
                                  <p:stCondLst>
                                    <p:cond delay="154"/>
                                  </p:stCondLst>
                                  <p:childTnLst>
                                    <p:animRot by="180000">
                                      <p:cBhvr>
                                        <p:cTn id="1681" dur="578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2" presetID="8" presetClass="emph" presetSubtype="0" repeatCount="indefinite" autoRev="1" fill="hold" grpId="1" nodeType="withEffect">
                                  <p:stCondLst>
                                    <p:cond delay="3"/>
                                  </p:stCondLst>
                                  <p:childTnLst>
                                    <p:animRot by="180000">
                                      <p:cBhvr>
                                        <p:cTn id="1683" dur="285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4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1685" dur="374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6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1687" dur="481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8" presetID="8" presetClass="emph" presetSubtype="0" repeatCount="indefinite" autoRev="1" fill="hold" grpId="1" nodeType="withEffect">
                                  <p:stCondLst>
                                    <p:cond delay="240"/>
                                  </p:stCondLst>
                                  <p:childTnLst>
                                    <p:animRot by="180000">
                                      <p:cBhvr>
                                        <p:cTn id="1689" dur="422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0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1691" dur="461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2" presetID="8" presetClass="emph" presetSubtype="0" repeatCount="indefinite" autoRev="1" fill="hold" grpId="1" nodeType="withEffect">
                                  <p:stCondLst>
                                    <p:cond delay="410"/>
                                  </p:stCondLst>
                                  <p:childTnLst>
                                    <p:animRot by="180000">
                                      <p:cBhvr>
                                        <p:cTn id="1693" dur="203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4" presetID="8" presetClass="emph" presetSubtype="0" repeatCount="indefinite" autoRev="1" fill="hold" grpId="1" nodeType="withEffect">
                                  <p:stCondLst>
                                    <p:cond delay="320"/>
                                  </p:stCondLst>
                                  <p:childTnLst>
                                    <p:animRot by="180000">
                                      <p:cBhvr>
                                        <p:cTn id="1695" dur="629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6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1697" dur="413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8" presetID="8" presetClass="emph" presetSubtype="0" repeatCount="indefinite" autoRev="1" fill="hold" grpId="1" nodeType="withEffect">
                                  <p:stCondLst>
                                    <p:cond delay="333"/>
                                  </p:stCondLst>
                                  <p:childTnLst>
                                    <p:animRot by="180000">
                                      <p:cBhvr>
                                        <p:cTn id="1699" dur="291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0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1701" dur="369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2" presetID="8" presetClass="emph" presetSubtype="0" repeatCount="indefinite" autoRev="1" fill="hold" grpId="1" nodeType="withEffect">
                                  <p:stCondLst>
                                    <p:cond delay="404"/>
                                  </p:stCondLst>
                                  <p:childTnLst>
                                    <p:animRot by="180000">
                                      <p:cBhvr>
                                        <p:cTn id="1703" dur="383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4" presetID="8" presetClass="emph" presetSubtype="0" repeatCount="indefinite" autoRev="1" fill="hold" grpId="1" nodeType="withEffect">
                                  <p:stCondLst>
                                    <p:cond delay="356"/>
                                  </p:stCondLst>
                                  <p:childTnLst>
                                    <p:animRot by="180000">
                                      <p:cBhvr>
                                        <p:cTn id="1705" dur="481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6" presetID="8" presetClass="emph" presetSubtype="0" repeatCount="indefinite" autoRev="1" fill="hold" grpId="1" nodeType="withEffect">
                                  <p:stCondLst>
                                    <p:cond delay="284"/>
                                  </p:stCondLst>
                                  <p:childTnLst>
                                    <p:animRot by="180000">
                                      <p:cBhvr>
                                        <p:cTn id="1707" dur="605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8" presetID="8" presetClass="emph" presetSubtype="0" repeatCount="indefinite" autoRev="1" fill="hold" grpId="1" nodeType="withEffect">
                                  <p:stCondLst>
                                    <p:cond delay="476"/>
                                  </p:stCondLst>
                                  <p:childTnLst>
                                    <p:animRot by="180000">
                                      <p:cBhvr>
                                        <p:cTn id="1709" dur="513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49" grpId="0" animBg="1"/>
      <p:bldP spid="249" grpId="1" animBg="1"/>
      <p:bldP spid="250" grpId="0" animBg="1"/>
      <p:bldP spid="250" grpId="1" animBg="1"/>
      <p:bldP spid="251" grpId="0" animBg="1"/>
      <p:bldP spid="251" grpId="1" animBg="1"/>
      <p:bldP spid="252" grpId="0" animBg="1"/>
      <p:bldP spid="252" grpId="1" animBg="1"/>
      <p:bldP spid="253" grpId="0" animBg="1"/>
      <p:bldP spid="253" grpId="1" animBg="1"/>
      <p:bldP spid="254" grpId="0" animBg="1"/>
      <p:bldP spid="254" grpId="1" animBg="1"/>
      <p:bldP spid="255" grpId="0" animBg="1"/>
      <p:bldP spid="255" grpId="1" animBg="1"/>
      <p:bldP spid="256" grpId="0" animBg="1"/>
      <p:bldP spid="256" grpId="1" animBg="1"/>
      <p:bldP spid="257" grpId="0" animBg="1"/>
      <p:bldP spid="257" grpId="1" animBg="1"/>
      <p:bldP spid="258" grpId="0" animBg="1"/>
      <p:bldP spid="258" grpId="1" animBg="1"/>
      <p:bldP spid="259" grpId="0" animBg="1"/>
      <p:bldP spid="259" grpId="1" animBg="1"/>
      <p:bldP spid="260" grpId="0" animBg="1"/>
      <p:bldP spid="260" grpId="1" animBg="1"/>
      <p:bldP spid="261" grpId="0" animBg="1"/>
      <p:bldP spid="261" grpId="1" animBg="1"/>
      <p:bldP spid="262" grpId="0" animBg="1"/>
      <p:bldP spid="262" grpId="1" animBg="1"/>
      <p:bldP spid="263" grpId="0" animBg="1"/>
      <p:bldP spid="263" grpId="1" animBg="1"/>
      <p:bldP spid="264" grpId="0" animBg="1"/>
      <p:bldP spid="264" grpId="1" animBg="1"/>
      <p:bldP spid="265" grpId="0" animBg="1"/>
      <p:bldP spid="265" grpId="1" animBg="1"/>
      <p:bldP spid="266" grpId="0" animBg="1"/>
      <p:bldP spid="266" grpId="1" animBg="1"/>
      <p:bldP spid="267" grpId="0" animBg="1"/>
      <p:bldP spid="267" grpId="1" animBg="1"/>
      <p:bldP spid="268" grpId="0" animBg="1"/>
      <p:bldP spid="268" grpId="1" animBg="1"/>
      <p:bldP spid="269" grpId="0" animBg="1"/>
      <p:bldP spid="269" grpId="1" animBg="1"/>
      <p:bldP spid="270" grpId="0" animBg="1"/>
      <p:bldP spid="270" grpId="1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0" animBg="1"/>
      <p:bldP spid="285" grpId="1" animBg="1"/>
      <p:bldP spid="286" grpId="0" animBg="1"/>
      <p:bldP spid="286" grpId="1" animBg="1"/>
      <p:bldP spid="287" grpId="0" animBg="1"/>
      <p:bldP spid="287" grpId="1" animBg="1"/>
      <p:bldP spid="288" grpId="0" animBg="1"/>
      <p:bldP spid="288" grpId="1" animBg="1"/>
      <p:bldP spid="289" grpId="0" animBg="1"/>
      <p:bldP spid="289" grpId="1" animBg="1"/>
      <p:bldP spid="290" grpId="0" animBg="1"/>
      <p:bldP spid="290" grpId="1" animBg="1"/>
      <p:bldP spid="291" grpId="0" animBg="1"/>
      <p:bldP spid="291" grpId="1" animBg="1"/>
      <p:bldP spid="292" grpId="0" animBg="1"/>
      <p:bldP spid="292" grpId="1" animBg="1"/>
      <p:bldP spid="293" grpId="0" animBg="1"/>
      <p:bldP spid="293" grpId="1" animBg="1"/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7" grpId="0" animBg="1"/>
      <p:bldP spid="297" grpId="1" animBg="1"/>
      <p:bldP spid="298" grpId="0" animBg="1"/>
      <p:bldP spid="298" grpId="1" animBg="1"/>
      <p:bldP spid="299" grpId="0" animBg="1"/>
      <p:bldP spid="299" grpId="1" animBg="1"/>
      <p:bldP spid="300" grpId="0" animBg="1"/>
      <p:bldP spid="300" grpId="1" animBg="1"/>
      <p:bldP spid="301" grpId="0" animBg="1"/>
      <p:bldP spid="301" grpId="1" animBg="1"/>
      <p:bldP spid="302" grpId="0" animBg="1"/>
      <p:bldP spid="302" grpId="1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1" grpId="1" animBg="1"/>
      <p:bldP spid="312" grpId="0" animBg="1"/>
      <p:bldP spid="312" grpId="1" animBg="1"/>
      <p:bldP spid="313" grpId="0" animBg="1"/>
      <p:bldP spid="313" grpId="1" animBg="1"/>
      <p:bldP spid="314" grpId="0" animBg="1"/>
      <p:bldP spid="314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  <p:bldP spid="318" grpId="0" animBg="1"/>
      <p:bldP spid="318" grpId="1" animBg="1"/>
      <p:bldP spid="319" grpId="0" animBg="1"/>
      <p:bldP spid="319" grpId="1" animBg="1"/>
      <p:bldP spid="320" grpId="0" animBg="1"/>
      <p:bldP spid="320" grpId="1" animBg="1"/>
      <p:bldP spid="321" grpId="0" animBg="1"/>
      <p:bldP spid="321" grpId="1" animBg="1"/>
      <p:bldP spid="322" grpId="0" animBg="1"/>
      <p:bldP spid="322" grpId="1" animBg="1"/>
      <p:bldP spid="323" grpId="0" animBg="1"/>
      <p:bldP spid="323" grpId="1" animBg="1"/>
      <p:bldP spid="324" grpId="0" animBg="1"/>
      <p:bldP spid="324" grpId="1" animBg="1"/>
      <p:bldP spid="325" grpId="0" animBg="1"/>
      <p:bldP spid="325" grpId="1" animBg="1"/>
      <p:bldP spid="326" grpId="0" animBg="1"/>
      <p:bldP spid="326" grpId="1" animBg="1"/>
      <p:bldP spid="327" grpId="0" animBg="1"/>
      <p:bldP spid="327" grpId="1" animBg="1"/>
      <p:bldP spid="328" grpId="0" animBg="1"/>
      <p:bldP spid="328" grpId="1" animBg="1"/>
      <p:bldP spid="329" grpId="0" animBg="1"/>
      <p:bldP spid="329" grpId="1" animBg="1"/>
      <p:bldP spid="330" grpId="0" animBg="1"/>
      <p:bldP spid="330" grpId="1" animBg="1"/>
      <p:bldP spid="331" grpId="0" animBg="1"/>
      <p:bldP spid="331" grpId="1" animBg="1"/>
      <p:bldP spid="332" grpId="0" animBg="1"/>
      <p:bldP spid="332" grpId="1" animBg="1"/>
      <p:bldP spid="333" grpId="0" animBg="1"/>
      <p:bldP spid="333" grpId="1" animBg="1"/>
      <p:bldP spid="334" grpId="0" animBg="1"/>
      <p:bldP spid="334" grpId="1" animBg="1"/>
      <p:bldP spid="335" grpId="0" animBg="1"/>
      <p:bldP spid="335" grpId="1" animBg="1"/>
      <p:bldP spid="336" grpId="0" animBg="1"/>
      <p:bldP spid="336" grpId="1" animBg="1"/>
      <p:bldP spid="337" grpId="0" animBg="1"/>
      <p:bldP spid="337" grpId="1" animBg="1"/>
      <p:bldP spid="338" grpId="0" animBg="1"/>
      <p:bldP spid="338" grpId="1" animBg="1"/>
      <p:bldP spid="339" grpId="0" animBg="1"/>
      <p:bldP spid="339" grpId="1" animBg="1"/>
      <p:bldP spid="340" grpId="0" animBg="1"/>
      <p:bldP spid="340" grpId="1" animBg="1"/>
      <p:bldP spid="341" grpId="0" animBg="1"/>
      <p:bldP spid="341" grpId="1" animBg="1"/>
      <p:bldP spid="342" grpId="0" animBg="1"/>
      <p:bldP spid="342" grpId="1" animBg="1"/>
      <p:bldP spid="343" grpId="0" animBg="1"/>
      <p:bldP spid="343" grpId="1" animBg="1"/>
      <p:bldP spid="344" grpId="0" animBg="1"/>
      <p:bldP spid="344" grpId="1" animBg="1"/>
      <p:bldP spid="345" grpId="0" animBg="1"/>
      <p:bldP spid="345" grpId="1" animBg="1"/>
      <p:bldP spid="346" grpId="0" animBg="1"/>
      <p:bldP spid="346" grpId="1" animBg="1"/>
      <p:bldP spid="347" grpId="0" animBg="1"/>
      <p:bldP spid="347" grpId="1" animBg="1"/>
      <p:bldP spid="348" grpId="0" animBg="1"/>
      <p:bldP spid="348" grpId="1" animBg="1"/>
      <p:bldP spid="349" grpId="0" animBg="1"/>
      <p:bldP spid="349" grpId="1" animBg="1"/>
      <p:bldP spid="350" grpId="0" animBg="1"/>
      <p:bldP spid="350" grpId="1" animBg="1"/>
      <p:bldP spid="351" grpId="0" animBg="1"/>
      <p:bldP spid="3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467544" y="0"/>
            <a:ext cx="8229600" cy="8230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Calibri" pitchFamily="34" charset="0"/>
                <a:ea typeface="黑体" pitchFamily="49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Calibri" pitchFamily="34" charset="0"/>
                <a:ea typeface="黑体" pitchFamily="49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Calibri" pitchFamily="34" charset="0"/>
                <a:ea typeface="黑体" pitchFamily="49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Calibri" pitchFamily="34" charset="0"/>
                <a:ea typeface="黑体" pitchFamily="49" charset="-122"/>
              </a:defRPr>
            </a:lvl5pPr>
            <a:lvl6pPr marL="342900"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Calibri" pitchFamily="34" charset="0"/>
                <a:ea typeface="黑体" pitchFamily="49" charset="-122"/>
              </a:defRPr>
            </a:lvl6pPr>
            <a:lvl7pPr marL="685800"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Calibri" pitchFamily="34" charset="0"/>
                <a:ea typeface="黑体" pitchFamily="49" charset="-122"/>
              </a:defRPr>
            </a:lvl7pPr>
            <a:lvl8pPr marL="1028700"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Calibri" pitchFamily="34" charset="0"/>
                <a:ea typeface="黑体" pitchFamily="49" charset="-122"/>
              </a:defRPr>
            </a:lvl8pPr>
            <a:lvl9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Calibri" pitchFamily="34" charset="0"/>
                <a:ea typeface="黑体" pitchFamily="49" charset="-122"/>
              </a:defRPr>
            </a:lvl9pPr>
          </a:lstStyle>
          <a:p>
            <a:pPr algn="ctr"/>
            <a:r>
              <a:rPr lang="tr-TR" sz="6000" dirty="0">
                <a:latin typeface="Mistral" panose="03090702030407020403" pitchFamily="66" charset="0"/>
              </a:rPr>
              <a:t>SIFIR ATIK HİYERARŞİSİ</a:t>
            </a:r>
          </a:p>
        </p:txBody>
      </p:sp>
      <p:graphicFrame>
        <p:nvGraphicFramePr>
          <p:cNvPr id="3" name="İçerik Yer Tutucus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4266487"/>
              </p:ext>
            </p:extLst>
          </p:nvPr>
        </p:nvGraphicFramePr>
        <p:xfrm>
          <a:off x="314502" y="955690"/>
          <a:ext cx="6965185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</a:t>
            </a:fld>
            <a:endParaRPr lang="tr-T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ayt Numarası Yer Tutucusu 2"/>
          <p:cNvSpPr txBox="1">
            <a:spLocks/>
          </p:cNvSpPr>
          <p:nvPr/>
        </p:nvSpPr>
        <p:spPr bwMode="auto"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ayt Numarası Yer Tutucusu 2"/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DB223CD-CA16-6A41-B9A4-B75A144A35C3}" type="slidenum">
              <a:rPr lang="en-US" sz="9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837"/>
          <p:cNvSpPr>
            <a:spLocks/>
          </p:cNvSpPr>
          <p:nvPr/>
        </p:nvSpPr>
        <p:spPr bwMode="auto">
          <a:xfrm>
            <a:off x="1093438" y="4589100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" name="Freeform 838"/>
          <p:cNvSpPr>
            <a:spLocks/>
          </p:cNvSpPr>
          <p:nvPr/>
        </p:nvSpPr>
        <p:spPr bwMode="auto">
          <a:xfrm>
            <a:off x="1380379" y="4649822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" name="Freeform 839"/>
          <p:cNvSpPr>
            <a:spLocks/>
          </p:cNvSpPr>
          <p:nvPr/>
        </p:nvSpPr>
        <p:spPr bwMode="auto">
          <a:xfrm>
            <a:off x="862458" y="4583147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" name="Freeform 840"/>
          <p:cNvSpPr>
            <a:spLocks/>
          </p:cNvSpPr>
          <p:nvPr/>
        </p:nvSpPr>
        <p:spPr bwMode="auto">
          <a:xfrm>
            <a:off x="1537543" y="4546238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" name="Freeform 841"/>
          <p:cNvSpPr>
            <a:spLocks/>
          </p:cNvSpPr>
          <p:nvPr/>
        </p:nvSpPr>
        <p:spPr bwMode="auto">
          <a:xfrm>
            <a:off x="1812576" y="4542665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" name="Freeform 842"/>
          <p:cNvSpPr>
            <a:spLocks/>
          </p:cNvSpPr>
          <p:nvPr/>
        </p:nvSpPr>
        <p:spPr bwMode="auto">
          <a:xfrm>
            <a:off x="2028080" y="4702209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" name="Freeform 843"/>
          <p:cNvSpPr>
            <a:spLocks/>
          </p:cNvSpPr>
          <p:nvPr/>
        </p:nvSpPr>
        <p:spPr bwMode="auto">
          <a:xfrm>
            <a:off x="2365026" y="4629581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" name="Freeform 844"/>
          <p:cNvSpPr>
            <a:spLocks/>
          </p:cNvSpPr>
          <p:nvPr/>
        </p:nvSpPr>
        <p:spPr bwMode="auto">
          <a:xfrm>
            <a:off x="2247154" y="508440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" name="Freeform 845"/>
          <p:cNvSpPr>
            <a:spLocks/>
          </p:cNvSpPr>
          <p:nvPr/>
        </p:nvSpPr>
        <p:spPr bwMode="auto">
          <a:xfrm>
            <a:off x="414783" y="4586719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" name="Freeform 846"/>
          <p:cNvSpPr>
            <a:spLocks/>
          </p:cNvSpPr>
          <p:nvPr/>
        </p:nvSpPr>
        <p:spPr bwMode="auto">
          <a:xfrm>
            <a:off x="558849" y="4772456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" name="Freeform 847"/>
          <p:cNvSpPr>
            <a:spLocks/>
          </p:cNvSpPr>
          <p:nvPr/>
        </p:nvSpPr>
        <p:spPr bwMode="auto">
          <a:xfrm>
            <a:off x="93314" y="4487897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" name="Freeform 848"/>
          <p:cNvSpPr>
            <a:spLocks/>
          </p:cNvSpPr>
          <p:nvPr/>
        </p:nvSpPr>
        <p:spPr bwMode="auto">
          <a:xfrm>
            <a:off x="249286" y="4820081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" name="Freeform 849"/>
          <p:cNvSpPr>
            <a:spLocks/>
          </p:cNvSpPr>
          <p:nvPr/>
        </p:nvSpPr>
        <p:spPr bwMode="auto">
          <a:xfrm>
            <a:off x="143320" y="4622437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" name="Freeform 850"/>
          <p:cNvSpPr>
            <a:spLocks/>
          </p:cNvSpPr>
          <p:nvPr/>
        </p:nvSpPr>
        <p:spPr bwMode="auto">
          <a:xfrm>
            <a:off x="2546002" y="4597434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" name="Freeform 855"/>
          <p:cNvSpPr>
            <a:spLocks/>
          </p:cNvSpPr>
          <p:nvPr/>
        </p:nvSpPr>
        <p:spPr bwMode="auto">
          <a:xfrm>
            <a:off x="362395" y="469506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" name="Freeform 856"/>
          <p:cNvSpPr>
            <a:spLocks/>
          </p:cNvSpPr>
          <p:nvPr/>
        </p:nvSpPr>
        <p:spPr bwMode="auto">
          <a:xfrm>
            <a:off x="598139" y="4540284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" name="Freeform 857"/>
          <p:cNvSpPr>
            <a:spLocks/>
          </p:cNvSpPr>
          <p:nvPr/>
        </p:nvSpPr>
        <p:spPr bwMode="auto">
          <a:xfrm>
            <a:off x="993426" y="4776028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" name="Freeform 858"/>
          <p:cNvSpPr>
            <a:spLocks/>
          </p:cNvSpPr>
          <p:nvPr/>
        </p:nvSpPr>
        <p:spPr bwMode="auto">
          <a:xfrm>
            <a:off x="1186308" y="4674825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" name="Freeform 859"/>
          <p:cNvSpPr>
            <a:spLocks/>
          </p:cNvSpPr>
          <p:nvPr/>
        </p:nvSpPr>
        <p:spPr bwMode="auto">
          <a:xfrm>
            <a:off x="1466105" y="4815319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" name="Freeform 860"/>
          <p:cNvSpPr>
            <a:spLocks/>
          </p:cNvSpPr>
          <p:nvPr/>
        </p:nvSpPr>
        <p:spPr bwMode="auto">
          <a:xfrm>
            <a:off x="1719708" y="4477181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" name="Freeform 861"/>
          <p:cNvSpPr>
            <a:spLocks/>
          </p:cNvSpPr>
          <p:nvPr/>
        </p:nvSpPr>
        <p:spPr bwMode="auto">
          <a:xfrm>
            <a:off x="1997123" y="5218940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" name="Freeform 862"/>
          <p:cNvSpPr>
            <a:spLocks/>
          </p:cNvSpPr>
          <p:nvPr/>
        </p:nvSpPr>
        <p:spPr bwMode="auto">
          <a:xfrm>
            <a:off x="1850677" y="4587909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" name="Freeform 863"/>
          <p:cNvSpPr>
            <a:spLocks/>
          </p:cNvSpPr>
          <p:nvPr/>
        </p:nvSpPr>
        <p:spPr bwMode="auto">
          <a:xfrm>
            <a:off x="2131663" y="4493850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" name="Freeform 864"/>
          <p:cNvSpPr>
            <a:spLocks/>
          </p:cNvSpPr>
          <p:nvPr/>
        </p:nvSpPr>
        <p:spPr bwMode="auto">
          <a:xfrm>
            <a:off x="2416224" y="4973672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" name="Freeform 869"/>
          <p:cNvSpPr>
            <a:spLocks/>
          </p:cNvSpPr>
          <p:nvPr/>
        </p:nvSpPr>
        <p:spPr bwMode="auto">
          <a:xfrm>
            <a:off x="24257" y="492247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6" name="Freeform 870"/>
          <p:cNvSpPr>
            <a:spLocks/>
          </p:cNvSpPr>
          <p:nvPr/>
        </p:nvSpPr>
        <p:spPr bwMode="auto">
          <a:xfrm>
            <a:off x="-147193" y="4679587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7" name="Freeform 871"/>
          <p:cNvSpPr>
            <a:spLocks/>
          </p:cNvSpPr>
          <p:nvPr/>
        </p:nvSpPr>
        <p:spPr bwMode="auto">
          <a:xfrm>
            <a:off x="190945" y="5114165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8" name="Freeform 873"/>
          <p:cNvSpPr>
            <a:spLocks/>
          </p:cNvSpPr>
          <p:nvPr/>
        </p:nvSpPr>
        <p:spPr bwMode="auto">
          <a:xfrm>
            <a:off x="192136" y="4586719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9" name="Freeform 874"/>
          <p:cNvSpPr>
            <a:spLocks/>
          </p:cNvSpPr>
          <p:nvPr/>
        </p:nvSpPr>
        <p:spPr bwMode="auto">
          <a:xfrm>
            <a:off x="737442" y="4872469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0" name="Freeform 875"/>
          <p:cNvSpPr>
            <a:spLocks/>
          </p:cNvSpPr>
          <p:nvPr/>
        </p:nvSpPr>
        <p:spPr bwMode="auto">
          <a:xfrm>
            <a:off x="1585167" y="4751025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1" name="Freeform 876"/>
          <p:cNvSpPr>
            <a:spLocks/>
          </p:cNvSpPr>
          <p:nvPr/>
        </p:nvSpPr>
        <p:spPr bwMode="auto">
          <a:xfrm>
            <a:off x="2216199" y="4606959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2" name="Freeform 877"/>
          <p:cNvSpPr>
            <a:spLocks/>
          </p:cNvSpPr>
          <p:nvPr/>
        </p:nvSpPr>
        <p:spPr bwMode="auto">
          <a:xfrm>
            <a:off x="2249536" y="4991531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3" name="Freeform 882"/>
          <p:cNvSpPr>
            <a:spLocks/>
          </p:cNvSpPr>
          <p:nvPr/>
        </p:nvSpPr>
        <p:spPr bwMode="auto">
          <a:xfrm>
            <a:off x="-47180" y="4776028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4" name="Freeform 883"/>
          <p:cNvSpPr>
            <a:spLocks/>
          </p:cNvSpPr>
          <p:nvPr/>
        </p:nvSpPr>
        <p:spPr bwMode="auto">
          <a:xfrm>
            <a:off x="195708" y="5157028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5" name="Freeform 884"/>
          <p:cNvSpPr>
            <a:spLocks/>
          </p:cNvSpPr>
          <p:nvPr/>
        </p:nvSpPr>
        <p:spPr bwMode="auto">
          <a:xfrm>
            <a:off x="64738" y="4358118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6" name="Freeform 886"/>
          <p:cNvSpPr>
            <a:spLocks/>
          </p:cNvSpPr>
          <p:nvPr/>
        </p:nvSpPr>
        <p:spPr bwMode="auto">
          <a:xfrm>
            <a:off x="683863" y="4536713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7" name="Freeform 887"/>
          <p:cNvSpPr>
            <a:spLocks/>
          </p:cNvSpPr>
          <p:nvPr/>
        </p:nvSpPr>
        <p:spPr bwMode="auto">
          <a:xfrm>
            <a:off x="1870917" y="4565288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8" name="Freeform 888"/>
          <p:cNvSpPr>
            <a:spLocks/>
          </p:cNvSpPr>
          <p:nvPr/>
        </p:nvSpPr>
        <p:spPr bwMode="auto">
          <a:xfrm>
            <a:off x="1691133" y="478079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9" name="Freeform 889"/>
          <p:cNvSpPr>
            <a:spLocks/>
          </p:cNvSpPr>
          <p:nvPr/>
        </p:nvSpPr>
        <p:spPr bwMode="auto">
          <a:xfrm>
            <a:off x="1814958" y="5218940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0" name="Freeform 890"/>
          <p:cNvSpPr>
            <a:spLocks/>
          </p:cNvSpPr>
          <p:nvPr/>
        </p:nvSpPr>
        <p:spPr bwMode="auto">
          <a:xfrm>
            <a:off x="2087611" y="4691494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1" name="Freeform 891"/>
          <p:cNvSpPr>
            <a:spLocks/>
          </p:cNvSpPr>
          <p:nvPr/>
        </p:nvSpPr>
        <p:spPr bwMode="auto">
          <a:xfrm>
            <a:off x="2513854" y="4534331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2" name="Freeform 892"/>
          <p:cNvSpPr>
            <a:spLocks/>
          </p:cNvSpPr>
          <p:nvPr/>
        </p:nvSpPr>
        <p:spPr bwMode="auto">
          <a:xfrm>
            <a:off x="2499568" y="4590291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3" name="Freeform 893"/>
          <p:cNvSpPr>
            <a:spLocks/>
          </p:cNvSpPr>
          <p:nvPr/>
        </p:nvSpPr>
        <p:spPr bwMode="auto">
          <a:xfrm>
            <a:off x="2480517" y="5103450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4" name="Freeform 896"/>
          <p:cNvSpPr>
            <a:spLocks/>
          </p:cNvSpPr>
          <p:nvPr/>
        </p:nvSpPr>
        <p:spPr bwMode="auto">
          <a:xfrm>
            <a:off x="792211" y="4837940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5" name="Freeform 897"/>
          <p:cNvSpPr>
            <a:spLocks/>
          </p:cNvSpPr>
          <p:nvPr/>
        </p:nvSpPr>
        <p:spPr bwMode="auto">
          <a:xfrm>
            <a:off x="1058911" y="4937953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6" name="Freeform 898"/>
          <p:cNvSpPr>
            <a:spLocks/>
          </p:cNvSpPr>
          <p:nvPr/>
        </p:nvSpPr>
        <p:spPr bwMode="auto">
          <a:xfrm>
            <a:off x="1597073" y="4949859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7" name="Freeform 899"/>
          <p:cNvSpPr>
            <a:spLocks/>
          </p:cNvSpPr>
          <p:nvPr/>
        </p:nvSpPr>
        <p:spPr bwMode="auto">
          <a:xfrm>
            <a:off x="611236" y="5228465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8" name="Freeform 900"/>
          <p:cNvSpPr>
            <a:spLocks/>
          </p:cNvSpPr>
          <p:nvPr/>
        </p:nvSpPr>
        <p:spPr bwMode="auto">
          <a:xfrm>
            <a:off x="512414" y="4961765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9" name="Freeform 901"/>
          <p:cNvSpPr>
            <a:spLocks/>
          </p:cNvSpPr>
          <p:nvPr/>
        </p:nvSpPr>
        <p:spPr bwMode="auto">
          <a:xfrm>
            <a:off x="296911" y="4454559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0" name="Freeform 902"/>
          <p:cNvSpPr>
            <a:spLocks/>
          </p:cNvSpPr>
          <p:nvPr/>
        </p:nvSpPr>
        <p:spPr bwMode="auto">
          <a:xfrm>
            <a:off x="321914" y="4628390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1" name="Freeform 903"/>
          <p:cNvSpPr>
            <a:spLocks/>
          </p:cNvSpPr>
          <p:nvPr/>
        </p:nvSpPr>
        <p:spPr bwMode="auto">
          <a:xfrm>
            <a:off x="98076" y="4842703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2" name="Freeform 904"/>
          <p:cNvSpPr>
            <a:spLocks/>
          </p:cNvSpPr>
          <p:nvPr/>
        </p:nvSpPr>
        <p:spPr bwMode="auto">
          <a:xfrm>
            <a:off x="-225774" y="4475990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3" name="Freeform 905"/>
          <p:cNvSpPr>
            <a:spLocks/>
          </p:cNvSpPr>
          <p:nvPr/>
        </p:nvSpPr>
        <p:spPr bwMode="auto">
          <a:xfrm>
            <a:off x="2565052" y="4697447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4" name="Freeform 906"/>
          <p:cNvSpPr>
            <a:spLocks/>
          </p:cNvSpPr>
          <p:nvPr/>
        </p:nvSpPr>
        <p:spPr bwMode="auto">
          <a:xfrm>
            <a:off x="2322164" y="4716497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5" name="Freeform 912"/>
          <p:cNvSpPr>
            <a:spLocks/>
          </p:cNvSpPr>
          <p:nvPr/>
        </p:nvSpPr>
        <p:spPr bwMode="auto">
          <a:xfrm>
            <a:off x="2454323" y="4590290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6" name="Freeform 913"/>
          <p:cNvSpPr>
            <a:spLocks/>
          </p:cNvSpPr>
          <p:nvPr/>
        </p:nvSpPr>
        <p:spPr bwMode="auto">
          <a:xfrm>
            <a:off x="1482773" y="4831988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7" name="Freeform 914"/>
          <p:cNvSpPr>
            <a:spLocks/>
          </p:cNvSpPr>
          <p:nvPr/>
        </p:nvSpPr>
        <p:spPr bwMode="auto">
          <a:xfrm>
            <a:off x="1273223" y="4462894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8" name="Freeform 915"/>
          <p:cNvSpPr>
            <a:spLocks/>
          </p:cNvSpPr>
          <p:nvPr/>
        </p:nvSpPr>
        <p:spPr bwMode="auto">
          <a:xfrm>
            <a:off x="2035223" y="5042728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9" name="Freeform 916"/>
          <p:cNvSpPr>
            <a:spLocks/>
          </p:cNvSpPr>
          <p:nvPr/>
        </p:nvSpPr>
        <p:spPr bwMode="auto">
          <a:xfrm>
            <a:off x="493364" y="4765313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0" name="Freeform 917"/>
          <p:cNvSpPr>
            <a:spLocks/>
          </p:cNvSpPr>
          <p:nvPr/>
        </p:nvSpPr>
        <p:spPr bwMode="auto">
          <a:xfrm>
            <a:off x="1701848" y="4870088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1" name="Freeform 918"/>
          <p:cNvSpPr>
            <a:spLocks/>
          </p:cNvSpPr>
          <p:nvPr/>
        </p:nvSpPr>
        <p:spPr bwMode="auto">
          <a:xfrm>
            <a:off x="2617438" y="4680778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2" name="Freeform 919"/>
          <p:cNvSpPr>
            <a:spLocks/>
          </p:cNvSpPr>
          <p:nvPr/>
        </p:nvSpPr>
        <p:spPr bwMode="auto">
          <a:xfrm>
            <a:off x="2250726" y="4647440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3" name="Freeform 837"/>
          <p:cNvSpPr>
            <a:spLocks/>
          </p:cNvSpPr>
          <p:nvPr/>
        </p:nvSpPr>
        <p:spPr bwMode="auto">
          <a:xfrm>
            <a:off x="4496720" y="4589100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4" name="Freeform 838"/>
          <p:cNvSpPr>
            <a:spLocks/>
          </p:cNvSpPr>
          <p:nvPr/>
        </p:nvSpPr>
        <p:spPr bwMode="auto">
          <a:xfrm>
            <a:off x="4783661" y="4649822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5" name="Freeform 839"/>
          <p:cNvSpPr>
            <a:spLocks/>
          </p:cNvSpPr>
          <p:nvPr/>
        </p:nvSpPr>
        <p:spPr bwMode="auto">
          <a:xfrm>
            <a:off x="4265740" y="4583147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6" name="Freeform 840"/>
          <p:cNvSpPr>
            <a:spLocks/>
          </p:cNvSpPr>
          <p:nvPr/>
        </p:nvSpPr>
        <p:spPr bwMode="auto">
          <a:xfrm>
            <a:off x="4940824" y="4546238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7" name="Freeform 841"/>
          <p:cNvSpPr>
            <a:spLocks/>
          </p:cNvSpPr>
          <p:nvPr/>
        </p:nvSpPr>
        <p:spPr bwMode="auto">
          <a:xfrm>
            <a:off x="5215858" y="4542665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8" name="Freeform 842"/>
          <p:cNvSpPr>
            <a:spLocks/>
          </p:cNvSpPr>
          <p:nvPr/>
        </p:nvSpPr>
        <p:spPr bwMode="auto">
          <a:xfrm>
            <a:off x="5431362" y="4702209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9" name="Freeform 843"/>
          <p:cNvSpPr>
            <a:spLocks/>
          </p:cNvSpPr>
          <p:nvPr/>
        </p:nvSpPr>
        <p:spPr bwMode="auto">
          <a:xfrm>
            <a:off x="5768308" y="4629581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0" name="Freeform 844"/>
          <p:cNvSpPr>
            <a:spLocks/>
          </p:cNvSpPr>
          <p:nvPr/>
        </p:nvSpPr>
        <p:spPr bwMode="auto">
          <a:xfrm>
            <a:off x="5650436" y="508440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1" name="Freeform 845"/>
          <p:cNvSpPr>
            <a:spLocks/>
          </p:cNvSpPr>
          <p:nvPr/>
        </p:nvSpPr>
        <p:spPr bwMode="auto">
          <a:xfrm>
            <a:off x="3818064" y="4586719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2" name="Freeform 846"/>
          <p:cNvSpPr>
            <a:spLocks/>
          </p:cNvSpPr>
          <p:nvPr/>
        </p:nvSpPr>
        <p:spPr bwMode="auto">
          <a:xfrm>
            <a:off x="3962130" y="4772456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3" name="Freeform 847"/>
          <p:cNvSpPr>
            <a:spLocks/>
          </p:cNvSpPr>
          <p:nvPr/>
        </p:nvSpPr>
        <p:spPr bwMode="auto">
          <a:xfrm>
            <a:off x="3496596" y="4487897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4" name="Freeform 848"/>
          <p:cNvSpPr>
            <a:spLocks/>
          </p:cNvSpPr>
          <p:nvPr/>
        </p:nvSpPr>
        <p:spPr bwMode="auto">
          <a:xfrm>
            <a:off x="3652567" y="4820081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5" name="Freeform 849"/>
          <p:cNvSpPr>
            <a:spLocks/>
          </p:cNvSpPr>
          <p:nvPr/>
        </p:nvSpPr>
        <p:spPr bwMode="auto">
          <a:xfrm>
            <a:off x="3546601" y="4622437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6" name="Freeform 850"/>
          <p:cNvSpPr>
            <a:spLocks/>
          </p:cNvSpPr>
          <p:nvPr/>
        </p:nvSpPr>
        <p:spPr bwMode="auto">
          <a:xfrm>
            <a:off x="5949283" y="4597434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7" name="Freeform 851"/>
          <p:cNvSpPr>
            <a:spLocks/>
          </p:cNvSpPr>
          <p:nvPr/>
        </p:nvSpPr>
        <p:spPr bwMode="auto">
          <a:xfrm>
            <a:off x="6236224" y="4812938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8" name="Freeform 852"/>
          <p:cNvSpPr>
            <a:spLocks/>
          </p:cNvSpPr>
          <p:nvPr/>
        </p:nvSpPr>
        <p:spPr bwMode="auto">
          <a:xfrm>
            <a:off x="6325521" y="449027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9" name="Freeform 853"/>
          <p:cNvSpPr>
            <a:spLocks/>
          </p:cNvSpPr>
          <p:nvPr/>
        </p:nvSpPr>
        <p:spPr bwMode="auto">
          <a:xfrm>
            <a:off x="6644608" y="4854609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0" name="Freeform 854"/>
          <p:cNvSpPr>
            <a:spLocks/>
          </p:cNvSpPr>
          <p:nvPr/>
        </p:nvSpPr>
        <p:spPr bwMode="auto">
          <a:xfrm>
            <a:off x="6701758" y="4643869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1" name="Freeform 855"/>
          <p:cNvSpPr>
            <a:spLocks/>
          </p:cNvSpPr>
          <p:nvPr/>
        </p:nvSpPr>
        <p:spPr bwMode="auto">
          <a:xfrm>
            <a:off x="3765677" y="469506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2" name="Freeform 856"/>
          <p:cNvSpPr>
            <a:spLocks/>
          </p:cNvSpPr>
          <p:nvPr/>
        </p:nvSpPr>
        <p:spPr bwMode="auto">
          <a:xfrm>
            <a:off x="4001421" y="4540284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3" name="Freeform 857"/>
          <p:cNvSpPr>
            <a:spLocks/>
          </p:cNvSpPr>
          <p:nvPr/>
        </p:nvSpPr>
        <p:spPr bwMode="auto">
          <a:xfrm>
            <a:off x="4396708" y="4776028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4" name="Freeform 858"/>
          <p:cNvSpPr>
            <a:spLocks/>
          </p:cNvSpPr>
          <p:nvPr/>
        </p:nvSpPr>
        <p:spPr bwMode="auto">
          <a:xfrm>
            <a:off x="4589589" y="4674825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5" name="Freeform 859"/>
          <p:cNvSpPr>
            <a:spLocks/>
          </p:cNvSpPr>
          <p:nvPr/>
        </p:nvSpPr>
        <p:spPr bwMode="auto">
          <a:xfrm>
            <a:off x="4869387" y="4815319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6" name="Freeform 860"/>
          <p:cNvSpPr>
            <a:spLocks/>
          </p:cNvSpPr>
          <p:nvPr/>
        </p:nvSpPr>
        <p:spPr bwMode="auto">
          <a:xfrm>
            <a:off x="5122989" y="4477181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7" name="Freeform 861"/>
          <p:cNvSpPr>
            <a:spLocks/>
          </p:cNvSpPr>
          <p:nvPr/>
        </p:nvSpPr>
        <p:spPr bwMode="auto">
          <a:xfrm>
            <a:off x="5400405" y="5218940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8" name="Freeform 862"/>
          <p:cNvSpPr>
            <a:spLocks/>
          </p:cNvSpPr>
          <p:nvPr/>
        </p:nvSpPr>
        <p:spPr bwMode="auto">
          <a:xfrm>
            <a:off x="5253958" y="4587909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9" name="Freeform 863"/>
          <p:cNvSpPr>
            <a:spLocks/>
          </p:cNvSpPr>
          <p:nvPr/>
        </p:nvSpPr>
        <p:spPr bwMode="auto">
          <a:xfrm>
            <a:off x="5534945" y="4493850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0" name="Freeform 864"/>
          <p:cNvSpPr>
            <a:spLocks/>
          </p:cNvSpPr>
          <p:nvPr/>
        </p:nvSpPr>
        <p:spPr bwMode="auto">
          <a:xfrm>
            <a:off x="5819505" y="4973672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1" name="Freeform 865"/>
          <p:cNvSpPr>
            <a:spLocks/>
          </p:cNvSpPr>
          <p:nvPr/>
        </p:nvSpPr>
        <p:spPr bwMode="auto">
          <a:xfrm>
            <a:off x="6090968" y="4935572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2" name="Freeform 866"/>
          <p:cNvSpPr>
            <a:spLocks/>
          </p:cNvSpPr>
          <p:nvPr/>
        </p:nvSpPr>
        <p:spPr bwMode="auto">
          <a:xfrm>
            <a:off x="6130258" y="464267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3" name="Freeform 867"/>
          <p:cNvSpPr>
            <a:spLocks/>
          </p:cNvSpPr>
          <p:nvPr/>
        </p:nvSpPr>
        <p:spPr bwMode="auto">
          <a:xfrm>
            <a:off x="6354096" y="4574812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4" name="Freeform 868"/>
          <p:cNvSpPr>
            <a:spLocks/>
          </p:cNvSpPr>
          <p:nvPr/>
        </p:nvSpPr>
        <p:spPr bwMode="auto">
          <a:xfrm>
            <a:off x="6777958" y="4639107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5" name="Freeform 869"/>
          <p:cNvSpPr>
            <a:spLocks/>
          </p:cNvSpPr>
          <p:nvPr/>
        </p:nvSpPr>
        <p:spPr bwMode="auto">
          <a:xfrm>
            <a:off x="3427539" y="492247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6" name="Freeform 870"/>
          <p:cNvSpPr>
            <a:spLocks/>
          </p:cNvSpPr>
          <p:nvPr/>
        </p:nvSpPr>
        <p:spPr bwMode="auto">
          <a:xfrm>
            <a:off x="3256089" y="4679587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7" name="Freeform 871"/>
          <p:cNvSpPr>
            <a:spLocks/>
          </p:cNvSpPr>
          <p:nvPr/>
        </p:nvSpPr>
        <p:spPr bwMode="auto">
          <a:xfrm>
            <a:off x="3594226" y="5114165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8" name="Freeform 872"/>
          <p:cNvSpPr>
            <a:spLocks/>
          </p:cNvSpPr>
          <p:nvPr/>
        </p:nvSpPr>
        <p:spPr bwMode="auto">
          <a:xfrm>
            <a:off x="3031061" y="4747453"/>
            <a:ext cx="182166" cy="515541"/>
          </a:xfrm>
          <a:custGeom>
            <a:avLst/>
            <a:gdLst>
              <a:gd name="T0" fmla="*/ 139 w 254"/>
              <a:gd name="T1" fmla="*/ 387 h 722"/>
              <a:gd name="T2" fmla="*/ 125 w 254"/>
              <a:gd name="T3" fmla="*/ 363 h 722"/>
              <a:gd name="T4" fmla="*/ 123 w 254"/>
              <a:gd name="T5" fmla="*/ 360 h 722"/>
              <a:gd name="T6" fmla="*/ 123 w 254"/>
              <a:gd name="T7" fmla="*/ 359 h 722"/>
              <a:gd name="T8" fmla="*/ 123 w 254"/>
              <a:gd name="T9" fmla="*/ 359 h 722"/>
              <a:gd name="T10" fmla="*/ 119 w 254"/>
              <a:gd name="T11" fmla="*/ 348 h 722"/>
              <a:gd name="T12" fmla="*/ 110 w 254"/>
              <a:gd name="T13" fmla="*/ 323 h 722"/>
              <a:gd name="T14" fmla="*/ 110 w 254"/>
              <a:gd name="T15" fmla="*/ 322 h 722"/>
              <a:gd name="T16" fmla="*/ 110 w 254"/>
              <a:gd name="T17" fmla="*/ 320 h 722"/>
              <a:gd name="T18" fmla="*/ 109 w 254"/>
              <a:gd name="T19" fmla="*/ 310 h 722"/>
              <a:gd name="T20" fmla="*/ 108 w 254"/>
              <a:gd name="T21" fmla="*/ 289 h 722"/>
              <a:gd name="T22" fmla="*/ 107 w 254"/>
              <a:gd name="T23" fmla="*/ 257 h 722"/>
              <a:gd name="T24" fmla="*/ 86 w 254"/>
              <a:gd name="T25" fmla="*/ 189 h 722"/>
              <a:gd name="T26" fmla="*/ 12 w 254"/>
              <a:gd name="T27" fmla="*/ 21 h 722"/>
              <a:gd name="T28" fmla="*/ 4 w 254"/>
              <a:gd name="T29" fmla="*/ 23 h 722"/>
              <a:gd name="T30" fmla="*/ 132 w 254"/>
              <a:gd name="T31" fmla="*/ 500 h 722"/>
              <a:gd name="T32" fmla="*/ 187 w 254"/>
              <a:gd name="T33" fmla="*/ 684 h 722"/>
              <a:gd name="T34" fmla="*/ 228 w 254"/>
              <a:gd name="T35" fmla="*/ 722 h 722"/>
              <a:gd name="T36" fmla="*/ 252 w 254"/>
              <a:gd name="T37" fmla="*/ 714 h 722"/>
              <a:gd name="T38" fmla="*/ 248 w 254"/>
              <a:gd name="T39" fmla="*/ 706 h 722"/>
              <a:gd name="T40" fmla="*/ 182 w 254"/>
              <a:gd name="T41" fmla="*/ 544 h 722"/>
              <a:gd name="T42" fmla="*/ 139 w 254"/>
              <a:gd name="T43" fmla="*/ 387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4" h="722">
                <a:moveTo>
                  <a:pt x="139" y="387"/>
                </a:moveTo>
                <a:cubicBezTo>
                  <a:pt x="134" y="377"/>
                  <a:pt x="129" y="371"/>
                  <a:pt x="125" y="363"/>
                </a:cubicBezTo>
                <a:cubicBezTo>
                  <a:pt x="123" y="360"/>
                  <a:pt x="123" y="360"/>
                  <a:pt x="123" y="360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4" y="363"/>
                  <a:pt x="119" y="348"/>
                </a:cubicBezTo>
                <a:cubicBezTo>
                  <a:pt x="114" y="334"/>
                  <a:pt x="110" y="323"/>
                  <a:pt x="110" y="323"/>
                </a:cubicBezTo>
                <a:cubicBezTo>
                  <a:pt x="110" y="322"/>
                  <a:pt x="110" y="322"/>
                  <a:pt x="110" y="322"/>
                </a:cubicBezTo>
                <a:cubicBezTo>
                  <a:pt x="110" y="320"/>
                  <a:pt x="110" y="320"/>
                  <a:pt x="110" y="320"/>
                </a:cubicBezTo>
                <a:cubicBezTo>
                  <a:pt x="109" y="310"/>
                  <a:pt x="109" y="310"/>
                  <a:pt x="109" y="310"/>
                </a:cubicBezTo>
                <a:cubicBezTo>
                  <a:pt x="108" y="289"/>
                  <a:pt x="108" y="289"/>
                  <a:pt x="108" y="289"/>
                </a:cubicBezTo>
                <a:cubicBezTo>
                  <a:pt x="108" y="289"/>
                  <a:pt x="108" y="275"/>
                  <a:pt x="107" y="257"/>
                </a:cubicBezTo>
                <a:cubicBezTo>
                  <a:pt x="106" y="239"/>
                  <a:pt x="96" y="208"/>
                  <a:pt x="86" y="189"/>
                </a:cubicBezTo>
                <a:cubicBezTo>
                  <a:pt x="59" y="134"/>
                  <a:pt x="33" y="79"/>
                  <a:pt x="12" y="21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90"/>
                  <a:pt x="89" y="347"/>
                  <a:pt x="132" y="500"/>
                </a:cubicBezTo>
                <a:cubicBezTo>
                  <a:pt x="149" y="560"/>
                  <a:pt x="167" y="622"/>
                  <a:pt x="187" y="684"/>
                </a:cubicBezTo>
                <a:cubicBezTo>
                  <a:pt x="194" y="705"/>
                  <a:pt x="212" y="722"/>
                  <a:pt x="228" y="722"/>
                </a:cubicBezTo>
                <a:cubicBezTo>
                  <a:pt x="243" y="722"/>
                  <a:pt x="254" y="718"/>
                  <a:pt x="252" y="714"/>
                </a:cubicBezTo>
                <a:cubicBezTo>
                  <a:pt x="248" y="706"/>
                  <a:pt x="248" y="706"/>
                  <a:pt x="248" y="706"/>
                </a:cubicBezTo>
                <a:cubicBezTo>
                  <a:pt x="224" y="653"/>
                  <a:pt x="201" y="599"/>
                  <a:pt x="182" y="544"/>
                </a:cubicBezTo>
                <a:cubicBezTo>
                  <a:pt x="159" y="488"/>
                  <a:pt x="156" y="422"/>
                  <a:pt x="139" y="38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9" name="Freeform 873"/>
          <p:cNvSpPr>
            <a:spLocks/>
          </p:cNvSpPr>
          <p:nvPr/>
        </p:nvSpPr>
        <p:spPr bwMode="auto">
          <a:xfrm>
            <a:off x="3595418" y="4586719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0" name="Freeform 874"/>
          <p:cNvSpPr>
            <a:spLocks/>
          </p:cNvSpPr>
          <p:nvPr/>
        </p:nvSpPr>
        <p:spPr bwMode="auto">
          <a:xfrm>
            <a:off x="4140724" y="4872469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1" name="Freeform 875"/>
          <p:cNvSpPr>
            <a:spLocks/>
          </p:cNvSpPr>
          <p:nvPr/>
        </p:nvSpPr>
        <p:spPr bwMode="auto">
          <a:xfrm>
            <a:off x="4988449" y="4751025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2" name="Freeform 876"/>
          <p:cNvSpPr>
            <a:spLocks/>
          </p:cNvSpPr>
          <p:nvPr/>
        </p:nvSpPr>
        <p:spPr bwMode="auto">
          <a:xfrm>
            <a:off x="5619481" y="4606959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3" name="Freeform 877"/>
          <p:cNvSpPr>
            <a:spLocks/>
          </p:cNvSpPr>
          <p:nvPr/>
        </p:nvSpPr>
        <p:spPr bwMode="auto">
          <a:xfrm>
            <a:off x="5652817" y="4991531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4" name="Freeform 878"/>
          <p:cNvSpPr>
            <a:spLocks/>
          </p:cNvSpPr>
          <p:nvPr/>
        </p:nvSpPr>
        <p:spPr bwMode="auto">
          <a:xfrm>
            <a:off x="6140974" y="4715306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5" name="Freeform 879"/>
          <p:cNvSpPr>
            <a:spLocks/>
          </p:cNvSpPr>
          <p:nvPr/>
        </p:nvSpPr>
        <p:spPr bwMode="auto">
          <a:xfrm>
            <a:off x="6458870" y="4536713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6" name="Freeform 880"/>
          <p:cNvSpPr>
            <a:spLocks/>
          </p:cNvSpPr>
          <p:nvPr/>
        </p:nvSpPr>
        <p:spPr bwMode="auto">
          <a:xfrm>
            <a:off x="6449346" y="4879613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7" name="Freeform 881"/>
          <p:cNvSpPr>
            <a:spLocks/>
          </p:cNvSpPr>
          <p:nvPr/>
        </p:nvSpPr>
        <p:spPr bwMode="auto">
          <a:xfrm>
            <a:off x="6856539" y="4723640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8" name="Freeform 882"/>
          <p:cNvSpPr>
            <a:spLocks/>
          </p:cNvSpPr>
          <p:nvPr/>
        </p:nvSpPr>
        <p:spPr bwMode="auto">
          <a:xfrm>
            <a:off x="3356102" y="4776028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9" name="Freeform 883"/>
          <p:cNvSpPr>
            <a:spLocks/>
          </p:cNvSpPr>
          <p:nvPr/>
        </p:nvSpPr>
        <p:spPr bwMode="auto">
          <a:xfrm>
            <a:off x="3598990" y="5157028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0" name="Freeform 884"/>
          <p:cNvSpPr>
            <a:spLocks/>
          </p:cNvSpPr>
          <p:nvPr/>
        </p:nvSpPr>
        <p:spPr bwMode="auto">
          <a:xfrm>
            <a:off x="3468020" y="4358118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1" name="Freeform 885"/>
          <p:cNvSpPr>
            <a:spLocks/>
          </p:cNvSpPr>
          <p:nvPr/>
        </p:nvSpPr>
        <p:spPr bwMode="auto">
          <a:xfrm>
            <a:off x="3084639" y="4559334"/>
            <a:ext cx="138113" cy="703660"/>
          </a:xfrm>
          <a:custGeom>
            <a:avLst/>
            <a:gdLst>
              <a:gd name="T0" fmla="*/ 141 w 193"/>
              <a:gd name="T1" fmla="*/ 535 h 986"/>
              <a:gd name="T2" fmla="*/ 9 w 193"/>
              <a:gd name="T3" fmla="*/ 21 h 986"/>
              <a:gd name="T4" fmla="*/ 1 w 193"/>
              <a:gd name="T5" fmla="*/ 23 h 986"/>
              <a:gd name="T6" fmla="*/ 19 w 193"/>
              <a:gd name="T7" fmla="*/ 310 h 986"/>
              <a:gd name="T8" fmla="*/ 30 w 193"/>
              <a:gd name="T9" fmla="*/ 473 h 986"/>
              <a:gd name="T10" fmla="*/ 31 w 193"/>
              <a:gd name="T11" fmla="*/ 488 h 986"/>
              <a:gd name="T12" fmla="*/ 34 w 193"/>
              <a:gd name="T13" fmla="*/ 553 h 986"/>
              <a:gd name="T14" fmla="*/ 35 w 193"/>
              <a:gd name="T15" fmla="*/ 574 h 986"/>
              <a:gd name="T16" fmla="*/ 36 w 193"/>
              <a:gd name="T17" fmla="*/ 584 h 986"/>
              <a:gd name="T18" fmla="*/ 36 w 193"/>
              <a:gd name="T19" fmla="*/ 586 h 986"/>
              <a:gd name="T20" fmla="*/ 36 w 193"/>
              <a:gd name="T21" fmla="*/ 587 h 986"/>
              <a:gd name="T22" fmla="*/ 45 w 193"/>
              <a:gd name="T23" fmla="*/ 612 h 986"/>
              <a:gd name="T24" fmla="*/ 49 w 193"/>
              <a:gd name="T25" fmla="*/ 623 h 986"/>
              <a:gd name="T26" fmla="*/ 49 w 193"/>
              <a:gd name="T27" fmla="*/ 623 h 986"/>
              <a:gd name="T28" fmla="*/ 49 w 193"/>
              <a:gd name="T29" fmla="*/ 624 h 986"/>
              <a:gd name="T30" fmla="*/ 51 w 193"/>
              <a:gd name="T31" fmla="*/ 627 h 986"/>
              <a:gd name="T32" fmla="*/ 65 w 193"/>
              <a:gd name="T33" fmla="*/ 651 h 986"/>
              <a:gd name="T34" fmla="*/ 108 w 193"/>
              <a:gd name="T35" fmla="*/ 808 h 986"/>
              <a:gd name="T36" fmla="*/ 174 w 193"/>
              <a:gd name="T37" fmla="*/ 970 h 986"/>
              <a:gd name="T38" fmla="*/ 178 w 193"/>
              <a:gd name="T39" fmla="*/ 978 h 986"/>
              <a:gd name="T40" fmla="*/ 187 w 193"/>
              <a:gd name="T41" fmla="*/ 986 h 986"/>
              <a:gd name="T42" fmla="*/ 191 w 193"/>
              <a:gd name="T43" fmla="*/ 946 h 986"/>
              <a:gd name="T44" fmla="*/ 186 w 193"/>
              <a:gd name="T45" fmla="*/ 884 h 986"/>
              <a:gd name="T46" fmla="*/ 159 w 193"/>
              <a:gd name="T47" fmla="*/ 612 h 986"/>
              <a:gd name="T48" fmla="*/ 141 w 193"/>
              <a:gd name="T49" fmla="*/ 535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3" h="986">
                <a:moveTo>
                  <a:pt x="141" y="535"/>
                </a:moveTo>
                <a:cubicBezTo>
                  <a:pt x="81" y="366"/>
                  <a:pt x="53" y="194"/>
                  <a:pt x="9" y="21"/>
                </a:cubicBezTo>
                <a:cubicBezTo>
                  <a:pt x="4" y="0"/>
                  <a:pt x="0" y="1"/>
                  <a:pt x="1" y="23"/>
                </a:cubicBezTo>
                <a:cubicBezTo>
                  <a:pt x="6" y="119"/>
                  <a:pt x="12" y="215"/>
                  <a:pt x="19" y="310"/>
                </a:cubicBezTo>
                <a:cubicBezTo>
                  <a:pt x="23" y="364"/>
                  <a:pt x="27" y="419"/>
                  <a:pt x="30" y="473"/>
                </a:cubicBezTo>
                <a:cubicBezTo>
                  <a:pt x="31" y="488"/>
                  <a:pt x="31" y="488"/>
                  <a:pt x="31" y="488"/>
                </a:cubicBezTo>
                <a:cubicBezTo>
                  <a:pt x="34" y="553"/>
                  <a:pt x="34" y="553"/>
                  <a:pt x="34" y="553"/>
                </a:cubicBezTo>
                <a:cubicBezTo>
                  <a:pt x="35" y="574"/>
                  <a:pt x="35" y="574"/>
                  <a:pt x="35" y="574"/>
                </a:cubicBezTo>
                <a:cubicBezTo>
                  <a:pt x="36" y="584"/>
                  <a:pt x="36" y="584"/>
                  <a:pt x="36" y="584"/>
                </a:cubicBezTo>
                <a:cubicBezTo>
                  <a:pt x="36" y="586"/>
                  <a:pt x="36" y="586"/>
                  <a:pt x="36" y="586"/>
                </a:cubicBezTo>
                <a:cubicBezTo>
                  <a:pt x="36" y="586"/>
                  <a:pt x="36" y="586"/>
                  <a:pt x="36" y="587"/>
                </a:cubicBezTo>
                <a:cubicBezTo>
                  <a:pt x="36" y="587"/>
                  <a:pt x="40" y="598"/>
                  <a:pt x="45" y="612"/>
                </a:cubicBezTo>
                <a:cubicBezTo>
                  <a:pt x="50" y="627"/>
                  <a:pt x="49" y="623"/>
                  <a:pt x="49" y="623"/>
                </a:cubicBezTo>
                <a:cubicBezTo>
                  <a:pt x="49" y="623"/>
                  <a:pt x="49" y="623"/>
                  <a:pt x="49" y="623"/>
                </a:cubicBezTo>
                <a:cubicBezTo>
                  <a:pt x="49" y="624"/>
                  <a:pt x="49" y="624"/>
                  <a:pt x="49" y="624"/>
                </a:cubicBezTo>
                <a:cubicBezTo>
                  <a:pt x="51" y="627"/>
                  <a:pt x="51" y="627"/>
                  <a:pt x="51" y="627"/>
                </a:cubicBezTo>
                <a:cubicBezTo>
                  <a:pt x="55" y="635"/>
                  <a:pt x="60" y="641"/>
                  <a:pt x="65" y="651"/>
                </a:cubicBezTo>
                <a:cubicBezTo>
                  <a:pt x="82" y="686"/>
                  <a:pt x="85" y="752"/>
                  <a:pt x="108" y="808"/>
                </a:cubicBezTo>
                <a:cubicBezTo>
                  <a:pt x="127" y="863"/>
                  <a:pt x="150" y="917"/>
                  <a:pt x="174" y="970"/>
                </a:cubicBezTo>
                <a:cubicBezTo>
                  <a:pt x="174" y="970"/>
                  <a:pt x="176" y="973"/>
                  <a:pt x="178" y="978"/>
                </a:cubicBezTo>
                <a:cubicBezTo>
                  <a:pt x="180" y="982"/>
                  <a:pt x="184" y="986"/>
                  <a:pt x="187" y="986"/>
                </a:cubicBezTo>
                <a:cubicBezTo>
                  <a:pt x="191" y="986"/>
                  <a:pt x="193" y="968"/>
                  <a:pt x="191" y="946"/>
                </a:cubicBezTo>
                <a:cubicBezTo>
                  <a:pt x="190" y="924"/>
                  <a:pt x="188" y="904"/>
                  <a:pt x="186" y="884"/>
                </a:cubicBezTo>
                <a:cubicBezTo>
                  <a:pt x="175" y="792"/>
                  <a:pt x="169" y="701"/>
                  <a:pt x="159" y="612"/>
                </a:cubicBezTo>
                <a:cubicBezTo>
                  <a:pt x="157" y="590"/>
                  <a:pt x="148" y="556"/>
                  <a:pt x="141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2" name="Freeform 886"/>
          <p:cNvSpPr>
            <a:spLocks/>
          </p:cNvSpPr>
          <p:nvPr/>
        </p:nvSpPr>
        <p:spPr bwMode="auto">
          <a:xfrm>
            <a:off x="4087145" y="4536713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3" name="Freeform 887"/>
          <p:cNvSpPr>
            <a:spLocks/>
          </p:cNvSpPr>
          <p:nvPr/>
        </p:nvSpPr>
        <p:spPr bwMode="auto">
          <a:xfrm>
            <a:off x="5274199" y="4565288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4" name="Freeform 888"/>
          <p:cNvSpPr>
            <a:spLocks/>
          </p:cNvSpPr>
          <p:nvPr/>
        </p:nvSpPr>
        <p:spPr bwMode="auto">
          <a:xfrm>
            <a:off x="5094414" y="478079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5" name="Freeform 889"/>
          <p:cNvSpPr>
            <a:spLocks/>
          </p:cNvSpPr>
          <p:nvPr/>
        </p:nvSpPr>
        <p:spPr bwMode="auto">
          <a:xfrm>
            <a:off x="5218240" y="5218940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6" name="Freeform 890"/>
          <p:cNvSpPr>
            <a:spLocks/>
          </p:cNvSpPr>
          <p:nvPr/>
        </p:nvSpPr>
        <p:spPr bwMode="auto">
          <a:xfrm>
            <a:off x="5490893" y="4691494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7" name="Freeform 891"/>
          <p:cNvSpPr>
            <a:spLocks/>
          </p:cNvSpPr>
          <p:nvPr/>
        </p:nvSpPr>
        <p:spPr bwMode="auto">
          <a:xfrm>
            <a:off x="5917136" y="4534331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8" name="Freeform 892"/>
          <p:cNvSpPr>
            <a:spLocks/>
          </p:cNvSpPr>
          <p:nvPr/>
        </p:nvSpPr>
        <p:spPr bwMode="auto">
          <a:xfrm>
            <a:off x="5902849" y="4590291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9" name="Freeform 893"/>
          <p:cNvSpPr>
            <a:spLocks/>
          </p:cNvSpPr>
          <p:nvPr/>
        </p:nvSpPr>
        <p:spPr bwMode="auto">
          <a:xfrm>
            <a:off x="5883799" y="5103450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0" name="Freeform 894"/>
          <p:cNvSpPr>
            <a:spLocks/>
          </p:cNvSpPr>
          <p:nvPr/>
        </p:nvSpPr>
        <p:spPr bwMode="auto">
          <a:xfrm>
            <a:off x="6379099" y="4634344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1" name="Freeform 895"/>
          <p:cNvSpPr>
            <a:spLocks/>
          </p:cNvSpPr>
          <p:nvPr/>
        </p:nvSpPr>
        <p:spPr bwMode="auto">
          <a:xfrm>
            <a:off x="6567218" y="4770075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2" name="Freeform 896"/>
          <p:cNvSpPr>
            <a:spLocks/>
          </p:cNvSpPr>
          <p:nvPr/>
        </p:nvSpPr>
        <p:spPr bwMode="auto">
          <a:xfrm>
            <a:off x="4195493" y="4837940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3" name="Freeform 897"/>
          <p:cNvSpPr>
            <a:spLocks/>
          </p:cNvSpPr>
          <p:nvPr/>
        </p:nvSpPr>
        <p:spPr bwMode="auto">
          <a:xfrm>
            <a:off x="4462193" y="4937953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4" name="Freeform 898"/>
          <p:cNvSpPr>
            <a:spLocks/>
          </p:cNvSpPr>
          <p:nvPr/>
        </p:nvSpPr>
        <p:spPr bwMode="auto">
          <a:xfrm>
            <a:off x="5000355" y="4949859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5" name="Freeform 899"/>
          <p:cNvSpPr>
            <a:spLocks/>
          </p:cNvSpPr>
          <p:nvPr/>
        </p:nvSpPr>
        <p:spPr bwMode="auto">
          <a:xfrm>
            <a:off x="4014518" y="5228465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6" name="Freeform 900"/>
          <p:cNvSpPr>
            <a:spLocks/>
          </p:cNvSpPr>
          <p:nvPr/>
        </p:nvSpPr>
        <p:spPr bwMode="auto">
          <a:xfrm>
            <a:off x="3915695" y="4961765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7" name="Freeform 901"/>
          <p:cNvSpPr>
            <a:spLocks/>
          </p:cNvSpPr>
          <p:nvPr/>
        </p:nvSpPr>
        <p:spPr bwMode="auto">
          <a:xfrm>
            <a:off x="3700193" y="4454559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8" name="Freeform 902"/>
          <p:cNvSpPr>
            <a:spLocks/>
          </p:cNvSpPr>
          <p:nvPr/>
        </p:nvSpPr>
        <p:spPr bwMode="auto">
          <a:xfrm>
            <a:off x="3725196" y="4628390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9" name="Freeform 903"/>
          <p:cNvSpPr>
            <a:spLocks/>
          </p:cNvSpPr>
          <p:nvPr/>
        </p:nvSpPr>
        <p:spPr bwMode="auto">
          <a:xfrm>
            <a:off x="3501358" y="4842703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0" name="Freeform 904"/>
          <p:cNvSpPr>
            <a:spLocks/>
          </p:cNvSpPr>
          <p:nvPr/>
        </p:nvSpPr>
        <p:spPr bwMode="auto">
          <a:xfrm>
            <a:off x="3177508" y="4475990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1" name="Freeform 905"/>
          <p:cNvSpPr>
            <a:spLocks/>
          </p:cNvSpPr>
          <p:nvPr/>
        </p:nvSpPr>
        <p:spPr bwMode="auto">
          <a:xfrm>
            <a:off x="5968333" y="4697447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2" name="Freeform 906"/>
          <p:cNvSpPr>
            <a:spLocks/>
          </p:cNvSpPr>
          <p:nvPr/>
        </p:nvSpPr>
        <p:spPr bwMode="auto">
          <a:xfrm>
            <a:off x="5725445" y="4716497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3" name="Freeform 907"/>
          <p:cNvSpPr>
            <a:spLocks/>
          </p:cNvSpPr>
          <p:nvPr/>
        </p:nvSpPr>
        <p:spPr bwMode="auto">
          <a:xfrm>
            <a:off x="6736286" y="4905807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4" name="Freeform 908"/>
          <p:cNvSpPr>
            <a:spLocks/>
          </p:cNvSpPr>
          <p:nvPr/>
        </p:nvSpPr>
        <p:spPr bwMode="auto">
          <a:xfrm>
            <a:off x="6692233" y="4540284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5" name="Freeform 909"/>
          <p:cNvSpPr>
            <a:spLocks/>
          </p:cNvSpPr>
          <p:nvPr/>
        </p:nvSpPr>
        <p:spPr bwMode="auto">
          <a:xfrm>
            <a:off x="6669612" y="4722450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6" name="Freeform 910"/>
          <p:cNvSpPr>
            <a:spLocks/>
          </p:cNvSpPr>
          <p:nvPr/>
        </p:nvSpPr>
        <p:spPr bwMode="auto">
          <a:xfrm>
            <a:off x="6283849" y="4701019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7" name="Freeform 911"/>
          <p:cNvSpPr>
            <a:spLocks/>
          </p:cNvSpPr>
          <p:nvPr/>
        </p:nvSpPr>
        <p:spPr bwMode="auto">
          <a:xfrm>
            <a:off x="6749383" y="4692684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8" name="Freeform 912"/>
          <p:cNvSpPr>
            <a:spLocks/>
          </p:cNvSpPr>
          <p:nvPr/>
        </p:nvSpPr>
        <p:spPr bwMode="auto">
          <a:xfrm>
            <a:off x="5857605" y="4590290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9" name="Freeform 913"/>
          <p:cNvSpPr>
            <a:spLocks/>
          </p:cNvSpPr>
          <p:nvPr/>
        </p:nvSpPr>
        <p:spPr bwMode="auto">
          <a:xfrm>
            <a:off x="4886055" y="4831988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0" name="Freeform 914"/>
          <p:cNvSpPr>
            <a:spLocks/>
          </p:cNvSpPr>
          <p:nvPr/>
        </p:nvSpPr>
        <p:spPr bwMode="auto">
          <a:xfrm>
            <a:off x="4676505" y="4462894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1" name="Freeform 915"/>
          <p:cNvSpPr>
            <a:spLocks/>
          </p:cNvSpPr>
          <p:nvPr/>
        </p:nvSpPr>
        <p:spPr bwMode="auto">
          <a:xfrm>
            <a:off x="5438505" y="5042728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2" name="Freeform 916"/>
          <p:cNvSpPr>
            <a:spLocks/>
          </p:cNvSpPr>
          <p:nvPr/>
        </p:nvSpPr>
        <p:spPr bwMode="auto">
          <a:xfrm>
            <a:off x="3896646" y="4765313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3" name="Freeform 917"/>
          <p:cNvSpPr>
            <a:spLocks/>
          </p:cNvSpPr>
          <p:nvPr/>
        </p:nvSpPr>
        <p:spPr bwMode="auto">
          <a:xfrm>
            <a:off x="5105130" y="4870088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4" name="Freeform 918"/>
          <p:cNvSpPr>
            <a:spLocks/>
          </p:cNvSpPr>
          <p:nvPr/>
        </p:nvSpPr>
        <p:spPr bwMode="auto">
          <a:xfrm>
            <a:off x="6020720" y="4680778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5" name="Freeform 919"/>
          <p:cNvSpPr>
            <a:spLocks/>
          </p:cNvSpPr>
          <p:nvPr/>
        </p:nvSpPr>
        <p:spPr bwMode="auto">
          <a:xfrm>
            <a:off x="5654008" y="4647440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6" name="Freeform 920"/>
          <p:cNvSpPr>
            <a:spLocks/>
          </p:cNvSpPr>
          <p:nvPr/>
        </p:nvSpPr>
        <p:spPr bwMode="auto">
          <a:xfrm>
            <a:off x="6623177" y="4503375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7" name="Freeform 921"/>
          <p:cNvSpPr>
            <a:spLocks/>
          </p:cNvSpPr>
          <p:nvPr/>
        </p:nvSpPr>
        <p:spPr bwMode="auto">
          <a:xfrm>
            <a:off x="3664474" y="4506947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8" name="Freeform 851"/>
          <p:cNvSpPr>
            <a:spLocks/>
          </p:cNvSpPr>
          <p:nvPr/>
        </p:nvSpPr>
        <p:spPr bwMode="auto">
          <a:xfrm>
            <a:off x="2832942" y="4812938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9" name="Freeform 852"/>
          <p:cNvSpPr>
            <a:spLocks/>
          </p:cNvSpPr>
          <p:nvPr/>
        </p:nvSpPr>
        <p:spPr bwMode="auto">
          <a:xfrm>
            <a:off x="2922239" y="449027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0" name="Freeform 853"/>
          <p:cNvSpPr>
            <a:spLocks/>
          </p:cNvSpPr>
          <p:nvPr/>
        </p:nvSpPr>
        <p:spPr bwMode="auto">
          <a:xfrm>
            <a:off x="3241326" y="4854609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1" name="Freeform 854"/>
          <p:cNvSpPr>
            <a:spLocks/>
          </p:cNvSpPr>
          <p:nvPr/>
        </p:nvSpPr>
        <p:spPr bwMode="auto">
          <a:xfrm>
            <a:off x="3298477" y="4643869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2" name="Freeform 865"/>
          <p:cNvSpPr>
            <a:spLocks/>
          </p:cNvSpPr>
          <p:nvPr/>
        </p:nvSpPr>
        <p:spPr bwMode="auto">
          <a:xfrm>
            <a:off x="2687686" y="4935572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3" name="Freeform 866"/>
          <p:cNvSpPr>
            <a:spLocks/>
          </p:cNvSpPr>
          <p:nvPr/>
        </p:nvSpPr>
        <p:spPr bwMode="auto">
          <a:xfrm>
            <a:off x="2726977" y="464267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4" name="Freeform 867"/>
          <p:cNvSpPr>
            <a:spLocks/>
          </p:cNvSpPr>
          <p:nvPr/>
        </p:nvSpPr>
        <p:spPr bwMode="auto">
          <a:xfrm>
            <a:off x="2950814" y="4574812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5" name="Freeform 868"/>
          <p:cNvSpPr>
            <a:spLocks/>
          </p:cNvSpPr>
          <p:nvPr/>
        </p:nvSpPr>
        <p:spPr bwMode="auto">
          <a:xfrm>
            <a:off x="3374676" y="4639107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6" name="Freeform 878"/>
          <p:cNvSpPr>
            <a:spLocks/>
          </p:cNvSpPr>
          <p:nvPr/>
        </p:nvSpPr>
        <p:spPr bwMode="auto">
          <a:xfrm>
            <a:off x="2737692" y="4715306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7" name="Freeform 879"/>
          <p:cNvSpPr>
            <a:spLocks/>
          </p:cNvSpPr>
          <p:nvPr/>
        </p:nvSpPr>
        <p:spPr bwMode="auto">
          <a:xfrm>
            <a:off x="3055588" y="4536713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8" name="Freeform 880"/>
          <p:cNvSpPr>
            <a:spLocks/>
          </p:cNvSpPr>
          <p:nvPr/>
        </p:nvSpPr>
        <p:spPr bwMode="auto">
          <a:xfrm>
            <a:off x="3046064" y="4879613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9" name="Freeform 881"/>
          <p:cNvSpPr>
            <a:spLocks/>
          </p:cNvSpPr>
          <p:nvPr/>
        </p:nvSpPr>
        <p:spPr bwMode="auto">
          <a:xfrm>
            <a:off x="3453257" y="4723640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0" name="Freeform 894"/>
          <p:cNvSpPr>
            <a:spLocks/>
          </p:cNvSpPr>
          <p:nvPr/>
        </p:nvSpPr>
        <p:spPr bwMode="auto">
          <a:xfrm>
            <a:off x="2975817" y="4634344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1" name="Freeform 895"/>
          <p:cNvSpPr>
            <a:spLocks/>
          </p:cNvSpPr>
          <p:nvPr/>
        </p:nvSpPr>
        <p:spPr bwMode="auto">
          <a:xfrm>
            <a:off x="3163936" y="4770075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2" name="Freeform 907"/>
          <p:cNvSpPr>
            <a:spLocks/>
          </p:cNvSpPr>
          <p:nvPr/>
        </p:nvSpPr>
        <p:spPr bwMode="auto">
          <a:xfrm>
            <a:off x="3333004" y="4905807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3" name="Freeform 908"/>
          <p:cNvSpPr>
            <a:spLocks/>
          </p:cNvSpPr>
          <p:nvPr/>
        </p:nvSpPr>
        <p:spPr bwMode="auto">
          <a:xfrm>
            <a:off x="3288951" y="4540284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4" name="Freeform 909"/>
          <p:cNvSpPr>
            <a:spLocks/>
          </p:cNvSpPr>
          <p:nvPr/>
        </p:nvSpPr>
        <p:spPr bwMode="auto">
          <a:xfrm>
            <a:off x="3266330" y="4722450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5" name="Freeform 910"/>
          <p:cNvSpPr>
            <a:spLocks/>
          </p:cNvSpPr>
          <p:nvPr/>
        </p:nvSpPr>
        <p:spPr bwMode="auto">
          <a:xfrm>
            <a:off x="2880568" y="4701019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6" name="Freeform 911"/>
          <p:cNvSpPr>
            <a:spLocks/>
          </p:cNvSpPr>
          <p:nvPr/>
        </p:nvSpPr>
        <p:spPr bwMode="auto">
          <a:xfrm>
            <a:off x="3346101" y="4692684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7" name="Freeform 920"/>
          <p:cNvSpPr>
            <a:spLocks/>
          </p:cNvSpPr>
          <p:nvPr/>
        </p:nvSpPr>
        <p:spPr bwMode="auto">
          <a:xfrm>
            <a:off x="3219895" y="4503375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8" name="Freeform 921"/>
          <p:cNvSpPr>
            <a:spLocks/>
          </p:cNvSpPr>
          <p:nvPr/>
        </p:nvSpPr>
        <p:spPr bwMode="auto">
          <a:xfrm>
            <a:off x="261192" y="4506947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9" name="Freeform 868"/>
          <p:cNvSpPr>
            <a:spLocks/>
          </p:cNvSpPr>
          <p:nvPr/>
        </p:nvSpPr>
        <p:spPr bwMode="auto">
          <a:xfrm>
            <a:off x="-108648" y="4639107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0" name="Freeform 881"/>
          <p:cNvSpPr>
            <a:spLocks/>
          </p:cNvSpPr>
          <p:nvPr/>
        </p:nvSpPr>
        <p:spPr bwMode="auto">
          <a:xfrm>
            <a:off x="-30066" y="4723640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1" name="Freeform 911"/>
          <p:cNvSpPr>
            <a:spLocks/>
          </p:cNvSpPr>
          <p:nvPr/>
        </p:nvSpPr>
        <p:spPr bwMode="auto">
          <a:xfrm>
            <a:off x="-137222" y="4692684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2" name="Freeform 837"/>
          <p:cNvSpPr>
            <a:spLocks/>
          </p:cNvSpPr>
          <p:nvPr/>
        </p:nvSpPr>
        <p:spPr bwMode="auto">
          <a:xfrm>
            <a:off x="3282283" y="4588441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3" name="Freeform 838"/>
          <p:cNvSpPr>
            <a:spLocks/>
          </p:cNvSpPr>
          <p:nvPr/>
        </p:nvSpPr>
        <p:spPr bwMode="auto">
          <a:xfrm>
            <a:off x="3569224" y="4649163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4" name="Freeform 839"/>
          <p:cNvSpPr>
            <a:spLocks/>
          </p:cNvSpPr>
          <p:nvPr/>
        </p:nvSpPr>
        <p:spPr bwMode="auto">
          <a:xfrm>
            <a:off x="3051302" y="4582488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5" name="Freeform 840"/>
          <p:cNvSpPr>
            <a:spLocks/>
          </p:cNvSpPr>
          <p:nvPr/>
        </p:nvSpPr>
        <p:spPr bwMode="auto">
          <a:xfrm>
            <a:off x="3726387" y="4545579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6" name="Freeform 841"/>
          <p:cNvSpPr>
            <a:spLocks/>
          </p:cNvSpPr>
          <p:nvPr/>
        </p:nvSpPr>
        <p:spPr bwMode="auto">
          <a:xfrm>
            <a:off x="4001420" y="4542006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7" name="Freeform 842"/>
          <p:cNvSpPr>
            <a:spLocks/>
          </p:cNvSpPr>
          <p:nvPr/>
        </p:nvSpPr>
        <p:spPr bwMode="auto">
          <a:xfrm>
            <a:off x="4216924" y="4701550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8" name="Freeform 843"/>
          <p:cNvSpPr>
            <a:spLocks/>
          </p:cNvSpPr>
          <p:nvPr/>
        </p:nvSpPr>
        <p:spPr bwMode="auto">
          <a:xfrm>
            <a:off x="4553870" y="4628922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9" name="Freeform 844"/>
          <p:cNvSpPr>
            <a:spLocks/>
          </p:cNvSpPr>
          <p:nvPr/>
        </p:nvSpPr>
        <p:spPr bwMode="auto">
          <a:xfrm>
            <a:off x="4435999" y="508374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0" name="Freeform 845"/>
          <p:cNvSpPr>
            <a:spLocks/>
          </p:cNvSpPr>
          <p:nvPr/>
        </p:nvSpPr>
        <p:spPr bwMode="auto">
          <a:xfrm>
            <a:off x="2603627" y="4586060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1" name="Freeform 846"/>
          <p:cNvSpPr>
            <a:spLocks/>
          </p:cNvSpPr>
          <p:nvPr/>
        </p:nvSpPr>
        <p:spPr bwMode="auto">
          <a:xfrm>
            <a:off x="2747693" y="4771797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2" name="Freeform 847"/>
          <p:cNvSpPr>
            <a:spLocks/>
          </p:cNvSpPr>
          <p:nvPr/>
        </p:nvSpPr>
        <p:spPr bwMode="auto">
          <a:xfrm>
            <a:off x="2282158" y="4487238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3" name="Freeform 848"/>
          <p:cNvSpPr>
            <a:spLocks/>
          </p:cNvSpPr>
          <p:nvPr/>
        </p:nvSpPr>
        <p:spPr bwMode="auto">
          <a:xfrm>
            <a:off x="2438130" y="4819422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4" name="Freeform 849"/>
          <p:cNvSpPr>
            <a:spLocks/>
          </p:cNvSpPr>
          <p:nvPr/>
        </p:nvSpPr>
        <p:spPr bwMode="auto">
          <a:xfrm>
            <a:off x="2332164" y="4621778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5" name="Freeform 850"/>
          <p:cNvSpPr>
            <a:spLocks/>
          </p:cNvSpPr>
          <p:nvPr/>
        </p:nvSpPr>
        <p:spPr bwMode="auto">
          <a:xfrm>
            <a:off x="4734846" y="4596775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6" name="Freeform 855"/>
          <p:cNvSpPr>
            <a:spLocks/>
          </p:cNvSpPr>
          <p:nvPr/>
        </p:nvSpPr>
        <p:spPr bwMode="auto">
          <a:xfrm>
            <a:off x="2551240" y="469440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7" name="Freeform 856"/>
          <p:cNvSpPr>
            <a:spLocks/>
          </p:cNvSpPr>
          <p:nvPr/>
        </p:nvSpPr>
        <p:spPr bwMode="auto">
          <a:xfrm>
            <a:off x="2786983" y="4539625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8" name="Freeform 857"/>
          <p:cNvSpPr>
            <a:spLocks/>
          </p:cNvSpPr>
          <p:nvPr/>
        </p:nvSpPr>
        <p:spPr bwMode="auto">
          <a:xfrm>
            <a:off x="3182270" y="4775369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9" name="Freeform 858"/>
          <p:cNvSpPr>
            <a:spLocks/>
          </p:cNvSpPr>
          <p:nvPr/>
        </p:nvSpPr>
        <p:spPr bwMode="auto">
          <a:xfrm>
            <a:off x="3375152" y="4674166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0" name="Freeform 859"/>
          <p:cNvSpPr>
            <a:spLocks/>
          </p:cNvSpPr>
          <p:nvPr/>
        </p:nvSpPr>
        <p:spPr bwMode="auto">
          <a:xfrm>
            <a:off x="3654949" y="4814660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1" name="Freeform 860"/>
          <p:cNvSpPr>
            <a:spLocks/>
          </p:cNvSpPr>
          <p:nvPr/>
        </p:nvSpPr>
        <p:spPr bwMode="auto">
          <a:xfrm>
            <a:off x="3908552" y="4476522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2" name="Freeform 861"/>
          <p:cNvSpPr>
            <a:spLocks/>
          </p:cNvSpPr>
          <p:nvPr/>
        </p:nvSpPr>
        <p:spPr bwMode="auto">
          <a:xfrm>
            <a:off x="4185967" y="5218281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3" name="Freeform 862"/>
          <p:cNvSpPr>
            <a:spLocks/>
          </p:cNvSpPr>
          <p:nvPr/>
        </p:nvSpPr>
        <p:spPr bwMode="auto">
          <a:xfrm>
            <a:off x="4039521" y="4587250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4" name="Freeform 863"/>
          <p:cNvSpPr>
            <a:spLocks/>
          </p:cNvSpPr>
          <p:nvPr/>
        </p:nvSpPr>
        <p:spPr bwMode="auto">
          <a:xfrm>
            <a:off x="4320508" y="4493191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5" name="Freeform 864"/>
          <p:cNvSpPr>
            <a:spLocks/>
          </p:cNvSpPr>
          <p:nvPr/>
        </p:nvSpPr>
        <p:spPr bwMode="auto">
          <a:xfrm>
            <a:off x="4605068" y="4973013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6" name="Freeform 869"/>
          <p:cNvSpPr>
            <a:spLocks/>
          </p:cNvSpPr>
          <p:nvPr/>
        </p:nvSpPr>
        <p:spPr bwMode="auto">
          <a:xfrm>
            <a:off x="2213101" y="492181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7" name="Freeform 870"/>
          <p:cNvSpPr>
            <a:spLocks/>
          </p:cNvSpPr>
          <p:nvPr/>
        </p:nvSpPr>
        <p:spPr bwMode="auto">
          <a:xfrm>
            <a:off x="2041652" y="4678928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8" name="Freeform 871"/>
          <p:cNvSpPr>
            <a:spLocks/>
          </p:cNvSpPr>
          <p:nvPr/>
        </p:nvSpPr>
        <p:spPr bwMode="auto">
          <a:xfrm>
            <a:off x="2379789" y="5113506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9" name="Freeform 873"/>
          <p:cNvSpPr>
            <a:spLocks/>
          </p:cNvSpPr>
          <p:nvPr/>
        </p:nvSpPr>
        <p:spPr bwMode="auto">
          <a:xfrm>
            <a:off x="2380980" y="4586060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0" name="Freeform 874"/>
          <p:cNvSpPr>
            <a:spLocks/>
          </p:cNvSpPr>
          <p:nvPr/>
        </p:nvSpPr>
        <p:spPr bwMode="auto">
          <a:xfrm>
            <a:off x="2926286" y="4871810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1" name="Freeform 875"/>
          <p:cNvSpPr>
            <a:spLocks/>
          </p:cNvSpPr>
          <p:nvPr/>
        </p:nvSpPr>
        <p:spPr bwMode="auto">
          <a:xfrm>
            <a:off x="3774011" y="4750366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2" name="Freeform 876"/>
          <p:cNvSpPr>
            <a:spLocks/>
          </p:cNvSpPr>
          <p:nvPr/>
        </p:nvSpPr>
        <p:spPr bwMode="auto">
          <a:xfrm>
            <a:off x="4405043" y="4606300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3" name="Freeform 877"/>
          <p:cNvSpPr>
            <a:spLocks/>
          </p:cNvSpPr>
          <p:nvPr/>
        </p:nvSpPr>
        <p:spPr bwMode="auto">
          <a:xfrm>
            <a:off x="4438380" y="4990872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4" name="Freeform 882"/>
          <p:cNvSpPr>
            <a:spLocks/>
          </p:cNvSpPr>
          <p:nvPr/>
        </p:nvSpPr>
        <p:spPr bwMode="auto">
          <a:xfrm>
            <a:off x="2141664" y="4775369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5" name="Freeform 883"/>
          <p:cNvSpPr>
            <a:spLocks/>
          </p:cNvSpPr>
          <p:nvPr/>
        </p:nvSpPr>
        <p:spPr bwMode="auto">
          <a:xfrm>
            <a:off x="2384552" y="5156369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6" name="Freeform 884"/>
          <p:cNvSpPr>
            <a:spLocks/>
          </p:cNvSpPr>
          <p:nvPr/>
        </p:nvSpPr>
        <p:spPr bwMode="auto">
          <a:xfrm>
            <a:off x="2253583" y="4357459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7" name="Freeform 886"/>
          <p:cNvSpPr>
            <a:spLocks/>
          </p:cNvSpPr>
          <p:nvPr/>
        </p:nvSpPr>
        <p:spPr bwMode="auto">
          <a:xfrm>
            <a:off x="2872708" y="4536054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8" name="Freeform 887"/>
          <p:cNvSpPr>
            <a:spLocks/>
          </p:cNvSpPr>
          <p:nvPr/>
        </p:nvSpPr>
        <p:spPr bwMode="auto">
          <a:xfrm>
            <a:off x="4059761" y="4564629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9" name="Freeform 888"/>
          <p:cNvSpPr>
            <a:spLocks/>
          </p:cNvSpPr>
          <p:nvPr/>
        </p:nvSpPr>
        <p:spPr bwMode="auto">
          <a:xfrm>
            <a:off x="3879977" y="478013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0" name="Freeform 889"/>
          <p:cNvSpPr>
            <a:spLocks/>
          </p:cNvSpPr>
          <p:nvPr/>
        </p:nvSpPr>
        <p:spPr bwMode="auto">
          <a:xfrm>
            <a:off x="4003802" y="5218281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1" name="Freeform 890"/>
          <p:cNvSpPr>
            <a:spLocks/>
          </p:cNvSpPr>
          <p:nvPr/>
        </p:nvSpPr>
        <p:spPr bwMode="auto">
          <a:xfrm>
            <a:off x="4276455" y="4690835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2" name="Freeform 891"/>
          <p:cNvSpPr>
            <a:spLocks/>
          </p:cNvSpPr>
          <p:nvPr/>
        </p:nvSpPr>
        <p:spPr bwMode="auto">
          <a:xfrm>
            <a:off x="4702699" y="4533672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3" name="Freeform 892"/>
          <p:cNvSpPr>
            <a:spLocks/>
          </p:cNvSpPr>
          <p:nvPr/>
        </p:nvSpPr>
        <p:spPr bwMode="auto">
          <a:xfrm>
            <a:off x="4688412" y="4589632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4" name="Freeform 893"/>
          <p:cNvSpPr>
            <a:spLocks/>
          </p:cNvSpPr>
          <p:nvPr/>
        </p:nvSpPr>
        <p:spPr bwMode="auto">
          <a:xfrm>
            <a:off x="4669361" y="5102791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5" name="Freeform 896"/>
          <p:cNvSpPr>
            <a:spLocks/>
          </p:cNvSpPr>
          <p:nvPr/>
        </p:nvSpPr>
        <p:spPr bwMode="auto">
          <a:xfrm>
            <a:off x="2981055" y="4837281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6" name="Freeform 897"/>
          <p:cNvSpPr>
            <a:spLocks/>
          </p:cNvSpPr>
          <p:nvPr/>
        </p:nvSpPr>
        <p:spPr bwMode="auto">
          <a:xfrm>
            <a:off x="3247756" y="4937294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7" name="Freeform 898"/>
          <p:cNvSpPr>
            <a:spLocks/>
          </p:cNvSpPr>
          <p:nvPr/>
        </p:nvSpPr>
        <p:spPr bwMode="auto">
          <a:xfrm>
            <a:off x="3785917" y="4949200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8" name="Freeform 899"/>
          <p:cNvSpPr>
            <a:spLocks/>
          </p:cNvSpPr>
          <p:nvPr/>
        </p:nvSpPr>
        <p:spPr bwMode="auto">
          <a:xfrm>
            <a:off x="2800080" y="5227806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9" name="Freeform 900"/>
          <p:cNvSpPr>
            <a:spLocks/>
          </p:cNvSpPr>
          <p:nvPr/>
        </p:nvSpPr>
        <p:spPr bwMode="auto">
          <a:xfrm>
            <a:off x="2701258" y="4961106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0" name="Freeform 901"/>
          <p:cNvSpPr>
            <a:spLocks/>
          </p:cNvSpPr>
          <p:nvPr/>
        </p:nvSpPr>
        <p:spPr bwMode="auto">
          <a:xfrm>
            <a:off x="2485755" y="4453900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1" name="Freeform 902"/>
          <p:cNvSpPr>
            <a:spLocks/>
          </p:cNvSpPr>
          <p:nvPr/>
        </p:nvSpPr>
        <p:spPr bwMode="auto">
          <a:xfrm>
            <a:off x="2510758" y="4627731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2" name="Freeform 903"/>
          <p:cNvSpPr>
            <a:spLocks/>
          </p:cNvSpPr>
          <p:nvPr/>
        </p:nvSpPr>
        <p:spPr bwMode="auto">
          <a:xfrm>
            <a:off x="2286921" y="4842044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3" name="Freeform 904"/>
          <p:cNvSpPr>
            <a:spLocks/>
          </p:cNvSpPr>
          <p:nvPr/>
        </p:nvSpPr>
        <p:spPr bwMode="auto">
          <a:xfrm>
            <a:off x="1963070" y="4475331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4" name="Freeform 905"/>
          <p:cNvSpPr>
            <a:spLocks/>
          </p:cNvSpPr>
          <p:nvPr/>
        </p:nvSpPr>
        <p:spPr bwMode="auto">
          <a:xfrm>
            <a:off x="4753896" y="4696788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5" name="Freeform 906"/>
          <p:cNvSpPr>
            <a:spLocks/>
          </p:cNvSpPr>
          <p:nvPr/>
        </p:nvSpPr>
        <p:spPr bwMode="auto">
          <a:xfrm>
            <a:off x="4511008" y="4715838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6" name="Freeform 912"/>
          <p:cNvSpPr>
            <a:spLocks/>
          </p:cNvSpPr>
          <p:nvPr/>
        </p:nvSpPr>
        <p:spPr bwMode="auto">
          <a:xfrm>
            <a:off x="4643167" y="4589631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7" name="Freeform 913"/>
          <p:cNvSpPr>
            <a:spLocks/>
          </p:cNvSpPr>
          <p:nvPr/>
        </p:nvSpPr>
        <p:spPr bwMode="auto">
          <a:xfrm>
            <a:off x="3671617" y="4831329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8" name="Freeform 914"/>
          <p:cNvSpPr>
            <a:spLocks/>
          </p:cNvSpPr>
          <p:nvPr/>
        </p:nvSpPr>
        <p:spPr bwMode="auto">
          <a:xfrm>
            <a:off x="3462068" y="4462235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9" name="Freeform 915"/>
          <p:cNvSpPr>
            <a:spLocks/>
          </p:cNvSpPr>
          <p:nvPr/>
        </p:nvSpPr>
        <p:spPr bwMode="auto">
          <a:xfrm>
            <a:off x="4224068" y="5042069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0" name="Freeform 916"/>
          <p:cNvSpPr>
            <a:spLocks/>
          </p:cNvSpPr>
          <p:nvPr/>
        </p:nvSpPr>
        <p:spPr bwMode="auto">
          <a:xfrm>
            <a:off x="2682208" y="4764654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1" name="Freeform 917"/>
          <p:cNvSpPr>
            <a:spLocks/>
          </p:cNvSpPr>
          <p:nvPr/>
        </p:nvSpPr>
        <p:spPr bwMode="auto">
          <a:xfrm>
            <a:off x="3890693" y="4869429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2" name="Freeform 918"/>
          <p:cNvSpPr>
            <a:spLocks/>
          </p:cNvSpPr>
          <p:nvPr/>
        </p:nvSpPr>
        <p:spPr bwMode="auto">
          <a:xfrm>
            <a:off x="4806283" y="4680119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3" name="Freeform 919"/>
          <p:cNvSpPr>
            <a:spLocks/>
          </p:cNvSpPr>
          <p:nvPr/>
        </p:nvSpPr>
        <p:spPr bwMode="auto">
          <a:xfrm>
            <a:off x="4439571" y="4646781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4" name="Freeform 837"/>
          <p:cNvSpPr>
            <a:spLocks/>
          </p:cNvSpPr>
          <p:nvPr/>
        </p:nvSpPr>
        <p:spPr bwMode="auto">
          <a:xfrm>
            <a:off x="6685564" y="4588441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5" name="Freeform 838"/>
          <p:cNvSpPr>
            <a:spLocks/>
          </p:cNvSpPr>
          <p:nvPr/>
        </p:nvSpPr>
        <p:spPr bwMode="auto">
          <a:xfrm>
            <a:off x="6972505" y="4649163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6" name="Freeform 839"/>
          <p:cNvSpPr>
            <a:spLocks/>
          </p:cNvSpPr>
          <p:nvPr/>
        </p:nvSpPr>
        <p:spPr bwMode="auto">
          <a:xfrm>
            <a:off x="6454584" y="4582488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7" name="Freeform 840"/>
          <p:cNvSpPr>
            <a:spLocks/>
          </p:cNvSpPr>
          <p:nvPr/>
        </p:nvSpPr>
        <p:spPr bwMode="auto">
          <a:xfrm>
            <a:off x="7129669" y="4545579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8" name="Freeform 841"/>
          <p:cNvSpPr>
            <a:spLocks/>
          </p:cNvSpPr>
          <p:nvPr/>
        </p:nvSpPr>
        <p:spPr bwMode="auto">
          <a:xfrm>
            <a:off x="7404702" y="4542006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9" name="Freeform 842"/>
          <p:cNvSpPr>
            <a:spLocks/>
          </p:cNvSpPr>
          <p:nvPr/>
        </p:nvSpPr>
        <p:spPr bwMode="auto">
          <a:xfrm>
            <a:off x="7620206" y="4701550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0" name="Freeform 843"/>
          <p:cNvSpPr>
            <a:spLocks/>
          </p:cNvSpPr>
          <p:nvPr/>
        </p:nvSpPr>
        <p:spPr bwMode="auto">
          <a:xfrm>
            <a:off x="7957152" y="4628922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1" name="Freeform 844"/>
          <p:cNvSpPr>
            <a:spLocks/>
          </p:cNvSpPr>
          <p:nvPr/>
        </p:nvSpPr>
        <p:spPr bwMode="auto">
          <a:xfrm>
            <a:off x="7839280" y="508374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2" name="Freeform 845"/>
          <p:cNvSpPr>
            <a:spLocks/>
          </p:cNvSpPr>
          <p:nvPr/>
        </p:nvSpPr>
        <p:spPr bwMode="auto">
          <a:xfrm>
            <a:off x="6006909" y="4586060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3" name="Freeform 846"/>
          <p:cNvSpPr>
            <a:spLocks/>
          </p:cNvSpPr>
          <p:nvPr/>
        </p:nvSpPr>
        <p:spPr bwMode="auto">
          <a:xfrm>
            <a:off x="6150975" y="4771797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4" name="Freeform 847"/>
          <p:cNvSpPr>
            <a:spLocks/>
          </p:cNvSpPr>
          <p:nvPr/>
        </p:nvSpPr>
        <p:spPr bwMode="auto">
          <a:xfrm>
            <a:off x="5685440" y="4487238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5" name="Freeform 848"/>
          <p:cNvSpPr>
            <a:spLocks/>
          </p:cNvSpPr>
          <p:nvPr/>
        </p:nvSpPr>
        <p:spPr bwMode="auto">
          <a:xfrm>
            <a:off x="5841412" y="4819422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6" name="Freeform 849"/>
          <p:cNvSpPr>
            <a:spLocks/>
          </p:cNvSpPr>
          <p:nvPr/>
        </p:nvSpPr>
        <p:spPr bwMode="auto">
          <a:xfrm>
            <a:off x="5735446" y="4621778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7" name="Freeform 850"/>
          <p:cNvSpPr>
            <a:spLocks/>
          </p:cNvSpPr>
          <p:nvPr/>
        </p:nvSpPr>
        <p:spPr bwMode="auto">
          <a:xfrm>
            <a:off x="8138128" y="4596775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8" name="Freeform 851"/>
          <p:cNvSpPr>
            <a:spLocks/>
          </p:cNvSpPr>
          <p:nvPr/>
        </p:nvSpPr>
        <p:spPr bwMode="auto">
          <a:xfrm>
            <a:off x="8425068" y="4812279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9" name="Freeform 852"/>
          <p:cNvSpPr>
            <a:spLocks/>
          </p:cNvSpPr>
          <p:nvPr/>
        </p:nvSpPr>
        <p:spPr bwMode="auto">
          <a:xfrm>
            <a:off x="8514365" y="448961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0" name="Freeform 853"/>
          <p:cNvSpPr>
            <a:spLocks/>
          </p:cNvSpPr>
          <p:nvPr/>
        </p:nvSpPr>
        <p:spPr bwMode="auto">
          <a:xfrm>
            <a:off x="8833452" y="4853950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1" name="Freeform 854"/>
          <p:cNvSpPr>
            <a:spLocks/>
          </p:cNvSpPr>
          <p:nvPr/>
        </p:nvSpPr>
        <p:spPr bwMode="auto">
          <a:xfrm>
            <a:off x="8890603" y="4643210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2" name="Freeform 855"/>
          <p:cNvSpPr>
            <a:spLocks/>
          </p:cNvSpPr>
          <p:nvPr/>
        </p:nvSpPr>
        <p:spPr bwMode="auto">
          <a:xfrm>
            <a:off x="5954521" y="469440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3" name="Freeform 856"/>
          <p:cNvSpPr>
            <a:spLocks/>
          </p:cNvSpPr>
          <p:nvPr/>
        </p:nvSpPr>
        <p:spPr bwMode="auto">
          <a:xfrm>
            <a:off x="6190265" y="4539625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4" name="Freeform 857"/>
          <p:cNvSpPr>
            <a:spLocks/>
          </p:cNvSpPr>
          <p:nvPr/>
        </p:nvSpPr>
        <p:spPr bwMode="auto">
          <a:xfrm>
            <a:off x="6585552" y="4775369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5" name="Freeform 858"/>
          <p:cNvSpPr>
            <a:spLocks/>
          </p:cNvSpPr>
          <p:nvPr/>
        </p:nvSpPr>
        <p:spPr bwMode="auto">
          <a:xfrm>
            <a:off x="6778434" y="4674166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6" name="Freeform 859"/>
          <p:cNvSpPr>
            <a:spLocks/>
          </p:cNvSpPr>
          <p:nvPr/>
        </p:nvSpPr>
        <p:spPr bwMode="auto">
          <a:xfrm>
            <a:off x="7058231" y="4814660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7" name="Freeform 860"/>
          <p:cNvSpPr>
            <a:spLocks/>
          </p:cNvSpPr>
          <p:nvPr/>
        </p:nvSpPr>
        <p:spPr bwMode="auto">
          <a:xfrm>
            <a:off x="7311834" y="4476522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8" name="Freeform 861"/>
          <p:cNvSpPr>
            <a:spLocks/>
          </p:cNvSpPr>
          <p:nvPr/>
        </p:nvSpPr>
        <p:spPr bwMode="auto">
          <a:xfrm>
            <a:off x="7589249" y="5218281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9" name="Freeform 862"/>
          <p:cNvSpPr>
            <a:spLocks/>
          </p:cNvSpPr>
          <p:nvPr/>
        </p:nvSpPr>
        <p:spPr bwMode="auto">
          <a:xfrm>
            <a:off x="7442803" y="4587250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0" name="Freeform 863"/>
          <p:cNvSpPr>
            <a:spLocks/>
          </p:cNvSpPr>
          <p:nvPr/>
        </p:nvSpPr>
        <p:spPr bwMode="auto">
          <a:xfrm>
            <a:off x="7723789" y="4493191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1" name="Freeform 864"/>
          <p:cNvSpPr>
            <a:spLocks/>
          </p:cNvSpPr>
          <p:nvPr/>
        </p:nvSpPr>
        <p:spPr bwMode="auto">
          <a:xfrm>
            <a:off x="8008350" y="4973013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2" name="Freeform 865"/>
          <p:cNvSpPr>
            <a:spLocks/>
          </p:cNvSpPr>
          <p:nvPr/>
        </p:nvSpPr>
        <p:spPr bwMode="auto">
          <a:xfrm>
            <a:off x="8279812" y="4934913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3" name="Freeform 866"/>
          <p:cNvSpPr>
            <a:spLocks/>
          </p:cNvSpPr>
          <p:nvPr/>
        </p:nvSpPr>
        <p:spPr bwMode="auto">
          <a:xfrm>
            <a:off x="8319103" y="464201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4" name="Freeform 867"/>
          <p:cNvSpPr>
            <a:spLocks/>
          </p:cNvSpPr>
          <p:nvPr/>
        </p:nvSpPr>
        <p:spPr bwMode="auto">
          <a:xfrm>
            <a:off x="8542940" y="4574153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5" name="Freeform 868"/>
          <p:cNvSpPr>
            <a:spLocks/>
          </p:cNvSpPr>
          <p:nvPr/>
        </p:nvSpPr>
        <p:spPr bwMode="auto">
          <a:xfrm>
            <a:off x="8966802" y="4638448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6" name="Freeform 869"/>
          <p:cNvSpPr>
            <a:spLocks/>
          </p:cNvSpPr>
          <p:nvPr/>
        </p:nvSpPr>
        <p:spPr bwMode="auto">
          <a:xfrm>
            <a:off x="5616383" y="492181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7" name="Freeform 870"/>
          <p:cNvSpPr>
            <a:spLocks/>
          </p:cNvSpPr>
          <p:nvPr/>
        </p:nvSpPr>
        <p:spPr bwMode="auto">
          <a:xfrm>
            <a:off x="5444933" y="4678928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8" name="Freeform 871"/>
          <p:cNvSpPr>
            <a:spLocks/>
          </p:cNvSpPr>
          <p:nvPr/>
        </p:nvSpPr>
        <p:spPr bwMode="auto">
          <a:xfrm>
            <a:off x="5783071" y="5113506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9" name="Freeform 872"/>
          <p:cNvSpPr>
            <a:spLocks/>
          </p:cNvSpPr>
          <p:nvPr/>
        </p:nvSpPr>
        <p:spPr bwMode="auto">
          <a:xfrm>
            <a:off x="5219905" y="4746794"/>
            <a:ext cx="182166" cy="515541"/>
          </a:xfrm>
          <a:custGeom>
            <a:avLst/>
            <a:gdLst>
              <a:gd name="T0" fmla="*/ 139 w 254"/>
              <a:gd name="T1" fmla="*/ 387 h 722"/>
              <a:gd name="T2" fmla="*/ 125 w 254"/>
              <a:gd name="T3" fmla="*/ 363 h 722"/>
              <a:gd name="T4" fmla="*/ 123 w 254"/>
              <a:gd name="T5" fmla="*/ 360 h 722"/>
              <a:gd name="T6" fmla="*/ 123 w 254"/>
              <a:gd name="T7" fmla="*/ 359 h 722"/>
              <a:gd name="T8" fmla="*/ 123 w 254"/>
              <a:gd name="T9" fmla="*/ 359 h 722"/>
              <a:gd name="T10" fmla="*/ 119 w 254"/>
              <a:gd name="T11" fmla="*/ 348 h 722"/>
              <a:gd name="T12" fmla="*/ 110 w 254"/>
              <a:gd name="T13" fmla="*/ 323 h 722"/>
              <a:gd name="T14" fmla="*/ 110 w 254"/>
              <a:gd name="T15" fmla="*/ 322 h 722"/>
              <a:gd name="T16" fmla="*/ 110 w 254"/>
              <a:gd name="T17" fmla="*/ 320 h 722"/>
              <a:gd name="T18" fmla="*/ 109 w 254"/>
              <a:gd name="T19" fmla="*/ 310 h 722"/>
              <a:gd name="T20" fmla="*/ 108 w 254"/>
              <a:gd name="T21" fmla="*/ 289 h 722"/>
              <a:gd name="T22" fmla="*/ 107 w 254"/>
              <a:gd name="T23" fmla="*/ 257 h 722"/>
              <a:gd name="T24" fmla="*/ 86 w 254"/>
              <a:gd name="T25" fmla="*/ 189 h 722"/>
              <a:gd name="T26" fmla="*/ 12 w 254"/>
              <a:gd name="T27" fmla="*/ 21 h 722"/>
              <a:gd name="T28" fmla="*/ 4 w 254"/>
              <a:gd name="T29" fmla="*/ 23 h 722"/>
              <a:gd name="T30" fmla="*/ 132 w 254"/>
              <a:gd name="T31" fmla="*/ 500 h 722"/>
              <a:gd name="T32" fmla="*/ 187 w 254"/>
              <a:gd name="T33" fmla="*/ 684 h 722"/>
              <a:gd name="T34" fmla="*/ 228 w 254"/>
              <a:gd name="T35" fmla="*/ 722 h 722"/>
              <a:gd name="T36" fmla="*/ 252 w 254"/>
              <a:gd name="T37" fmla="*/ 714 h 722"/>
              <a:gd name="T38" fmla="*/ 248 w 254"/>
              <a:gd name="T39" fmla="*/ 706 h 722"/>
              <a:gd name="T40" fmla="*/ 182 w 254"/>
              <a:gd name="T41" fmla="*/ 544 h 722"/>
              <a:gd name="T42" fmla="*/ 139 w 254"/>
              <a:gd name="T43" fmla="*/ 387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4" h="722">
                <a:moveTo>
                  <a:pt x="139" y="387"/>
                </a:moveTo>
                <a:cubicBezTo>
                  <a:pt x="134" y="377"/>
                  <a:pt x="129" y="371"/>
                  <a:pt x="125" y="363"/>
                </a:cubicBezTo>
                <a:cubicBezTo>
                  <a:pt x="123" y="360"/>
                  <a:pt x="123" y="360"/>
                  <a:pt x="123" y="360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4" y="363"/>
                  <a:pt x="119" y="348"/>
                </a:cubicBezTo>
                <a:cubicBezTo>
                  <a:pt x="114" y="334"/>
                  <a:pt x="110" y="323"/>
                  <a:pt x="110" y="323"/>
                </a:cubicBezTo>
                <a:cubicBezTo>
                  <a:pt x="110" y="322"/>
                  <a:pt x="110" y="322"/>
                  <a:pt x="110" y="322"/>
                </a:cubicBezTo>
                <a:cubicBezTo>
                  <a:pt x="110" y="320"/>
                  <a:pt x="110" y="320"/>
                  <a:pt x="110" y="320"/>
                </a:cubicBezTo>
                <a:cubicBezTo>
                  <a:pt x="109" y="310"/>
                  <a:pt x="109" y="310"/>
                  <a:pt x="109" y="310"/>
                </a:cubicBezTo>
                <a:cubicBezTo>
                  <a:pt x="108" y="289"/>
                  <a:pt x="108" y="289"/>
                  <a:pt x="108" y="289"/>
                </a:cubicBezTo>
                <a:cubicBezTo>
                  <a:pt x="108" y="289"/>
                  <a:pt x="108" y="275"/>
                  <a:pt x="107" y="257"/>
                </a:cubicBezTo>
                <a:cubicBezTo>
                  <a:pt x="106" y="239"/>
                  <a:pt x="96" y="208"/>
                  <a:pt x="86" y="189"/>
                </a:cubicBezTo>
                <a:cubicBezTo>
                  <a:pt x="59" y="134"/>
                  <a:pt x="33" y="79"/>
                  <a:pt x="12" y="21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90"/>
                  <a:pt x="89" y="347"/>
                  <a:pt x="132" y="500"/>
                </a:cubicBezTo>
                <a:cubicBezTo>
                  <a:pt x="149" y="560"/>
                  <a:pt x="167" y="622"/>
                  <a:pt x="187" y="684"/>
                </a:cubicBezTo>
                <a:cubicBezTo>
                  <a:pt x="194" y="705"/>
                  <a:pt x="212" y="722"/>
                  <a:pt x="228" y="722"/>
                </a:cubicBezTo>
                <a:cubicBezTo>
                  <a:pt x="243" y="722"/>
                  <a:pt x="254" y="718"/>
                  <a:pt x="252" y="714"/>
                </a:cubicBezTo>
                <a:cubicBezTo>
                  <a:pt x="248" y="706"/>
                  <a:pt x="248" y="706"/>
                  <a:pt x="248" y="706"/>
                </a:cubicBezTo>
                <a:cubicBezTo>
                  <a:pt x="224" y="653"/>
                  <a:pt x="201" y="599"/>
                  <a:pt x="182" y="544"/>
                </a:cubicBezTo>
                <a:cubicBezTo>
                  <a:pt x="159" y="488"/>
                  <a:pt x="156" y="422"/>
                  <a:pt x="139" y="38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0" name="Freeform 873"/>
          <p:cNvSpPr>
            <a:spLocks/>
          </p:cNvSpPr>
          <p:nvPr/>
        </p:nvSpPr>
        <p:spPr bwMode="auto">
          <a:xfrm>
            <a:off x="5784262" y="4586060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1" name="Freeform 874"/>
          <p:cNvSpPr>
            <a:spLocks/>
          </p:cNvSpPr>
          <p:nvPr/>
        </p:nvSpPr>
        <p:spPr bwMode="auto">
          <a:xfrm>
            <a:off x="6329568" y="4871810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2" name="Freeform 875"/>
          <p:cNvSpPr>
            <a:spLocks/>
          </p:cNvSpPr>
          <p:nvPr/>
        </p:nvSpPr>
        <p:spPr bwMode="auto">
          <a:xfrm>
            <a:off x="7177293" y="4750366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3" name="Freeform 876"/>
          <p:cNvSpPr>
            <a:spLocks/>
          </p:cNvSpPr>
          <p:nvPr/>
        </p:nvSpPr>
        <p:spPr bwMode="auto">
          <a:xfrm>
            <a:off x="7808325" y="4606300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4" name="Freeform 877"/>
          <p:cNvSpPr>
            <a:spLocks/>
          </p:cNvSpPr>
          <p:nvPr/>
        </p:nvSpPr>
        <p:spPr bwMode="auto">
          <a:xfrm>
            <a:off x="7841662" y="4990872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5" name="Freeform 878"/>
          <p:cNvSpPr>
            <a:spLocks/>
          </p:cNvSpPr>
          <p:nvPr/>
        </p:nvSpPr>
        <p:spPr bwMode="auto">
          <a:xfrm>
            <a:off x="8329818" y="4714647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6" name="Freeform 879"/>
          <p:cNvSpPr>
            <a:spLocks/>
          </p:cNvSpPr>
          <p:nvPr/>
        </p:nvSpPr>
        <p:spPr bwMode="auto">
          <a:xfrm>
            <a:off x="8647714" y="4536054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7" name="Freeform 880"/>
          <p:cNvSpPr>
            <a:spLocks/>
          </p:cNvSpPr>
          <p:nvPr/>
        </p:nvSpPr>
        <p:spPr bwMode="auto">
          <a:xfrm>
            <a:off x="8638190" y="4878954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8" name="Freeform 881"/>
          <p:cNvSpPr>
            <a:spLocks/>
          </p:cNvSpPr>
          <p:nvPr/>
        </p:nvSpPr>
        <p:spPr bwMode="auto">
          <a:xfrm>
            <a:off x="9045383" y="4722981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9" name="Freeform 882"/>
          <p:cNvSpPr>
            <a:spLocks/>
          </p:cNvSpPr>
          <p:nvPr/>
        </p:nvSpPr>
        <p:spPr bwMode="auto">
          <a:xfrm>
            <a:off x="5544946" y="4775369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0" name="Freeform 883"/>
          <p:cNvSpPr>
            <a:spLocks/>
          </p:cNvSpPr>
          <p:nvPr/>
        </p:nvSpPr>
        <p:spPr bwMode="auto">
          <a:xfrm>
            <a:off x="5787834" y="5156369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1" name="Freeform 884"/>
          <p:cNvSpPr>
            <a:spLocks/>
          </p:cNvSpPr>
          <p:nvPr/>
        </p:nvSpPr>
        <p:spPr bwMode="auto">
          <a:xfrm>
            <a:off x="5656864" y="4357459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2" name="Freeform 885"/>
          <p:cNvSpPr>
            <a:spLocks/>
          </p:cNvSpPr>
          <p:nvPr/>
        </p:nvSpPr>
        <p:spPr bwMode="auto">
          <a:xfrm>
            <a:off x="5273483" y="4558675"/>
            <a:ext cx="138113" cy="703660"/>
          </a:xfrm>
          <a:custGeom>
            <a:avLst/>
            <a:gdLst>
              <a:gd name="T0" fmla="*/ 141 w 193"/>
              <a:gd name="T1" fmla="*/ 535 h 986"/>
              <a:gd name="T2" fmla="*/ 9 w 193"/>
              <a:gd name="T3" fmla="*/ 21 h 986"/>
              <a:gd name="T4" fmla="*/ 1 w 193"/>
              <a:gd name="T5" fmla="*/ 23 h 986"/>
              <a:gd name="T6" fmla="*/ 19 w 193"/>
              <a:gd name="T7" fmla="*/ 310 h 986"/>
              <a:gd name="T8" fmla="*/ 30 w 193"/>
              <a:gd name="T9" fmla="*/ 473 h 986"/>
              <a:gd name="T10" fmla="*/ 31 w 193"/>
              <a:gd name="T11" fmla="*/ 488 h 986"/>
              <a:gd name="T12" fmla="*/ 34 w 193"/>
              <a:gd name="T13" fmla="*/ 553 h 986"/>
              <a:gd name="T14" fmla="*/ 35 w 193"/>
              <a:gd name="T15" fmla="*/ 574 h 986"/>
              <a:gd name="T16" fmla="*/ 36 w 193"/>
              <a:gd name="T17" fmla="*/ 584 h 986"/>
              <a:gd name="T18" fmla="*/ 36 w 193"/>
              <a:gd name="T19" fmla="*/ 586 h 986"/>
              <a:gd name="T20" fmla="*/ 36 w 193"/>
              <a:gd name="T21" fmla="*/ 587 h 986"/>
              <a:gd name="T22" fmla="*/ 45 w 193"/>
              <a:gd name="T23" fmla="*/ 612 h 986"/>
              <a:gd name="T24" fmla="*/ 49 w 193"/>
              <a:gd name="T25" fmla="*/ 623 h 986"/>
              <a:gd name="T26" fmla="*/ 49 w 193"/>
              <a:gd name="T27" fmla="*/ 623 h 986"/>
              <a:gd name="T28" fmla="*/ 49 w 193"/>
              <a:gd name="T29" fmla="*/ 624 h 986"/>
              <a:gd name="T30" fmla="*/ 51 w 193"/>
              <a:gd name="T31" fmla="*/ 627 h 986"/>
              <a:gd name="T32" fmla="*/ 65 w 193"/>
              <a:gd name="T33" fmla="*/ 651 h 986"/>
              <a:gd name="T34" fmla="*/ 108 w 193"/>
              <a:gd name="T35" fmla="*/ 808 h 986"/>
              <a:gd name="T36" fmla="*/ 174 w 193"/>
              <a:gd name="T37" fmla="*/ 970 h 986"/>
              <a:gd name="T38" fmla="*/ 178 w 193"/>
              <a:gd name="T39" fmla="*/ 978 h 986"/>
              <a:gd name="T40" fmla="*/ 187 w 193"/>
              <a:gd name="T41" fmla="*/ 986 h 986"/>
              <a:gd name="T42" fmla="*/ 191 w 193"/>
              <a:gd name="T43" fmla="*/ 946 h 986"/>
              <a:gd name="T44" fmla="*/ 186 w 193"/>
              <a:gd name="T45" fmla="*/ 884 h 986"/>
              <a:gd name="T46" fmla="*/ 159 w 193"/>
              <a:gd name="T47" fmla="*/ 612 h 986"/>
              <a:gd name="T48" fmla="*/ 141 w 193"/>
              <a:gd name="T49" fmla="*/ 535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3" h="986">
                <a:moveTo>
                  <a:pt x="141" y="535"/>
                </a:moveTo>
                <a:cubicBezTo>
                  <a:pt x="81" y="366"/>
                  <a:pt x="53" y="194"/>
                  <a:pt x="9" y="21"/>
                </a:cubicBezTo>
                <a:cubicBezTo>
                  <a:pt x="4" y="0"/>
                  <a:pt x="0" y="1"/>
                  <a:pt x="1" y="23"/>
                </a:cubicBezTo>
                <a:cubicBezTo>
                  <a:pt x="6" y="119"/>
                  <a:pt x="12" y="215"/>
                  <a:pt x="19" y="310"/>
                </a:cubicBezTo>
                <a:cubicBezTo>
                  <a:pt x="23" y="364"/>
                  <a:pt x="27" y="419"/>
                  <a:pt x="30" y="473"/>
                </a:cubicBezTo>
                <a:cubicBezTo>
                  <a:pt x="31" y="488"/>
                  <a:pt x="31" y="488"/>
                  <a:pt x="31" y="488"/>
                </a:cubicBezTo>
                <a:cubicBezTo>
                  <a:pt x="34" y="553"/>
                  <a:pt x="34" y="553"/>
                  <a:pt x="34" y="553"/>
                </a:cubicBezTo>
                <a:cubicBezTo>
                  <a:pt x="35" y="574"/>
                  <a:pt x="35" y="574"/>
                  <a:pt x="35" y="574"/>
                </a:cubicBezTo>
                <a:cubicBezTo>
                  <a:pt x="36" y="584"/>
                  <a:pt x="36" y="584"/>
                  <a:pt x="36" y="584"/>
                </a:cubicBezTo>
                <a:cubicBezTo>
                  <a:pt x="36" y="586"/>
                  <a:pt x="36" y="586"/>
                  <a:pt x="36" y="586"/>
                </a:cubicBezTo>
                <a:cubicBezTo>
                  <a:pt x="36" y="586"/>
                  <a:pt x="36" y="586"/>
                  <a:pt x="36" y="587"/>
                </a:cubicBezTo>
                <a:cubicBezTo>
                  <a:pt x="36" y="587"/>
                  <a:pt x="40" y="598"/>
                  <a:pt x="45" y="612"/>
                </a:cubicBezTo>
                <a:cubicBezTo>
                  <a:pt x="50" y="627"/>
                  <a:pt x="49" y="623"/>
                  <a:pt x="49" y="623"/>
                </a:cubicBezTo>
                <a:cubicBezTo>
                  <a:pt x="49" y="623"/>
                  <a:pt x="49" y="623"/>
                  <a:pt x="49" y="623"/>
                </a:cubicBezTo>
                <a:cubicBezTo>
                  <a:pt x="49" y="624"/>
                  <a:pt x="49" y="624"/>
                  <a:pt x="49" y="624"/>
                </a:cubicBezTo>
                <a:cubicBezTo>
                  <a:pt x="51" y="627"/>
                  <a:pt x="51" y="627"/>
                  <a:pt x="51" y="627"/>
                </a:cubicBezTo>
                <a:cubicBezTo>
                  <a:pt x="55" y="635"/>
                  <a:pt x="60" y="641"/>
                  <a:pt x="65" y="651"/>
                </a:cubicBezTo>
                <a:cubicBezTo>
                  <a:pt x="82" y="686"/>
                  <a:pt x="85" y="752"/>
                  <a:pt x="108" y="808"/>
                </a:cubicBezTo>
                <a:cubicBezTo>
                  <a:pt x="127" y="863"/>
                  <a:pt x="150" y="917"/>
                  <a:pt x="174" y="970"/>
                </a:cubicBezTo>
                <a:cubicBezTo>
                  <a:pt x="174" y="970"/>
                  <a:pt x="176" y="973"/>
                  <a:pt x="178" y="978"/>
                </a:cubicBezTo>
                <a:cubicBezTo>
                  <a:pt x="180" y="982"/>
                  <a:pt x="184" y="986"/>
                  <a:pt x="187" y="986"/>
                </a:cubicBezTo>
                <a:cubicBezTo>
                  <a:pt x="191" y="986"/>
                  <a:pt x="193" y="968"/>
                  <a:pt x="191" y="946"/>
                </a:cubicBezTo>
                <a:cubicBezTo>
                  <a:pt x="190" y="924"/>
                  <a:pt x="188" y="904"/>
                  <a:pt x="186" y="884"/>
                </a:cubicBezTo>
                <a:cubicBezTo>
                  <a:pt x="175" y="792"/>
                  <a:pt x="169" y="701"/>
                  <a:pt x="159" y="612"/>
                </a:cubicBezTo>
                <a:cubicBezTo>
                  <a:pt x="157" y="590"/>
                  <a:pt x="148" y="556"/>
                  <a:pt x="141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3" name="Freeform 886"/>
          <p:cNvSpPr>
            <a:spLocks/>
          </p:cNvSpPr>
          <p:nvPr/>
        </p:nvSpPr>
        <p:spPr bwMode="auto">
          <a:xfrm>
            <a:off x="6275989" y="4536054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4" name="Freeform 887"/>
          <p:cNvSpPr>
            <a:spLocks/>
          </p:cNvSpPr>
          <p:nvPr/>
        </p:nvSpPr>
        <p:spPr bwMode="auto">
          <a:xfrm>
            <a:off x="7463043" y="4564629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5" name="Freeform 888"/>
          <p:cNvSpPr>
            <a:spLocks/>
          </p:cNvSpPr>
          <p:nvPr/>
        </p:nvSpPr>
        <p:spPr bwMode="auto">
          <a:xfrm>
            <a:off x="7283259" y="478013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6" name="Freeform 889"/>
          <p:cNvSpPr>
            <a:spLocks/>
          </p:cNvSpPr>
          <p:nvPr/>
        </p:nvSpPr>
        <p:spPr bwMode="auto">
          <a:xfrm>
            <a:off x="7407084" y="5218281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7" name="Freeform 890"/>
          <p:cNvSpPr>
            <a:spLocks/>
          </p:cNvSpPr>
          <p:nvPr/>
        </p:nvSpPr>
        <p:spPr bwMode="auto">
          <a:xfrm>
            <a:off x="7679737" y="4690835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8" name="Freeform 891"/>
          <p:cNvSpPr>
            <a:spLocks/>
          </p:cNvSpPr>
          <p:nvPr/>
        </p:nvSpPr>
        <p:spPr bwMode="auto">
          <a:xfrm>
            <a:off x="8105980" y="4533672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9" name="Freeform 892"/>
          <p:cNvSpPr>
            <a:spLocks/>
          </p:cNvSpPr>
          <p:nvPr/>
        </p:nvSpPr>
        <p:spPr bwMode="auto">
          <a:xfrm>
            <a:off x="8091694" y="4589632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0" name="Freeform 893"/>
          <p:cNvSpPr>
            <a:spLocks/>
          </p:cNvSpPr>
          <p:nvPr/>
        </p:nvSpPr>
        <p:spPr bwMode="auto">
          <a:xfrm>
            <a:off x="8072643" y="5102791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1" name="Freeform 894"/>
          <p:cNvSpPr>
            <a:spLocks/>
          </p:cNvSpPr>
          <p:nvPr/>
        </p:nvSpPr>
        <p:spPr bwMode="auto">
          <a:xfrm>
            <a:off x="8567943" y="4633685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2" name="Freeform 895"/>
          <p:cNvSpPr>
            <a:spLocks/>
          </p:cNvSpPr>
          <p:nvPr/>
        </p:nvSpPr>
        <p:spPr bwMode="auto">
          <a:xfrm>
            <a:off x="8756062" y="4769416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3" name="Freeform 896"/>
          <p:cNvSpPr>
            <a:spLocks/>
          </p:cNvSpPr>
          <p:nvPr/>
        </p:nvSpPr>
        <p:spPr bwMode="auto">
          <a:xfrm>
            <a:off x="6384337" y="4837281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4" name="Freeform 897"/>
          <p:cNvSpPr>
            <a:spLocks/>
          </p:cNvSpPr>
          <p:nvPr/>
        </p:nvSpPr>
        <p:spPr bwMode="auto">
          <a:xfrm>
            <a:off x="6651037" y="4937294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5" name="Freeform 898"/>
          <p:cNvSpPr>
            <a:spLocks/>
          </p:cNvSpPr>
          <p:nvPr/>
        </p:nvSpPr>
        <p:spPr bwMode="auto">
          <a:xfrm>
            <a:off x="7189199" y="4949200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6" name="Freeform 899"/>
          <p:cNvSpPr>
            <a:spLocks/>
          </p:cNvSpPr>
          <p:nvPr/>
        </p:nvSpPr>
        <p:spPr bwMode="auto">
          <a:xfrm>
            <a:off x="6203362" y="5227806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7" name="Freeform 900"/>
          <p:cNvSpPr>
            <a:spLocks/>
          </p:cNvSpPr>
          <p:nvPr/>
        </p:nvSpPr>
        <p:spPr bwMode="auto">
          <a:xfrm>
            <a:off x="6104540" y="4961106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8" name="Freeform 901"/>
          <p:cNvSpPr>
            <a:spLocks/>
          </p:cNvSpPr>
          <p:nvPr/>
        </p:nvSpPr>
        <p:spPr bwMode="auto">
          <a:xfrm>
            <a:off x="5889037" y="4453900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9" name="Freeform 902"/>
          <p:cNvSpPr>
            <a:spLocks/>
          </p:cNvSpPr>
          <p:nvPr/>
        </p:nvSpPr>
        <p:spPr bwMode="auto">
          <a:xfrm>
            <a:off x="5914040" y="4627731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0" name="Freeform 903"/>
          <p:cNvSpPr>
            <a:spLocks/>
          </p:cNvSpPr>
          <p:nvPr/>
        </p:nvSpPr>
        <p:spPr bwMode="auto">
          <a:xfrm>
            <a:off x="5690202" y="4842044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1" name="Freeform 904"/>
          <p:cNvSpPr>
            <a:spLocks/>
          </p:cNvSpPr>
          <p:nvPr/>
        </p:nvSpPr>
        <p:spPr bwMode="auto">
          <a:xfrm>
            <a:off x="5366352" y="4475331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2" name="Freeform 905"/>
          <p:cNvSpPr>
            <a:spLocks/>
          </p:cNvSpPr>
          <p:nvPr/>
        </p:nvSpPr>
        <p:spPr bwMode="auto">
          <a:xfrm>
            <a:off x="8157178" y="4696788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3" name="Freeform 906"/>
          <p:cNvSpPr>
            <a:spLocks/>
          </p:cNvSpPr>
          <p:nvPr/>
        </p:nvSpPr>
        <p:spPr bwMode="auto">
          <a:xfrm>
            <a:off x="7914290" y="4715838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4" name="Freeform 907"/>
          <p:cNvSpPr>
            <a:spLocks/>
          </p:cNvSpPr>
          <p:nvPr/>
        </p:nvSpPr>
        <p:spPr bwMode="auto">
          <a:xfrm>
            <a:off x="8925130" y="4905148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5" name="Freeform 908"/>
          <p:cNvSpPr>
            <a:spLocks/>
          </p:cNvSpPr>
          <p:nvPr/>
        </p:nvSpPr>
        <p:spPr bwMode="auto">
          <a:xfrm>
            <a:off x="8881077" y="4539625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6" name="Freeform 909"/>
          <p:cNvSpPr>
            <a:spLocks/>
          </p:cNvSpPr>
          <p:nvPr/>
        </p:nvSpPr>
        <p:spPr bwMode="auto">
          <a:xfrm>
            <a:off x="8858456" y="4721791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7" name="Freeform 910"/>
          <p:cNvSpPr>
            <a:spLocks/>
          </p:cNvSpPr>
          <p:nvPr/>
        </p:nvSpPr>
        <p:spPr bwMode="auto">
          <a:xfrm>
            <a:off x="8472694" y="4700360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8" name="Freeform 911"/>
          <p:cNvSpPr>
            <a:spLocks/>
          </p:cNvSpPr>
          <p:nvPr/>
        </p:nvSpPr>
        <p:spPr bwMode="auto">
          <a:xfrm>
            <a:off x="8938227" y="4692025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9" name="Freeform 912"/>
          <p:cNvSpPr>
            <a:spLocks/>
          </p:cNvSpPr>
          <p:nvPr/>
        </p:nvSpPr>
        <p:spPr bwMode="auto">
          <a:xfrm>
            <a:off x="8046449" y="4589631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0" name="Freeform 913"/>
          <p:cNvSpPr>
            <a:spLocks/>
          </p:cNvSpPr>
          <p:nvPr/>
        </p:nvSpPr>
        <p:spPr bwMode="auto">
          <a:xfrm>
            <a:off x="7074899" y="4831329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1" name="Freeform 914"/>
          <p:cNvSpPr>
            <a:spLocks/>
          </p:cNvSpPr>
          <p:nvPr/>
        </p:nvSpPr>
        <p:spPr bwMode="auto">
          <a:xfrm>
            <a:off x="6865349" y="4462235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2" name="Freeform 915"/>
          <p:cNvSpPr>
            <a:spLocks/>
          </p:cNvSpPr>
          <p:nvPr/>
        </p:nvSpPr>
        <p:spPr bwMode="auto">
          <a:xfrm>
            <a:off x="7627349" y="5042069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3" name="Freeform 916"/>
          <p:cNvSpPr>
            <a:spLocks/>
          </p:cNvSpPr>
          <p:nvPr/>
        </p:nvSpPr>
        <p:spPr bwMode="auto">
          <a:xfrm>
            <a:off x="6085490" y="4764654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4" name="Freeform 917"/>
          <p:cNvSpPr>
            <a:spLocks/>
          </p:cNvSpPr>
          <p:nvPr/>
        </p:nvSpPr>
        <p:spPr bwMode="auto">
          <a:xfrm>
            <a:off x="7293974" y="4869429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5" name="Freeform 918"/>
          <p:cNvSpPr>
            <a:spLocks/>
          </p:cNvSpPr>
          <p:nvPr/>
        </p:nvSpPr>
        <p:spPr bwMode="auto">
          <a:xfrm>
            <a:off x="8209564" y="4680119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6" name="Freeform 919"/>
          <p:cNvSpPr>
            <a:spLocks/>
          </p:cNvSpPr>
          <p:nvPr/>
        </p:nvSpPr>
        <p:spPr bwMode="auto">
          <a:xfrm>
            <a:off x="7842852" y="4646781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7" name="Freeform 920"/>
          <p:cNvSpPr>
            <a:spLocks/>
          </p:cNvSpPr>
          <p:nvPr/>
        </p:nvSpPr>
        <p:spPr bwMode="auto">
          <a:xfrm>
            <a:off x="8812021" y="4502716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8" name="Freeform 921"/>
          <p:cNvSpPr>
            <a:spLocks/>
          </p:cNvSpPr>
          <p:nvPr/>
        </p:nvSpPr>
        <p:spPr bwMode="auto">
          <a:xfrm>
            <a:off x="5853318" y="4506288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9" name="Freeform 851"/>
          <p:cNvSpPr>
            <a:spLocks/>
          </p:cNvSpPr>
          <p:nvPr/>
        </p:nvSpPr>
        <p:spPr bwMode="auto">
          <a:xfrm>
            <a:off x="5021786" y="4812279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0" name="Freeform 852"/>
          <p:cNvSpPr>
            <a:spLocks/>
          </p:cNvSpPr>
          <p:nvPr/>
        </p:nvSpPr>
        <p:spPr bwMode="auto">
          <a:xfrm>
            <a:off x="5111083" y="448961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1" name="Freeform 853"/>
          <p:cNvSpPr>
            <a:spLocks/>
          </p:cNvSpPr>
          <p:nvPr/>
        </p:nvSpPr>
        <p:spPr bwMode="auto">
          <a:xfrm>
            <a:off x="5430171" y="4853950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2" name="Freeform 854"/>
          <p:cNvSpPr>
            <a:spLocks/>
          </p:cNvSpPr>
          <p:nvPr/>
        </p:nvSpPr>
        <p:spPr bwMode="auto">
          <a:xfrm>
            <a:off x="5487321" y="4643210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3" name="Freeform 865"/>
          <p:cNvSpPr>
            <a:spLocks/>
          </p:cNvSpPr>
          <p:nvPr/>
        </p:nvSpPr>
        <p:spPr bwMode="auto">
          <a:xfrm>
            <a:off x="4876530" y="4934913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4" name="Freeform 866"/>
          <p:cNvSpPr>
            <a:spLocks/>
          </p:cNvSpPr>
          <p:nvPr/>
        </p:nvSpPr>
        <p:spPr bwMode="auto">
          <a:xfrm>
            <a:off x="4915821" y="464201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5" name="Freeform 867"/>
          <p:cNvSpPr>
            <a:spLocks/>
          </p:cNvSpPr>
          <p:nvPr/>
        </p:nvSpPr>
        <p:spPr bwMode="auto">
          <a:xfrm>
            <a:off x="5139658" y="4574153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6" name="Freeform 868"/>
          <p:cNvSpPr>
            <a:spLocks/>
          </p:cNvSpPr>
          <p:nvPr/>
        </p:nvSpPr>
        <p:spPr bwMode="auto">
          <a:xfrm>
            <a:off x="5563521" y="4638448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7" name="Freeform 878"/>
          <p:cNvSpPr>
            <a:spLocks/>
          </p:cNvSpPr>
          <p:nvPr/>
        </p:nvSpPr>
        <p:spPr bwMode="auto">
          <a:xfrm>
            <a:off x="4926536" y="4714647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8" name="Freeform 879"/>
          <p:cNvSpPr>
            <a:spLocks/>
          </p:cNvSpPr>
          <p:nvPr/>
        </p:nvSpPr>
        <p:spPr bwMode="auto">
          <a:xfrm>
            <a:off x="5244433" y="4536054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9" name="Freeform 880"/>
          <p:cNvSpPr>
            <a:spLocks/>
          </p:cNvSpPr>
          <p:nvPr/>
        </p:nvSpPr>
        <p:spPr bwMode="auto">
          <a:xfrm>
            <a:off x="5234908" y="4878954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0" name="Freeform 881"/>
          <p:cNvSpPr>
            <a:spLocks/>
          </p:cNvSpPr>
          <p:nvPr/>
        </p:nvSpPr>
        <p:spPr bwMode="auto">
          <a:xfrm>
            <a:off x="5642101" y="4722981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1" name="Freeform 894"/>
          <p:cNvSpPr>
            <a:spLocks/>
          </p:cNvSpPr>
          <p:nvPr/>
        </p:nvSpPr>
        <p:spPr bwMode="auto">
          <a:xfrm>
            <a:off x="5164661" y="4633685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2" name="Freeform 895"/>
          <p:cNvSpPr>
            <a:spLocks/>
          </p:cNvSpPr>
          <p:nvPr/>
        </p:nvSpPr>
        <p:spPr bwMode="auto">
          <a:xfrm>
            <a:off x="5352780" y="4769416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3" name="Freeform 907"/>
          <p:cNvSpPr>
            <a:spLocks/>
          </p:cNvSpPr>
          <p:nvPr/>
        </p:nvSpPr>
        <p:spPr bwMode="auto">
          <a:xfrm>
            <a:off x="5521849" y="4905148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4" name="Freeform 908"/>
          <p:cNvSpPr>
            <a:spLocks/>
          </p:cNvSpPr>
          <p:nvPr/>
        </p:nvSpPr>
        <p:spPr bwMode="auto">
          <a:xfrm>
            <a:off x="5477795" y="4539625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5" name="Freeform 909"/>
          <p:cNvSpPr>
            <a:spLocks/>
          </p:cNvSpPr>
          <p:nvPr/>
        </p:nvSpPr>
        <p:spPr bwMode="auto">
          <a:xfrm>
            <a:off x="5455174" y="4721791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6" name="Freeform 910"/>
          <p:cNvSpPr>
            <a:spLocks/>
          </p:cNvSpPr>
          <p:nvPr/>
        </p:nvSpPr>
        <p:spPr bwMode="auto">
          <a:xfrm>
            <a:off x="5069412" y="4700360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7" name="Freeform 911"/>
          <p:cNvSpPr>
            <a:spLocks/>
          </p:cNvSpPr>
          <p:nvPr/>
        </p:nvSpPr>
        <p:spPr bwMode="auto">
          <a:xfrm>
            <a:off x="5534946" y="4692025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8" name="Freeform 920"/>
          <p:cNvSpPr>
            <a:spLocks/>
          </p:cNvSpPr>
          <p:nvPr/>
        </p:nvSpPr>
        <p:spPr bwMode="auto">
          <a:xfrm>
            <a:off x="5408740" y="4502716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9" name="Freeform 921"/>
          <p:cNvSpPr>
            <a:spLocks/>
          </p:cNvSpPr>
          <p:nvPr/>
        </p:nvSpPr>
        <p:spPr bwMode="auto">
          <a:xfrm>
            <a:off x="2450036" y="4506288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0" name="Freeform 868"/>
          <p:cNvSpPr>
            <a:spLocks/>
          </p:cNvSpPr>
          <p:nvPr/>
        </p:nvSpPr>
        <p:spPr bwMode="auto">
          <a:xfrm>
            <a:off x="2080197" y="4638448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1" name="Freeform 881"/>
          <p:cNvSpPr>
            <a:spLocks/>
          </p:cNvSpPr>
          <p:nvPr/>
        </p:nvSpPr>
        <p:spPr bwMode="auto">
          <a:xfrm>
            <a:off x="2158778" y="4722981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2" name="Freeform 911"/>
          <p:cNvSpPr>
            <a:spLocks/>
          </p:cNvSpPr>
          <p:nvPr/>
        </p:nvSpPr>
        <p:spPr bwMode="auto">
          <a:xfrm>
            <a:off x="2051622" y="4692025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529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451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4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47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602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6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336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622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225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679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73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64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15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637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99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55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47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65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73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347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62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4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63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59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293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464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499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647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362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78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8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43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116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434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19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45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9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434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62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377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378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6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431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442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364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2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474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56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493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429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8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373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302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82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26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403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414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454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21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632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123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324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372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67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367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64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391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32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418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612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235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647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486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386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108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69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224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283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208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2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239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266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302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237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46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412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679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307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144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63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439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58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26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607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93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418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668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216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184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3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59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425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674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416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236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222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95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373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263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66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404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48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332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262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63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282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39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44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115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291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264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236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453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316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92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83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299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475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657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389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126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623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267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666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389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353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415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699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495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54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457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648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43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352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361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669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604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488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396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125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435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268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424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423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499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432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29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323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48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493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13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385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383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629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344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2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8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603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228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401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211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256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38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74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271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646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45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419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249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298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458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696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443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473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427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36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689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491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29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197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21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138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349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149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97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67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328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688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53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311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3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286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75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479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122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23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424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5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344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3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644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34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313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47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28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268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274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44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61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237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423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153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472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7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617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245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207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497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16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431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32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313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461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211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273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367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74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69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356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357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145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415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74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34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198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694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59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147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398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67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342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358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479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653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164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26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308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446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299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112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458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482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369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635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364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69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58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38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283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541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8" presetClass="emph" presetSubtype="0" repeatCount="indefinite" autoRev="1" fill="hold" grpId="1" nodeType="withEffect">
                                  <p:stCondLst>
                                    <p:cond delay="467"/>
                                  </p:stCondLst>
                                  <p:childTnLst>
                                    <p:animRot by="180000">
                                      <p:cBhvr>
                                        <p:cTn id="519" dur="21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0" presetID="8" presetClass="emph" presetSubtype="0" repeatCount="indefinite" autoRev="1" fill="hold" grpId="1" nodeType="withEffect">
                                  <p:stCondLst>
                                    <p:cond delay="492"/>
                                  </p:stCondLst>
                                  <p:childTnLst>
                                    <p:animRot by="180000">
                                      <p:cBhvr>
                                        <p:cTn id="521" dur="24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2" presetID="8" presetClass="emph" presetSubtype="0" repeatCount="indefinite" autoRev="1" fill="hold" grpId="1" nodeType="withEffect">
                                  <p:stCondLst>
                                    <p:cond delay="395"/>
                                  </p:stCondLst>
                                  <p:childTnLst>
                                    <p:animRot by="180000">
                                      <p:cBhvr>
                                        <p:cTn id="523" dur="604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4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525" dur="239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6" presetID="8" presetClass="emph" presetSubtype="0" repeatCount="indefinite" autoRev="1" fill="hold" grpId="1" nodeType="withEffect">
                                  <p:stCondLst>
                                    <p:cond delay="122"/>
                                  </p:stCondLst>
                                  <p:childTnLst>
                                    <p:animRot by="180000">
                                      <p:cBhvr>
                                        <p:cTn id="527" dur="434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8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529" dur="278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0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531" dur="42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2" presetID="8" presetClass="emph" presetSubtype="0" repeatCount="indefinite" autoRev="1" fill="hold" grpId="1" nodeType="withEffect">
                                  <p:stCondLst>
                                    <p:cond delay="55"/>
                                  </p:stCondLst>
                                  <p:childTnLst>
                                    <p:animRot by="180000">
                                      <p:cBhvr>
                                        <p:cTn id="533" dur="38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4" presetID="8" presetClass="emph" presetSubtype="0" repeatCount="indefinite" autoRev="1" fill="hold" grpId="1" nodeType="withEffect">
                                  <p:stCondLst>
                                    <p:cond delay="392"/>
                                  </p:stCondLst>
                                  <p:childTnLst>
                                    <p:animRot by="180000">
                                      <p:cBhvr>
                                        <p:cTn id="535" dur="284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6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537" dur="569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8" presetID="8" presetClass="emph" presetSubtype="0" repeatCount="indefinite" autoRev="1" fill="hold" grpId="1" nodeType="withEffect">
                                  <p:stCondLst>
                                    <p:cond delay="131"/>
                                  </p:stCondLst>
                                  <p:childTnLst>
                                    <p:animRot by="180000">
                                      <p:cBhvr>
                                        <p:cTn id="539" dur="28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0" presetID="8" presetClass="emph" presetSubtype="0" repeatCount="indefinite" autoRev="1" fill="hold" grpId="1" nodeType="withEffect">
                                  <p:stCondLst>
                                    <p:cond delay="252"/>
                                  </p:stCondLst>
                                  <p:childTnLst>
                                    <p:animRot by="180000">
                                      <p:cBhvr>
                                        <p:cTn id="541" dur="22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2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543" dur="369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4" presetID="8" presetClass="emph" presetSubtype="0" repeatCount="indefinite" autoRev="1" fill="hold" grpId="1" nodeType="withEffect">
                                  <p:stCondLst>
                                    <p:cond delay="85"/>
                                  </p:stCondLst>
                                  <p:childTnLst>
                                    <p:animRot by="180000">
                                      <p:cBhvr>
                                        <p:cTn id="545" dur="546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6" presetID="8" presetClass="emph" presetSubtype="0" repeatCount="indefinite" autoRev="1" fill="hold" grpId="1" nodeType="withEffect">
                                  <p:stCondLst>
                                    <p:cond delay="4"/>
                                  </p:stCondLst>
                                  <p:childTnLst>
                                    <p:animRot by="180000">
                                      <p:cBhvr>
                                        <p:cTn id="547" dur="505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8" presetID="8" presetClass="emph" presetSubtype="0" repeatCount="indefinite" autoRev="1" fill="hold" grpId="1" nodeType="withEffect">
                                  <p:stCondLst>
                                    <p:cond delay="295"/>
                                  </p:stCondLst>
                                  <p:childTnLst>
                                    <p:animRot by="180000">
                                      <p:cBhvr>
                                        <p:cTn id="549" dur="68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0" presetID="8" presetClass="emph" presetSubtype="0" repeatCount="indefinite" autoRev="1" fill="hold" grpId="1" nodeType="withEffect">
                                  <p:stCondLst>
                                    <p:cond delay="388"/>
                                  </p:stCondLst>
                                  <p:childTnLst>
                                    <p:animRot by="180000">
                                      <p:cBhvr>
                                        <p:cTn id="551" dur="548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2" presetID="8" presetClass="emph" presetSubtype="0" repeatCount="indefinite" autoRev="1" fill="hold" grpId="1" nodeType="withEffect">
                                  <p:stCondLst>
                                    <p:cond delay="207"/>
                                  </p:stCondLst>
                                  <p:childTnLst>
                                    <p:animRot by="180000">
                                      <p:cBhvr>
                                        <p:cTn id="553" dur="452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4" presetID="8" presetClass="emph" presetSubtype="0" repeatCount="indefinite" autoRev="1" fill="hold" grpId="1" nodeType="withEffect">
                                  <p:stCondLst>
                                    <p:cond delay="219"/>
                                  </p:stCondLst>
                                  <p:childTnLst>
                                    <p:animRot by="180000">
                                      <p:cBhvr>
                                        <p:cTn id="555" dur="305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6" presetID="8" presetClass="emph" presetSubtype="0" repeatCount="indefinite" autoRev="1" fill="hold" grpId="1" nodeType="withEffect">
                                  <p:stCondLst>
                                    <p:cond delay="309"/>
                                  </p:stCondLst>
                                  <p:childTnLst>
                                    <p:animRot by="180000">
                                      <p:cBhvr>
                                        <p:cTn id="557" dur="656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8" presetID="8" presetClass="emph" presetSubtype="0" repeatCount="indefinite" autoRev="1" fill="hold" grpId="1" nodeType="withEffect">
                                  <p:stCondLst>
                                    <p:cond delay="203"/>
                                  </p:stCondLst>
                                  <p:childTnLst>
                                    <p:animRot by="180000">
                                      <p:cBhvr>
                                        <p:cTn id="559" dur="69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0" presetID="8" presetClass="emph" presetSubtype="0" repeatCount="indefinite" autoRev="1" fill="hold" grpId="1" nodeType="withEffect">
                                  <p:stCondLst>
                                    <p:cond delay="260"/>
                                  </p:stCondLst>
                                  <p:childTnLst>
                                    <p:animRot by="180000">
                                      <p:cBhvr>
                                        <p:cTn id="561" dur="605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2" presetID="8" presetClass="emph" presetSubtype="0" repeatCount="indefinite" autoRev="1" fill="hold" grpId="1" nodeType="withEffect">
                                  <p:stCondLst>
                                    <p:cond delay="80"/>
                                  </p:stCondLst>
                                  <p:childTnLst>
                                    <p:animRot by="180000">
                                      <p:cBhvr>
                                        <p:cTn id="563" dur="52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4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565" dur="69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6" presetID="8" presetClass="emph" presetSubtype="0" repeatCount="indefinite" autoRev="1" fill="hold" grpId="1" nodeType="withEffect">
                                  <p:stCondLst>
                                    <p:cond delay="315"/>
                                  </p:stCondLst>
                                  <p:childTnLst>
                                    <p:animRot by="180000">
                                      <p:cBhvr>
                                        <p:cTn id="567" dur="422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8" presetID="8" presetClass="emph" presetSubtype="0" repeatCount="indefinite" autoRev="1" fill="hold" grpId="1" nodeType="withEffect">
                                  <p:stCondLst>
                                    <p:cond delay="115"/>
                                  </p:stCondLst>
                                  <p:childTnLst>
                                    <p:animRot by="180000">
                                      <p:cBhvr>
                                        <p:cTn id="569" dur="639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0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571" dur="376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2" presetID="8" presetClass="emph" presetSubtype="0" repeatCount="indefinite" autoRev="1" fill="hold" grpId="1" nodeType="withEffect">
                                  <p:stCondLst>
                                    <p:cond delay="428"/>
                                  </p:stCondLst>
                                  <p:childTnLst>
                                    <p:animRot by="180000">
                                      <p:cBhvr>
                                        <p:cTn id="573" dur="377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4" presetID="8" presetClass="emph" presetSubtype="0" repeatCount="indefinite" autoRev="1" fill="hold" grpId="1" nodeType="withEffect">
                                  <p:stCondLst>
                                    <p:cond delay="121"/>
                                  </p:stCondLst>
                                  <p:childTnLst>
                                    <p:animRot by="180000">
                                      <p:cBhvr>
                                        <p:cTn id="575" dur="261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6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577" dur="227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8" presetID="8" presetClass="emph" presetSubtype="0" repeatCount="indefinite" autoRev="1" fill="hold" grpId="1" nodeType="withEffect">
                                  <p:stCondLst>
                                    <p:cond delay="453"/>
                                  </p:stCondLst>
                                  <p:childTnLst>
                                    <p:animRot by="180000">
                                      <p:cBhvr>
                                        <p:cTn id="579" dur="239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0" presetID="8" presetClass="emph" presetSubtype="0" repeatCount="indefinite" autoRev="1" fill="hold" grpId="1" nodeType="withEffect">
                                  <p:stCondLst>
                                    <p:cond delay="161"/>
                                  </p:stCondLst>
                                  <p:childTnLst>
                                    <p:animRot by="180000">
                                      <p:cBhvr>
                                        <p:cTn id="581" dur="447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2" presetID="8" presetClass="emph" presetSubtype="0" repeatCount="indefinite" autoRev="1" fill="hold" grpId="1" nodeType="withEffect">
                                  <p:stCondLst>
                                    <p:cond delay="351"/>
                                  </p:stCondLst>
                                  <p:childTnLst>
                                    <p:animRot by="180000">
                                      <p:cBhvr>
                                        <p:cTn id="583" dur="498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4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585" dur="315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6" presetID="8" presetClass="emph" presetSubtype="0" repeatCount="indefinite" autoRev="1" fill="hold" grpId="1" nodeType="withEffect">
                                  <p:stCondLst>
                                    <p:cond delay="385"/>
                                  </p:stCondLst>
                                  <p:childTnLst>
                                    <p:animRot by="180000">
                                      <p:cBhvr>
                                        <p:cTn id="587" dur="6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8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589" dur="447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0" presetID="8" presetClass="emph" presetSubtype="0" repeatCount="indefinite" autoRev="1" fill="hold" grpId="1" nodeType="withEffect">
                                  <p:stCondLst>
                                    <p:cond delay="151"/>
                                  </p:stCondLst>
                                  <p:childTnLst>
                                    <p:animRot by="180000">
                                      <p:cBhvr>
                                        <p:cTn id="591" dur="51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2" presetID="8" presetClass="emph" presetSubtype="0" repeatCount="indefinite" autoRev="1" fill="hold" grpId="1" nodeType="withEffect">
                                  <p:stCondLst>
                                    <p:cond delay="437"/>
                                  </p:stCondLst>
                                  <p:childTnLst>
                                    <p:animRot by="180000">
                                      <p:cBhvr>
                                        <p:cTn id="593" dur="284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4" presetID="8" presetClass="emph" presetSubtype="0" repeatCount="indefinite" autoRev="1" fill="hold" grpId="1" nodeType="withEffect">
                                  <p:stCondLst>
                                    <p:cond delay="37"/>
                                  </p:stCondLst>
                                  <p:childTnLst>
                                    <p:animRot by="180000">
                                      <p:cBhvr>
                                        <p:cTn id="595" dur="289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6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597" dur="525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8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599" dur="57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0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601" dur="556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2" presetID="8" presetClass="emph" presetSubtype="0" repeatCount="indefinite" autoRev="1" fill="hold" grpId="1" nodeType="withEffect">
                                  <p:stCondLst>
                                    <p:cond delay="238"/>
                                  </p:stCondLst>
                                  <p:childTnLst>
                                    <p:animRot by="180000">
                                      <p:cBhvr>
                                        <p:cTn id="603" dur="384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4" presetID="8" presetClass="emph" presetSubtype="0" repeatCount="indefinite" autoRev="1" fill="hold" grpId="1" nodeType="withEffect">
                                  <p:stCondLst>
                                    <p:cond delay="283"/>
                                  </p:stCondLst>
                                  <p:childTnLst>
                                    <p:animRot by="180000">
                                      <p:cBhvr>
                                        <p:cTn id="605" dur="219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6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607" dur="381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8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609" dur="417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0" presetID="8" presetClass="emph" presetSubtype="0" repeatCount="indefinite" autoRev="1" fill="hold" grpId="1" nodeType="withEffect">
                                  <p:stCondLst>
                                    <p:cond delay="178"/>
                                  </p:stCondLst>
                                  <p:childTnLst>
                                    <p:animRot by="180000">
                                      <p:cBhvr>
                                        <p:cTn id="611" dur="24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2" presetID="8" presetClass="emph" presetSubtype="0" repeatCount="indefinite" autoRev="1" fill="hold" grpId="1" nodeType="withEffect">
                                  <p:stCondLst>
                                    <p:cond delay="439"/>
                                  </p:stCondLst>
                                  <p:childTnLst>
                                    <p:animRot by="180000">
                                      <p:cBhvr>
                                        <p:cTn id="613" dur="338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4" presetID="8" presetClass="emph" presetSubtype="0" repeatCount="indefinite" autoRev="1" fill="hold" grpId="1" nodeType="withEffect">
                                  <p:stCondLst>
                                    <p:cond delay="323"/>
                                  </p:stCondLst>
                                  <p:childTnLst>
                                    <p:animRot by="180000">
                                      <p:cBhvr>
                                        <p:cTn id="615" dur="213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6" presetID="8" presetClass="emph" presetSubtype="0" repeatCount="indefinite" autoRev="1" fill="hold" grpId="1" nodeType="withEffect">
                                  <p:stCondLst>
                                    <p:cond delay="421"/>
                                  </p:stCondLst>
                                  <p:childTnLst>
                                    <p:animRot by="180000">
                                      <p:cBhvr>
                                        <p:cTn id="617" dur="305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8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619" dur="287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0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621" dur="259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2" presetID="8" presetClass="emph" presetSubtype="0" repeatCount="indefinite" autoRev="1" fill="hold" grpId="1" nodeType="withEffect">
                                  <p:stCondLst>
                                    <p:cond delay="440"/>
                                  </p:stCondLst>
                                  <p:childTnLst>
                                    <p:animRot by="180000">
                                      <p:cBhvr>
                                        <p:cTn id="623" dur="471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4" presetID="8" presetClass="emph" presetSubtype="0" repeatCount="indefinite" autoRev="1" fill="hold" grpId="1" nodeType="withEffect">
                                  <p:stCondLst>
                                    <p:cond delay="68"/>
                                  </p:stCondLst>
                                  <p:childTnLst>
                                    <p:animRot by="180000">
                                      <p:cBhvr>
                                        <p:cTn id="625" dur="352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6" presetID="8" presetClass="emph" presetSubtype="0" repeatCount="indefinite" autoRev="1" fill="hold" grpId="1" nodeType="withEffect">
                                  <p:stCondLst>
                                    <p:cond delay="448"/>
                                  </p:stCondLst>
                                  <p:childTnLst>
                                    <p:animRot by="180000">
                                      <p:cBhvr>
                                        <p:cTn id="627" dur="214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8" presetID="8" presetClass="emph" presetSubtype="0" repeatCount="indefinite" autoRev="1" fill="hold" grpId="1" nodeType="withEffect">
                                  <p:stCondLst>
                                    <p:cond delay="170"/>
                                  </p:stCondLst>
                                  <p:childTnLst>
                                    <p:animRot by="180000">
                                      <p:cBhvr>
                                        <p:cTn id="629" dur="68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0" presetID="8" presetClass="emph" presetSubtype="0" repeatCount="indefinite" autoRev="1" fill="hold" grpId="1" nodeType="withEffect">
                                  <p:stCondLst>
                                    <p:cond delay="187"/>
                                  </p:stCondLst>
                                  <p:childTnLst>
                                    <p:animRot by="180000">
                                      <p:cBhvr>
                                        <p:cTn id="631" dur="441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2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633" dur="634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4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635" dur="219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6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637" dur="372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8" presetID="8" presetClass="emph" presetSubtype="0" repeatCount="indefinite" autoRev="1" fill="hold" grpId="1" nodeType="withEffect">
                                  <p:stCondLst>
                                    <p:cond delay="8"/>
                                  </p:stCondLst>
                                  <p:childTnLst>
                                    <p:animRot by="180000">
                                      <p:cBhvr>
                                        <p:cTn id="639" dur="543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0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641" dur="425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2" presetID="8" presetClass="emph" presetSubtype="0" repeatCount="indefinite" autoRev="1" fill="hold" grpId="1" nodeType="withEffect">
                                  <p:stCondLst>
                                    <p:cond delay="330"/>
                                  </p:stCondLst>
                                  <p:childTnLst>
                                    <p:animRot by="180000">
                                      <p:cBhvr>
                                        <p:cTn id="643" dur="254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4" presetID="8" presetClass="emph" presetSubtype="0" repeatCount="indefinite" autoRev="1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Rot by="180000">
                                      <p:cBhvr>
                                        <p:cTn id="645" dur="423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6" presetID="8" presetClass="emph" presetSubtype="0" repeatCount="indefinite" autoRev="1" fill="hold" grpId="1" nodeType="withEffect">
                                  <p:stCondLst>
                                    <p:cond delay="384"/>
                                  </p:stCondLst>
                                  <p:childTnLst>
                                    <p:animRot by="180000">
                                      <p:cBhvr>
                                        <p:cTn id="647" dur="577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8" presetID="8" presetClass="emph" presetSubtype="0" repeatCount="indefinite" autoRev="1" fill="hold" grpId="1" nodeType="withEffect">
                                  <p:stCondLst>
                                    <p:cond delay="186"/>
                                  </p:stCondLst>
                                  <p:childTnLst>
                                    <p:animRot by="180000">
                                      <p:cBhvr>
                                        <p:cTn id="649" dur="443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0" presetID="8" presetClass="emph" presetSubtype="0" repeatCount="indefinite" autoRev="1" fill="hold" grpId="1" nodeType="withEffect">
                                  <p:stCondLst>
                                    <p:cond delay="90"/>
                                  </p:stCondLst>
                                  <p:childTnLst>
                                    <p:animRot by="180000">
                                      <p:cBhvr>
                                        <p:cTn id="651" dur="283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2" presetID="8" presetClass="emph" presetSubtype="0" repeatCount="indefinite" autoRev="1" fill="hold" grpId="1" nodeType="withEffect">
                                  <p:stCondLst>
                                    <p:cond delay="223"/>
                                  </p:stCondLst>
                                  <p:childTnLst>
                                    <p:animRot by="180000">
                                      <p:cBhvr>
                                        <p:cTn id="653" dur="492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4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655" dur="48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6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657" dur="601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8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659" dur="525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0" presetID="8" presetClass="emph" presetSubtype="0" repeatCount="indefinite" autoRev="1" fill="hold" grpId="1" nodeType="withEffect">
                                  <p:stCondLst>
                                    <p:cond delay="390"/>
                                  </p:stCondLst>
                                  <p:childTnLst>
                                    <p:animRot by="180000">
                                      <p:cBhvr>
                                        <p:cTn id="661" dur="559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2" presetID="8" presetClass="emph" presetSubtype="0" repeatCount="indefinite" autoRev="1" fill="hold" grpId="1" nodeType="withEffect">
                                  <p:stCondLst>
                                    <p:cond delay="432"/>
                                  </p:stCondLst>
                                  <p:childTnLst>
                                    <p:animRot by="180000">
                                      <p:cBhvr>
                                        <p:cTn id="663" dur="568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4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665" dur="258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6" presetID="8" presetClass="emph" presetSubtype="0" repeatCount="indefinite" autoRev="1" fill="hold" grpId="1" nodeType="withEffect">
                                  <p:stCondLst>
                                    <p:cond delay="48"/>
                                  </p:stCondLst>
                                  <p:childTnLst>
                                    <p:animRot by="180000">
                                      <p:cBhvr>
                                        <p:cTn id="667" dur="20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8" presetID="8" presetClass="emph" presetSubtype="0" repeatCount="indefinite" autoRev="1" fill="hold" grpId="1" nodeType="withEffect">
                                  <p:stCondLst>
                                    <p:cond delay="54"/>
                                  </p:stCondLst>
                                  <p:childTnLst>
                                    <p:animRot by="180000">
                                      <p:cBhvr>
                                        <p:cTn id="669" dur="674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0" presetID="8" presetClass="emph" presetSubtype="0" repeatCount="indefinite" autoRev="1" fill="hold" grpId="1" nodeType="withEffect">
                                  <p:stCondLst>
                                    <p:cond delay="14"/>
                                  </p:stCondLst>
                                  <p:childTnLst>
                                    <p:animRot by="180000">
                                      <p:cBhvr>
                                        <p:cTn id="671" dur="292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2" presetID="8" presetClass="emph" presetSubtype="0" repeatCount="indefinite" autoRev="1" fill="hold" grpId="1" nodeType="withEffect">
                                  <p:stCondLst>
                                    <p:cond delay="485"/>
                                  </p:stCondLst>
                                  <p:childTnLst>
                                    <p:animRot by="180000">
                                      <p:cBhvr>
                                        <p:cTn id="673" dur="467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4" presetID="8" presetClass="emph" presetSubtype="0" repeatCount="indefinite" autoRev="1" fill="hold" grpId="1" nodeType="withEffect">
                                  <p:stCondLst>
                                    <p:cond delay="7"/>
                                  </p:stCondLst>
                                  <p:childTnLst>
                                    <p:animRot by="180000">
                                      <p:cBhvr>
                                        <p:cTn id="675" dur="319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6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677" dur="208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8" presetID="8" presetClass="emph" presetSubtype="0" repeatCount="indefinite" autoRev="1" fill="hold" grpId="1" nodeType="withEffect">
                                  <p:stCondLst>
                                    <p:cond delay="473"/>
                                  </p:stCondLst>
                                  <p:childTnLst>
                                    <p:animRot by="180000">
                                      <p:cBhvr>
                                        <p:cTn id="679" dur="485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0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681" dur="228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2" presetID="8" presetClass="emph" presetSubtype="0" repeatCount="indefinite" autoRev="1" fill="hold" grpId="1" nodeType="withEffect">
                                  <p:stCondLst>
                                    <p:cond delay="69"/>
                                  </p:stCondLst>
                                  <p:childTnLst>
                                    <p:animRot by="180000">
                                      <p:cBhvr>
                                        <p:cTn id="683" dur="349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4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685" dur="6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6" presetID="8" presetClass="emph" presetSubtype="0" repeatCount="indefinite" autoRev="1" fill="hold" grpId="1" nodeType="withEffect">
                                  <p:stCondLst>
                                    <p:cond delay="237"/>
                                  </p:stCondLst>
                                  <p:childTnLst>
                                    <p:animRot by="180000">
                                      <p:cBhvr>
                                        <p:cTn id="687" dur="614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8" presetID="8" presetClass="emph" presetSubtype="0" repeatCount="indefinite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Rot by="180000">
                                      <p:cBhvr>
                                        <p:cTn id="689" dur="23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0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691" dur="5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2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693" dur="613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4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695" dur="527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6" presetID="8" presetClass="emph" presetSubtype="0" repeatCount="indefinite" autoRev="1" fill="hold" grpId="1" nodeType="withEffect">
                                  <p:stCondLst>
                                    <p:cond delay="479"/>
                                  </p:stCondLst>
                                  <p:childTnLst>
                                    <p:animRot by="180000">
                                      <p:cBhvr>
                                        <p:cTn id="697" dur="63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8" presetID="8" presetClass="emph" presetSubtype="0" repeatCount="indefinite" autoRev="1" fill="hold" grpId="1" nodeType="withEffect">
                                  <p:stCondLst>
                                    <p:cond delay="328"/>
                                  </p:stCondLst>
                                  <p:childTnLst>
                                    <p:animRot by="180000">
                                      <p:cBhvr>
                                        <p:cTn id="699" dur="682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0" presetID="8" presetClass="emph" presetSubtype="0" repeatCount="indefinite" autoRev="1" fill="hold" grpId="1" nodeType="withEffect">
                                  <p:stCondLst>
                                    <p:cond delay="194"/>
                                  </p:stCondLst>
                                  <p:childTnLst>
                                    <p:animRot by="180000">
                                      <p:cBhvr>
                                        <p:cTn id="701" dur="578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2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703" dur="20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4" presetID="8" presetClass="emph" presetSubtype="0" repeatCount="indefinite" autoRev="1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180000">
                                      <p:cBhvr>
                                        <p:cTn id="705" dur="245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6" presetID="8" presetClass="emph" presetSubtype="0" repeatCount="indefinite" autoRev="1" fill="hold" grpId="1" nodeType="withEffect">
                                  <p:stCondLst>
                                    <p:cond delay="99"/>
                                  </p:stCondLst>
                                  <p:childTnLst>
                                    <p:animRot by="180000">
                                      <p:cBhvr>
                                        <p:cTn id="707" dur="261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8" presetID="8" presetClass="emph" presetSubtype="0" repeatCount="indefinite" autoRev="1" fill="hold" grpId="1" nodeType="withEffect">
                                  <p:stCondLst>
                                    <p:cond delay="22"/>
                                  </p:stCondLst>
                                  <p:childTnLst>
                                    <p:animRot by="180000">
                                      <p:cBhvr>
                                        <p:cTn id="709" dur="645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0" presetID="8" presetClass="emph" presetSubtype="0" repeatCount="indefinite" autoRev="1" fill="hold" grpId="1" nodeType="withEffect">
                                  <p:stCondLst>
                                    <p:cond delay="228"/>
                                  </p:stCondLst>
                                  <p:childTnLst>
                                    <p:animRot by="180000">
                                      <p:cBhvr>
                                        <p:cTn id="711" dur="516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2" presetID="8" presetClass="emph" presetSubtype="0" repeatCount="indefinite" autoRev="1" fill="hold" grpId="1" nodeType="withEffect">
                                  <p:stCondLst>
                                    <p:cond delay="458"/>
                                  </p:stCondLst>
                                  <p:childTnLst>
                                    <p:animRot by="180000">
                                      <p:cBhvr>
                                        <p:cTn id="713" dur="363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4" presetID="8" presetClass="emph" presetSubtype="0" repeatCount="indefinite" autoRev="1" fill="hold" grpId="1" nodeType="withEffect">
                                  <p:stCondLst>
                                    <p:cond delay="123"/>
                                  </p:stCondLst>
                                  <p:childTnLst>
                                    <p:animRot by="180000">
                                      <p:cBhvr>
                                        <p:cTn id="715" dur="312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6" presetID="8" presetClass="emph" presetSubtype="0" repeatCount="indefinite" autoRev="1" fill="hold" grpId="1" nodeType="withEffect">
                                  <p:stCondLst>
                                    <p:cond delay="255"/>
                                  </p:stCondLst>
                                  <p:childTnLst>
                                    <p:animRot by="180000">
                                      <p:cBhvr>
                                        <p:cTn id="717" dur="537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8" presetID="8" presetClass="emph" presetSubtype="0" repeatCount="indefinite" autoRev="1" fill="hold" grpId="1" nodeType="withEffect">
                                  <p:stCondLst>
                                    <p:cond delay="26"/>
                                  </p:stCondLst>
                                  <p:childTnLst>
                                    <p:animRot by="180000">
                                      <p:cBhvr>
                                        <p:cTn id="719" dur="453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0" presetID="8" presetClass="emph" presetSubtype="0" repeatCount="indefinite" autoRev="1" fill="hold" grpId="1" nodeType="withEffect">
                                  <p:stCondLst>
                                    <p:cond delay="411"/>
                                  </p:stCondLst>
                                  <p:childTnLst>
                                    <p:animRot by="180000">
                                      <p:cBhvr>
                                        <p:cTn id="721" dur="458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2" presetID="8" presetClass="emph" presetSubtype="0" repeatCount="indefinite" autoRev="1" fill="hold" grpId="1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80000">
                                      <p:cBhvr>
                                        <p:cTn id="723" dur="617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4" presetID="8" presetClass="emph" presetSubtype="0" repeatCount="indefinite" autoRev="1" fill="hold" grpId="1" nodeType="withEffect">
                                  <p:stCondLst>
                                    <p:cond delay="296"/>
                                  </p:stCondLst>
                                  <p:childTnLst>
                                    <p:animRot by="180000">
                                      <p:cBhvr>
                                        <p:cTn id="725" dur="297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6" presetID="8" presetClass="emph" presetSubtype="0" repeatCount="indefinite" autoRev="1" fill="hold" grpId="1" nodeType="withEffect">
                                  <p:stCondLst>
                                    <p:cond delay="354"/>
                                  </p:stCondLst>
                                  <p:childTnLst>
                                    <p:animRot by="180000">
                                      <p:cBhvr>
                                        <p:cTn id="727" dur="398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8" presetID="8" presetClass="emph" presetSubtype="0" repeatCount="indefinite" autoRev="1" fill="hold" grpId="1" nodeType="withEffect">
                                  <p:stCondLst>
                                    <p:cond delay="36"/>
                                  </p:stCondLst>
                                  <p:childTnLst>
                                    <p:animRot by="180000">
                                      <p:cBhvr>
                                        <p:cTn id="729" dur="453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0" presetID="8" presetClass="emph" presetSubtype="0" repeatCount="indefinite" autoRev="1" fill="hold" grpId="1" nodeType="withEffect">
                                  <p:stCondLst>
                                    <p:cond delay="379"/>
                                  </p:stCondLst>
                                  <p:childTnLst>
                                    <p:animRot by="180000">
                                      <p:cBhvr>
                                        <p:cTn id="731" dur="467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2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733" dur="536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4" presetID="8" presetClass="emph" presetSubtype="0" repeatCount="indefinite" autoRev="1" fill="hold" grpId="1" nodeType="withEffect">
                                  <p:stCondLst>
                                    <p:cond delay="126"/>
                                  </p:stCondLst>
                                  <p:childTnLst>
                                    <p:animRot by="180000">
                                      <p:cBhvr>
                                        <p:cTn id="735" dur="364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6" presetID="8" presetClass="emph" presetSubtype="0" repeatCount="indefinite" autoRev="1" fill="hold" grpId="1" nodeType="withEffect">
                                  <p:stCondLst>
                                    <p:cond delay="44"/>
                                  </p:stCondLst>
                                  <p:childTnLst>
                                    <p:animRot by="180000">
                                      <p:cBhvr>
                                        <p:cTn id="737" dur="463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8" presetID="8" presetClass="emph" presetSubtype="0" repeatCount="indefinite" autoRev="1" fill="hold" grpId="1" nodeType="withEffect">
                                  <p:stCondLst>
                                    <p:cond delay="498"/>
                                  </p:stCondLst>
                                  <p:childTnLst>
                                    <p:animRot by="180000">
                                      <p:cBhvr>
                                        <p:cTn id="739" dur="41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0" presetID="8" presetClass="emph" presetSubtype="0" repeatCount="indefinite" autoRev="1" fill="hold" grpId="1" nodeType="withEffect">
                                  <p:stCondLst>
                                    <p:cond delay="42"/>
                                  </p:stCondLst>
                                  <p:childTnLst>
                                    <p:animRot by="180000">
                                      <p:cBhvr>
                                        <p:cTn id="741" dur="688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2" presetID="8" presetClass="emph" presetSubtype="0" repeatCount="indefinite" autoRev="1" fill="hold" grpId="1" nodeType="withEffect">
                                  <p:stCondLst>
                                    <p:cond delay="293"/>
                                  </p:stCondLst>
                                  <p:childTnLst>
                                    <p:animRot by="180000">
                                      <p:cBhvr>
                                        <p:cTn id="743" dur="24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4" presetID="8" presetClass="emph" presetSubtype="0" repeatCount="indefinite" autoRev="1" fill="hold" grpId="1" nodeType="withEffect">
                                  <p:stCondLst>
                                    <p:cond delay="497"/>
                                  </p:stCondLst>
                                  <p:childTnLst>
                                    <p:animRot by="180000">
                                      <p:cBhvr>
                                        <p:cTn id="745" dur="5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6" presetID="8" presetClass="emph" presetSubtype="0" repeatCount="indefinite" autoRev="1" fill="hold" grpId="1" nodeType="withEffect">
                                  <p:stCondLst>
                                    <p:cond delay="144"/>
                                  </p:stCondLst>
                                  <p:childTnLst>
                                    <p:animRot by="180000">
                                      <p:cBhvr>
                                        <p:cTn id="747" dur="501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8" presetID="8" presetClass="emph" presetSubtype="0" repeatCount="indefinite" autoRev="1" fill="hold" grpId="1" nodeType="withEffect">
                                  <p:stCondLst>
                                    <p:cond delay="436"/>
                                  </p:stCondLst>
                                  <p:childTnLst>
                                    <p:animRot by="180000">
                                      <p:cBhvr>
                                        <p:cTn id="749" dur="255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0" presetID="8" presetClass="emph" presetSubtype="0" repeatCount="indefinite" autoRev="1" fill="hold" grpId="1" nodeType="withEffect">
                                  <p:stCondLst>
                                    <p:cond delay="95"/>
                                  </p:stCondLst>
                                  <p:childTnLst>
                                    <p:animRot by="180000">
                                      <p:cBhvr>
                                        <p:cTn id="751" dur="574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2" presetID="8" presetClass="emph" presetSubtype="0" repeatCount="indefinite" autoRev="1" fill="hold" grpId="1" nodeType="withEffect">
                                  <p:stCondLst>
                                    <p:cond delay="61"/>
                                  </p:stCondLst>
                                  <p:childTnLst>
                                    <p:animRot by="180000">
                                      <p:cBhvr>
                                        <p:cTn id="753" dur="472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4" presetID="8" presetClass="emph" presetSubtype="0" repeatCount="indefinite" autoRev="1" fill="hold" grpId="1" nodeType="withEffect">
                                  <p:stCondLst>
                                    <p:cond delay="294"/>
                                  </p:stCondLst>
                                  <p:childTnLst>
                                    <p:animRot by="180000">
                                      <p:cBhvr>
                                        <p:cTn id="755" dur="555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6" presetID="8" presetClass="emph" presetSubtype="0" repeatCount="indefinite" autoRev="1" fill="hold" grpId="1" nodeType="withEffect">
                                  <p:stCondLst>
                                    <p:cond delay="12"/>
                                  </p:stCondLst>
                                  <p:childTnLst>
                                    <p:animRot by="180000">
                                      <p:cBhvr>
                                        <p:cTn id="757" dur="562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8" presetID="8" presetClass="emph" presetSubtype="0" repeatCount="indefinite" autoRev="1" fill="hold" grpId="1" nodeType="withEffect">
                                  <p:stCondLst>
                                    <p:cond delay="312"/>
                                  </p:stCondLst>
                                  <p:childTnLst>
                                    <p:animRot by="180000">
                                      <p:cBhvr>
                                        <p:cTn id="759" dur="258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0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761" dur="43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2" presetID="8" presetClass="emph" presetSubtype="0" repeatCount="indefinite" autoRev="1" fill="hold" grpId="1" nodeType="withEffect">
                                  <p:stCondLst>
                                    <p:cond delay="92"/>
                                  </p:stCondLst>
                                  <p:childTnLst>
                                    <p:animRot by="180000">
                                      <p:cBhvr>
                                        <p:cTn id="763" dur="392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4" presetID="8" presetClass="emph" presetSubtype="0" repeatCount="indefinite" autoRev="1" fill="hold" grpId="1" nodeType="withEffect">
                                  <p:stCondLst>
                                    <p:cond delay="58"/>
                                  </p:stCondLst>
                                  <p:childTnLst>
                                    <p:animRot by="180000">
                                      <p:cBhvr>
                                        <p:cTn id="765" dur="502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6" presetID="8" presetClass="emph" presetSubtype="0" repeatCount="indefinite" autoRev="1" fill="hold" grpId="1" nodeType="withEffect">
                                  <p:stCondLst>
                                    <p:cond delay="13"/>
                                  </p:stCondLst>
                                  <p:childTnLst>
                                    <p:animRot by="180000">
                                      <p:cBhvr>
                                        <p:cTn id="767" dur="343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8" presetID="8" presetClass="emph" presetSubtype="0" repeatCount="indefinite" autoRev="1" fill="hold" grpId="1" nodeType="withEffect">
                                  <p:stCondLst>
                                    <p:cond delay="182"/>
                                  </p:stCondLst>
                                  <p:childTnLst>
                                    <p:animRot by="180000">
                                      <p:cBhvr>
                                        <p:cTn id="769" dur="323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0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771" dur="593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2" presetID="8" presetClass="emph" presetSubtype="0" repeatCount="indefinite" autoRev="1" fill="hold" grpId="1" nodeType="withEffect">
                                  <p:stCondLst>
                                    <p:cond delay="84"/>
                                  </p:stCondLst>
                                  <p:childTnLst>
                                    <p:animRot by="180000">
                                      <p:cBhvr>
                                        <p:cTn id="773" dur="289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4" presetID="8" presetClass="emph" presetSubtype="0" repeatCount="indefinite" autoRev="1" fill="hold" grpId="1" nodeType="withEffect">
                                  <p:stCondLst>
                                    <p:cond delay="305"/>
                                  </p:stCondLst>
                                  <p:childTnLst>
                                    <p:animRot by="180000">
                                      <p:cBhvr>
                                        <p:cTn id="775" dur="25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6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777" dur="494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8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779" dur="244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0" presetID="8" presetClass="emph" presetSubtype="0" repeatCount="indefinite" autoRev="1" fill="hold" grpId="1" nodeType="withEffect">
                                  <p:stCondLst>
                                    <p:cond delay="79"/>
                                  </p:stCondLst>
                                  <p:childTnLst>
                                    <p:animRot by="180000">
                                      <p:cBhvr>
                                        <p:cTn id="781" dur="208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2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783" dur="55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4" presetID="8" presetClass="emph" presetSubtype="0" repeatCount="indefinite" autoRev="1" fill="hold" grpId="1" nodeType="withEffect">
                                  <p:stCondLst>
                                    <p:cond delay="254"/>
                                  </p:stCondLst>
                                  <p:childTnLst>
                                    <p:animRot by="180000">
                                      <p:cBhvr>
                                        <p:cTn id="785" dur="48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6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787" dur="69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8" presetID="8" presetClass="emph" presetSubtype="0" repeatCount="indefinite" autoRev="1" fill="hold" grpId="1" nodeType="withEffect">
                                  <p:stCondLst>
                                    <p:cond delay="259"/>
                                  </p:stCondLst>
                                  <p:childTnLst>
                                    <p:animRot by="180000">
                                      <p:cBhvr>
                                        <p:cTn id="789" dur="363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0" presetID="8" presetClass="emph" presetSubtype="0" repeatCount="indefinite" autoRev="1" fill="hold" grpId="1" nodeType="withEffect">
                                  <p:stCondLst>
                                    <p:cond delay="290"/>
                                  </p:stCondLst>
                                  <p:childTnLst>
                                    <p:animRot by="180000">
                                      <p:cBhvr>
                                        <p:cTn id="791" dur="68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2" presetID="8" presetClass="emph" presetSubtype="0" repeatCount="indefinite" autoRev="1" fill="hold" grpId="1" nodeType="withEffect">
                                  <p:stCondLst>
                                    <p:cond delay="386"/>
                                  </p:stCondLst>
                                  <p:childTnLst>
                                    <p:animRot by="180000">
                                      <p:cBhvr>
                                        <p:cTn id="793" dur="266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4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795" dur="285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6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797" dur="42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8" presetID="8" presetClass="emph" presetSubtype="0" repeatCount="indefinite" autoRev="1" fill="hold" grpId="1" nodeType="withEffect">
                                  <p:stCondLst>
                                    <p:cond delay="142"/>
                                  </p:stCondLst>
                                  <p:childTnLst>
                                    <p:animRot by="180000">
                                      <p:cBhvr>
                                        <p:cTn id="799" dur="222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0" presetID="8" presetClass="emph" presetSubtype="0" repeatCount="indefinite" autoRev="1" fill="hold" grpId="1" nodeType="withEffect">
                                  <p:stCondLst>
                                    <p:cond delay="246"/>
                                  </p:stCondLst>
                                  <p:childTnLst>
                                    <p:animRot by="180000">
                                      <p:cBhvr>
                                        <p:cTn id="801" dur="53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2" presetID="8" presetClass="emph" presetSubtype="0" repeatCount="indefinite" autoRev="1" fill="hold" grpId="1" nodeType="withEffect">
                                  <p:stCondLst>
                                    <p:cond delay="277"/>
                                  </p:stCondLst>
                                  <p:childTnLst>
                                    <p:animRot by="180000">
                                      <p:cBhvr>
                                        <p:cTn id="803" dur="638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4" presetID="8" presetClass="emph" presetSubtype="0" repeatCount="indefinite" autoRev="1" fill="hold" grpId="1" nodeType="withEffect">
                                  <p:stCondLst>
                                    <p:cond delay="164"/>
                                  </p:stCondLst>
                                  <p:childTnLst>
                                    <p:animRot by="180000">
                                      <p:cBhvr>
                                        <p:cTn id="805" dur="402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6" presetID="8" presetClass="emph" presetSubtype="0" repeatCount="indefinite" autoRev="1" fill="hold" grpId="1" nodeType="withEffect">
                                  <p:stCondLst>
                                    <p:cond delay="408"/>
                                  </p:stCondLst>
                                  <p:childTnLst>
                                    <p:animRot by="180000">
                                      <p:cBhvr>
                                        <p:cTn id="807" dur="62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8" presetID="8" presetClass="emph" presetSubtype="0" repeatCount="indefinite" autoRev="1" fill="hold" grpId="1" nodeType="withEffect">
                                  <p:stCondLst>
                                    <p:cond delay="211"/>
                                  </p:stCondLst>
                                  <p:childTnLst>
                                    <p:animRot by="180000">
                                      <p:cBhvr>
                                        <p:cTn id="809" dur="39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0" presetID="8" presetClass="emph" presetSubtype="0" repeatCount="indefinite" autoRev="1" fill="hold" grpId="1" nodeType="withEffect">
                                  <p:stCondLst>
                                    <p:cond delay="147"/>
                                  </p:stCondLst>
                                  <p:childTnLst>
                                    <p:animRot by="180000">
                                      <p:cBhvr>
                                        <p:cTn id="811" dur="369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2" presetID="8" presetClass="emph" presetSubtype="0" repeatCount="indefinite" autoRev="1" fill="hold" grpId="1" nodeType="withEffect">
                                  <p:stCondLst>
                                    <p:cond delay="202"/>
                                  </p:stCondLst>
                                  <p:childTnLst>
                                    <p:animRot by="180000">
                                      <p:cBhvr>
                                        <p:cTn id="813" dur="348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4" presetID="8" presetClass="emph" presetSubtype="0" repeatCount="indefinite" autoRev="1" fill="hold" grpId="1" nodeType="withEffect">
                                  <p:stCondLst>
                                    <p:cond delay="139"/>
                                  </p:stCondLst>
                                  <p:childTnLst>
                                    <p:animRot by="180000">
                                      <p:cBhvr>
                                        <p:cTn id="815" dur="47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6" presetID="8" presetClass="emph" presetSubtype="0" repeatCount="indefinite" autoRev="1" fill="hold" grpId="1" nodeType="withEffect">
                                  <p:stCondLst>
                                    <p:cond delay="256"/>
                                  </p:stCondLst>
                                  <p:childTnLst>
                                    <p:animRot by="180000">
                                      <p:cBhvr>
                                        <p:cTn id="817" dur="685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8" presetID="8" presetClass="emph" presetSubtype="0" repeatCount="indefinite" autoRev="1" fill="hold" grpId="1" nodeType="withEffect">
                                  <p:stCondLst>
                                    <p:cond delay="258"/>
                                  </p:stCondLst>
                                  <p:childTnLst>
                                    <p:animRot by="180000">
                                      <p:cBhvr>
                                        <p:cTn id="819" dur="352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0" presetID="8" presetClass="emph" presetSubtype="0" repeatCount="indefinite" autoRev="1" fill="hold" grpId="1" nodeType="withEffect">
                                  <p:stCondLst>
                                    <p:cond delay="51"/>
                                  </p:stCondLst>
                                  <p:childTnLst>
                                    <p:animRot by="180000">
                                      <p:cBhvr>
                                        <p:cTn id="821" dur="652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2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823" dur="259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4" presetID="8" presetClass="emph" presetSubtype="0" repeatCount="indefinite" autoRev="1" fill="hold" grpId="1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180000">
                                      <p:cBhvr>
                                        <p:cTn id="825" dur="661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6" presetID="8" presetClass="emph" presetSubtype="0" repeatCount="indefinite" autoRev="1" fill="hold" grpId="1" nodeType="withEffect">
                                  <p:stCondLst>
                                    <p:cond delay="65"/>
                                  </p:stCondLst>
                                  <p:childTnLst>
                                    <p:animRot by="180000">
                                      <p:cBhvr>
                                        <p:cTn id="827" dur="474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8" presetID="8" presetClass="emph" presetSubtype="0" repeatCount="indefinite" autoRev="1" fill="hold" grpId="1" nodeType="withEffect">
                                  <p:stCondLst>
                                    <p:cond delay="308"/>
                                  </p:stCondLst>
                                  <p:childTnLst>
                                    <p:animRot by="180000">
                                      <p:cBhvr>
                                        <p:cTn id="829" dur="271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0" presetID="8" presetClass="emph" presetSubtype="0" repeatCount="indefinite" autoRev="1" fill="hold" grpId="1" nodeType="withEffect">
                                  <p:stCondLst>
                                    <p:cond delay="154"/>
                                  </p:stCondLst>
                                  <p:childTnLst>
                                    <p:animRot by="180000">
                                      <p:cBhvr>
                                        <p:cTn id="831" dur="578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2" presetID="8" presetClass="emph" presetSubtype="0" repeatCount="indefinite" autoRev="1" fill="hold" grpId="1" nodeType="withEffect">
                                  <p:stCondLst>
                                    <p:cond delay="3"/>
                                  </p:stCondLst>
                                  <p:childTnLst>
                                    <p:animRot by="180000">
                                      <p:cBhvr>
                                        <p:cTn id="833" dur="285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4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835" dur="374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6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837" dur="481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8" presetID="8" presetClass="emph" presetSubtype="0" repeatCount="indefinite" autoRev="1" fill="hold" grpId="1" nodeType="withEffect">
                                  <p:stCondLst>
                                    <p:cond delay="240"/>
                                  </p:stCondLst>
                                  <p:childTnLst>
                                    <p:animRot by="180000">
                                      <p:cBhvr>
                                        <p:cTn id="839" dur="422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0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841" dur="461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2" presetID="8" presetClass="emph" presetSubtype="0" repeatCount="indefinite" autoRev="1" fill="hold" grpId="1" nodeType="withEffect">
                                  <p:stCondLst>
                                    <p:cond delay="410"/>
                                  </p:stCondLst>
                                  <p:childTnLst>
                                    <p:animRot by="180000">
                                      <p:cBhvr>
                                        <p:cTn id="843" dur="203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4" presetID="8" presetClass="emph" presetSubtype="0" repeatCount="indefinite" autoRev="1" fill="hold" grpId="1" nodeType="withEffect">
                                  <p:stCondLst>
                                    <p:cond delay="320"/>
                                  </p:stCondLst>
                                  <p:childTnLst>
                                    <p:animRot by="180000">
                                      <p:cBhvr>
                                        <p:cTn id="845" dur="629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6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847" dur="413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8" presetID="8" presetClass="emph" presetSubtype="0" repeatCount="indefinite" autoRev="1" fill="hold" grpId="1" nodeType="withEffect">
                                  <p:stCondLst>
                                    <p:cond delay="333"/>
                                  </p:stCondLst>
                                  <p:childTnLst>
                                    <p:animRot by="180000">
                                      <p:cBhvr>
                                        <p:cTn id="849" dur="29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0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851" dur="369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2" presetID="8" presetClass="emph" presetSubtype="0" repeatCount="indefinite" autoRev="1" fill="hold" grpId="1" nodeType="withEffect">
                                  <p:stCondLst>
                                    <p:cond delay="404"/>
                                  </p:stCondLst>
                                  <p:childTnLst>
                                    <p:animRot by="180000">
                                      <p:cBhvr>
                                        <p:cTn id="853" dur="383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4" presetID="8" presetClass="emph" presetSubtype="0" repeatCount="indefinite" autoRev="1" fill="hold" grpId="1" nodeType="withEffect">
                                  <p:stCondLst>
                                    <p:cond delay="356"/>
                                  </p:stCondLst>
                                  <p:childTnLst>
                                    <p:animRot by="180000">
                                      <p:cBhvr>
                                        <p:cTn id="855" dur="481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6" presetID="8" presetClass="emph" presetSubtype="0" repeatCount="indefinite" autoRev="1" fill="hold" grpId="1" nodeType="withEffect">
                                  <p:stCondLst>
                                    <p:cond delay="284"/>
                                  </p:stCondLst>
                                  <p:childTnLst>
                                    <p:animRot by="180000">
                                      <p:cBhvr>
                                        <p:cTn id="857" dur="605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8" presetID="8" presetClass="emph" presetSubtype="0" repeatCount="indefinite" autoRev="1" fill="hold" grpId="1" nodeType="withEffect">
                                  <p:stCondLst>
                                    <p:cond delay="476"/>
                                  </p:stCondLst>
                                  <p:childTnLst>
                                    <p:animRot by="180000">
                                      <p:cBhvr>
                                        <p:cTn id="859" dur="513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0" presetID="22" presetClass="entr" presetSubtype="4" fill="hold" grpId="0" nodeType="withEffect">
                                  <p:stCondLst>
                                    <p:cond delay="451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2" dur="54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3" presetID="22" presetClass="entr" presetSubtype="4" fill="hold" grpId="0" nodeType="withEffect">
                                  <p:stCondLst>
                                    <p:cond delay="247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5" dur="602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6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8" dur="436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9" presetID="22" presetClass="entr" presetSubtype="4" fill="hold" grpId="0" nodeType="withEffect">
                                  <p:stCondLst>
                                    <p:cond delay="336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1" dur="622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2" presetID="22" presetClass="entr" presetSubtype="4" fill="hold" grpId="0" nodeType="withEffect">
                                  <p:stCondLst>
                                    <p:cond delay="225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4" dur="679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5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7" dur="373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8" presetID="22" presetClass="entr" presetSubtype="4" fill="hold" grpId="0" nodeType="withEffect">
                                  <p:stCondLst>
                                    <p:cond delay="64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0" dur="515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1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3" dur="637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4" presetID="22" presetClass="entr" presetSubtype="4" fill="hold" grpId="0" nodeType="withEffect">
                                  <p:stCondLst>
                                    <p:cond delay="99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6" dur="555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7" presetID="22" presetClass="entr" presetSubtype="4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9" dur="471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0" presetID="22" presetClass="entr" presetSubtype="4" fill="hold" grpId="0" nodeType="withEffect">
                                  <p:stCondLst>
                                    <p:cond delay="65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2" dur="373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3" presetID="22" presetClass="entr" presetSubtype="4" fill="hold" grpId="0" nodeType="withEffect">
                                  <p:stCondLst>
                                    <p:cond delay="347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5" dur="621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6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8" dur="24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9" presetID="22" presetClass="entr" presetSubtype="4" fill="hold" grpId="0" nodeType="withEffect">
                                  <p:stCondLst>
                                    <p:cond delay="163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1" dur="559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2" presetID="22" presetClass="entr" presetSubtype="4" fill="hold" grpId="0" nodeType="withEffect">
                                  <p:stCondLst>
                                    <p:cond delay="293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4" dur="464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5" presetID="22" presetClass="entr" presetSubtype="4" fill="hold" grpId="0" nodeType="withEffect">
                                  <p:stCondLst>
                                    <p:cond delay="499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7" dur="647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8" presetID="22" presetClass="entr" presetSubtype="4" fill="hold" grpId="0" nodeType="withEffect">
                                  <p:stCondLst>
                                    <p:cond delay="362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0" dur="378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1" presetID="22" presetClass="entr" presetSubtype="4" fill="hold" grpId="0" nodeType="withEffect">
                                  <p:stCondLst>
                                    <p:cond delay="18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3" dur="43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4" presetID="22" presetClass="entr" presetSubtype="4" fill="hold" grpId="0" nodeType="withEffect">
                                  <p:stCondLst>
                                    <p:cond delay="116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434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7" presetID="22" presetClass="entr" presetSubtype="4" fill="hold" grpId="0" nodeType="withEffect">
                                  <p:stCondLst>
                                    <p:cond delay="19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9" dur="545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0" presetID="22" presetClass="entr" presetSubtype="4" fill="hold" grpId="0" nodeType="withEffect">
                                  <p:stCondLst>
                                    <p:cond delay="49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2" dur="434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3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5" dur="262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6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8" dur="377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9" presetID="22" presetClass="entr" presetSubtype="4" fill="hold" grpId="0" nodeType="withEffect">
                                  <p:stCondLst>
                                    <p:cond delay="378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1" dur="6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2" presetID="22" presetClass="entr" presetSubtype="4" fill="hold" grpId="0" nodeType="withEffect">
                                  <p:stCondLst>
                                    <p:cond delay="431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4" dur="442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5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7" dur="364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8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0" dur="582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1" presetID="22" presetClass="entr" presetSubtype="4" fill="hold" grpId="0" nodeType="withEffect">
                                  <p:stCondLst>
                                    <p:cond delay="474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3" dur="256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4" presetID="22" presetClass="entr" presetSubtype="4" fill="hold" grpId="0" nodeType="withEffect">
                                  <p:stCondLst>
                                    <p:cond delay="493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6" dur="429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7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9" dur="281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0" presetID="22" presetClass="entr" presetSubtype="4" fill="hold" grpId="0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2" dur="373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3" presetID="22" presetClass="entr" presetSubtype="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5" dur="302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6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8" dur="282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9" presetID="22" presetClass="entr" presetSubtype="4" fill="hold" grpId="0" nodeType="withEffect">
                                  <p:stCondLst>
                                    <p:cond delay="26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1" dur="403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2" presetID="22" presetClass="entr" presetSubtype="4" fill="hold" grpId="0" nodeType="withEffect">
                                  <p:stCondLst>
                                    <p:cond delay="414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4" dur="454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5" presetID="22" presetClass="entr" presetSubtype="4" fill="hold" grpId="0" nodeType="withEffect">
                                  <p:stCondLst>
                                    <p:cond delay="21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7" dur="632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8" presetID="22" presetClass="entr" presetSubtype="4" fill="hold" grpId="0" nodeType="withEffect">
                                  <p:stCondLst>
                                    <p:cond delay="123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0" dur="324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1" presetID="22" presetClass="entr" presetSubtype="4" fill="hold" grpId="0" nodeType="withEffect">
                                  <p:stCondLst>
                                    <p:cond delay="372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3" dur="67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4" presetID="22" presetClass="entr" presetSubtype="4" fill="hold" grpId="0" nodeType="withEffect">
                                  <p:stCondLst>
                                    <p:cond delay="367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6" dur="641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7" presetID="22" presetClass="entr" presetSubtype="4" fill="hold" grpId="0" nodeType="withEffect">
                                  <p:stCondLst>
                                    <p:cond delay="391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9" dur="32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0" presetID="22" presetClass="entr" presetSubtype="4" fill="hold" grpId="0" nodeType="withEffect">
                                  <p:stCondLst>
                                    <p:cond delay="418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2" dur="612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3" presetID="22" presetClass="entr" presetSubtype="4" fill="hold" grpId="0" nodeType="withEffect">
                                  <p:stCondLst>
                                    <p:cond delay="235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5" dur="647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6" presetID="22" presetClass="entr" presetSubtype="4" fill="hold" grpId="0" nodeType="withEffect">
                                  <p:stCondLst>
                                    <p:cond delay="486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8" dur="386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9" presetID="22" presetClass="entr" presetSubtype="4" fill="hold" grpId="0" nodeType="withEffect">
                                  <p:stCondLst>
                                    <p:cond delay="108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1" dur="569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2" presetID="22" presetClass="entr" presetSubtype="4" fill="hold" grpId="0" nodeType="withEffect">
                                  <p:stCondLst>
                                    <p:cond delay="224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4" dur="283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5" presetID="22" presetClass="entr" presetSubtype="4" fill="hold" grpId="0" nodeType="withEffect">
                                  <p:stCondLst>
                                    <p:cond delay="208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7" dur="52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8" presetID="22" presetClass="entr" presetSubtype="4" fill="hold" grpId="0" nodeType="withEffect">
                                  <p:stCondLst>
                                    <p:cond delay="239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0" dur="266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1" presetID="22" presetClass="entr" presetSubtype="4" fill="hold" grpId="0" nodeType="withEffect">
                                  <p:stCondLst>
                                    <p:cond delay="302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3" dur="237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4" presetID="22" presetClass="entr" presetSubtype="4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6" dur="546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7" presetID="22" presetClass="entr" presetSubtype="4" fill="hold" grpId="0" nodeType="withEffect">
                                  <p:stCondLst>
                                    <p:cond delay="412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9" dur="679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0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2" dur="307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3" presetID="22" presetClass="entr" presetSubtype="4" fill="hold" grpId="0" nodeType="withEffect">
                                  <p:stCondLst>
                                    <p:cond delay="144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5" dur="563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6" presetID="22" presetClass="entr" presetSubtype="4" fill="hold" grpId="0" nodeType="withEffect">
                                  <p:stCondLst>
                                    <p:cond delay="439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8" dur="558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9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1" dur="526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2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4" dur="607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5" presetID="22" presetClass="entr" presetSubtype="4" fill="hold" grpId="0" nodeType="withEffect">
                                  <p:stCondLst>
                                    <p:cond delay="93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7" dur="418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8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0" dur="668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1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3" dur="216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4" presetID="22" presetClass="entr" presetSubtype="4" fill="hold" grpId="0" nodeType="withEffect">
                                  <p:stCondLst>
                                    <p:cond delay="184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6" dur="583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7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9" dur="559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0" presetID="22" presetClass="entr" presetSubtype="4" fill="hold" grpId="0" nodeType="withEffect">
                                  <p:stCondLst>
                                    <p:cond delay="425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2" dur="674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3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5" dur="416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6" presetID="22" presetClass="entr" presetSubtype="4" fill="hold" grpId="0" nodeType="withEffect">
                                  <p:stCondLst>
                                    <p:cond delay="236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8" dur="222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9" presetID="22" presetClass="entr" presetSubtype="4" fill="hold" grpId="0" nodeType="withEffect">
                                  <p:stCondLst>
                                    <p:cond delay="95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1" dur="373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2" presetID="22" presetClass="entr" presetSubtype="4" fill="hold" grpId="0" nodeType="withEffect">
                                  <p:stCondLst>
                                    <p:cond delay="263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4" dur="566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5" presetID="22" presetClass="entr" presetSubtype="4" fill="hold" grpId="0" nodeType="withEffect">
                                  <p:stCondLst>
                                    <p:cond delay="404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7" dur="548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8" presetID="22" presetClass="entr" presetSubtype="4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0" dur="332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1" presetID="22" presetClass="entr" presetSubtype="4" fill="hold" grpId="0" nodeType="withEffect">
                                  <p:stCondLst>
                                    <p:cond delay="262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3" dur="631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4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6" dur="282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7" presetID="22" presetClass="entr" presetSubtype="4" fill="hold" grpId="0" nodeType="withEffect">
                                  <p:stCondLst>
                                    <p:cond delay="39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9" dur="544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0" presetID="22" presetClass="entr" presetSubtype="4" fill="hold" grpId="0" nodeType="withEffect">
                                  <p:stCondLst>
                                    <p:cond delay="115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2" dur="291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3" presetID="22" presetClass="entr" presetSubtype="4" fill="hold" grpId="0" nodeType="withEffect">
                                  <p:stCondLst>
                                    <p:cond delay="264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5" dur="236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6" presetID="22" presetClass="entr" presetSubtype="4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8" dur="453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9" presetID="22" presetClass="entr" presetSubtype="4" fill="hold" grpId="0" nodeType="withEffect">
                                  <p:stCondLst>
                                    <p:cond delay="316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1" dur="592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2" presetID="22" presetClass="entr" presetSubtype="4" fill="hold" grpId="0" nodeType="withEffect">
                                  <p:stCondLst>
                                    <p:cond delay="83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4" dur="299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5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7" dur="475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8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0" dur="657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1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3" dur="389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4" presetID="22" presetClass="entr" presetSubtype="4" fill="hold" grpId="0" nodeType="withEffect">
                                  <p:stCondLst>
                                    <p:cond delay="126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6" dur="623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7" presetID="22" presetClass="entr" presetSubtype="4" fill="hold" grpId="0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9" dur="267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0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2" dur="666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3" presetID="22" presetClass="entr" presetSubtype="4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5" dur="389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6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8" dur="353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9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1" dur="415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2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4" dur="699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5" presetID="22" presetClass="entr" presetSubtype="4" fill="hold" grpId="0" nodeType="withEffect">
                                  <p:stCondLst>
                                    <p:cond delay="495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7" dur="554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8" presetID="22" presetClass="entr" presetSubtype="4" fill="hold" grpId="0" nodeType="withEffect">
                                  <p:stCondLst>
                                    <p:cond delay="457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0" dur="648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1" presetID="22" presetClass="entr" presetSubtype="4" fill="hold" grpId="0" nodeType="withEffect">
                                  <p:stCondLst>
                                    <p:cond delay="43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3" dur="352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4" presetID="22" presetClass="entr" presetSubtype="4" fill="hold" grpId="0" nodeType="withEffect">
                                  <p:stCondLst>
                                    <p:cond delay="361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6" dur="669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7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9" dur="604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0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2" dur="488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3" presetID="22" presetClass="entr" presetSubtype="4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5" dur="396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6" presetID="22" presetClass="entr" presetSubtype="4" fill="hold" grpId="0" nodeType="withEffect">
                                  <p:stCondLst>
                                    <p:cond delay="125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8" dur="435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9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1" dur="268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2" presetID="22" presetClass="entr" presetSubtype="4" fill="hold" grpId="0" nodeType="withEffect">
                                  <p:stCondLst>
                                    <p:cond delay="424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4" dur="423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5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7" dur="499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8" presetID="22" presetClass="entr" presetSubtype="4" fill="hold" grpId="0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0" dur="55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1" presetID="22" presetClass="entr" presetSubtype="4" fill="hold" grpId="0" nodeType="withEffect">
                                  <p:stCondLst>
                                    <p:cond delay="432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3" dur="529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4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6" dur="323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7" presetID="22" presetClass="entr" presetSubtype="4" fill="hold" grpId="0" nodeType="withEffect">
                                  <p:stCondLst>
                                    <p:cond delay="48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9" dur="493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0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2" dur="513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3" presetID="22" presetClass="entr" presetSubtype="4" fill="hold" grpId="0" nodeType="withEffect">
                                  <p:stCondLst>
                                    <p:cond delay="385"/>
                                  </p:stCondLst>
                                  <p:childTnLs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5" dur="383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6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8" dur="629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9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1" dur="344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2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4" dur="52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5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7" dur="58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8" presetID="22" presetClass="entr" presetSubtype="4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0" dur="603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1" presetID="22" presetClass="entr" presetSubtype="4" fill="hold" grpId="0" nodeType="withEffect">
                                  <p:stCondLst>
                                    <p:cond delay="228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3" dur="401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4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6" dur="211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7" presetID="22" presetClass="entr" presetSubtype="4" fill="hold" grpId="0" nodeType="withEffect">
                                  <p:stCondLst>
                                    <p:cond delay="256"/>
                                  </p:stCondLst>
                                  <p:childTnLs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9" dur="38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0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2" dur="574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3" presetID="22" presetClass="entr" presetSubtype="4" fill="hold" grpId="0" nodeType="withEffect">
                                  <p:stCondLst>
                                    <p:cond delay="271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5" dur="646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6" presetID="22" presetClass="entr" presetSubtype="4" fill="hold" grpId="0" nodeType="withEffect">
                                  <p:stCondLst>
                                    <p:cond delay="45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8" dur="419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9" presetID="22" presetClass="entr" presetSubtype="4" fill="hold" grpId="0" nodeType="withEffect">
                                  <p:stCondLst>
                                    <p:cond delay="249"/>
                                  </p:stCondLst>
                                  <p:childTnLs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1" dur="298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2" presetID="22" presetClass="entr" presetSubtype="4" fill="hold" grpId="0" nodeType="withEffect">
                                  <p:stCondLst>
                                    <p:cond delay="458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4" dur="696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5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7" dur="443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8" presetID="22" presetClass="entr" presetSubtype="4" fill="hold" grpId="0" nodeType="withEffect">
                                  <p:stCondLst>
                                    <p:cond delay="473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0" dur="427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1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3" dur="36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4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6" dur="689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7" presetID="22" presetClass="entr" presetSubtype="4" fill="hold" grpId="0" nodeType="withEffect">
                                  <p:stCondLst>
                                    <p:cond delay="491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9" dur="29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0" presetID="22" presetClass="entr" presetSubtype="4" fill="hold" grpId="0" nodeType="withEffect">
                                  <p:stCondLst>
                                    <p:cond delay="197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2" dur="21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3" presetID="22" presetClass="entr" presetSubtype="4" fill="hold" grpId="0" nodeType="withEffect">
                                  <p:stCondLst>
                                    <p:cond delay="138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5" dur="349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6" presetID="22" presetClass="entr" presetSubtype="4" fill="hold" grpId="0" nodeType="withEffect">
                                  <p:stCondLst>
                                    <p:cond delay="149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8" dur="597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9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1" dur="567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2" presetID="22" presetClass="entr" presetSubtype="4" fill="hold" grpId="0" nodeType="withEffect">
                                  <p:stCondLst>
                                    <p:cond delay="328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4" dur="688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5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7" dur="553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8" presetID="22" presetClass="entr" presetSubtype="4" fill="hold" grpId="0" nodeType="withEffect">
                                  <p:stCondLst>
                                    <p:cond delay="311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0" dur="531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1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3" dur="286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4" presetID="22" presetClass="entr" presetSubtype="4" fill="hold" grpId="0" nodeType="withEffect">
                                  <p:stCondLst>
                                    <p:cond delay="75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6" dur="479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7" presetID="22" presetClass="entr" presetSubtype="4" fill="hold" grpId="0" nodeType="withEffect">
                                  <p:stCondLst>
                                    <p:cond delay="122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9" dur="523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2" dur="424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3" presetID="22" presetClass="entr" presetSubtype="4" fill="hold" grpId="0" nodeType="withEffect">
                                  <p:stCondLst>
                                    <p:cond delay="5"/>
                                  </p:stCondLst>
                                  <p:childTnLst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5" dur="344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6" presetID="22" presetClass="entr" presetSubtype="4" fill="hold" grpId="0" nodeType="withEffect">
                                  <p:stCondLst>
                                    <p:cond delay="3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8" dur="644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9" presetID="22" presetClass="entr" presetSubtype="4" fill="hold" grpId="0" nodeType="withEffect">
                                  <p:stCondLst>
                                    <p:cond delay="34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1" dur="313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2" presetID="22" presetClass="entr" presetSubtype="4" fill="hold" grpId="0" nodeType="withEffect">
                                  <p:stCondLst>
                                    <p:cond delay="47"/>
                                  </p:stCondLst>
                                  <p:childTnLst>
                                    <p:set>
                                      <p:cBhvr>
                                        <p:cTn id="1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4" dur="28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5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7" dur="268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8" presetID="22" presetClass="entr" presetSubtype="4" fill="hold" grpId="0" nodeType="withEffect">
                                  <p:stCondLst>
                                    <p:cond delay="274"/>
                                  </p:stCondLst>
                                  <p:childTnLs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0" dur="44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1" presetID="22" presetClass="entr" presetSubtype="4" fill="hold" grpId="0" nodeType="withEffect">
                                  <p:stCondLst>
                                    <p:cond delay="61"/>
                                  </p:stCondLst>
                                  <p:childTnLst>
                                    <p:set>
                                      <p:cBhvr>
                                        <p:cTn id="1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3" dur="237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4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1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6" dur="423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7" presetID="22" presetClass="entr" presetSubtype="4" fill="hold" grpId="0" nodeType="withEffect">
                                  <p:stCondLst>
                                    <p:cond delay="153"/>
                                  </p:stCondLst>
                                  <p:childTnLst>
                                    <p:set>
                                      <p:cBhvr>
                                        <p:cTn id="1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9" dur="472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0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2" dur="57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3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5" dur="617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6" presetID="22" presetClass="entr" presetSubtype="4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1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8" dur="245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9" presetID="22" presetClass="entr" presetSubtype="4" fill="hold" grpId="0" nodeType="withEffect">
                                  <p:stCondLst>
                                    <p:cond delay="207"/>
                                  </p:stCondLst>
                                  <p:childTnLst>
                                    <p:set>
                                      <p:cBhvr>
                                        <p:cTn id="1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1" dur="497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2" presetID="22" presetClass="entr" presetSubtype="4" fill="hold" grpId="0" nodeType="withEffect">
                                  <p:stCondLst>
                                    <p:cond delay="16"/>
                                  </p:stCondLst>
                                  <p:childTnLs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4" dur="431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5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1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7" dur="532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8" presetID="22" presetClass="entr" presetSubtype="4" fill="hold" grpId="0" nodeType="withEffect">
                                  <p:stCondLst>
                                    <p:cond delay="313"/>
                                  </p:stCondLst>
                                  <p:childTnLst>
                                    <p:set>
                                      <p:cBhvr>
                                        <p:cTn id="1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0" dur="461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1" presetID="22" presetClass="entr" presetSubtype="4" fill="hold" grpId="0" nodeType="withEffect">
                                  <p:stCondLst>
                                    <p:cond delay="211"/>
                                  </p:stCondLst>
                                  <p:childTnLst>
                                    <p:set>
                                      <p:cBhvr>
                                        <p:cTn id="1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3" dur="273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4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1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6" dur="367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7" presetID="22" presetClass="entr" presetSubtype="4" fill="hold" grpId="0" nodeType="withEffect">
                                  <p:stCondLst>
                                    <p:cond delay="74"/>
                                  </p:stCondLst>
                                  <p:childTnLst>
                                    <p:set>
                                      <p:cBhvr>
                                        <p:cTn id="1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9" dur="569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0" presetID="22" presetClass="entr" presetSubtype="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2" dur="356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3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1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5" dur="357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6" presetID="22" presetClass="entr" presetSubtype="4" fill="hold" grpId="0" nodeType="withEffect">
                                  <p:stCondLst>
                                    <p:cond delay="145"/>
                                  </p:stCondLst>
                                  <p:childTnLst>
                                    <p:set>
                                      <p:cBhvr>
                                        <p:cTn id="1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8" dur="415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9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1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1" dur="574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2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1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4" dur="534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5" presetID="22" presetClass="entr" presetSubtype="4" fill="hold" grpId="0" nodeType="withEffect">
                                  <p:stCondLst>
                                    <p:cond delay="198"/>
                                  </p:stCondLst>
                                  <p:childTnLst>
                                    <p:set>
                                      <p:cBhvr>
                                        <p:cTn id="1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7" dur="694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8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1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0" dur="559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1" presetID="22" presetClass="entr" presetSubtype="4" fill="hold" grpId="0" nodeType="withEffect">
                                  <p:stCondLst>
                                    <p:cond delay="147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3" dur="398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4" presetID="22" presetClass="entr" presetSubtype="4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6" dur="67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7" presetID="22" presetClass="entr" presetSubtype="4" fill="hold" grpId="0" nodeType="withEffect">
                                  <p:stCondLst>
                                    <p:cond delay="342"/>
                                  </p:stCondLst>
                                  <p:childTnLst>
                                    <p:set>
                                      <p:cBhvr>
                                        <p:cTn id="1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9" dur="358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0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2" dur="479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3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5" dur="653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6" presetID="22" presetClass="entr" presetSubtype="4" fill="hold" grpId="0" nodeType="withEffect">
                                  <p:stCondLst>
                                    <p:cond delay="164"/>
                                  </p:stCondLst>
                                  <p:childTnLs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8" dur="26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9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1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1" dur="308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2" presetID="22" presetClass="entr" presetSubtype="4" fill="hold" grpId="0" nodeType="withEffect">
                                  <p:stCondLst>
                                    <p:cond delay="446"/>
                                  </p:stCondLst>
                                  <p:childTnLst>
                                    <p:set>
                                      <p:cBhvr>
                                        <p:cTn id="1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4" dur="299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5" presetID="22" presetClass="entr" presetSubtype="4" fill="hold" grpId="0" nodeType="withEffect">
                                  <p:stCondLst>
                                    <p:cond delay="112"/>
                                  </p:stCondLst>
                                  <p:childTnLst>
                                    <p:set>
                                      <p:cBhvr>
                                        <p:cTn id="1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7" dur="458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8" presetID="22" presetClass="entr" presetSubtype="4" fill="hold" grpId="0" nodeType="withEffect">
                                  <p:stCondLst>
                                    <p:cond delay="482"/>
                                  </p:stCondLst>
                                  <p:childTnLst>
                                    <p:set>
                                      <p:cBhvr>
                                        <p:cTn id="1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0" dur="369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1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1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3" dur="635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4" presetID="22" presetClass="entr" presetSubtype="4" fill="hold" grpId="0" nodeType="withEffect">
                                  <p:stCondLst>
                                    <p:cond delay="364"/>
                                  </p:stCondLst>
                                  <p:childTnLst>
                                    <p:set>
                                      <p:cBhvr>
                                        <p:cTn id="1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6" dur="569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7" presetID="22" presetClass="entr" presetSubtype="4" fill="hold" grpId="0" nodeType="withEffect">
                                  <p:stCondLst>
                                    <p:cond delay="58"/>
                                  </p:stCondLst>
                                  <p:childTnLst>
                                    <p:set>
                                      <p:cBhvr>
                                        <p:cTn id="1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9" dur="38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0" presetID="22" presetClass="entr" presetSubtype="4" fill="hold" grpId="0" nodeType="withEffect">
                                  <p:stCondLst>
                                    <p:cond delay="283"/>
                                  </p:stCondLst>
                                  <p:childTnLst>
                                    <p:set>
                                      <p:cBhvr>
                                        <p:cTn id="1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2" dur="541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3" presetID="8" presetClass="emph" presetSubtype="0" repeatCount="indefinite" autoRev="1" fill="hold" grpId="1" nodeType="withEffect">
                                  <p:stCondLst>
                                    <p:cond delay="467"/>
                                  </p:stCondLst>
                                  <p:childTnLst>
                                    <p:animRot by="180000">
                                      <p:cBhvr>
                                        <p:cTn id="1374" dur="215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5" presetID="8" presetClass="emph" presetSubtype="0" repeatCount="indefinite" autoRev="1" fill="hold" grpId="1" nodeType="withEffect">
                                  <p:stCondLst>
                                    <p:cond delay="492"/>
                                  </p:stCondLst>
                                  <p:childTnLst>
                                    <p:animRot by="180000">
                                      <p:cBhvr>
                                        <p:cTn id="1376" dur="24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7" presetID="8" presetClass="emph" presetSubtype="0" repeatCount="indefinite" autoRev="1" fill="hold" grpId="1" nodeType="withEffect">
                                  <p:stCondLst>
                                    <p:cond delay="395"/>
                                  </p:stCondLst>
                                  <p:childTnLst>
                                    <p:animRot by="180000">
                                      <p:cBhvr>
                                        <p:cTn id="1378" dur="604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9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1380" dur="239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1" presetID="8" presetClass="emph" presetSubtype="0" repeatCount="indefinite" autoRev="1" fill="hold" grpId="1" nodeType="withEffect">
                                  <p:stCondLst>
                                    <p:cond delay="122"/>
                                  </p:stCondLst>
                                  <p:childTnLst>
                                    <p:animRot by="180000">
                                      <p:cBhvr>
                                        <p:cTn id="1382" dur="434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3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1384" dur="278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5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1386" dur="421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7" presetID="8" presetClass="emph" presetSubtype="0" repeatCount="indefinite" autoRev="1" fill="hold" grpId="1" nodeType="withEffect">
                                  <p:stCondLst>
                                    <p:cond delay="55"/>
                                  </p:stCondLst>
                                  <p:childTnLst>
                                    <p:animRot by="180000">
                                      <p:cBhvr>
                                        <p:cTn id="1388" dur="381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9" presetID="8" presetClass="emph" presetSubtype="0" repeatCount="indefinite" autoRev="1" fill="hold" grpId="1" nodeType="withEffect">
                                  <p:stCondLst>
                                    <p:cond delay="392"/>
                                  </p:stCondLst>
                                  <p:childTnLst>
                                    <p:animRot by="180000">
                                      <p:cBhvr>
                                        <p:cTn id="1390" dur="284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1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1392" dur="569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3" presetID="8" presetClass="emph" presetSubtype="0" repeatCount="indefinite" autoRev="1" fill="hold" grpId="1" nodeType="withEffect">
                                  <p:stCondLst>
                                    <p:cond delay="131"/>
                                  </p:stCondLst>
                                  <p:childTnLst>
                                    <p:animRot by="180000">
                                      <p:cBhvr>
                                        <p:cTn id="1394" dur="28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5" presetID="8" presetClass="emph" presetSubtype="0" repeatCount="indefinite" autoRev="1" fill="hold" grpId="1" nodeType="withEffect">
                                  <p:stCondLst>
                                    <p:cond delay="252"/>
                                  </p:stCondLst>
                                  <p:childTnLst>
                                    <p:animRot by="180000">
                                      <p:cBhvr>
                                        <p:cTn id="1396" dur="221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7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1398" dur="369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9" presetID="8" presetClass="emph" presetSubtype="0" repeatCount="indefinite" autoRev="1" fill="hold" grpId="1" nodeType="withEffect">
                                  <p:stCondLst>
                                    <p:cond delay="85"/>
                                  </p:stCondLst>
                                  <p:childTnLst>
                                    <p:animRot by="180000">
                                      <p:cBhvr>
                                        <p:cTn id="1400" dur="54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1" presetID="8" presetClass="emph" presetSubtype="0" repeatCount="indefinite" autoRev="1" fill="hold" grpId="1" nodeType="withEffect">
                                  <p:stCondLst>
                                    <p:cond delay="4"/>
                                  </p:stCondLst>
                                  <p:childTnLst>
                                    <p:animRot by="180000">
                                      <p:cBhvr>
                                        <p:cTn id="1402" dur="505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3" presetID="8" presetClass="emph" presetSubtype="0" repeatCount="indefinite" autoRev="1" fill="hold" grpId="1" nodeType="withEffect">
                                  <p:stCondLst>
                                    <p:cond delay="295"/>
                                  </p:stCondLst>
                                  <p:childTnLst>
                                    <p:animRot by="180000">
                                      <p:cBhvr>
                                        <p:cTn id="1404" dur="688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5" presetID="8" presetClass="emph" presetSubtype="0" repeatCount="indefinite" autoRev="1" fill="hold" grpId="1" nodeType="withEffect">
                                  <p:stCondLst>
                                    <p:cond delay="388"/>
                                  </p:stCondLst>
                                  <p:childTnLst>
                                    <p:animRot by="180000">
                                      <p:cBhvr>
                                        <p:cTn id="1406" dur="548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7" presetID="8" presetClass="emph" presetSubtype="0" repeatCount="indefinite" autoRev="1" fill="hold" grpId="1" nodeType="withEffect">
                                  <p:stCondLst>
                                    <p:cond delay="207"/>
                                  </p:stCondLst>
                                  <p:childTnLst>
                                    <p:animRot by="180000">
                                      <p:cBhvr>
                                        <p:cTn id="1408" dur="452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9" presetID="8" presetClass="emph" presetSubtype="0" repeatCount="indefinite" autoRev="1" fill="hold" grpId="1" nodeType="withEffect">
                                  <p:stCondLst>
                                    <p:cond delay="219"/>
                                  </p:stCondLst>
                                  <p:childTnLst>
                                    <p:animRot by="180000">
                                      <p:cBhvr>
                                        <p:cTn id="1410" dur="305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1" presetID="8" presetClass="emph" presetSubtype="0" repeatCount="indefinite" autoRev="1" fill="hold" grpId="1" nodeType="withEffect">
                                  <p:stCondLst>
                                    <p:cond delay="309"/>
                                  </p:stCondLst>
                                  <p:childTnLst>
                                    <p:animRot by="180000">
                                      <p:cBhvr>
                                        <p:cTn id="1412" dur="65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3" presetID="8" presetClass="emph" presetSubtype="0" repeatCount="indefinite" autoRev="1" fill="hold" grpId="1" nodeType="withEffect">
                                  <p:stCondLst>
                                    <p:cond delay="203"/>
                                  </p:stCondLst>
                                  <p:childTnLst>
                                    <p:animRot by="180000">
                                      <p:cBhvr>
                                        <p:cTn id="1414" dur="69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5" presetID="8" presetClass="emph" presetSubtype="0" repeatCount="indefinite" autoRev="1" fill="hold" grpId="1" nodeType="withEffect">
                                  <p:stCondLst>
                                    <p:cond delay="260"/>
                                  </p:stCondLst>
                                  <p:childTnLst>
                                    <p:animRot by="180000">
                                      <p:cBhvr>
                                        <p:cTn id="1416" dur="605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7" presetID="8" presetClass="emph" presetSubtype="0" repeatCount="indefinite" autoRev="1" fill="hold" grpId="1" nodeType="withEffect">
                                  <p:stCondLst>
                                    <p:cond delay="80"/>
                                  </p:stCondLst>
                                  <p:childTnLst>
                                    <p:animRot by="180000">
                                      <p:cBhvr>
                                        <p:cTn id="1418" dur="52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9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1420" dur="695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1" presetID="8" presetClass="emph" presetSubtype="0" repeatCount="indefinite" autoRev="1" fill="hold" grpId="1" nodeType="withEffect">
                                  <p:stCondLst>
                                    <p:cond delay="315"/>
                                  </p:stCondLst>
                                  <p:childTnLst>
                                    <p:animRot by="180000">
                                      <p:cBhvr>
                                        <p:cTn id="1422" dur="422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3" presetID="8" presetClass="emph" presetSubtype="0" repeatCount="indefinite" autoRev="1" fill="hold" grpId="1" nodeType="withEffect">
                                  <p:stCondLst>
                                    <p:cond delay="115"/>
                                  </p:stCondLst>
                                  <p:childTnLst>
                                    <p:animRot by="180000">
                                      <p:cBhvr>
                                        <p:cTn id="1424" dur="639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5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1426" dur="37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7" presetID="8" presetClass="emph" presetSubtype="0" repeatCount="indefinite" autoRev="1" fill="hold" grpId="1" nodeType="withEffect">
                                  <p:stCondLst>
                                    <p:cond delay="428"/>
                                  </p:stCondLst>
                                  <p:childTnLst>
                                    <p:animRot by="180000">
                                      <p:cBhvr>
                                        <p:cTn id="1428" dur="377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9" presetID="8" presetClass="emph" presetSubtype="0" repeatCount="indefinite" autoRev="1" fill="hold" grpId="1" nodeType="withEffect">
                                  <p:stCondLst>
                                    <p:cond delay="121"/>
                                  </p:stCondLst>
                                  <p:childTnLst>
                                    <p:animRot by="180000">
                                      <p:cBhvr>
                                        <p:cTn id="1430" dur="261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1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1432" dur="227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3" presetID="8" presetClass="emph" presetSubtype="0" repeatCount="indefinite" autoRev="1" fill="hold" grpId="1" nodeType="withEffect">
                                  <p:stCondLst>
                                    <p:cond delay="453"/>
                                  </p:stCondLst>
                                  <p:childTnLst>
                                    <p:animRot by="180000">
                                      <p:cBhvr>
                                        <p:cTn id="1434" dur="239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5" presetID="8" presetClass="emph" presetSubtype="0" repeatCount="indefinite" autoRev="1" fill="hold" grpId="1" nodeType="withEffect">
                                  <p:stCondLst>
                                    <p:cond delay="161"/>
                                  </p:stCondLst>
                                  <p:childTnLst>
                                    <p:animRot by="180000">
                                      <p:cBhvr>
                                        <p:cTn id="1436" dur="447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7" presetID="8" presetClass="emph" presetSubtype="0" repeatCount="indefinite" autoRev="1" fill="hold" grpId="1" nodeType="withEffect">
                                  <p:stCondLst>
                                    <p:cond delay="351"/>
                                  </p:stCondLst>
                                  <p:childTnLst>
                                    <p:animRot by="180000">
                                      <p:cBhvr>
                                        <p:cTn id="1438" dur="498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9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1440" dur="315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1" presetID="8" presetClass="emph" presetSubtype="0" repeatCount="indefinite" autoRev="1" fill="hold" grpId="1" nodeType="withEffect">
                                  <p:stCondLst>
                                    <p:cond delay="385"/>
                                  </p:stCondLst>
                                  <p:childTnLst>
                                    <p:animRot by="180000">
                                      <p:cBhvr>
                                        <p:cTn id="1442" dur="61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3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1444" dur="447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5" presetID="8" presetClass="emph" presetSubtype="0" repeatCount="indefinite" autoRev="1" fill="hold" grpId="1" nodeType="withEffect">
                                  <p:stCondLst>
                                    <p:cond delay="151"/>
                                  </p:stCondLst>
                                  <p:childTnLst>
                                    <p:animRot by="180000">
                                      <p:cBhvr>
                                        <p:cTn id="1446" dur="511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7" presetID="8" presetClass="emph" presetSubtype="0" repeatCount="indefinite" autoRev="1" fill="hold" grpId="1" nodeType="withEffect">
                                  <p:stCondLst>
                                    <p:cond delay="437"/>
                                  </p:stCondLst>
                                  <p:childTnLst>
                                    <p:animRot by="180000">
                                      <p:cBhvr>
                                        <p:cTn id="1448" dur="284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9" presetID="8" presetClass="emph" presetSubtype="0" repeatCount="indefinite" autoRev="1" fill="hold" grpId="1" nodeType="withEffect">
                                  <p:stCondLst>
                                    <p:cond delay="37"/>
                                  </p:stCondLst>
                                  <p:childTnLst>
                                    <p:animRot by="180000">
                                      <p:cBhvr>
                                        <p:cTn id="1450" dur="289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1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1452" dur="525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3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1454" dur="57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5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1456" dur="55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7" presetID="8" presetClass="emph" presetSubtype="0" repeatCount="indefinite" autoRev="1" fill="hold" grpId="1" nodeType="withEffect">
                                  <p:stCondLst>
                                    <p:cond delay="238"/>
                                  </p:stCondLst>
                                  <p:childTnLst>
                                    <p:animRot by="180000">
                                      <p:cBhvr>
                                        <p:cTn id="1458" dur="384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9" presetID="8" presetClass="emph" presetSubtype="0" repeatCount="indefinite" autoRev="1" fill="hold" grpId="1" nodeType="withEffect">
                                  <p:stCondLst>
                                    <p:cond delay="283"/>
                                  </p:stCondLst>
                                  <p:childTnLst>
                                    <p:animRot by="180000">
                                      <p:cBhvr>
                                        <p:cTn id="1460" dur="219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1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1462" dur="381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3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1464" dur="417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5" presetID="8" presetClass="emph" presetSubtype="0" repeatCount="indefinite" autoRev="1" fill="hold" grpId="1" nodeType="withEffect">
                                  <p:stCondLst>
                                    <p:cond delay="178"/>
                                  </p:stCondLst>
                                  <p:childTnLst>
                                    <p:animRot by="180000">
                                      <p:cBhvr>
                                        <p:cTn id="1466" dur="24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7" presetID="8" presetClass="emph" presetSubtype="0" repeatCount="indefinite" autoRev="1" fill="hold" grpId="1" nodeType="withEffect">
                                  <p:stCondLst>
                                    <p:cond delay="439"/>
                                  </p:stCondLst>
                                  <p:childTnLst>
                                    <p:animRot by="180000">
                                      <p:cBhvr>
                                        <p:cTn id="1468" dur="338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9" presetID="8" presetClass="emph" presetSubtype="0" repeatCount="indefinite" autoRev="1" fill="hold" grpId="1" nodeType="withEffect">
                                  <p:stCondLst>
                                    <p:cond delay="323"/>
                                  </p:stCondLst>
                                  <p:childTnLst>
                                    <p:animRot by="180000">
                                      <p:cBhvr>
                                        <p:cTn id="1470" dur="213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1" presetID="8" presetClass="emph" presetSubtype="0" repeatCount="indefinite" autoRev="1" fill="hold" grpId="1" nodeType="withEffect">
                                  <p:stCondLst>
                                    <p:cond delay="421"/>
                                  </p:stCondLst>
                                  <p:childTnLst>
                                    <p:animRot by="180000">
                                      <p:cBhvr>
                                        <p:cTn id="1472" dur="305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3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1474" dur="287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5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1476" dur="259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7" presetID="8" presetClass="emph" presetSubtype="0" repeatCount="indefinite" autoRev="1" fill="hold" grpId="1" nodeType="withEffect">
                                  <p:stCondLst>
                                    <p:cond delay="440"/>
                                  </p:stCondLst>
                                  <p:childTnLst>
                                    <p:animRot by="180000">
                                      <p:cBhvr>
                                        <p:cTn id="1478" dur="471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9" presetID="8" presetClass="emph" presetSubtype="0" repeatCount="indefinite" autoRev="1" fill="hold" grpId="1" nodeType="withEffect">
                                  <p:stCondLst>
                                    <p:cond delay="68"/>
                                  </p:stCondLst>
                                  <p:childTnLst>
                                    <p:animRot by="180000">
                                      <p:cBhvr>
                                        <p:cTn id="1480" dur="352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1" presetID="8" presetClass="emph" presetSubtype="0" repeatCount="indefinite" autoRev="1" fill="hold" grpId="1" nodeType="withEffect">
                                  <p:stCondLst>
                                    <p:cond delay="448"/>
                                  </p:stCondLst>
                                  <p:childTnLst>
                                    <p:animRot by="180000">
                                      <p:cBhvr>
                                        <p:cTn id="1482" dur="214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3" presetID="8" presetClass="emph" presetSubtype="0" repeatCount="indefinite" autoRev="1" fill="hold" grpId="1" nodeType="withEffect">
                                  <p:stCondLst>
                                    <p:cond delay="170"/>
                                  </p:stCondLst>
                                  <p:childTnLst>
                                    <p:animRot by="180000">
                                      <p:cBhvr>
                                        <p:cTn id="1484" dur="681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5" presetID="8" presetClass="emph" presetSubtype="0" repeatCount="indefinite" autoRev="1" fill="hold" grpId="1" nodeType="withEffect">
                                  <p:stCondLst>
                                    <p:cond delay="187"/>
                                  </p:stCondLst>
                                  <p:childTnLst>
                                    <p:animRot by="180000">
                                      <p:cBhvr>
                                        <p:cTn id="1486" dur="441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7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1488" dur="634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9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1490" dur="219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1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1492" dur="372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3" presetID="8" presetClass="emph" presetSubtype="0" repeatCount="indefinite" autoRev="1" fill="hold" grpId="1" nodeType="withEffect">
                                  <p:stCondLst>
                                    <p:cond delay="8"/>
                                  </p:stCondLst>
                                  <p:childTnLst>
                                    <p:animRot by="180000">
                                      <p:cBhvr>
                                        <p:cTn id="1494" dur="543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5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1496" dur="425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7" presetID="8" presetClass="emph" presetSubtype="0" repeatCount="indefinite" autoRev="1" fill="hold" grpId="1" nodeType="withEffect">
                                  <p:stCondLst>
                                    <p:cond delay="330"/>
                                  </p:stCondLst>
                                  <p:childTnLst>
                                    <p:animRot by="180000">
                                      <p:cBhvr>
                                        <p:cTn id="1498" dur="254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9" presetID="8" presetClass="emph" presetSubtype="0" repeatCount="indefinite" autoRev="1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Rot by="180000">
                                      <p:cBhvr>
                                        <p:cTn id="1500" dur="423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1" presetID="8" presetClass="emph" presetSubtype="0" repeatCount="indefinite" autoRev="1" fill="hold" grpId="1" nodeType="withEffect">
                                  <p:stCondLst>
                                    <p:cond delay="384"/>
                                  </p:stCondLst>
                                  <p:childTnLst>
                                    <p:animRot by="180000">
                                      <p:cBhvr>
                                        <p:cTn id="1502" dur="577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3" presetID="8" presetClass="emph" presetSubtype="0" repeatCount="indefinite" autoRev="1" fill="hold" grpId="1" nodeType="withEffect">
                                  <p:stCondLst>
                                    <p:cond delay="186"/>
                                  </p:stCondLst>
                                  <p:childTnLst>
                                    <p:animRot by="180000">
                                      <p:cBhvr>
                                        <p:cTn id="1504" dur="443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5" presetID="8" presetClass="emph" presetSubtype="0" repeatCount="indefinite" autoRev="1" fill="hold" grpId="1" nodeType="withEffect">
                                  <p:stCondLst>
                                    <p:cond delay="90"/>
                                  </p:stCondLst>
                                  <p:childTnLst>
                                    <p:animRot by="180000">
                                      <p:cBhvr>
                                        <p:cTn id="1506" dur="283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7" presetID="8" presetClass="emph" presetSubtype="0" repeatCount="indefinite" autoRev="1" fill="hold" grpId="1" nodeType="withEffect">
                                  <p:stCondLst>
                                    <p:cond delay="223"/>
                                  </p:stCondLst>
                                  <p:childTnLst>
                                    <p:animRot by="180000">
                                      <p:cBhvr>
                                        <p:cTn id="1508" dur="492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9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1510" dur="48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1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1512" dur="601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3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1514" dur="525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5" presetID="8" presetClass="emph" presetSubtype="0" repeatCount="indefinite" autoRev="1" fill="hold" grpId="1" nodeType="withEffect">
                                  <p:stCondLst>
                                    <p:cond delay="390"/>
                                  </p:stCondLst>
                                  <p:childTnLst>
                                    <p:animRot by="180000">
                                      <p:cBhvr>
                                        <p:cTn id="1516" dur="559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7" presetID="8" presetClass="emph" presetSubtype="0" repeatCount="indefinite" autoRev="1" fill="hold" grpId="1" nodeType="withEffect">
                                  <p:stCondLst>
                                    <p:cond delay="432"/>
                                  </p:stCondLst>
                                  <p:childTnLst>
                                    <p:animRot by="180000">
                                      <p:cBhvr>
                                        <p:cTn id="1518" dur="568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9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1520" dur="258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1" presetID="8" presetClass="emph" presetSubtype="0" repeatCount="indefinite" autoRev="1" fill="hold" grpId="1" nodeType="withEffect">
                                  <p:stCondLst>
                                    <p:cond delay="48"/>
                                  </p:stCondLst>
                                  <p:childTnLst>
                                    <p:animRot by="180000">
                                      <p:cBhvr>
                                        <p:cTn id="1522" dur="209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3" presetID="8" presetClass="emph" presetSubtype="0" repeatCount="indefinite" autoRev="1" fill="hold" grpId="1" nodeType="withEffect">
                                  <p:stCondLst>
                                    <p:cond delay="54"/>
                                  </p:stCondLst>
                                  <p:childTnLst>
                                    <p:animRot by="180000">
                                      <p:cBhvr>
                                        <p:cTn id="1524" dur="674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5" presetID="8" presetClass="emph" presetSubtype="0" repeatCount="indefinite" autoRev="1" fill="hold" grpId="1" nodeType="withEffect">
                                  <p:stCondLst>
                                    <p:cond delay="14"/>
                                  </p:stCondLst>
                                  <p:childTnLst>
                                    <p:animRot by="180000">
                                      <p:cBhvr>
                                        <p:cTn id="1526" dur="292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7" presetID="8" presetClass="emph" presetSubtype="0" repeatCount="indefinite" autoRev="1" fill="hold" grpId="1" nodeType="withEffect">
                                  <p:stCondLst>
                                    <p:cond delay="485"/>
                                  </p:stCondLst>
                                  <p:childTnLst>
                                    <p:animRot by="180000">
                                      <p:cBhvr>
                                        <p:cTn id="1528" dur="467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9" presetID="8" presetClass="emph" presetSubtype="0" repeatCount="indefinite" autoRev="1" fill="hold" grpId="1" nodeType="withEffect">
                                  <p:stCondLst>
                                    <p:cond delay="7"/>
                                  </p:stCondLst>
                                  <p:childTnLst>
                                    <p:animRot by="180000">
                                      <p:cBhvr>
                                        <p:cTn id="1530" dur="319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1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1532" dur="208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3" presetID="8" presetClass="emph" presetSubtype="0" repeatCount="indefinite" autoRev="1" fill="hold" grpId="1" nodeType="withEffect">
                                  <p:stCondLst>
                                    <p:cond delay="473"/>
                                  </p:stCondLst>
                                  <p:childTnLst>
                                    <p:animRot by="180000">
                                      <p:cBhvr>
                                        <p:cTn id="1534" dur="485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5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1536" dur="228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7" presetID="8" presetClass="emph" presetSubtype="0" repeatCount="indefinite" autoRev="1" fill="hold" grpId="1" nodeType="withEffect">
                                  <p:stCondLst>
                                    <p:cond delay="69"/>
                                  </p:stCondLst>
                                  <p:childTnLst>
                                    <p:animRot by="180000">
                                      <p:cBhvr>
                                        <p:cTn id="1538" dur="349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9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1540" dur="6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1" presetID="8" presetClass="emph" presetSubtype="0" repeatCount="indefinite" autoRev="1" fill="hold" grpId="1" nodeType="withEffect">
                                  <p:stCondLst>
                                    <p:cond delay="237"/>
                                  </p:stCondLst>
                                  <p:childTnLst>
                                    <p:animRot by="180000">
                                      <p:cBhvr>
                                        <p:cTn id="1542" dur="614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3" presetID="8" presetClass="emph" presetSubtype="0" repeatCount="indefinite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Rot by="180000">
                                      <p:cBhvr>
                                        <p:cTn id="1544" dur="23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5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1546" dur="5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7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1548" dur="613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9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1550" dur="527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1" presetID="8" presetClass="emph" presetSubtype="0" repeatCount="indefinite" autoRev="1" fill="hold" grpId="1" nodeType="withEffect">
                                  <p:stCondLst>
                                    <p:cond delay="479"/>
                                  </p:stCondLst>
                                  <p:childTnLst>
                                    <p:animRot by="180000">
                                      <p:cBhvr>
                                        <p:cTn id="1552" dur="63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3" presetID="8" presetClass="emph" presetSubtype="0" repeatCount="indefinite" autoRev="1" fill="hold" grpId="1" nodeType="withEffect">
                                  <p:stCondLst>
                                    <p:cond delay="328"/>
                                  </p:stCondLst>
                                  <p:childTnLst>
                                    <p:animRot by="180000">
                                      <p:cBhvr>
                                        <p:cTn id="1554" dur="682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5" presetID="8" presetClass="emph" presetSubtype="0" repeatCount="indefinite" autoRev="1" fill="hold" grpId="1" nodeType="withEffect">
                                  <p:stCondLst>
                                    <p:cond delay="194"/>
                                  </p:stCondLst>
                                  <p:childTnLst>
                                    <p:animRot by="180000">
                                      <p:cBhvr>
                                        <p:cTn id="1556" dur="578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7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1558" dur="206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9" presetID="8" presetClass="emph" presetSubtype="0" repeatCount="indefinite" autoRev="1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180000">
                                      <p:cBhvr>
                                        <p:cTn id="1560" dur="245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1" presetID="8" presetClass="emph" presetSubtype="0" repeatCount="indefinite" autoRev="1" fill="hold" grpId="1" nodeType="withEffect">
                                  <p:stCondLst>
                                    <p:cond delay="99"/>
                                  </p:stCondLst>
                                  <p:childTnLst>
                                    <p:animRot by="180000">
                                      <p:cBhvr>
                                        <p:cTn id="1562" dur="261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3" presetID="8" presetClass="emph" presetSubtype="0" repeatCount="indefinite" autoRev="1" fill="hold" grpId="1" nodeType="withEffect">
                                  <p:stCondLst>
                                    <p:cond delay="22"/>
                                  </p:stCondLst>
                                  <p:childTnLst>
                                    <p:animRot by="180000">
                                      <p:cBhvr>
                                        <p:cTn id="1564" dur="645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5" presetID="8" presetClass="emph" presetSubtype="0" repeatCount="indefinite" autoRev="1" fill="hold" grpId="1" nodeType="withEffect">
                                  <p:stCondLst>
                                    <p:cond delay="228"/>
                                  </p:stCondLst>
                                  <p:childTnLst>
                                    <p:animRot by="180000">
                                      <p:cBhvr>
                                        <p:cTn id="1566" dur="51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7" presetID="8" presetClass="emph" presetSubtype="0" repeatCount="indefinite" autoRev="1" fill="hold" grpId="1" nodeType="withEffect">
                                  <p:stCondLst>
                                    <p:cond delay="458"/>
                                  </p:stCondLst>
                                  <p:childTnLst>
                                    <p:animRot by="180000">
                                      <p:cBhvr>
                                        <p:cTn id="1568" dur="363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9" presetID="8" presetClass="emph" presetSubtype="0" repeatCount="indefinite" autoRev="1" fill="hold" grpId="1" nodeType="withEffect">
                                  <p:stCondLst>
                                    <p:cond delay="123"/>
                                  </p:stCondLst>
                                  <p:childTnLst>
                                    <p:animRot by="180000">
                                      <p:cBhvr>
                                        <p:cTn id="1570" dur="312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1" presetID="8" presetClass="emph" presetSubtype="0" repeatCount="indefinite" autoRev="1" fill="hold" grpId="1" nodeType="withEffect">
                                  <p:stCondLst>
                                    <p:cond delay="255"/>
                                  </p:stCondLst>
                                  <p:childTnLst>
                                    <p:animRot by="180000">
                                      <p:cBhvr>
                                        <p:cTn id="1572" dur="537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3" presetID="8" presetClass="emph" presetSubtype="0" repeatCount="indefinite" autoRev="1" fill="hold" grpId="1" nodeType="withEffect">
                                  <p:stCondLst>
                                    <p:cond delay="26"/>
                                  </p:stCondLst>
                                  <p:childTnLst>
                                    <p:animRot by="180000">
                                      <p:cBhvr>
                                        <p:cTn id="1574" dur="453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5" presetID="8" presetClass="emph" presetSubtype="0" repeatCount="indefinite" autoRev="1" fill="hold" grpId="1" nodeType="withEffect">
                                  <p:stCondLst>
                                    <p:cond delay="411"/>
                                  </p:stCondLst>
                                  <p:childTnLst>
                                    <p:animRot by="180000">
                                      <p:cBhvr>
                                        <p:cTn id="1576" dur="458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7" presetID="8" presetClass="emph" presetSubtype="0" repeatCount="indefinite" autoRev="1" fill="hold" grpId="1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80000">
                                      <p:cBhvr>
                                        <p:cTn id="1578" dur="617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9" presetID="8" presetClass="emph" presetSubtype="0" repeatCount="indefinite" autoRev="1" fill="hold" grpId="1" nodeType="withEffect">
                                  <p:stCondLst>
                                    <p:cond delay="296"/>
                                  </p:stCondLst>
                                  <p:childTnLst>
                                    <p:animRot by="180000">
                                      <p:cBhvr>
                                        <p:cTn id="1580" dur="297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1" presetID="8" presetClass="emph" presetSubtype="0" repeatCount="indefinite" autoRev="1" fill="hold" grpId="1" nodeType="withEffect">
                                  <p:stCondLst>
                                    <p:cond delay="354"/>
                                  </p:stCondLst>
                                  <p:childTnLst>
                                    <p:animRot by="180000">
                                      <p:cBhvr>
                                        <p:cTn id="1582" dur="398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3" presetID="8" presetClass="emph" presetSubtype="0" repeatCount="indefinite" autoRev="1" fill="hold" grpId="1" nodeType="withEffect">
                                  <p:stCondLst>
                                    <p:cond delay="36"/>
                                  </p:stCondLst>
                                  <p:childTnLst>
                                    <p:animRot by="180000">
                                      <p:cBhvr>
                                        <p:cTn id="1584" dur="453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5" presetID="8" presetClass="emph" presetSubtype="0" repeatCount="indefinite" autoRev="1" fill="hold" grpId="1" nodeType="withEffect">
                                  <p:stCondLst>
                                    <p:cond delay="379"/>
                                  </p:stCondLst>
                                  <p:childTnLst>
                                    <p:animRot by="180000">
                                      <p:cBhvr>
                                        <p:cTn id="1586" dur="467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7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1588" dur="53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9" presetID="8" presetClass="emph" presetSubtype="0" repeatCount="indefinite" autoRev="1" fill="hold" grpId="1" nodeType="withEffect">
                                  <p:stCondLst>
                                    <p:cond delay="126"/>
                                  </p:stCondLst>
                                  <p:childTnLst>
                                    <p:animRot by="180000">
                                      <p:cBhvr>
                                        <p:cTn id="1590" dur="364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1" presetID="8" presetClass="emph" presetSubtype="0" repeatCount="indefinite" autoRev="1" fill="hold" grpId="1" nodeType="withEffect">
                                  <p:stCondLst>
                                    <p:cond delay="44"/>
                                  </p:stCondLst>
                                  <p:childTnLst>
                                    <p:animRot by="180000">
                                      <p:cBhvr>
                                        <p:cTn id="1592" dur="463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3" presetID="8" presetClass="emph" presetSubtype="0" repeatCount="indefinite" autoRev="1" fill="hold" grpId="1" nodeType="withEffect">
                                  <p:stCondLst>
                                    <p:cond delay="498"/>
                                  </p:stCondLst>
                                  <p:childTnLst>
                                    <p:animRot by="180000">
                                      <p:cBhvr>
                                        <p:cTn id="1594" dur="41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5" presetID="8" presetClass="emph" presetSubtype="0" repeatCount="indefinite" autoRev="1" fill="hold" grpId="1" nodeType="withEffect">
                                  <p:stCondLst>
                                    <p:cond delay="42"/>
                                  </p:stCondLst>
                                  <p:childTnLst>
                                    <p:animRot by="180000">
                                      <p:cBhvr>
                                        <p:cTn id="1596" dur="688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7" presetID="8" presetClass="emph" presetSubtype="0" repeatCount="indefinite" autoRev="1" fill="hold" grpId="1" nodeType="withEffect">
                                  <p:stCondLst>
                                    <p:cond delay="293"/>
                                  </p:stCondLst>
                                  <p:childTnLst>
                                    <p:animRot by="180000">
                                      <p:cBhvr>
                                        <p:cTn id="1598" dur="24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9" presetID="8" presetClass="emph" presetSubtype="0" repeatCount="indefinite" autoRev="1" fill="hold" grpId="1" nodeType="withEffect">
                                  <p:stCondLst>
                                    <p:cond delay="497"/>
                                  </p:stCondLst>
                                  <p:childTnLst>
                                    <p:animRot by="180000">
                                      <p:cBhvr>
                                        <p:cTn id="1600" dur="55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1" presetID="8" presetClass="emph" presetSubtype="0" repeatCount="indefinite" autoRev="1" fill="hold" grpId="1" nodeType="withEffect">
                                  <p:stCondLst>
                                    <p:cond delay="144"/>
                                  </p:stCondLst>
                                  <p:childTnLst>
                                    <p:animRot by="180000">
                                      <p:cBhvr>
                                        <p:cTn id="1602" dur="501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3" presetID="8" presetClass="emph" presetSubtype="0" repeatCount="indefinite" autoRev="1" fill="hold" grpId="1" nodeType="withEffect">
                                  <p:stCondLst>
                                    <p:cond delay="436"/>
                                  </p:stCondLst>
                                  <p:childTnLst>
                                    <p:animRot by="180000">
                                      <p:cBhvr>
                                        <p:cTn id="1604" dur="255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5" presetID="8" presetClass="emph" presetSubtype="0" repeatCount="indefinite" autoRev="1" fill="hold" grpId="1" nodeType="withEffect">
                                  <p:stCondLst>
                                    <p:cond delay="95"/>
                                  </p:stCondLst>
                                  <p:childTnLst>
                                    <p:animRot by="180000">
                                      <p:cBhvr>
                                        <p:cTn id="1606" dur="574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7" presetID="8" presetClass="emph" presetSubtype="0" repeatCount="indefinite" autoRev="1" fill="hold" grpId="1" nodeType="withEffect">
                                  <p:stCondLst>
                                    <p:cond delay="61"/>
                                  </p:stCondLst>
                                  <p:childTnLst>
                                    <p:animRot by="180000">
                                      <p:cBhvr>
                                        <p:cTn id="1608" dur="472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9" presetID="8" presetClass="emph" presetSubtype="0" repeatCount="indefinite" autoRev="1" fill="hold" grpId="1" nodeType="withEffect">
                                  <p:stCondLst>
                                    <p:cond delay="294"/>
                                  </p:stCondLst>
                                  <p:childTnLst>
                                    <p:animRot by="180000">
                                      <p:cBhvr>
                                        <p:cTn id="1610" dur="555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1" presetID="8" presetClass="emph" presetSubtype="0" repeatCount="indefinite" autoRev="1" fill="hold" grpId="1" nodeType="withEffect">
                                  <p:stCondLst>
                                    <p:cond delay="12"/>
                                  </p:stCondLst>
                                  <p:childTnLst>
                                    <p:animRot by="180000">
                                      <p:cBhvr>
                                        <p:cTn id="1612" dur="562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3" presetID="8" presetClass="emph" presetSubtype="0" repeatCount="indefinite" autoRev="1" fill="hold" grpId="1" nodeType="withEffect">
                                  <p:stCondLst>
                                    <p:cond delay="312"/>
                                  </p:stCondLst>
                                  <p:childTnLst>
                                    <p:animRot by="180000">
                                      <p:cBhvr>
                                        <p:cTn id="1614" dur="258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5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1616" dur="43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7" presetID="8" presetClass="emph" presetSubtype="0" repeatCount="indefinite" autoRev="1" fill="hold" grpId="1" nodeType="withEffect">
                                  <p:stCondLst>
                                    <p:cond delay="92"/>
                                  </p:stCondLst>
                                  <p:childTnLst>
                                    <p:animRot by="180000">
                                      <p:cBhvr>
                                        <p:cTn id="1618" dur="392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9" presetID="8" presetClass="emph" presetSubtype="0" repeatCount="indefinite" autoRev="1" fill="hold" grpId="1" nodeType="withEffect">
                                  <p:stCondLst>
                                    <p:cond delay="58"/>
                                  </p:stCondLst>
                                  <p:childTnLst>
                                    <p:animRot by="180000">
                                      <p:cBhvr>
                                        <p:cTn id="1620" dur="502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1" presetID="8" presetClass="emph" presetSubtype="0" repeatCount="indefinite" autoRev="1" fill="hold" grpId="1" nodeType="withEffect">
                                  <p:stCondLst>
                                    <p:cond delay="13"/>
                                  </p:stCondLst>
                                  <p:childTnLst>
                                    <p:animRot by="180000">
                                      <p:cBhvr>
                                        <p:cTn id="1622" dur="343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3" presetID="8" presetClass="emph" presetSubtype="0" repeatCount="indefinite" autoRev="1" fill="hold" grpId="1" nodeType="withEffect">
                                  <p:stCondLst>
                                    <p:cond delay="182"/>
                                  </p:stCondLst>
                                  <p:childTnLst>
                                    <p:animRot by="180000">
                                      <p:cBhvr>
                                        <p:cTn id="1624" dur="323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5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1626" dur="593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7" presetID="8" presetClass="emph" presetSubtype="0" repeatCount="indefinite" autoRev="1" fill="hold" grpId="1" nodeType="withEffect">
                                  <p:stCondLst>
                                    <p:cond delay="84"/>
                                  </p:stCondLst>
                                  <p:childTnLst>
                                    <p:animRot by="180000">
                                      <p:cBhvr>
                                        <p:cTn id="1628" dur="289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9" presetID="8" presetClass="emph" presetSubtype="0" repeatCount="indefinite" autoRev="1" fill="hold" grpId="1" nodeType="withEffect">
                                  <p:stCondLst>
                                    <p:cond delay="305"/>
                                  </p:stCondLst>
                                  <p:childTnLst>
                                    <p:animRot by="180000">
                                      <p:cBhvr>
                                        <p:cTn id="1630" dur="25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1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1632" dur="494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3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1634" dur="244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5" presetID="8" presetClass="emph" presetSubtype="0" repeatCount="indefinite" autoRev="1" fill="hold" grpId="1" nodeType="withEffect">
                                  <p:stCondLst>
                                    <p:cond delay="79"/>
                                  </p:stCondLst>
                                  <p:childTnLst>
                                    <p:animRot by="180000">
                                      <p:cBhvr>
                                        <p:cTn id="1636" dur="208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7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1638" dur="55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9" presetID="8" presetClass="emph" presetSubtype="0" repeatCount="indefinite" autoRev="1" fill="hold" grpId="1" nodeType="withEffect">
                                  <p:stCondLst>
                                    <p:cond delay="254"/>
                                  </p:stCondLst>
                                  <p:childTnLst>
                                    <p:animRot by="180000">
                                      <p:cBhvr>
                                        <p:cTn id="1640" dur="48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1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1642" dur="69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3" presetID="8" presetClass="emph" presetSubtype="0" repeatCount="indefinite" autoRev="1" fill="hold" grpId="1" nodeType="withEffect">
                                  <p:stCondLst>
                                    <p:cond delay="259"/>
                                  </p:stCondLst>
                                  <p:childTnLst>
                                    <p:animRot by="180000">
                                      <p:cBhvr>
                                        <p:cTn id="1644" dur="363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5" presetID="8" presetClass="emph" presetSubtype="0" repeatCount="indefinite" autoRev="1" fill="hold" grpId="1" nodeType="withEffect">
                                  <p:stCondLst>
                                    <p:cond delay="290"/>
                                  </p:stCondLst>
                                  <p:childTnLst>
                                    <p:animRot by="180000">
                                      <p:cBhvr>
                                        <p:cTn id="1646" dur="68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7" presetID="8" presetClass="emph" presetSubtype="0" repeatCount="indefinite" autoRev="1" fill="hold" grpId="1" nodeType="withEffect">
                                  <p:stCondLst>
                                    <p:cond delay="386"/>
                                  </p:stCondLst>
                                  <p:childTnLst>
                                    <p:animRot by="180000">
                                      <p:cBhvr>
                                        <p:cTn id="1648" dur="266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9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1650" dur="285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1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1652" dur="429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3" presetID="8" presetClass="emph" presetSubtype="0" repeatCount="indefinite" autoRev="1" fill="hold" grpId="1" nodeType="withEffect">
                                  <p:stCondLst>
                                    <p:cond delay="142"/>
                                  </p:stCondLst>
                                  <p:childTnLst>
                                    <p:animRot by="180000">
                                      <p:cBhvr>
                                        <p:cTn id="1654" dur="222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5" presetID="8" presetClass="emph" presetSubtype="0" repeatCount="indefinite" autoRev="1" fill="hold" grpId="1" nodeType="withEffect">
                                  <p:stCondLst>
                                    <p:cond delay="246"/>
                                  </p:stCondLst>
                                  <p:childTnLst>
                                    <p:animRot by="180000">
                                      <p:cBhvr>
                                        <p:cTn id="1656" dur="53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7" presetID="8" presetClass="emph" presetSubtype="0" repeatCount="indefinite" autoRev="1" fill="hold" grpId="1" nodeType="withEffect">
                                  <p:stCondLst>
                                    <p:cond delay="277"/>
                                  </p:stCondLst>
                                  <p:childTnLst>
                                    <p:animRot by="180000">
                                      <p:cBhvr>
                                        <p:cTn id="1658" dur="638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9" presetID="8" presetClass="emph" presetSubtype="0" repeatCount="indefinite" autoRev="1" fill="hold" grpId="1" nodeType="withEffect">
                                  <p:stCondLst>
                                    <p:cond delay="164"/>
                                  </p:stCondLst>
                                  <p:childTnLst>
                                    <p:animRot by="180000">
                                      <p:cBhvr>
                                        <p:cTn id="1660" dur="402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1" presetID="8" presetClass="emph" presetSubtype="0" repeatCount="indefinite" autoRev="1" fill="hold" grpId="1" nodeType="withEffect">
                                  <p:stCondLst>
                                    <p:cond delay="408"/>
                                  </p:stCondLst>
                                  <p:childTnLst>
                                    <p:animRot by="180000">
                                      <p:cBhvr>
                                        <p:cTn id="1662" dur="621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3" presetID="8" presetClass="emph" presetSubtype="0" repeatCount="indefinite" autoRev="1" fill="hold" grpId="1" nodeType="withEffect">
                                  <p:stCondLst>
                                    <p:cond delay="211"/>
                                  </p:stCondLst>
                                  <p:childTnLst>
                                    <p:animRot by="180000">
                                      <p:cBhvr>
                                        <p:cTn id="1664" dur="39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5" presetID="8" presetClass="emph" presetSubtype="0" repeatCount="indefinite" autoRev="1" fill="hold" grpId="1" nodeType="withEffect">
                                  <p:stCondLst>
                                    <p:cond delay="147"/>
                                  </p:stCondLst>
                                  <p:childTnLst>
                                    <p:animRot by="180000">
                                      <p:cBhvr>
                                        <p:cTn id="1666" dur="369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7" presetID="8" presetClass="emph" presetSubtype="0" repeatCount="indefinite" autoRev="1" fill="hold" grpId="1" nodeType="withEffect">
                                  <p:stCondLst>
                                    <p:cond delay="202"/>
                                  </p:stCondLst>
                                  <p:childTnLst>
                                    <p:animRot by="180000">
                                      <p:cBhvr>
                                        <p:cTn id="1668" dur="348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9" presetID="8" presetClass="emph" presetSubtype="0" repeatCount="indefinite" autoRev="1" fill="hold" grpId="1" nodeType="withEffect">
                                  <p:stCondLst>
                                    <p:cond delay="139"/>
                                  </p:stCondLst>
                                  <p:childTnLst>
                                    <p:animRot by="180000">
                                      <p:cBhvr>
                                        <p:cTn id="1670" dur="47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1" presetID="8" presetClass="emph" presetSubtype="0" repeatCount="indefinite" autoRev="1" fill="hold" grpId="1" nodeType="withEffect">
                                  <p:stCondLst>
                                    <p:cond delay="256"/>
                                  </p:stCondLst>
                                  <p:childTnLst>
                                    <p:animRot by="180000">
                                      <p:cBhvr>
                                        <p:cTn id="1672" dur="685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3" presetID="8" presetClass="emph" presetSubtype="0" repeatCount="indefinite" autoRev="1" fill="hold" grpId="1" nodeType="withEffect">
                                  <p:stCondLst>
                                    <p:cond delay="258"/>
                                  </p:stCondLst>
                                  <p:childTnLst>
                                    <p:animRot by="180000">
                                      <p:cBhvr>
                                        <p:cTn id="1674" dur="352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5" presetID="8" presetClass="emph" presetSubtype="0" repeatCount="indefinite" autoRev="1" fill="hold" grpId="1" nodeType="withEffect">
                                  <p:stCondLst>
                                    <p:cond delay="51"/>
                                  </p:stCondLst>
                                  <p:childTnLst>
                                    <p:animRot by="180000">
                                      <p:cBhvr>
                                        <p:cTn id="1676" dur="652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7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1678" dur="259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9" presetID="8" presetClass="emph" presetSubtype="0" repeatCount="indefinite" autoRev="1" fill="hold" grpId="1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180000">
                                      <p:cBhvr>
                                        <p:cTn id="1680" dur="661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1" presetID="8" presetClass="emph" presetSubtype="0" repeatCount="indefinite" autoRev="1" fill="hold" grpId="1" nodeType="withEffect">
                                  <p:stCondLst>
                                    <p:cond delay="65"/>
                                  </p:stCondLst>
                                  <p:childTnLst>
                                    <p:animRot by="180000">
                                      <p:cBhvr>
                                        <p:cTn id="1682" dur="474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3" presetID="8" presetClass="emph" presetSubtype="0" repeatCount="indefinite" autoRev="1" fill="hold" grpId="1" nodeType="withEffect">
                                  <p:stCondLst>
                                    <p:cond delay="308"/>
                                  </p:stCondLst>
                                  <p:childTnLst>
                                    <p:animRot by="180000">
                                      <p:cBhvr>
                                        <p:cTn id="1684" dur="271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5" presetID="8" presetClass="emph" presetSubtype="0" repeatCount="indefinite" autoRev="1" fill="hold" grpId="1" nodeType="withEffect">
                                  <p:stCondLst>
                                    <p:cond delay="154"/>
                                  </p:stCondLst>
                                  <p:childTnLst>
                                    <p:animRot by="180000">
                                      <p:cBhvr>
                                        <p:cTn id="1686" dur="578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7" presetID="8" presetClass="emph" presetSubtype="0" repeatCount="indefinite" autoRev="1" fill="hold" grpId="1" nodeType="withEffect">
                                  <p:stCondLst>
                                    <p:cond delay="3"/>
                                  </p:stCondLst>
                                  <p:childTnLst>
                                    <p:animRot by="180000">
                                      <p:cBhvr>
                                        <p:cTn id="1688" dur="285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9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1690" dur="374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1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1692" dur="481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3" presetID="8" presetClass="emph" presetSubtype="0" repeatCount="indefinite" autoRev="1" fill="hold" grpId="1" nodeType="withEffect">
                                  <p:stCondLst>
                                    <p:cond delay="240"/>
                                  </p:stCondLst>
                                  <p:childTnLst>
                                    <p:animRot by="180000">
                                      <p:cBhvr>
                                        <p:cTn id="1694" dur="422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5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1696" dur="461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7" presetID="8" presetClass="emph" presetSubtype="0" repeatCount="indefinite" autoRev="1" fill="hold" grpId="1" nodeType="withEffect">
                                  <p:stCondLst>
                                    <p:cond delay="410"/>
                                  </p:stCondLst>
                                  <p:childTnLst>
                                    <p:animRot by="180000">
                                      <p:cBhvr>
                                        <p:cTn id="1698" dur="203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9" presetID="8" presetClass="emph" presetSubtype="0" repeatCount="indefinite" autoRev="1" fill="hold" grpId="1" nodeType="withEffect">
                                  <p:stCondLst>
                                    <p:cond delay="320"/>
                                  </p:stCondLst>
                                  <p:childTnLst>
                                    <p:animRot by="180000">
                                      <p:cBhvr>
                                        <p:cTn id="1700" dur="629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1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1702" dur="413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3" presetID="8" presetClass="emph" presetSubtype="0" repeatCount="indefinite" autoRev="1" fill="hold" grpId="1" nodeType="withEffect">
                                  <p:stCondLst>
                                    <p:cond delay="333"/>
                                  </p:stCondLst>
                                  <p:childTnLst>
                                    <p:animRot by="180000">
                                      <p:cBhvr>
                                        <p:cTn id="1704" dur="291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5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1706" dur="369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7" presetID="8" presetClass="emph" presetSubtype="0" repeatCount="indefinite" autoRev="1" fill="hold" grpId="1" nodeType="withEffect">
                                  <p:stCondLst>
                                    <p:cond delay="404"/>
                                  </p:stCondLst>
                                  <p:childTnLst>
                                    <p:animRot by="180000">
                                      <p:cBhvr>
                                        <p:cTn id="1708" dur="383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9" presetID="8" presetClass="emph" presetSubtype="0" repeatCount="indefinite" autoRev="1" fill="hold" grpId="1" nodeType="withEffect">
                                  <p:stCondLst>
                                    <p:cond delay="356"/>
                                  </p:stCondLst>
                                  <p:childTnLst>
                                    <p:animRot by="180000">
                                      <p:cBhvr>
                                        <p:cTn id="1710" dur="481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1" presetID="8" presetClass="emph" presetSubtype="0" repeatCount="indefinite" autoRev="1" fill="hold" grpId="1" nodeType="withEffect">
                                  <p:stCondLst>
                                    <p:cond delay="284"/>
                                  </p:stCondLst>
                                  <p:childTnLst>
                                    <p:animRot by="180000">
                                      <p:cBhvr>
                                        <p:cTn id="1712" dur="605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3" presetID="8" presetClass="emph" presetSubtype="0" repeatCount="indefinite" autoRev="1" fill="hold" grpId="1" nodeType="withEffect">
                                  <p:stCondLst>
                                    <p:cond delay="476"/>
                                  </p:stCondLst>
                                  <p:childTnLst>
                                    <p:animRot by="180000">
                                      <p:cBhvr>
                                        <p:cTn id="1714" dur="513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5" fill="hold">
                            <p:stCondLst>
                              <p:cond delay="1739"/>
                            </p:stCondLst>
                            <p:childTnLst>
                              <p:par>
                                <p:cTn id="17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7287DC3-2D97-4251-83DD-0A263EF128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8" dur="750" fill="hold"/>
                                        <p:tgtEl>
                                          <p:spTgt spid="3">
                                            <p:graphicEl>
                                              <a:dgm id="{D7287DC3-2D97-4251-83DD-0A263EF128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9" dur="750" fill="hold"/>
                                        <p:tgtEl>
                                          <p:spTgt spid="3">
                                            <p:graphicEl>
                                              <a:dgm id="{D7287DC3-2D97-4251-83DD-0A263EF128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0" fill="hold">
                            <p:stCondLst>
                              <p:cond delay="2489"/>
                            </p:stCondLst>
                            <p:childTnLst>
                              <p:par>
                                <p:cTn id="17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EB9A1FE-9731-4F4B-88A0-8E63FB80F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3" dur="750" fill="hold"/>
                                        <p:tgtEl>
                                          <p:spTgt spid="3">
                                            <p:graphicEl>
                                              <a:dgm id="{AEB9A1FE-9731-4F4B-88A0-8E63FB80F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4" dur="750" fill="hold"/>
                                        <p:tgtEl>
                                          <p:spTgt spid="3">
                                            <p:graphicEl>
                                              <a:dgm id="{AEB9A1FE-9731-4F4B-88A0-8E63FB80F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5" fill="hold">
                            <p:stCondLst>
                              <p:cond delay="3239"/>
                            </p:stCondLst>
                            <p:childTnLst>
                              <p:par>
                                <p:cTn id="17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482A973-1D61-496D-84F8-97110C167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8" dur="750" fill="hold"/>
                                        <p:tgtEl>
                                          <p:spTgt spid="3">
                                            <p:graphicEl>
                                              <a:dgm id="{F482A973-1D61-496D-84F8-97110C167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9" dur="750" fill="hold"/>
                                        <p:tgtEl>
                                          <p:spTgt spid="3">
                                            <p:graphicEl>
                                              <a:dgm id="{F482A973-1D61-496D-84F8-97110C167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0" fill="hold">
                            <p:stCondLst>
                              <p:cond delay="3989"/>
                            </p:stCondLst>
                            <p:childTnLst>
                              <p:par>
                                <p:cTn id="17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842AE00-DE9F-491B-80F4-1258C2CEFB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3" dur="750" fill="hold"/>
                                        <p:tgtEl>
                                          <p:spTgt spid="3">
                                            <p:graphicEl>
                                              <a:dgm id="{7842AE00-DE9F-491B-80F4-1258C2CEFB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4" dur="750" fill="hold"/>
                                        <p:tgtEl>
                                          <p:spTgt spid="3">
                                            <p:graphicEl>
                                              <a:dgm id="{7842AE00-DE9F-491B-80F4-1258C2CEFB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5" fill="hold">
                            <p:stCondLst>
                              <p:cond delay="4739"/>
                            </p:stCondLst>
                            <p:childTnLst>
                              <p:par>
                                <p:cTn id="17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20923E6-88C3-4CE4-9E96-0A70BB9899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8" dur="750" fill="hold"/>
                                        <p:tgtEl>
                                          <p:spTgt spid="3">
                                            <p:graphicEl>
                                              <a:dgm id="{320923E6-88C3-4CE4-9E96-0A70BB9899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9" dur="750" fill="hold"/>
                                        <p:tgtEl>
                                          <p:spTgt spid="3">
                                            <p:graphicEl>
                                              <a:dgm id="{320923E6-88C3-4CE4-9E96-0A70BB9899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0" fill="hold">
                            <p:stCondLst>
                              <p:cond delay="5489"/>
                            </p:stCondLst>
                            <p:childTnLst>
                              <p:par>
                                <p:cTn id="17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CD72E4A-3744-46A4-86E5-1095EF9E0F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3" dur="750" fill="hold"/>
                                        <p:tgtEl>
                                          <p:spTgt spid="3">
                                            <p:graphicEl>
                                              <a:dgm id="{BCD72E4A-3744-46A4-86E5-1095EF9E0F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4" dur="750" fill="hold"/>
                                        <p:tgtEl>
                                          <p:spTgt spid="3">
                                            <p:graphicEl>
                                              <a:dgm id="{BCD72E4A-3744-46A4-86E5-1095EF9E0F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5" fill="hold">
                            <p:stCondLst>
                              <p:cond delay="6239"/>
                            </p:stCondLst>
                            <p:childTnLst>
                              <p:par>
                                <p:cTn id="17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4A7C844-BC7D-4B43-8438-0C687DB42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8" dur="750" fill="hold"/>
                                        <p:tgtEl>
                                          <p:spTgt spid="3">
                                            <p:graphicEl>
                                              <a:dgm id="{D4A7C844-BC7D-4B43-8438-0C687DB42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9" dur="750" fill="hold"/>
                                        <p:tgtEl>
                                          <p:spTgt spid="3">
                                            <p:graphicEl>
                                              <a:dgm id="{D4A7C844-BC7D-4B43-8438-0C687DB42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0" fill="hold">
                            <p:stCondLst>
                              <p:cond delay="6989"/>
                            </p:stCondLst>
                            <p:childTnLst>
                              <p:par>
                                <p:cTn id="17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B87D1FC-8677-4F73-833B-96626BD5B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3" dur="750" fill="hold"/>
                                        <p:tgtEl>
                                          <p:spTgt spid="3">
                                            <p:graphicEl>
                                              <a:dgm id="{BB87D1FC-8677-4F73-833B-96626BD5B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4" dur="750" fill="hold"/>
                                        <p:tgtEl>
                                          <p:spTgt spid="3">
                                            <p:graphicEl>
                                              <a:dgm id="{BB87D1FC-8677-4F73-833B-96626BD5B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5" fill="hold">
                            <p:stCondLst>
                              <p:cond delay="7739"/>
                            </p:stCondLst>
                            <p:childTnLst>
                              <p:par>
                                <p:cTn id="17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A998371-9D17-413E-B837-DA4F7242C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8" dur="750" fill="hold"/>
                                        <p:tgtEl>
                                          <p:spTgt spid="3">
                                            <p:graphicEl>
                                              <a:dgm id="{6A998371-9D17-413E-B837-DA4F7242C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9" dur="750" fill="hold"/>
                                        <p:tgtEl>
                                          <p:spTgt spid="3">
                                            <p:graphicEl>
                                              <a:dgm id="{6A998371-9D17-413E-B837-DA4F7242C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0" fill="hold">
                            <p:stCondLst>
                              <p:cond delay="8489"/>
                            </p:stCondLst>
                            <p:childTnLst>
                              <p:par>
                                <p:cTn id="17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EC3F8E-B212-4FE2-A30F-F0EC1186EA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3" dur="750" fill="hold"/>
                                        <p:tgtEl>
                                          <p:spTgt spid="3">
                                            <p:graphicEl>
                                              <a:dgm id="{D6EC3F8E-B212-4FE2-A30F-F0EC1186EA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4" dur="750" fill="hold"/>
                                        <p:tgtEl>
                                          <p:spTgt spid="3">
                                            <p:graphicEl>
                                              <a:dgm id="{D6EC3F8E-B212-4FE2-A30F-F0EC1186EA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5" fill="hold">
                            <p:stCondLst>
                              <p:cond delay="9239"/>
                            </p:stCondLst>
                            <p:childTnLst>
                              <p:par>
                                <p:cTn id="17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1762017-A968-4C51-B26F-80AD2E5D9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8" dur="750" fill="hold"/>
                                        <p:tgtEl>
                                          <p:spTgt spid="3">
                                            <p:graphicEl>
                                              <a:dgm id="{91762017-A968-4C51-B26F-80AD2E5D9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9" dur="750" fill="hold"/>
                                        <p:tgtEl>
                                          <p:spTgt spid="3">
                                            <p:graphicEl>
                                              <a:dgm id="{91762017-A968-4C51-B26F-80AD2E5D9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0" fill="hold">
                            <p:stCondLst>
                              <p:cond delay="9989"/>
                            </p:stCondLst>
                            <p:childTnLst>
                              <p:par>
                                <p:cTn id="17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216486-671B-4C61-9C47-197AB23CC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3" dur="750" fill="hold"/>
                                        <p:tgtEl>
                                          <p:spTgt spid="3">
                                            <p:graphicEl>
                                              <a:dgm id="{22216486-671B-4C61-9C47-197AB23CC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4" dur="750" fill="hold"/>
                                        <p:tgtEl>
                                          <p:spTgt spid="3">
                                            <p:graphicEl>
                                              <a:dgm id="{22216486-671B-4C61-9C47-197AB23CC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49" grpId="0" animBg="1"/>
      <p:bldP spid="249" grpId="1" animBg="1"/>
      <p:bldP spid="250" grpId="0" animBg="1"/>
      <p:bldP spid="250" grpId="1" animBg="1"/>
      <p:bldP spid="251" grpId="0" animBg="1"/>
      <p:bldP spid="251" grpId="1" animBg="1"/>
      <p:bldP spid="252" grpId="0" animBg="1"/>
      <p:bldP spid="252" grpId="1" animBg="1"/>
      <p:bldP spid="253" grpId="0" animBg="1"/>
      <p:bldP spid="253" grpId="1" animBg="1"/>
      <p:bldP spid="254" grpId="0" animBg="1"/>
      <p:bldP spid="254" grpId="1" animBg="1"/>
      <p:bldP spid="255" grpId="0" animBg="1"/>
      <p:bldP spid="255" grpId="1" animBg="1"/>
      <p:bldP spid="256" grpId="0" animBg="1"/>
      <p:bldP spid="256" grpId="1" animBg="1"/>
      <p:bldP spid="257" grpId="0" animBg="1"/>
      <p:bldP spid="257" grpId="1" animBg="1"/>
      <p:bldP spid="258" grpId="0" animBg="1"/>
      <p:bldP spid="258" grpId="1" animBg="1"/>
      <p:bldP spid="259" grpId="0" animBg="1"/>
      <p:bldP spid="259" grpId="1" animBg="1"/>
      <p:bldP spid="260" grpId="0" animBg="1"/>
      <p:bldP spid="260" grpId="1" animBg="1"/>
      <p:bldP spid="261" grpId="0" animBg="1"/>
      <p:bldP spid="261" grpId="1" animBg="1"/>
      <p:bldP spid="262" grpId="0" animBg="1"/>
      <p:bldP spid="262" grpId="1" animBg="1"/>
      <p:bldP spid="263" grpId="0" animBg="1"/>
      <p:bldP spid="263" grpId="1" animBg="1"/>
      <p:bldP spid="264" grpId="0" animBg="1"/>
      <p:bldP spid="264" grpId="1" animBg="1"/>
      <p:bldP spid="265" grpId="0" animBg="1"/>
      <p:bldP spid="265" grpId="1" animBg="1"/>
      <p:bldP spid="266" grpId="0" animBg="1"/>
      <p:bldP spid="266" grpId="1" animBg="1"/>
      <p:bldP spid="267" grpId="0" animBg="1"/>
      <p:bldP spid="267" grpId="1" animBg="1"/>
      <p:bldP spid="268" grpId="0" animBg="1"/>
      <p:bldP spid="268" grpId="1" animBg="1"/>
      <p:bldP spid="269" grpId="0" animBg="1"/>
      <p:bldP spid="269" grpId="1" animBg="1"/>
      <p:bldP spid="270" grpId="0" animBg="1"/>
      <p:bldP spid="270" grpId="1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0" animBg="1"/>
      <p:bldP spid="285" grpId="1" animBg="1"/>
      <p:bldP spid="286" grpId="0" animBg="1"/>
      <p:bldP spid="286" grpId="1" animBg="1"/>
      <p:bldP spid="287" grpId="0" animBg="1"/>
      <p:bldP spid="287" grpId="1" animBg="1"/>
      <p:bldP spid="288" grpId="0" animBg="1"/>
      <p:bldP spid="288" grpId="1" animBg="1"/>
      <p:bldP spid="289" grpId="0" animBg="1"/>
      <p:bldP spid="289" grpId="1" animBg="1"/>
      <p:bldP spid="290" grpId="0" animBg="1"/>
      <p:bldP spid="290" grpId="1" animBg="1"/>
      <p:bldP spid="291" grpId="0" animBg="1"/>
      <p:bldP spid="291" grpId="1" animBg="1"/>
      <p:bldP spid="292" grpId="0" animBg="1"/>
      <p:bldP spid="292" grpId="1" animBg="1"/>
      <p:bldP spid="293" grpId="0" animBg="1"/>
      <p:bldP spid="293" grpId="1" animBg="1"/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7" grpId="0" animBg="1"/>
      <p:bldP spid="297" grpId="1" animBg="1"/>
      <p:bldP spid="298" grpId="0" animBg="1"/>
      <p:bldP spid="298" grpId="1" animBg="1"/>
      <p:bldP spid="299" grpId="0" animBg="1"/>
      <p:bldP spid="299" grpId="1" animBg="1"/>
      <p:bldP spid="300" grpId="0" animBg="1"/>
      <p:bldP spid="300" grpId="1" animBg="1"/>
      <p:bldP spid="301" grpId="0" animBg="1"/>
      <p:bldP spid="301" grpId="1" animBg="1"/>
      <p:bldP spid="302" grpId="0" animBg="1"/>
      <p:bldP spid="302" grpId="1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1" grpId="1" animBg="1"/>
      <p:bldP spid="312" grpId="0" animBg="1"/>
      <p:bldP spid="312" grpId="1" animBg="1"/>
      <p:bldP spid="313" grpId="0" animBg="1"/>
      <p:bldP spid="313" grpId="1" animBg="1"/>
      <p:bldP spid="314" grpId="0" animBg="1"/>
      <p:bldP spid="314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  <p:bldP spid="318" grpId="0" animBg="1"/>
      <p:bldP spid="318" grpId="1" animBg="1"/>
      <p:bldP spid="319" grpId="0" animBg="1"/>
      <p:bldP spid="319" grpId="1" animBg="1"/>
      <p:bldP spid="320" grpId="0" animBg="1"/>
      <p:bldP spid="320" grpId="1" animBg="1"/>
      <p:bldP spid="321" grpId="0" animBg="1"/>
      <p:bldP spid="321" grpId="1" animBg="1"/>
      <p:bldP spid="322" grpId="0" animBg="1"/>
      <p:bldP spid="322" grpId="1" animBg="1"/>
      <p:bldP spid="323" grpId="0" animBg="1"/>
      <p:bldP spid="323" grpId="1" animBg="1"/>
      <p:bldP spid="324" grpId="0" animBg="1"/>
      <p:bldP spid="324" grpId="1" animBg="1"/>
      <p:bldP spid="325" grpId="0" animBg="1"/>
      <p:bldP spid="325" grpId="1" animBg="1"/>
      <p:bldP spid="326" grpId="0" animBg="1"/>
      <p:bldP spid="326" grpId="1" animBg="1"/>
      <p:bldP spid="327" grpId="0" animBg="1"/>
      <p:bldP spid="327" grpId="1" animBg="1"/>
      <p:bldP spid="328" grpId="0" animBg="1"/>
      <p:bldP spid="328" grpId="1" animBg="1"/>
      <p:bldP spid="329" grpId="0" animBg="1"/>
      <p:bldP spid="329" grpId="1" animBg="1"/>
      <p:bldP spid="330" grpId="0" animBg="1"/>
      <p:bldP spid="330" grpId="1" animBg="1"/>
      <p:bldP spid="331" grpId="0" animBg="1"/>
      <p:bldP spid="331" grpId="1" animBg="1"/>
      <p:bldP spid="332" grpId="0" animBg="1"/>
      <p:bldP spid="332" grpId="1" animBg="1"/>
      <p:bldP spid="333" grpId="0" animBg="1"/>
      <p:bldP spid="333" grpId="1" animBg="1"/>
      <p:bldP spid="334" grpId="0" animBg="1"/>
      <p:bldP spid="334" grpId="1" animBg="1"/>
      <p:bldP spid="335" grpId="0" animBg="1"/>
      <p:bldP spid="335" grpId="1" animBg="1"/>
      <p:bldP spid="336" grpId="0" animBg="1"/>
      <p:bldP spid="336" grpId="1" animBg="1"/>
      <p:bldP spid="337" grpId="0" animBg="1"/>
      <p:bldP spid="337" grpId="1" animBg="1"/>
      <p:bldP spid="338" grpId="0" animBg="1"/>
      <p:bldP spid="338" grpId="1" animBg="1"/>
      <p:bldP spid="339" grpId="0" animBg="1"/>
      <p:bldP spid="339" grpId="1" animBg="1"/>
      <p:bldP spid="340" grpId="0" animBg="1"/>
      <p:bldP spid="340" grpId="1" animBg="1"/>
      <p:bldP spid="341" grpId="0" animBg="1"/>
      <p:bldP spid="341" grpId="1" animBg="1"/>
      <p:bldP spid="342" grpId="0" animBg="1"/>
      <p:bldP spid="342" grpId="1" animBg="1"/>
      <p:bldP spid="343" grpId="0" animBg="1"/>
      <p:bldP spid="343" grpId="1" animBg="1"/>
      <p:bldP spid="344" grpId="0" animBg="1"/>
      <p:bldP spid="344" grpId="1" animBg="1"/>
      <p:bldP spid="345" grpId="0" animBg="1"/>
      <p:bldP spid="345" grpId="1" animBg="1"/>
      <p:bldP spid="346" grpId="0" animBg="1"/>
      <p:bldP spid="346" grpId="1" animBg="1"/>
      <p:bldP spid="347" grpId="0" animBg="1"/>
      <p:bldP spid="347" grpId="1" animBg="1"/>
      <p:bldP spid="348" grpId="0" animBg="1"/>
      <p:bldP spid="348" grpId="1" animBg="1"/>
      <p:bldP spid="349" grpId="0" animBg="1"/>
      <p:bldP spid="349" grpId="1" animBg="1"/>
      <p:bldP spid="350" grpId="0" animBg="1"/>
      <p:bldP spid="350" grpId="1" animBg="1"/>
      <p:bldP spid="351" grpId="0" animBg="1"/>
      <p:bldP spid="351" grpId="1" animBg="1"/>
      <p:bldP spid="352" grpId="0" animBg="1"/>
      <p:bldP spid="35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595" y="1094788"/>
            <a:ext cx="2985405" cy="4167547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41629" y="123478"/>
            <a:ext cx="4743923" cy="798198"/>
          </a:xfrm>
        </p:spPr>
        <p:txBody>
          <a:bodyPr>
            <a:noAutofit/>
          </a:bodyPr>
          <a:lstStyle/>
          <a:p>
            <a:pPr algn="ctr"/>
            <a:r>
              <a:rPr lang="tr-TR" sz="5400" dirty="0" smtClean="0">
                <a:latin typeface="Mistral" panose="03090702030407020403" pitchFamily="66" charset="0"/>
              </a:rPr>
              <a:t>ÖNLEME</a:t>
            </a:r>
            <a:endParaRPr lang="en-US" sz="5400" dirty="0">
              <a:latin typeface="Mistral" panose="03090702030407020403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4992" y="981207"/>
            <a:ext cx="6086054" cy="336845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tr-TR" sz="3000" dirty="0">
                <a:latin typeface="Kristen ITC" panose="03050502040202030202" pitchFamily="66" charset="0"/>
                <a:cs typeface="Times New Roman" panose="02020603050405020304" pitchFamily="18" charset="0"/>
              </a:rPr>
              <a:t>Tüketimi azaltmak</a:t>
            </a:r>
          </a:p>
          <a:p>
            <a:pPr>
              <a:lnSpc>
                <a:spcPct val="16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tr-TR" sz="3000" dirty="0">
                <a:latin typeface="Kristen ITC" panose="03050502040202030202" pitchFamily="66" charset="0"/>
                <a:cs typeface="Times New Roman" panose="02020603050405020304" pitchFamily="18" charset="0"/>
              </a:rPr>
              <a:t>Tekrar kullanılan, yenilenebilen veya geri </a:t>
            </a:r>
            <a:r>
              <a:rPr lang="tr-TR" sz="3000" dirty="0" err="1" smtClean="0">
                <a:latin typeface="Kristen ITC" panose="03050502040202030202" pitchFamily="66" charset="0"/>
                <a:cs typeface="Times New Roman" panose="02020603050405020304" pitchFamily="18" charset="0"/>
              </a:rPr>
              <a:t>dönüsebilen</a:t>
            </a:r>
            <a:r>
              <a:rPr lang="tr-TR" sz="3000" dirty="0" smtClean="0">
                <a:latin typeface="Kristen ITC" panose="03050502040202030202" pitchFamily="66" charset="0"/>
                <a:cs typeface="Times New Roman" panose="02020603050405020304" pitchFamily="18" charset="0"/>
              </a:rPr>
              <a:t> </a:t>
            </a:r>
            <a:r>
              <a:rPr lang="tr-TR" sz="3000" dirty="0">
                <a:latin typeface="Kristen ITC" panose="03050502040202030202" pitchFamily="66" charset="0"/>
                <a:cs typeface="Times New Roman" panose="02020603050405020304" pitchFamily="18" charset="0"/>
              </a:rPr>
              <a:t>ürünlerin üretimini </a:t>
            </a:r>
            <a:r>
              <a:rPr lang="tr-TR" sz="3000" dirty="0" err="1" smtClean="0">
                <a:latin typeface="Kristen ITC" panose="03050502040202030202" pitchFamily="66" charset="0"/>
                <a:cs typeface="Times New Roman" panose="02020603050405020304" pitchFamily="18" charset="0"/>
              </a:rPr>
              <a:t>tesvik</a:t>
            </a:r>
            <a:r>
              <a:rPr lang="tr-TR" sz="3000" dirty="0" smtClean="0">
                <a:latin typeface="Kristen ITC" panose="03050502040202030202" pitchFamily="66" charset="0"/>
                <a:cs typeface="Times New Roman" panose="02020603050405020304" pitchFamily="18" charset="0"/>
              </a:rPr>
              <a:t> </a:t>
            </a:r>
            <a:r>
              <a:rPr lang="tr-TR" sz="3000" dirty="0">
                <a:latin typeface="Kristen ITC" panose="03050502040202030202" pitchFamily="66" charset="0"/>
                <a:cs typeface="Times New Roman" panose="02020603050405020304" pitchFamily="18" charset="0"/>
              </a:rPr>
              <a:t>etmek</a:t>
            </a:r>
          </a:p>
          <a:p>
            <a:pPr>
              <a:lnSpc>
                <a:spcPct val="16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tr-TR" sz="3000" dirty="0">
                <a:latin typeface="Kristen ITC" panose="03050502040202030202" pitchFamily="66" charset="0"/>
                <a:cs typeface="Times New Roman" panose="02020603050405020304" pitchFamily="18" charset="0"/>
              </a:rPr>
              <a:t>Sürdürülebilir ürünler satın almak</a:t>
            </a:r>
          </a:p>
          <a:p>
            <a:pPr>
              <a:lnSpc>
                <a:spcPct val="16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tr-TR" sz="3000" dirty="0">
                <a:latin typeface="Kristen ITC" panose="03050502040202030202" pitchFamily="66" charset="0"/>
                <a:cs typeface="Times New Roman" panose="02020603050405020304" pitchFamily="18" charset="0"/>
              </a:rPr>
              <a:t>Geri </a:t>
            </a:r>
            <a:r>
              <a:rPr lang="tr-TR" sz="3000" dirty="0" err="1" smtClean="0">
                <a:latin typeface="Kristen ITC" panose="03050502040202030202" pitchFamily="66" charset="0"/>
                <a:cs typeface="Times New Roman" panose="02020603050405020304" pitchFamily="18" charset="0"/>
              </a:rPr>
              <a:t>dönüsümü</a:t>
            </a:r>
            <a:r>
              <a:rPr lang="tr-TR" sz="3000" dirty="0" smtClean="0">
                <a:latin typeface="Kristen ITC" panose="03050502040202030202" pitchFamily="66" charset="0"/>
                <a:cs typeface="Times New Roman" panose="02020603050405020304" pitchFamily="18" charset="0"/>
              </a:rPr>
              <a:t> </a:t>
            </a:r>
            <a:r>
              <a:rPr lang="tr-TR" sz="3000" dirty="0">
                <a:latin typeface="Kristen ITC" panose="03050502040202030202" pitchFamily="66" charset="0"/>
                <a:cs typeface="Times New Roman" panose="02020603050405020304" pitchFamily="18" charset="0"/>
              </a:rPr>
              <a:t>artırmak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1350" dirty="0"/>
          </a:p>
        </p:txBody>
      </p:sp>
      <p:sp>
        <p:nvSpPr>
          <p:cNvPr id="7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8</a:t>
            </a:fld>
            <a:endParaRPr lang="tr-T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ayt Numarası Yer Tutucusu 2"/>
          <p:cNvSpPr txBox="1">
            <a:spLocks/>
          </p:cNvSpPr>
          <p:nvPr/>
        </p:nvSpPr>
        <p:spPr bwMode="auto"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2"/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DB223CD-CA16-6A41-B9A4-B75A144A35C3}" type="slidenum">
              <a:rPr lang="en-US" sz="9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837"/>
          <p:cNvSpPr>
            <a:spLocks/>
          </p:cNvSpPr>
          <p:nvPr/>
        </p:nvSpPr>
        <p:spPr bwMode="auto">
          <a:xfrm>
            <a:off x="1093438" y="4589100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" name="Freeform 838"/>
          <p:cNvSpPr>
            <a:spLocks/>
          </p:cNvSpPr>
          <p:nvPr/>
        </p:nvSpPr>
        <p:spPr bwMode="auto">
          <a:xfrm>
            <a:off x="1380379" y="4649822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" name="Freeform 839"/>
          <p:cNvSpPr>
            <a:spLocks/>
          </p:cNvSpPr>
          <p:nvPr/>
        </p:nvSpPr>
        <p:spPr bwMode="auto">
          <a:xfrm>
            <a:off x="862458" y="4583147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" name="Freeform 840"/>
          <p:cNvSpPr>
            <a:spLocks/>
          </p:cNvSpPr>
          <p:nvPr/>
        </p:nvSpPr>
        <p:spPr bwMode="auto">
          <a:xfrm>
            <a:off x="1537543" y="4546238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" name="Freeform 841"/>
          <p:cNvSpPr>
            <a:spLocks/>
          </p:cNvSpPr>
          <p:nvPr/>
        </p:nvSpPr>
        <p:spPr bwMode="auto">
          <a:xfrm>
            <a:off x="1812576" y="4542665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" name="Freeform 842"/>
          <p:cNvSpPr>
            <a:spLocks/>
          </p:cNvSpPr>
          <p:nvPr/>
        </p:nvSpPr>
        <p:spPr bwMode="auto">
          <a:xfrm>
            <a:off x="2028080" y="4702209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" name="Freeform 843"/>
          <p:cNvSpPr>
            <a:spLocks/>
          </p:cNvSpPr>
          <p:nvPr/>
        </p:nvSpPr>
        <p:spPr bwMode="auto">
          <a:xfrm>
            <a:off x="2365026" y="4629581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" name="Freeform 844"/>
          <p:cNvSpPr>
            <a:spLocks/>
          </p:cNvSpPr>
          <p:nvPr/>
        </p:nvSpPr>
        <p:spPr bwMode="auto">
          <a:xfrm>
            <a:off x="2247154" y="508440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" name="Freeform 845"/>
          <p:cNvSpPr>
            <a:spLocks/>
          </p:cNvSpPr>
          <p:nvPr/>
        </p:nvSpPr>
        <p:spPr bwMode="auto">
          <a:xfrm>
            <a:off x="414783" y="4586719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" name="Freeform 846"/>
          <p:cNvSpPr>
            <a:spLocks/>
          </p:cNvSpPr>
          <p:nvPr/>
        </p:nvSpPr>
        <p:spPr bwMode="auto">
          <a:xfrm>
            <a:off x="558849" y="4772456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" name="Freeform 847"/>
          <p:cNvSpPr>
            <a:spLocks/>
          </p:cNvSpPr>
          <p:nvPr/>
        </p:nvSpPr>
        <p:spPr bwMode="auto">
          <a:xfrm>
            <a:off x="93314" y="4487897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" name="Freeform 848"/>
          <p:cNvSpPr>
            <a:spLocks/>
          </p:cNvSpPr>
          <p:nvPr/>
        </p:nvSpPr>
        <p:spPr bwMode="auto">
          <a:xfrm>
            <a:off x="249286" y="4820081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" name="Freeform 849"/>
          <p:cNvSpPr>
            <a:spLocks/>
          </p:cNvSpPr>
          <p:nvPr/>
        </p:nvSpPr>
        <p:spPr bwMode="auto">
          <a:xfrm>
            <a:off x="143320" y="4622437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" name="Freeform 850"/>
          <p:cNvSpPr>
            <a:spLocks/>
          </p:cNvSpPr>
          <p:nvPr/>
        </p:nvSpPr>
        <p:spPr bwMode="auto">
          <a:xfrm>
            <a:off x="2546002" y="4597434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" name="Freeform 855"/>
          <p:cNvSpPr>
            <a:spLocks/>
          </p:cNvSpPr>
          <p:nvPr/>
        </p:nvSpPr>
        <p:spPr bwMode="auto">
          <a:xfrm>
            <a:off x="362395" y="469506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" name="Freeform 856"/>
          <p:cNvSpPr>
            <a:spLocks/>
          </p:cNvSpPr>
          <p:nvPr/>
        </p:nvSpPr>
        <p:spPr bwMode="auto">
          <a:xfrm>
            <a:off x="598139" y="4540284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" name="Freeform 857"/>
          <p:cNvSpPr>
            <a:spLocks/>
          </p:cNvSpPr>
          <p:nvPr/>
        </p:nvSpPr>
        <p:spPr bwMode="auto">
          <a:xfrm>
            <a:off x="993426" y="4776028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" name="Freeform 858"/>
          <p:cNvSpPr>
            <a:spLocks/>
          </p:cNvSpPr>
          <p:nvPr/>
        </p:nvSpPr>
        <p:spPr bwMode="auto">
          <a:xfrm>
            <a:off x="1186308" y="4674825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" name="Freeform 859"/>
          <p:cNvSpPr>
            <a:spLocks/>
          </p:cNvSpPr>
          <p:nvPr/>
        </p:nvSpPr>
        <p:spPr bwMode="auto">
          <a:xfrm>
            <a:off x="1466105" y="4815319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" name="Freeform 860"/>
          <p:cNvSpPr>
            <a:spLocks/>
          </p:cNvSpPr>
          <p:nvPr/>
        </p:nvSpPr>
        <p:spPr bwMode="auto">
          <a:xfrm>
            <a:off x="1719708" y="4477181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" name="Freeform 861"/>
          <p:cNvSpPr>
            <a:spLocks/>
          </p:cNvSpPr>
          <p:nvPr/>
        </p:nvSpPr>
        <p:spPr bwMode="auto">
          <a:xfrm>
            <a:off x="1997123" y="5218940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" name="Freeform 862"/>
          <p:cNvSpPr>
            <a:spLocks/>
          </p:cNvSpPr>
          <p:nvPr/>
        </p:nvSpPr>
        <p:spPr bwMode="auto">
          <a:xfrm>
            <a:off x="1850677" y="4587909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" name="Freeform 863"/>
          <p:cNvSpPr>
            <a:spLocks/>
          </p:cNvSpPr>
          <p:nvPr/>
        </p:nvSpPr>
        <p:spPr bwMode="auto">
          <a:xfrm>
            <a:off x="2131663" y="4493850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" name="Freeform 864"/>
          <p:cNvSpPr>
            <a:spLocks/>
          </p:cNvSpPr>
          <p:nvPr/>
        </p:nvSpPr>
        <p:spPr bwMode="auto">
          <a:xfrm>
            <a:off x="2416224" y="4973672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" name="Freeform 869"/>
          <p:cNvSpPr>
            <a:spLocks/>
          </p:cNvSpPr>
          <p:nvPr/>
        </p:nvSpPr>
        <p:spPr bwMode="auto">
          <a:xfrm>
            <a:off x="24257" y="492247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" name="Freeform 870"/>
          <p:cNvSpPr>
            <a:spLocks/>
          </p:cNvSpPr>
          <p:nvPr/>
        </p:nvSpPr>
        <p:spPr bwMode="auto">
          <a:xfrm>
            <a:off x="-147193" y="4679587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6" name="Freeform 871"/>
          <p:cNvSpPr>
            <a:spLocks/>
          </p:cNvSpPr>
          <p:nvPr/>
        </p:nvSpPr>
        <p:spPr bwMode="auto">
          <a:xfrm>
            <a:off x="190945" y="5114165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7" name="Freeform 873"/>
          <p:cNvSpPr>
            <a:spLocks/>
          </p:cNvSpPr>
          <p:nvPr/>
        </p:nvSpPr>
        <p:spPr bwMode="auto">
          <a:xfrm>
            <a:off x="192136" y="4586719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8" name="Freeform 874"/>
          <p:cNvSpPr>
            <a:spLocks/>
          </p:cNvSpPr>
          <p:nvPr/>
        </p:nvSpPr>
        <p:spPr bwMode="auto">
          <a:xfrm>
            <a:off x="737442" y="4872469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9" name="Freeform 875"/>
          <p:cNvSpPr>
            <a:spLocks/>
          </p:cNvSpPr>
          <p:nvPr/>
        </p:nvSpPr>
        <p:spPr bwMode="auto">
          <a:xfrm>
            <a:off x="1585167" y="4751025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0" name="Freeform 876"/>
          <p:cNvSpPr>
            <a:spLocks/>
          </p:cNvSpPr>
          <p:nvPr/>
        </p:nvSpPr>
        <p:spPr bwMode="auto">
          <a:xfrm>
            <a:off x="2216199" y="4606959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1" name="Freeform 877"/>
          <p:cNvSpPr>
            <a:spLocks/>
          </p:cNvSpPr>
          <p:nvPr/>
        </p:nvSpPr>
        <p:spPr bwMode="auto">
          <a:xfrm>
            <a:off x="2249536" y="4991531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2" name="Freeform 882"/>
          <p:cNvSpPr>
            <a:spLocks/>
          </p:cNvSpPr>
          <p:nvPr/>
        </p:nvSpPr>
        <p:spPr bwMode="auto">
          <a:xfrm>
            <a:off x="-47180" y="4776028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3" name="Freeform 883"/>
          <p:cNvSpPr>
            <a:spLocks/>
          </p:cNvSpPr>
          <p:nvPr/>
        </p:nvSpPr>
        <p:spPr bwMode="auto">
          <a:xfrm>
            <a:off x="195708" y="5157028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4" name="Freeform 884"/>
          <p:cNvSpPr>
            <a:spLocks/>
          </p:cNvSpPr>
          <p:nvPr/>
        </p:nvSpPr>
        <p:spPr bwMode="auto">
          <a:xfrm>
            <a:off x="64738" y="4358118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5" name="Freeform 886"/>
          <p:cNvSpPr>
            <a:spLocks/>
          </p:cNvSpPr>
          <p:nvPr/>
        </p:nvSpPr>
        <p:spPr bwMode="auto">
          <a:xfrm>
            <a:off x="683863" y="4536713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6" name="Freeform 887"/>
          <p:cNvSpPr>
            <a:spLocks/>
          </p:cNvSpPr>
          <p:nvPr/>
        </p:nvSpPr>
        <p:spPr bwMode="auto">
          <a:xfrm>
            <a:off x="1870917" y="4565288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7" name="Freeform 888"/>
          <p:cNvSpPr>
            <a:spLocks/>
          </p:cNvSpPr>
          <p:nvPr/>
        </p:nvSpPr>
        <p:spPr bwMode="auto">
          <a:xfrm>
            <a:off x="1691133" y="478079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8" name="Freeform 889"/>
          <p:cNvSpPr>
            <a:spLocks/>
          </p:cNvSpPr>
          <p:nvPr/>
        </p:nvSpPr>
        <p:spPr bwMode="auto">
          <a:xfrm>
            <a:off x="1814958" y="5218940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9" name="Freeform 890"/>
          <p:cNvSpPr>
            <a:spLocks/>
          </p:cNvSpPr>
          <p:nvPr/>
        </p:nvSpPr>
        <p:spPr bwMode="auto">
          <a:xfrm>
            <a:off x="2087611" y="4691494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0" name="Freeform 891"/>
          <p:cNvSpPr>
            <a:spLocks/>
          </p:cNvSpPr>
          <p:nvPr/>
        </p:nvSpPr>
        <p:spPr bwMode="auto">
          <a:xfrm>
            <a:off x="2513854" y="4534331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1" name="Freeform 892"/>
          <p:cNvSpPr>
            <a:spLocks/>
          </p:cNvSpPr>
          <p:nvPr/>
        </p:nvSpPr>
        <p:spPr bwMode="auto">
          <a:xfrm>
            <a:off x="2499568" y="4590291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2" name="Freeform 893"/>
          <p:cNvSpPr>
            <a:spLocks/>
          </p:cNvSpPr>
          <p:nvPr/>
        </p:nvSpPr>
        <p:spPr bwMode="auto">
          <a:xfrm>
            <a:off x="2480517" y="5103450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3" name="Freeform 896"/>
          <p:cNvSpPr>
            <a:spLocks/>
          </p:cNvSpPr>
          <p:nvPr/>
        </p:nvSpPr>
        <p:spPr bwMode="auto">
          <a:xfrm>
            <a:off x="792211" y="4837940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4" name="Freeform 897"/>
          <p:cNvSpPr>
            <a:spLocks/>
          </p:cNvSpPr>
          <p:nvPr/>
        </p:nvSpPr>
        <p:spPr bwMode="auto">
          <a:xfrm>
            <a:off x="1058911" y="4937953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5" name="Freeform 898"/>
          <p:cNvSpPr>
            <a:spLocks/>
          </p:cNvSpPr>
          <p:nvPr/>
        </p:nvSpPr>
        <p:spPr bwMode="auto">
          <a:xfrm>
            <a:off x="1597073" y="4949859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6" name="Freeform 899"/>
          <p:cNvSpPr>
            <a:spLocks/>
          </p:cNvSpPr>
          <p:nvPr/>
        </p:nvSpPr>
        <p:spPr bwMode="auto">
          <a:xfrm>
            <a:off x="611236" y="5228465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7" name="Freeform 900"/>
          <p:cNvSpPr>
            <a:spLocks/>
          </p:cNvSpPr>
          <p:nvPr/>
        </p:nvSpPr>
        <p:spPr bwMode="auto">
          <a:xfrm>
            <a:off x="512414" y="4961765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8" name="Freeform 901"/>
          <p:cNvSpPr>
            <a:spLocks/>
          </p:cNvSpPr>
          <p:nvPr/>
        </p:nvSpPr>
        <p:spPr bwMode="auto">
          <a:xfrm>
            <a:off x="296911" y="4454559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9" name="Freeform 902"/>
          <p:cNvSpPr>
            <a:spLocks/>
          </p:cNvSpPr>
          <p:nvPr/>
        </p:nvSpPr>
        <p:spPr bwMode="auto">
          <a:xfrm>
            <a:off x="321914" y="4628390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0" name="Freeform 903"/>
          <p:cNvSpPr>
            <a:spLocks/>
          </p:cNvSpPr>
          <p:nvPr/>
        </p:nvSpPr>
        <p:spPr bwMode="auto">
          <a:xfrm>
            <a:off x="98076" y="4842703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1" name="Freeform 904"/>
          <p:cNvSpPr>
            <a:spLocks/>
          </p:cNvSpPr>
          <p:nvPr/>
        </p:nvSpPr>
        <p:spPr bwMode="auto">
          <a:xfrm>
            <a:off x="-225774" y="4475990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2" name="Freeform 905"/>
          <p:cNvSpPr>
            <a:spLocks/>
          </p:cNvSpPr>
          <p:nvPr/>
        </p:nvSpPr>
        <p:spPr bwMode="auto">
          <a:xfrm>
            <a:off x="2565052" y="4697447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3" name="Freeform 906"/>
          <p:cNvSpPr>
            <a:spLocks/>
          </p:cNvSpPr>
          <p:nvPr/>
        </p:nvSpPr>
        <p:spPr bwMode="auto">
          <a:xfrm>
            <a:off x="2322164" y="4716497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4" name="Freeform 912"/>
          <p:cNvSpPr>
            <a:spLocks/>
          </p:cNvSpPr>
          <p:nvPr/>
        </p:nvSpPr>
        <p:spPr bwMode="auto">
          <a:xfrm>
            <a:off x="2454323" y="4590290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5" name="Freeform 913"/>
          <p:cNvSpPr>
            <a:spLocks/>
          </p:cNvSpPr>
          <p:nvPr/>
        </p:nvSpPr>
        <p:spPr bwMode="auto">
          <a:xfrm>
            <a:off x="1482773" y="4831988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6" name="Freeform 914"/>
          <p:cNvSpPr>
            <a:spLocks/>
          </p:cNvSpPr>
          <p:nvPr/>
        </p:nvSpPr>
        <p:spPr bwMode="auto">
          <a:xfrm>
            <a:off x="1273223" y="4462894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7" name="Freeform 915"/>
          <p:cNvSpPr>
            <a:spLocks/>
          </p:cNvSpPr>
          <p:nvPr/>
        </p:nvSpPr>
        <p:spPr bwMode="auto">
          <a:xfrm>
            <a:off x="2035223" y="5042728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8" name="Freeform 916"/>
          <p:cNvSpPr>
            <a:spLocks/>
          </p:cNvSpPr>
          <p:nvPr/>
        </p:nvSpPr>
        <p:spPr bwMode="auto">
          <a:xfrm>
            <a:off x="493364" y="4765313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9" name="Freeform 917"/>
          <p:cNvSpPr>
            <a:spLocks/>
          </p:cNvSpPr>
          <p:nvPr/>
        </p:nvSpPr>
        <p:spPr bwMode="auto">
          <a:xfrm>
            <a:off x="1701848" y="4870088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0" name="Freeform 918"/>
          <p:cNvSpPr>
            <a:spLocks/>
          </p:cNvSpPr>
          <p:nvPr/>
        </p:nvSpPr>
        <p:spPr bwMode="auto">
          <a:xfrm>
            <a:off x="2617438" y="4680778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1" name="Freeform 919"/>
          <p:cNvSpPr>
            <a:spLocks/>
          </p:cNvSpPr>
          <p:nvPr/>
        </p:nvSpPr>
        <p:spPr bwMode="auto">
          <a:xfrm>
            <a:off x="2250726" y="4647440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2" name="Freeform 837"/>
          <p:cNvSpPr>
            <a:spLocks/>
          </p:cNvSpPr>
          <p:nvPr/>
        </p:nvSpPr>
        <p:spPr bwMode="auto">
          <a:xfrm>
            <a:off x="4496720" y="4589100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3" name="Freeform 838"/>
          <p:cNvSpPr>
            <a:spLocks/>
          </p:cNvSpPr>
          <p:nvPr/>
        </p:nvSpPr>
        <p:spPr bwMode="auto">
          <a:xfrm>
            <a:off x="4783661" y="4649822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4" name="Freeform 839"/>
          <p:cNvSpPr>
            <a:spLocks/>
          </p:cNvSpPr>
          <p:nvPr/>
        </p:nvSpPr>
        <p:spPr bwMode="auto">
          <a:xfrm>
            <a:off x="4265740" y="4583147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5" name="Freeform 840"/>
          <p:cNvSpPr>
            <a:spLocks/>
          </p:cNvSpPr>
          <p:nvPr/>
        </p:nvSpPr>
        <p:spPr bwMode="auto">
          <a:xfrm>
            <a:off x="4940824" y="4546238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6" name="Freeform 841"/>
          <p:cNvSpPr>
            <a:spLocks/>
          </p:cNvSpPr>
          <p:nvPr/>
        </p:nvSpPr>
        <p:spPr bwMode="auto">
          <a:xfrm>
            <a:off x="5215858" y="4542665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7" name="Freeform 842"/>
          <p:cNvSpPr>
            <a:spLocks/>
          </p:cNvSpPr>
          <p:nvPr/>
        </p:nvSpPr>
        <p:spPr bwMode="auto">
          <a:xfrm>
            <a:off x="5431362" y="4702209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8" name="Freeform 843"/>
          <p:cNvSpPr>
            <a:spLocks/>
          </p:cNvSpPr>
          <p:nvPr/>
        </p:nvSpPr>
        <p:spPr bwMode="auto">
          <a:xfrm>
            <a:off x="5768308" y="4629581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9" name="Freeform 844"/>
          <p:cNvSpPr>
            <a:spLocks/>
          </p:cNvSpPr>
          <p:nvPr/>
        </p:nvSpPr>
        <p:spPr bwMode="auto">
          <a:xfrm>
            <a:off x="5650436" y="508440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0" name="Freeform 845"/>
          <p:cNvSpPr>
            <a:spLocks/>
          </p:cNvSpPr>
          <p:nvPr/>
        </p:nvSpPr>
        <p:spPr bwMode="auto">
          <a:xfrm>
            <a:off x="3818064" y="4586719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1" name="Freeform 846"/>
          <p:cNvSpPr>
            <a:spLocks/>
          </p:cNvSpPr>
          <p:nvPr/>
        </p:nvSpPr>
        <p:spPr bwMode="auto">
          <a:xfrm>
            <a:off x="3962130" y="4772456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2" name="Freeform 847"/>
          <p:cNvSpPr>
            <a:spLocks/>
          </p:cNvSpPr>
          <p:nvPr/>
        </p:nvSpPr>
        <p:spPr bwMode="auto">
          <a:xfrm>
            <a:off x="3496596" y="4487897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3" name="Freeform 848"/>
          <p:cNvSpPr>
            <a:spLocks/>
          </p:cNvSpPr>
          <p:nvPr/>
        </p:nvSpPr>
        <p:spPr bwMode="auto">
          <a:xfrm>
            <a:off x="3652567" y="4820081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4" name="Freeform 849"/>
          <p:cNvSpPr>
            <a:spLocks/>
          </p:cNvSpPr>
          <p:nvPr/>
        </p:nvSpPr>
        <p:spPr bwMode="auto">
          <a:xfrm>
            <a:off x="3546601" y="4622437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5" name="Freeform 850"/>
          <p:cNvSpPr>
            <a:spLocks/>
          </p:cNvSpPr>
          <p:nvPr/>
        </p:nvSpPr>
        <p:spPr bwMode="auto">
          <a:xfrm>
            <a:off x="5949283" y="4597434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6" name="Freeform 851"/>
          <p:cNvSpPr>
            <a:spLocks/>
          </p:cNvSpPr>
          <p:nvPr/>
        </p:nvSpPr>
        <p:spPr bwMode="auto">
          <a:xfrm>
            <a:off x="6236224" y="4812938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7" name="Freeform 852"/>
          <p:cNvSpPr>
            <a:spLocks/>
          </p:cNvSpPr>
          <p:nvPr/>
        </p:nvSpPr>
        <p:spPr bwMode="auto">
          <a:xfrm>
            <a:off x="6325521" y="449027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8" name="Freeform 853"/>
          <p:cNvSpPr>
            <a:spLocks/>
          </p:cNvSpPr>
          <p:nvPr/>
        </p:nvSpPr>
        <p:spPr bwMode="auto">
          <a:xfrm>
            <a:off x="6644608" y="4854609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9" name="Freeform 854"/>
          <p:cNvSpPr>
            <a:spLocks/>
          </p:cNvSpPr>
          <p:nvPr/>
        </p:nvSpPr>
        <p:spPr bwMode="auto">
          <a:xfrm>
            <a:off x="6701758" y="4643869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0" name="Freeform 855"/>
          <p:cNvSpPr>
            <a:spLocks/>
          </p:cNvSpPr>
          <p:nvPr/>
        </p:nvSpPr>
        <p:spPr bwMode="auto">
          <a:xfrm>
            <a:off x="3765677" y="469506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1" name="Freeform 856"/>
          <p:cNvSpPr>
            <a:spLocks/>
          </p:cNvSpPr>
          <p:nvPr/>
        </p:nvSpPr>
        <p:spPr bwMode="auto">
          <a:xfrm>
            <a:off x="4001421" y="4540284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2" name="Freeform 857"/>
          <p:cNvSpPr>
            <a:spLocks/>
          </p:cNvSpPr>
          <p:nvPr/>
        </p:nvSpPr>
        <p:spPr bwMode="auto">
          <a:xfrm>
            <a:off x="4396708" y="4776028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3" name="Freeform 858"/>
          <p:cNvSpPr>
            <a:spLocks/>
          </p:cNvSpPr>
          <p:nvPr/>
        </p:nvSpPr>
        <p:spPr bwMode="auto">
          <a:xfrm>
            <a:off x="4589589" y="4674825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4" name="Freeform 859"/>
          <p:cNvSpPr>
            <a:spLocks/>
          </p:cNvSpPr>
          <p:nvPr/>
        </p:nvSpPr>
        <p:spPr bwMode="auto">
          <a:xfrm>
            <a:off x="4869387" y="4815319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5" name="Freeform 860"/>
          <p:cNvSpPr>
            <a:spLocks/>
          </p:cNvSpPr>
          <p:nvPr/>
        </p:nvSpPr>
        <p:spPr bwMode="auto">
          <a:xfrm>
            <a:off x="5122989" y="4477181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6" name="Freeform 861"/>
          <p:cNvSpPr>
            <a:spLocks/>
          </p:cNvSpPr>
          <p:nvPr/>
        </p:nvSpPr>
        <p:spPr bwMode="auto">
          <a:xfrm>
            <a:off x="5400405" y="5218940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7" name="Freeform 862"/>
          <p:cNvSpPr>
            <a:spLocks/>
          </p:cNvSpPr>
          <p:nvPr/>
        </p:nvSpPr>
        <p:spPr bwMode="auto">
          <a:xfrm>
            <a:off x="5253958" y="4587909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8" name="Freeform 863"/>
          <p:cNvSpPr>
            <a:spLocks/>
          </p:cNvSpPr>
          <p:nvPr/>
        </p:nvSpPr>
        <p:spPr bwMode="auto">
          <a:xfrm>
            <a:off x="5534945" y="4493850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9" name="Freeform 864"/>
          <p:cNvSpPr>
            <a:spLocks/>
          </p:cNvSpPr>
          <p:nvPr/>
        </p:nvSpPr>
        <p:spPr bwMode="auto">
          <a:xfrm>
            <a:off x="5819505" y="4973672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0" name="Freeform 865"/>
          <p:cNvSpPr>
            <a:spLocks/>
          </p:cNvSpPr>
          <p:nvPr/>
        </p:nvSpPr>
        <p:spPr bwMode="auto">
          <a:xfrm>
            <a:off x="6090968" y="4935572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1" name="Freeform 866"/>
          <p:cNvSpPr>
            <a:spLocks/>
          </p:cNvSpPr>
          <p:nvPr/>
        </p:nvSpPr>
        <p:spPr bwMode="auto">
          <a:xfrm>
            <a:off x="6130258" y="464267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2" name="Freeform 867"/>
          <p:cNvSpPr>
            <a:spLocks/>
          </p:cNvSpPr>
          <p:nvPr/>
        </p:nvSpPr>
        <p:spPr bwMode="auto">
          <a:xfrm>
            <a:off x="6354096" y="4574812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3" name="Freeform 868"/>
          <p:cNvSpPr>
            <a:spLocks/>
          </p:cNvSpPr>
          <p:nvPr/>
        </p:nvSpPr>
        <p:spPr bwMode="auto">
          <a:xfrm>
            <a:off x="6777958" y="4639107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4" name="Freeform 869"/>
          <p:cNvSpPr>
            <a:spLocks/>
          </p:cNvSpPr>
          <p:nvPr/>
        </p:nvSpPr>
        <p:spPr bwMode="auto">
          <a:xfrm>
            <a:off x="3427539" y="492247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5" name="Freeform 870"/>
          <p:cNvSpPr>
            <a:spLocks/>
          </p:cNvSpPr>
          <p:nvPr/>
        </p:nvSpPr>
        <p:spPr bwMode="auto">
          <a:xfrm>
            <a:off x="3256089" y="4679587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6" name="Freeform 871"/>
          <p:cNvSpPr>
            <a:spLocks/>
          </p:cNvSpPr>
          <p:nvPr/>
        </p:nvSpPr>
        <p:spPr bwMode="auto">
          <a:xfrm>
            <a:off x="3594226" y="5114165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7" name="Freeform 872"/>
          <p:cNvSpPr>
            <a:spLocks/>
          </p:cNvSpPr>
          <p:nvPr/>
        </p:nvSpPr>
        <p:spPr bwMode="auto">
          <a:xfrm>
            <a:off x="3031061" y="4747453"/>
            <a:ext cx="182166" cy="515541"/>
          </a:xfrm>
          <a:custGeom>
            <a:avLst/>
            <a:gdLst>
              <a:gd name="T0" fmla="*/ 139 w 254"/>
              <a:gd name="T1" fmla="*/ 387 h 722"/>
              <a:gd name="T2" fmla="*/ 125 w 254"/>
              <a:gd name="T3" fmla="*/ 363 h 722"/>
              <a:gd name="T4" fmla="*/ 123 w 254"/>
              <a:gd name="T5" fmla="*/ 360 h 722"/>
              <a:gd name="T6" fmla="*/ 123 w 254"/>
              <a:gd name="T7" fmla="*/ 359 h 722"/>
              <a:gd name="T8" fmla="*/ 123 w 254"/>
              <a:gd name="T9" fmla="*/ 359 h 722"/>
              <a:gd name="T10" fmla="*/ 119 w 254"/>
              <a:gd name="T11" fmla="*/ 348 h 722"/>
              <a:gd name="T12" fmla="*/ 110 w 254"/>
              <a:gd name="T13" fmla="*/ 323 h 722"/>
              <a:gd name="T14" fmla="*/ 110 w 254"/>
              <a:gd name="T15" fmla="*/ 322 h 722"/>
              <a:gd name="T16" fmla="*/ 110 w 254"/>
              <a:gd name="T17" fmla="*/ 320 h 722"/>
              <a:gd name="T18" fmla="*/ 109 w 254"/>
              <a:gd name="T19" fmla="*/ 310 h 722"/>
              <a:gd name="T20" fmla="*/ 108 w 254"/>
              <a:gd name="T21" fmla="*/ 289 h 722"/>
              <a:gd name="T22" fmla="*/ 107 w 254"/>
              <a:gd name="T23" fmla="*/ 257 h 722"/>
              <a:gd name="T24" fmla="*/ 86 w 254"/>
              <a:gd name="T25" fmla="*/ 189 h 722"/>
              <a:gd name="T26" fmla="*/ 12 w 254"/>
              <a:gd name="T27" fmla="*/ 21 h 722"/>
              <a:gd name="T28" fmla="*/ 4 w 254"/>
              <a:gd name="T29" fmla="*/ 23 h 722"/>
              <a:gd name="T30" fmla="*/ 132 w 254"/>
              <a:gd name="T31" fmla="*/ 500 h 722"/>
              <a:gd name="T32" fmla="*/ 187 w 254"/>
              <a:gd name="T33" fmla="*/ 684 h 722"/>
              <a:gd name="T34" fmla="*/ 228 w 254"/>
              <a:gd name="T35" fmla="*/ 722 h 722"/>
              <a:gd name="T36" fmla="*/ 252 w 254"/>
              <a:gd name="T37" fmla="*/ 714 h 722"/>
              <a:gd name="T38" fmla="*/ 248 w 254"/>
              <a:gd name="T39" fmla="*/ 706 h 722"/>
              <a:gd name="T40" fmla="*/ 182 w 254"/>
              <a:gd name="T41" fmla="*/ 544 h 722"/>
              <a:gd name="T42" fmla="*/ 139 w 254"/>
              <a:gd name="T43" fmla="*/ 387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4" h="722">
                <a:moveTo>
                  <a:pt x="139" y="387"/>
                </a:moveTo>
                <a:cubicBezTo>
                  <a:pt x="134" y="377"/>
                  <a:pt x="129" y="371"/>
                  <a:pt x="125" y="363"/>
                </a:cubicBezTo>
                <a:cubicBezTo>
                  <a:pt x="123" y="360"/>
                  <a:pt x="123" y="360"/>
                  <a:pt x="123" y="360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4" y="363"/>
                  <a:pt x="119" y="348"/>
                </a:cubicBezTo>
                <a:cubicBezTo>
                  <a:pt x="114" y="334"/>
                  <a:pt x="110" y="323"/>
                  <a:pt x="110" y="323"/>
                </a:cubicBezTo>
                <a:cubicBezTo>
                  <a:pt x="110" y="322"/>
                  <a:pt x="110" y="322"/>
                  <a:pt x="110" y="322"/>
                </a:cubicBezTo>
                <a:cubicBezTo>
                  <a:pt x="110" y="320"/>
                  <a:pt x="110" y="320"/>
                  <a:pt x="110" y="320"/>
                </a:cubicBezTo>
                <a:cubicBezTo>
                  <a:pt x="109" y="310"/>
                  <a:pt x="109" y="310"/>
                  <a:pt x="109" y="310"/>
                </a:cubicBezTo>
                <a:cubicBezTo>
                  <a:pt x="108" y="289"/>
                  <a:pt x="108" y="289"/>
                  <a:pt x="108" y="289"/>
                </a:cubicBezTo>
                <a:cubicBezTo>
                  <a:pt x="108" y="289"/>
                  <a:pt x="108" y="275"/>
                  <a:pt x="107" y="257"/>
                </a:cubicBezTo>
                <a:cubicBezTo>
                  <a:pt x="106" y="239"/>
                  <a:pt x="96" y="208"/>
                  <a:pt x="86" y="189"/>
                </a:cubicBezTo>
                <a:cubicBezTo>
                  <a:pt x="59" y="134"/>
                  <a:pt x="33" y="79"/>
                  <a:pt x="12" y="21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90"/>
                  <a:pt x="89" y="347"/>
                  <a:pt x="132" y="500"/>
                </a:cubicBezTo>
                <a:cubicBezTo>
                  <a:pt x="149" y="560"/>
                  <a:pt x="167" y="622"/>
                  <a:pt x="187" y="684"/>
                </a:cubicBezTo>
                <a:cubicBezTo>
                  <a:pt x="194" y="705"/>
                  <a:pt x="212" y="722"/>
                  <a:pt x="228" y="722"/>
                </a:cubicBezTo>
                <a:cubicBezTo>
                  <a:pt x="243" y="722"/>
                  <a:pt x="254" y="718"/>
                  <a:pt x="252" y="714"/>
                </a:cubicBezTo>
                <a:cubicBezTo>
                  <a:pt x="248" y="706"/>
                  <a:pt x="248" y="706"/>
                  <a:pt x="248" y="706"/>
                </a:cubicBezTo>
                <a:cubicBezTo>
                  <a:pt x="224" y="653"/>
                  <a:pt x="201" y="599"/>
                  <a:pt x="182" y="544"/>
                </a:cubicBezTo>
                <a:cubicBezTo>
                  <a:pt x="159" y="488"/>
                  <a:pt x="156" y="422"/>
                  <a:pt x="139" y="38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8" name="Freeform 873"/>
          <p:cNvSpPr>
            <a:spLocks/>
          </p:cNvSpPr>
          <p:nvPr/>
        </p:nvSpPr>
        <p:spPr bwMode="auto">
          <a:xfrm>
            <a:off x="3595418" y="4586719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9" name="Freeform 874"/>
          <p:cNvSpPr>
            <a:spLocks/>
          </p:cNvSpPr>
          <p:nvPr/>
        </p:nvSpPr>
        <p:spPr bwMode="auto">
          <a:xfrm>
            <a:off x="4140724" y="4872469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0" name="Freeform 875"/>
          <p:cNvSpPr>
            <a:spLocks/>
          </p:cNvSpPr>
          <p:nvPr/>
        </p:nvSpPr>
        <p:spPr bwMode="auto">
          <a:xfrm>
            <a:off x="4988449" y="4751025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1" name="Freeform 876"/>
          <p:cNvSpPr>
            <a:spLocks/>
          </p:cNvSpPr>
          <p:nvPr/>
        </p:nvSpPr>
        <p:spPr bwMode="auto">
          <a:xfrm>
            <a:off x="5619481" y="4606959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2" name="Freeform 877"/>
          <p:cNvSpPr>
            <a:spLocks/>
          </p:cNvSpPr>
          <p:nvPr/>
        </p:nvSpPr>
        <p:spPr bwMode="auto">
          <a:xfrm>
            <a:off x="5652817" y="4991531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3" name="Freeform 878"/>
          <p:cNvSpPr>
            <a:spLocks/>
          </p:cNvSpPr>
          <p:nvPr/>
        </p:nvSpPr>
        <p:spPr bwMode="auto">
          <a:xfrm>
            <a:off x="6140974" y="4715306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4" name="Freeform 879"/>
          <p:cNvSpPr>
            <a:spLocks/>
          </p:cNvSpPr>
          <p:nvPr/>
        </p:nvSpPr>
        <p:spPr bwMode="auto">
          <a:xfrm>
            <a:off x="6458870" y="4536713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5" name="Freeform 880"/>
          <p:cNvSpPr>
            <a:spLocks/>
          </p:cNvSpPr>
          <p:nvPr/>
        </p:nvSpPr>
        <p:spPr bwMode="auto">
          <a:xfrm>
            <a:off x="6449346" y="4879613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6" name="Freeform 881"/>
          <p:cNvSpPr>
            <a:spLocks/>
          </p:cNvSpPr>
          <p:nvPr/>
        </p:nvSpPr>
        <p:spPr bwMode="auto">
          <a:xfrm>
            <a:off x="6856539" y="4723640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7" name="Freeform 882"/>
          <p:cNvSpPr>
            <a:spLocks/>
          </p:cNvSpPr>
          <p:nvPr/>
        </p:nvSpPr>
        <p:spPr bwMode="auto">
          <a:xfrm>
            <a:off x="3356102" y="4776028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8" name="Freeform 883"/>
          <p:cNvSpPr>
            <a:spLocks/>
          </p:cNvSpPr>
          <p:nvPr/>
        </p:nvSpPr>
        <p:spPr bwMode="auto">
          <a:xfrm>
            <a:off x="3598990" y="5157028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9" name="Freeform 884"/>
          <p:cNvSpPr>
            <a:spLocks/>
          </p:cNvSpPr>
          <p:nvPr/>
        </p:nvSpPr>
        <p:spPr bwMode="auto">
          <a:xfrm>
            <a:off x="3468020" y="4358118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0" name="Freeform 885"/>
          <p:cNvSpPr>
            <a:spLocks/>
          </p:cNvSpPr>
          <p:nvPr/>
        </p:nvSpPr>
        <p:spPr bwMode="auto">
          <a:xfrm>
            <a:off x="3084639" y="4559334"/>
            <a:ext cx="138113" cy="703660"/>
          </a:xfrm>
          <a:custGeom>
            <a:avLst/>
            <a:gdLst>
              <a:gd name="T0" fmla="*/ 141 w 193"/>
              <a:gd name="T1" fmla="*/ 535 h 986"/>
              <a:gd name="T2" fmla="*/ 9 w 193"/>
              <a:gd name="T3" fmla="*/ 21 h 986"/>
              <a:gd name="T4" fmla="*/ 1 w 193"/>
              <a:gd name="T5" fmla="*/ 23 h 986"/>
              <a:gd name="T6" fmla="*/ 19 w 193"/>
              <a:gd name="T7" fmla="*/ 310 h 986"/>
              <a:gd name="T8" fmla="*/ 30 w 193"/>
              <a:gd name="T9" fmla="*/ 473 h 986"/>
              <a:gd name="T10" fmla="*/ 31 w 193"/>
              <a:gd name="T11" fmla="*/ 488 h 986"/>
              <a:gd name="T12" fmla="*/ 34 w 193"/>
              <a:gd name="T13" fmla="*/ 553 h 986"/>
              <a:gd name="T14" fmla="*/ 35 w 193"/>
              <a:gd name="T15" fmla="*/ 574 h 986"/>
              <a:gd name="T16" fmla="*/ 36 w 193"/>
              <a:gd name="T17" fmla="*/ 584 h 986"/>
              <a:gd name="T18" fmla="*/ 36 w 193"/>
              <a:gd name="T19" fmla="*/ 586 h 986"/>
              <a:gd name="T20" fmla="*/ 36 w 193"/>
              <a:gd name="T21" fmla="*/ 587 h 986"/>
              <a:gd name="T22" fmla="*/ 45 w 193"/>
              <a:gd name="T23" fmla="*/ 612 h 986"/>
              <a:gd name="T24" fmla="*/ 49 w 193"/>
              <a:gd name="T25" fmla="*/ 623 h 986"/>
              <a:gd name="T26" fmla="*/ 49 w 193"/>
              <a:gd name="T27" fmla="*/ 623 h 986"/>
              <a:gd name="T28" fmla="*/ 49 w 193"/>
              <a:gd name="T29" fmla="*/ 624 h 986"/>
              <a:gd name="T30" fmla="*/ 51 w 193"/>
              <a:gd name="T31" fmla="*/ 627 h 986"/>
              <a:gd name="T32" fmla="*/ 65 w 193"/>
              <a:gd name="T33" fmla="*/ 651 h 986"/>
              <a:gd name="T34" fmla="*/ 108 w 193"/>
              <a:gd name="T35" fmla="*/ 808 h 986"/>
              <a:gd name="T36" fmla="*/ 174 w 193"/>
              <a:gd name="T37" fmla="*/ 970 h 986"/>
              <a:gd name="T38" fmla="*/ 178 w 193"/>
              <a:gd name="T39" fmla="*/ 978 h 986"/>
              <a:gd name="T40" fmla="*/ 187 w 193"/>
              <a:gd name="T41" fmla="*/ 986 h 986"/>
              <a:gd name="T42" fmla="*/ 191 w 193"/>
              <a:gd name="T43" fmla="*/ 946 h 986"/>
              <a:gd name="T44" fmla="*/ 186 w 193"/>
              <a:gd name="T45" fmla="*/ 884 h 986"/>
              <a:gd name="T46" fmla="*/ 159 w 193"/>
              <a:gd name="T47" fmla="*/ 612 h 986"/>
              <a:gd name="T48" fmla="*/ 141 w 193"/>
              <a:gd name="T49" fmla="*/ 535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3" h="986">
                <a:moveTo>
                  <a:pt x="141" y="535"/>
                </a:moveTo>
                <a:cubicBezTo>
                  <a:pt x="81" y="366"/>
                  <a:pt x="53" y="194"/>
                  <a:pt x="9" y="21"/>
                </a:cubicBezTo>
                <a:cubicBezTo>
                  <a:pt x="4" y="0"/>
                  <a:pt x="0" y="1"/>
                  <a:pt x="1" y="23"/>
                </a:cubicBezTo>
                <a:cubicBezTo>
                  <a:pt x="6" y="119"/>
                  <a:pt x="12" y="215"/>
                  <a:pt x="19" y="310"/>
                </a:cubicBezTo>
                <a:cubicBezTo>
                  <a:pt x="23" y="364"/>
                  <a:pt x="27" y="419"/>
                  <a:pt x="30" y="473"/>
                </a:cubicBezTo>
                <a:cubicBezTo>
                  <a:pt x="31" y="488"/>
                  <a:pt x="31" y="488"/>
                  <a:pt x="31" y="488"/>
                </a:cubicBezTo>
                <a:cubicBezTo>
                  <a:pt x="34" y="553"/>
                  <a:pt x="34" y="553"/>
                  <a:pt x="34" y="553"/>
                </a:cubicBezTo>
                <a:cubicBezTo>
                  <a:pt x="35" y="574"/>
                  <a:pt x="35" y="574"/>
                  <a:pt x="35" y="574"/>
                </a:cubicBezTo>
                <a:cubicBezTo>
                  <a:pt x="36" y="584"/>
                  <a:pt x="36" y="584"/>
                  <a:pt x="36" y="584"/>
                </a:cubicBezTo>
                <a:cubicBezTo>
                  <a:pt x="36" y="586"/>
                  <a:pt x="36" y="586"/>
                  <a:pt x="36" y="586"/>
                </a:cubicBezTo>
                <a:cubicBezTo>
                  <a:pt x="36" y="586"/>
                  <a:pt x="36" y="586"/>
                  <a:pt x="36" y="587"/>
                </a:cubicBezTo>
                <a:cubicBezTo>
                  <a:pt x="36" y="587"/>
                  <a:pt x="40" y="598"/>
                  <a:pt x="45" y="612"/>
                </a:cubicBezTo>
                <a:cubicBezTo>
                  <a:pt x="50" y="627"/>
                  <a:pt x="49" y="623"/>
                  <a:pt x="49" y="623"/>
                </a:cubicBezTo>
                <a:cubicBezTo>
                  <a:pt x="49" y="623"/>
                  <a:pt x="49" y="623"/>
                  <a:pt x="49" y="623"/>
                </a:cubicBezTo>
                <a:cubicBezTo>
                  <a:pt x="49" y="624"/>
                  <a:pt x="49" y="624"/>
                  <a:pt x="49" y="624"/>
                </a:cubicBezTo>
                <a:cubicBezTo>
                  <a:pt x="51" y="627"/>
                  <a:pt x="51" y="627"/>
                  <a:pt x="51" y="627"/>
                </a:cubicBezTo>
                <a:cubicBezTo>
                  <a:pt x="55" y="635"/>
                  <a:pt x="60" y="641"/>
                  <a:pt x="65" y="651"/>
                </a:cubicBezTo>
                <a:cubicBezTo>
                  <a:pt x="82" y="686"/>
                  <a:pt x="85" y="752"/>
                  <a:pt x="108" y="808"/>
                </a:cubicBezTo>
                <a:cubicBezTo>
                  <a:pt x="127" y="863"/>
                  <a:pt x="150" y="917"/>
                  <a:pt x="174" y="970"/>
                </a:cubicBezTo>
                <a:cubicBezTo>
                  <a:pt x="174" y="970"/>
                  <a:pt x="176" y="973"/>
                  <a:pt x="178" y="978"/>
                </a:cubicBezTo>
                <a:cubicBezTo>
                  <a:pt x="180" y="982"/>
                  <a:pt x="184" y="986"/>
                  <a:pt x="187" y="986"/>
                </a:cubicBezTo>
                <a:cubicBezTo>
                  <a:pt x="191" y="986"/>
                  <a:pt x="193" y="968"/>
                  <a:pt x="191" y="946"/>
                </a:cubicBezTo>
                <a:cubicBezTo>
                  <a:pt x="190" y="924"/>
                  <a:pt x="188" y="904"/>
                  <a:pt x="186" y="884"/>
                </a:cubicBezTo>
                <a:cubicBezTo>
                  <a:pt x="175" y="792"/>
                  <a:pt x="169" y="701"/>
                  <a:pt x="159" y="612"/>
                </a:cubicBezTo>
                <a:cubicBezTo>
                  <a:pt x="157" y="590"/>
                  <a:pt x="148" y="556"/>
                  <a:pt x="141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1" name="Freeform 886"/>
          <p:cNvSpPr>
            <a:spLocks/>
          </p:cNvSpPr>
          <p:nvPr/>
        </p:nvSpPr>
        <p:spPr bwMode="auto">
          <a:xfrm>
            <a:off x="4087145" y="4536713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2" name="Freeform 887"/>
          <p:cNvSpPr>
            <a:spLocks/>
          </p:cNvSpPr>
          <p:nvPr/>
        </p:nvSpPr>
        <p:spPr bwMode="auto">
          <a:xfrm>
            <a:off x="5274199" y="4565288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3" name="Freeform 888"/>
          <p:cNvSpPr>
            <a:spLocks/>
          </p:cNvSpPr>
          <p:nvPr/>
        </p:nvSpPr>
        <p:spPr bwMode="auto">
          <a:xfrm>
            <a:off x="5094414" y="478079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4" name="Freeform 889"/>
          <p:cNvSpPr>
            <a:spLocks/>
          </p:cNvSpPr>
          <p:nvPr/>
        </p:nvSpPr>
        <p:spPr bwMode="auto">
          <a:xfrm>
            <a:off x="5218240" y="5218940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5" name="Freeform 890"/>
          <p:cNvSpPr>
            <a:spLocks/>
          </p:cNvSpPr>
          <p:nvPr/>
        </p:nvSpPr>
        <p:spPr bwMode="auto">
          <a:xfrm>
            <a:off x="5490893" y="4691494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6" name="Freeform 891"/>
          <p:cNvSpPr>
            <a:spLocks/>
          </p:cNvSpPr>
          <p:nvPr/>
        </p:nvSpPr>
        <p:spPr bwMode="auto">
          <a:xfrm>
            <a:off x="5917136" y="4534331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7" name="Freeform 892"/>
          <p:cNvSpPr>
            <a:spLocks/>
          </p:cNvSpPr>
          <p:nvPr/>
        </p:nvSpPr>
        <p:spPr bwMode="auto">
          <a:xfrm>
            <a:off x="5902849" y="4590291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8" name="Freeform 893"/>
          <p:cNvSpPr>
            <a:spLocks/>
          </p:cNvSpPr>
          <p:nvPr/>
        </p:nvSpPr>
        <p:spPr bwMode="auto">
          <a:xfrm>
            <a:off x="5883799" y="5103450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9" name="Freeform 894"/>
          <p:cNvSpPr>
            <a:spLocks/>
          </p:cNvSpPr>
          <p:nvPr/>
        </p:nvSpPr>
        <p:spPr bwMode="auto">
          <a:xfrm>
            <a:off x="6379099" y="4634344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0" name="Freeform 895"/>
          <p:cNvSpPr>
            <a:spLocks/>
          </p:cNvSpPr>
          <p:nvPr/>
        </p:nvSpPr>
        <p:spPr bwMode="auto">
          <a:xfrm>
            <a:off x="6567218" y="4770075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1" name="Freeform 896"/>
          <p:cNvSpPr>
            <a:spLocks/>
          </p:cNvSpPr>
          <p:nvPr/>
        </p:nvSpPr>
        <p:spPr bwMode="auto">
          <a:xfrm>
            <a:off x="4195493" y="4837940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2" name="Freeform 897"/>
          <p:cNvSpPr>
            <a:spLocks/>
          </p:cNvSpPr>
          <p:nvPr/>
        </p:nvSpPr>
        <p:spPr bwMode="auto">
          <a:xfrm>
            <a:off x="4462193" y="4937953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3" name="Freeform 898"/>
          <p:cNvSpPr>
            <a:spLocks/>
          </p:cNvSpPr>
          <p:nvPr/>
        </p:nvSpPr>
        <p:spPr bwMode="auto">
          <a:xfrm>
            <a:off x="5000355" y="4949859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4" name="Freeform 899"/>
          <p:cNvSpPr>
            <a:spLocks/>
          </p:cNvSpPr>
          <p:nvPr/>
        </p:nvSpPr>
        <p:spPr bwMode="auto">
          <a:xfrm>
            <a:off x="4014518" y="5228465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5" name="Freeform 900"/>
          <p:cNvSpPr>
            <a:spLocks/>
          </p:cNvSpPr>
          <p:nvPr/>
        </p:nvSpPr>
        <p:spPr bwMode="auto">
          <a:xfrm>
            <a:off x="3915695" y="4961765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6" name="Freeform 901"/>
          <p:cNvSpPr>
            <a:spLocks/>
          </p:cNvSpPr>
          <p:nvPr/>
        </p:nvSpPr>
        <p:spPr bwMode="auto">
          <a:xfrm>
            <a:off x="3700193" y="4454559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7" name="Freeform 902"/>
          <p:cNvSpPr>
            <a:spLocks/>
          </p:cNvSpPr>
          <p:nvPr/>
        </p:nvSpPr>
        <p:spPr bwMode="auto">
          <a:xfrm>
            <a:off x="3725196" y="4628390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8" name="Freeform 903"/>
          <p:cNvSpPr>
            <a:spLocks/>
          </p:cNvSpPr>
          <p:nvPr/>
        </p:nvSpPr>
        <p:spPr bwMode="auto">
          <a:xfrm>
            <a:off x="3501358" y="4842703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9" name="Freeform 904"/>
          <p:cNvSpPr>
            <a:spLocks/>
          </p:cNvSpPr>
          <p:nvPr/>
        </p:nvSpPr>
        <p:spPr bwMode="auto">
          <a:xfrm>
            <a:off x="3177508" y="4475990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0" name="Freeform 905"/>
          <p:cNvSpPr>
            <a:spLocks/>
          </p:cNvSpPr>
          <p:nvPr/>
        </p:nvSpPr>
        <p:spPr bwMode="auto">
          <a:xfrm>
            <a:off x="5968333" y="4697447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1" name="Freeform 906"/>
          <p:cNvSpPr>
            <a:spLocks/>
          </p:cNvSpPr>
          <p:nvPr/>
        </p:nvSpPr>
        <p:spPr bwMode="auto">
          <a:xfrm>
            <a:off x="5725445" y="4716497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2" name="Freeform 907"/>
          <p:cNvSpPr>
            <a:spLocks/>
          </p:cNvSpPr>
          <p:nvPr/>
        </p:nvSpPr>
        <p:spPr bwMode="auto">
          <a:xfrm>
            <a:off x="6736286" y="4905807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3" name="Freeform 908"/>
          <p:cNvSpPr>
            <a:spLocks/>
          </p:cNvSpPr>
          <p:nvPr/>
        </p:nvSpPr>
        <p:spPr bwMode="auto">
          <a:xfrm>
            <a:off x="6692233" y="4540284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4" name="Freeform 909"/>
          <p:cNvSpPr>
            <a:spLocks/>
          </p:cNvSpPr>
          <p:nvPr/>
        </p:nvSpPr>
        <p:spPr bwMode="auto">
          <a:xfrm>
            <a:off x="6669612" y="4722450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5" name="Freeform 910"/>
          <p:cNvSpPr>
            <a:spLocks/>
          </p:cNvSpPr>
          <p:nvPr/>
        </p:nvSpPr>
        <p:spPr bwMode="auto">
          <a:xfrm>
            <a:off x="6283849" y="4701019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6" name="Freeform 911"/>
          <p:cNvSpPr>
            <a:spLocks/>
          </p:cNvSpPr>
          <p:nvPr/>
        </p:nvSpPr>
        <p:spPr bwMode="auto">
          <a:xfrm>
            <a:off x="6749383" y="4692684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7" name="Freeform 912"/>
          <p:cNvSpPr>
            <a:spLocks/>
          </p:cNvSpPr>
          <p:nvPr/>
        </p:nvSpPr>
        <p:spPr bwMode="auto">
          <a:xfrm>
            <a:off x="5857605" y="4590290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8" name="Freeform 913"/>
          <p:cNvSpPr>
            <a:spLocks/>
          </p:cNvSpPr>
          <p:nvPr/>
        </p:nvSpPr>
        <p:spPr bwMode="auto">
          <a:xfrm>
            <a:off x="4886055" y="4831988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9" name="Freeform 914"/>
          <p:cNvSpPr>
            <a:spLocks/>
          </p:cNvSpPr>
          <p:nvPr/>
        </p:nvSpPr>
        <p:spPr bwMode="auto">
          <a:xfrm>
            <a:off x="4676505" y="4462894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0" name="Freeform 915"/>
          <p:cNvSpPr>
            <a:spLocks/>
          </p:cNvSpPr>
          <p:nvPr/>
        </p:nvSpPr>
        <p:spPr bwMode="auto">
          <a:xfrm>
            <a:off x="5438505" y="5042728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1" name="Freeform 916"/>
          <p:cNvSpPr>
            <a:spLocks/>
          </p:cNvSpPr>
          <p:nvPr/>
        </p:nvSpPr>
        <p:spPr bwMode="auto">
          <a:xfrm>
            <a:off x="3896646" y="4765313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2" name="Freeform 917"/>
          <p:cNvSpPr>
            <a:spLocks/>
          </p:cNvSpPr>
          <p:nvPr/>
        </p:nvSpPr>
        <p:spPr bwMode="auto">
          <a:xfrm>
            <a:off x="5105130" y="4870088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3" name="Freeform 918"/>
          <p:cNvSpPr>
            <a:spLocks/>
          </p:cNvSpPr>
          <p:nvPr/>
        </p:nvSpPr>
        <p:spPr bwMode="auto">
          <a:xfrm>
            <a:off x="6020720" y="4680778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4" name="Freeform 919"/>
          <p:cNvSpPr>
            <a:spLocks/>
          </p:cNvSpPr>
          <p:nvPr/>
        </p:nvSpPr>
        <p:spPr bwMode="auto">
          <a:xfrm>
            <a:off x="5654008" y="4647440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5" name="Freeform 920"/>
          <p:cNvSpPr>
            <a:spLocks/>
          </p:cNvSpPr>
          <p:nvPr/>
        </p:nvSpPr>
        <p:spPr bwMode="auto">
          <a:xfrm>
            <a:off x="6623177" y="4503375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6" name="Freeform 921"/>
          <p:cNvSpPr>
            <a:spLocks/>
          </p:cNvSpPr>
          <p:nvPr/>
        </p:nvSpPr>
        <p:spPr bwMode="auto">
          <a:xfrm>
            <a:off x="3664474" y="4506947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7" name="Freeform 851"/>
          <p:cNvSpPr>
            <a:spLocks/>
          </p:cNvSpPr>
          <p:nvPr/>
        </p:nvSpPr>
        <p:spPr bwMode="auto">
          <a:xfrm>
            <a:off x="2832942" y="4812938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8" name="Freeform 852"/>
          <p:cNvSpPr>
            <a:spLocks/>
          </p:cNvSpPr>
          <p:nvPr/>
        </p:nvSpPr>
        <p:spPr bwMode="auto">
          <a:xfrm>
            <a:off x="2922239" y="449027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9" name="Freeform 853"/>
          <p:cNvSpPr>
            <a:spLocks/>
          </p:cNvSpPr>
          <p:nvPr/>
        </p:nvSpPr>
        <p:spPr bwMode="auto">
          <a:xfrm>
            <a:off x="3241326" y="4854609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0" name="Freeform 854"/>
          <p:cNvSpPr>
            <a:spLocks/>
          </p:cNvSpPr>
          <p:nvPr/>
        </p:nvSpPr>
        <p:spPr bwMode="auto">
          <a:xfrm>
            <a:off x="3298477" y="4643869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1" name="Freeform 865"/>
          <p:cNvSpPr>
            <a:spLocks/>
          </p:cNvSpPr>
          <p:nvPr/>
        </p:nvSpPr>
        <p:spPr bwMode="auto">
          <a:xfrm>
            <a:off x="2687686" y="4935572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2" name="Freeform 866"/>
          <p:cNvSpPr>
            <a:spLocks/>
          </p:cNvSpPr>
          <p:nvPr/>
        </p:nvSpPr>
        <p:spPr bwMode="auto">
          <a:xfrm>
            <a:off x="2726977" y="464267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3" name="Freeform 867"/>
          <p:cNvSpPr>
            <a:spLocks/>
          </p:cNvSpPr>
          <p:nvPr/>
        </p:nvSpPr>
        <p:spPr bwMode="auto">
          <a:xfrm>
            <a:off x="2950814" y="4574812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4" name="Freeform 868"/>
          <p:cNvSpPr>
            <a:spLocks/>
          </p:cNvSpPr>
          <p:nvPr/>
        </p:nvSpPr>
        <p:spPr bwMode="auto">
          <a:xfrm>
            <a:off x="3374676" y="4639107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5" name="Freeform 878"/>
          <p:cNvSpPr>
            <a:spLocks/>
          </p:cNvSpPr>
          <p:nvPr/>
        </p:nvSpPr>
        <p:spPr bwMode="auto">
          <a:xfrm>
            <a:off x="2737692" y="4715306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6" name="Freeform 879"/>
          <p:cNvSpPr>
            <a:spLocks/>
          </p:cNvSpPr>
          <p:nvPr/>
        </p:nvSpPr>
        <p:spPr bwMode="auto">
          <a:xfrm>
            <a:off x="3055588" y="4536713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7" name="Freeform 880"/>
          <p:cNvSpPr>
            <a:spLocks/>
          </p:cNvSpPr>
          <p:nvPr/>
        </p:nvSpPr>
        <p:spPr bwMode="auto">
          <a:xfrm>
            <a:off x="3046064" y="4879613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8" name="Freeform 881"/>
          <p:cNvSpPr>
            <a:spLocks/>
          </p:cNvSpPr>
          <p:nvPr/>
        </p:nvSpPr>
        <p:spPr bwMode="auto">
          <a:xfrm>
            <a:off x="3453257" y="4723640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9" name="Freeform 894"/>
          <p:cNvSpPr>
            <a:spLocks/>
          </p:cNvSpPr>
          <p:nvPr/>
        </p:nvSpPr>
        <p:spPr bwMode="auto">
          <a:xfrm>
            <a:off x="2975817" y="4634344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0" name="Freeform 895"/>
          <p:cNvSpPr>
            <a:spLocks/>
          </p:cNvSpPr>
          <p:nvPr/>
        </p:nvSpPr>
        <p:spPr bwMode="auto">
          <a:xfrm>
            <a:off x="3163936" y="4770075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1" name="Freeform 907"/>
          <p:cNvSpPr>
            <a:spLocks/>
          </p:cNvSpPr>
          <p:nvPr/>
        </p:nvSpPr>
        <p:spPr bwMode="auto">
          <a:xfrm>
            <a:off x="3333004" y="4905807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2" name="Freeform 908"/>
          <p:cNvSpPr>
            <a:spLocks/>
          </p:cNvSpPr>
          <p:nvPr/>
        </p:nvSpPr>
        <p:spPr bwMode="auto">
          <a:xfrm>
            <a:off x="3288951" y="4540284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3" name="Freeform 909"/>
          <p:cNvSpPr>
            <a:spLocks/>
          </p:cNvSpPr>
          <p:nvPr/>
        </p:nvSpPr>
        <p:spPr bwMode="auto">
          <a:xfrm>
            <a:off x="3266330" y="4722450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4" name="Freeform 910"/>
          <p:cNvSpPr>
            <a:spLocks/>
          </p:cNvSpPr>
          <p:nvPr/>
        </p:nvSpPr>
        <p:spPr bwMode="auto">
          <a:xfrm>
            <a:off x="2880568" y="4701019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5" name="Freeform 911"/>
          <p:cNvSpPr>
            <a:spLocks/>
          </p:cNvSpPr>
          <p:nvPr/>
        </p:nvSpPr>
        <p:spPr bwMode="auto">
          <a:xfrm>
            <a:off x="3346101" y="4692684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6" name="Freeform 920"/>
          <p:cNvSpPr>
            <a:spLocks/>
          </p:cNvSpPr>
          <p:nvPr/>
        </p:nvSpPr>
        <p:spPr bwMode="auto">
          <a:xfrm>
            <a:off x="3219895" y="4503375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7" name="Freeform 921"/>
          <p:cNvSpPr>
            <a:spLocks/>
          </p:cNvSpPr>
          <p:nvPr/>
        </p:nvSpPr>
        <p:spPr bwMode="auto">
          <a:xfrm>
            <a:off x="261192" y="4506947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8" name="Freeform 868"/>
          <p:cNvSpPr>
            <a:spLocks/>
          </p:cNvSpPr>
          <p:nvPr/>
        </p:nvSpPr>
        <p:spPr bwMode="auto">
          <a:xfrm>
            <a:off x="-108648" y="4639107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9" name="Freeform 881"/>
          <p:cNvSpPr>
            <a:spLocks/>
          </p:cNvSpPr>
          <p:nvPr/>
        </p:nvSpPr>
        <p:spPr bwMode="auto">
          <a:xfrm>
            <a:off x="-30066" y="4723640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0" name="Freeform 911"/>
          <p:cNvSpPr>
            <a:spLocks/>
          </p:cNvSpPr>
          <p:nvPr/>
        </p:nvSpPr>
        <p:spPr bwMode="auto">
          <a:xfrm>
            <a:off x="-137222" y="4692684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1" name="Freeform 837"/>
          <p:cNvSpPr>
            <a:spLocks/>
          </p:cNvSpPr>
          <p:nvPr/>
        </p:nvSpPr>
        <p:spPr bwMode="auto">
          <a:xfrm>
            <a:off x="3282283" y="4588441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2" name="Freeform 838"/>
          <p:cNvSpPr>
            <a:spLocks/>
          </p:cNvSpPr>
          <p:nvPr/>
        </p:nvSpPr>
        <p:spPr bwMode="auto">
          <a:xfrm>
            <a:off x="3569224" y="4649163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3" name="Freeform 839"/>
          <p:cNvSpPr>
            <a:spLocks/>
          </p:cNvSpPr>
          <p:nvPr/>
        </p:nvSpPr>
        <p:spPr bwMode="auto">
          <a:xfrm>
            <a:off x="3051302" y="4582488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4" name="Freeform 840"/>
          <p:cNvSpPr>
            <a:spLocks/>
          </p:cNvSpPr>
          <p:nvPr/>
        </p:nvSpPr>
        <p:spPr bwMode="auto">
          <a:xfrm>
            <a:off x="3726387" y="4545579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5" name="Freeform 841"/>
          <p:cNvSpPr>
            <a:spLocks/>
          </p:cNvSpPr>
          <p:nvPr/>
        </p:nvSpPr>
        <p:spPr bwMode="auto">
          <a:xfrm>
            <a:off x="4001420" y="4542006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6" name="Freeform 842"/>
          <p:cNvSpPr>
            <a:spLocks/>
          </p:cNvSpPr>
          <p:nvPr/>
        </p:nvSpPr>
        <p:spPr bwMode="auto">
          <a:xfrm>
            <a:off x="4216924" y="4701550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7" name="Freeform 843"/>
          <p:cNvSpPr>
            <a:spLocks/>
          </p:cNvSpPr>
          <p:nvPr/>
        </p:nvSpPr>
        <p:spPr bwMode="auto">
          <a:xfrm>
            <a:off x="4553870" y="4628922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8" name="Freeform 844"/>
          <p:cNvSpPr>
            <a:spLocks/>
          </p:cNvSpPr>
          <p:nvPr/>
        </p:nvSpPr>
        <p:spPr bwMode="auto">
          <a:xfrm>
            <a:off x="4435999" y="508374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9" name="Freeform 845"/>
          <p:cNvSpPr>
            <a:spLocks/>
          </p:cNvSpPr>
          <p:nvPr/>
        </p:nvSpPr>
        <p:spPr bwMode="auto">
          <a:xfrm>
            <a:off x="2603627" y="4586060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0" name="Freeform 846"/>
          <p:cNvSpPr>
            <a:spLocks/>
          </p:cNvSpPr>
          <p:nvPr/>
        </p:nvSpPr>
        <p:spPr bwMode="auto">
          <a:xfrm>
            <a:off x="2747693" y="4771797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1" name="Freeform 847"/>
          <p:cNvSpPr>
            <a:spLocks/>
          </p:cNvSpPr>
          <p:nvPr/>
        </p:nvSpPr>
        <p:spPr bwMode="auto">
          <a:xfrm>
            <a:off x="2282158" y="4487238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2" name="Freeform 848"/>
          <p:cNvSpPr>
            <a:spLocks/>
          </p:cNvSpPr>
          <p:nvPr/>
        </p:nvSpPr>
        <p:spPr bwMode="auto">
          <a:xfrm>
            <a:off x="2438130" y="4819422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3" name="Freeform 849"/>
          <p:cNvSpPr>
            <a:spLocks/>
          </p:cNvSpPr>
          <p:nvPr/>
        </p:nvSpPr>
        <p:spPr bwMode="auto">
          <a:xfrm>
            <a:off x="2332164" y="4621778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4" name="Freeform 850"/>
          <p:cNvSpPr>
            <a:spLocks/>
          </p:cNvSpPr>
          <p:nvPr/>
        </p:nvSpPr>
        <p:spPr bwMode="auto">
          <a:xfrm>
            <a:off x="4734846" y="4596775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5" name="Freeform 855"/>
          <p:cNvSpPr>
            <a:spLocks/>
          </p:cNvSpPr>
          <p:nvPr/>
        </p:nvSpPr>
        <p:spPr bwMode="auto">
          <a:xfrm>
            <a:off x="2551240" y="469440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6" name="Freeform 856"/>
          <p:cNvSpPr>
            <a:spLocks/>
          </p:cNvSpPr>
          <p:nvPr/>
        </p:nvSpPr>
        <p:spPr bwMode="auto">
          <a:xfrm>
            <a:off x="2786983" y="4539625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7" name="Freeform 857"/>
          <p:cNvSpPr>
            <a:spLocks/>
          </p:cNvSpPr>
          <p:nvPr/>
        </p:nvSpPr>
        <p:spPr bwMode="auto">
          <a:xfrm>
            <a:off x="3182270" y="4775369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8" name="Freeform 858"/>
          <p:cNvSpPr>
            <a:spLocks/>
          </p:cNvSpPr>
          <p:nvPr/>
        </p:nvSpPr>
        <p:spPr bwMode="auto">
          <a:xfrm>
            <a:off x="3375152" y="4674166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9" name="Freeform 859"/>
          <p:cNvSpPr>
            <a:spLocks/>
          </p:cNvSpPr>
          <p:nvPr/>
        </p:nvSpPr>
        <p:spPr bwMode="auto">
          <a:xfrm>
            <a:off x="3654949" y="4814660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0" name="Freeform 860"/>
          <p:cNvSpPr>
            <a:spLocks/>
          </p:cNvSpPr>
          <p:nvPr/>
        </p:nvSpPr>
        <p:spPr bwMode="auto">
          <a:xfrm>
            <a:off x="3908552" y="4476522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1" name="Freeform 861"/>
          <p:cNvSpPr>
            <a:spLocks/>
          </p:cNvSpPr>
          <p:nvPr/>
        </p:nvSpPr>
        <p:spPr bwMode="auto">
          <a:xfrm>
            <a:off x="4185967" y="5218281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2" name="Freeform 862"/>
          <p:cNvSpPr>
            <a:spLocks/>
          </p:cNvSpPr>
          <p:nvPr/>
        </p:nvSpPr>
        <p:spPr bwMode="auto">
          <a:xfrm>
            <a:off x="4039521" y="4587250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3" name="Freeform 863"/>
          <p:cNvSpPr>
            <a:spLocks/>
          </p:cNvSpPr>
          <p:nvPr/>
        </p:nvSpPr>
        <p:spPr bwMode="auto">
          <a:xfrm>
            <a:off x="4320508" y="4493191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4" name="Freeform 864"/>
          <p:cNvSpPr>
            <a:spLocks/>
          </p:cNvSpPr>
          <p:nvPr/>
        </p:nvSpPr>
        <p:spPr bwMode="auto">
          <a:xfrm>
            <a:off x="4605068" y="4973013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5" name="Freeform 869"/>
          <p:cNvSpPr>
            <a:spLocks/>
          </p:cNvSpPr>
          <p:nvPr/>
        </p:nvSpPr>
        <p:spPr bwMode="auto">
          <a:xfrm>
            <a:off x="2213101" y="492181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6" name="Freeform 870"/>
          <p:cNvSpPr>
            <a:spLocks/>
          </p:cNvSpPr>
          <p:nvPr/>
        </p:nvSpPr>
        <p:spPr bwMode="auto">
          <a:xfrm>
            <a:off x="2041652" y="4678928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7" name="Freeform 871"/>
          <p:cNvSpPr>
            <a:spLocks/>
          </p:cNvSpPr>
          <p:nvPr/>
        </p:nvSpPr>
        <p:spPr bwMode="auto">
          <a:xfrm>
            <a:off x="2379789" y="5113506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8" name="Freeform 873"/>
          <p:cNvSpPr>
            <a:spLocks/>
          </p:cNvSpPr>
          <p:nvPr/>
        </p:nvSpPr>
        <p:spPr bwMode="auto">
          <a:xfrm>
            <a:off x="2380980" y="4586060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9" name="Freeform 874"/>
          <p:cNvSpPr>
            <a:spLocks/>
          </p:cNvSpPr>
          <p:nvPr/>
        </p:nvSpPr>
        <p:spPr bwMode="auto">
          <a:xfrm>
            <a:off x="2926286" y="4871810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0" name="Freeform 875"/>
          <p:cNvSpPr>
            <a:spLocks/>
          </p:cNvSpPr>
          <p:nvPr/>
        </p:nvSpPr>
        <p:spPr bwMode="auto">
          <a:xfrm>
            <a:off x="3774011" y="4750366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1" name="Freeform 876"/>
          <p:cNvSpPr>
            <a:spLocks/>
          </p:cNvSpPr>
          <p:nvPr/>
        </p:nvSpPr>
        <p:spPr bwMode="auto">
          <a:xfrm>
            <a:off x="4405043" y="4606300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2" name="Freeform 877"/>
          <p:cNvSpPr>
            <a:spLocks/>
          </p:cNvSpPr>
          <p:nvPr/>
        </p:nvSpPr>
        <p:spPr bwMode="auto">
          <a:xfrm>
            <a:off x="4438380" y="4990872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3" name="Freeform 882"/>
          <p:cNvSpPr>
            <a:spLocks/>
          </p:cNvSpPr>
          <p:nvPr/>
        </p:nvSpPr>
        <p:spPr bwMode="auto">
          <a:xfrm>
            <a:off x="2141664" y="4775369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4" name="Freeform 883"/>
          <p:cNvSpPr>
            <a:spLocks/>
          </p:cNvSpPr>
          <p:nvPr/>
        </p:nvSpPr>
        <p:spPr bwMode="auto">
          <a:xfrm>
            <a:off x="2384552" y="5156369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5" name="Freeform 884"/>
          <p:cNvSpPr>
            <a:spLocks/>
          </p:cNvSpPr>
          <p:nvPr/>
        </p:nvSpPr>
        <p:spPr bwMode="auto">
          <a:xfrm>
            <a:off x="2253583" y="4357459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6" name="Freeform 886"/>
          <p:cNvSpPr>
            <a:spLocks/>
          </p:cNvSpPr>
          <p:nvPr/>
        </p:nvSpPr>
        <p:spPr bwMode="auto">
          <a:xfrm>
            <a:off x="2872708" y="4536054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7" name="Freeform 887"/>
          <p:cNvSpPr>
            <a:spLocks/>
          </p:cNvSpPr>
          <p:nvPr/>
        </p:nvSpPr>
        <p:spPr bwMode="auto">
          <a:xfrm>
            <a:off x="4059761" y="4564629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8" name="Freeform 888"/>
          <p:cNvSpPr>
            <a:spLocks/>
          </p:cNvSpPr>
          <p:nvPr/>
        </p:nvSpPr>
        <p:spPr bwMode="auto">
          <a:xfrm>
            <a:off x="3879977" y="478013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9" name="Freeform 889"/>
          <p:cNvSpPr>
            <a:spLocks/>
          </p:cNvSpPr>
          <p:nvPr/>
        </p:nvSpPr>
        <p:spPr bwMode="auto">
          <a:xfrm>
            <a:off x="4003802" y="5218281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0" name="Freeform 890"/>
          <p:cNvSpPr>
            <a:spLocks/>
          </p:cNvSpPr>
          <p:nvPr/>
        </p:nvSpPr>
        <p:spPr bwMode="auto">
          <a:xfrm>
            <a:off x="4276455" y="4690835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1" name="Freeform 891"/>
          <p:cNvSpPr>
            <a:spLocks/>
          </p:cNvSpPr>
          <p:nvPr/>
        </p:nvSpPr>
        <p:spPr bwMode="auto">
          <a:xfrm>
            <a:off x="4702699" y="4533672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2" name="Freeform 892"/>
          <p:cNvSpPr>
            <a:spLocks/>
          </p:cNvSpPr>
          <p:nvPr/>
        </p:nvSpPr>
        <p:spPr bwMode="auto">
          <a:xfrm>
            <a:off x="4688412" y="4589632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3" name="Freeform 893"/>
          <p:cNvSpPr>
            <a:spLocks/>
          </p:cNvSpPr>
          <p:nvPr/>
        </p:nvSpPr>
        <p:spPr bwMode="auto">
          <a:xfrm>
            <a:off x="4669361" y="5102791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4" name="Freeform 896"/>
          <p:cNvSpPr>
            <a:spLocks/>
          </p:cNvSpPr>
          <p:nvPr/>
        </p:nvSpPr>
        <p:spPr bwMode="auto">
          <a:xfrm>
            <a:off x="2981055" y="4837281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5" name="Freeform 897"/>
          <p:cNvSpPr>
            <a:spLocks/>
          </p:cNvSpPr>
          <p:nvPr/>
        </p:nvSpPr>
        <p:spPr bwMode="auto">
          <a:xfrm>
            <a:off x="3247756" y="4937294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6" name="Freeform 898"/>
          <p:cNvSpPr>
            <a:spLocks/>
          </p:cNvSpPr>
          <p:nvPr/>
        </p:nvSpPr>
        <p:spPr bwMode="auto">
          <a:xfrm>
            <a:off x="3785917" y="4949200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7" name="Freeform 899"/>
          <p:cNvSpPr>
            <a:spLocks/>
          </p:cNvSpPr>
          <p:nvPr/>
        </p:nvSpPr>
        <p:spPr bwMode="auto">
          <a:xfrm>
            <a:off x="2800080" y="5227806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8" name="Freeform 900"/>
          <p:cNvSpPr>
            <a:spLocks/>
          </p:cNvSpPr>
          <p:nvPr/>
        </p:nvSpPr>
        <p:spPr bwMode="auto">
          <a:xfrm>
            <a:off x="2701258" y="4961106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9" name="Freeform 901"/>
          <p:cNvSpPr>
            <a:spLocks/>
          </p:cNvSpPr>
          <p:nvPr/>
        </p:nvSpPr>
        <p:spPr bwMode="auto">
          <a:xfrm>
            <a:off x="2485755" y="4453900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0" name="Freeform 902"/>
          <p:cNvSpPr>
            <a:spLocks/>
          </p:cNvSpPr>
          <p:nvPr/>
        </p:nvSpPr>
        <p:spPr bwMode="auto">
          <a:xfrm>
            <a:off x="2510758" y="4627731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1" name="Freeform 903"/>
          <p:cNvSpPr>
            <a:spLocks/>
          </p:cNvSpPr>
          <p:nvPr/>
        </p:nvSpPr>
        <p:spPr bwMode="auto">
          <a:xfrm>
            <a:off x="2286921" y="4842044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2" name="Freeform 904"/>
          <p:cNvSpPr>
            <a:spLocks/>
          </p:cNvSpPr>
          <p:nvPr/>
        </p:nvSpPr>
        <p:spPr bwMode="auto">
          <a:xfrm>
            <a:off x="1963070" y="4475331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3" name="Freeform 905"/>
          <p:cNvSpPr>
            <a:spLocks/>
          </p:cNvSpPr>
          <p:nvPr/>
        </p:nvSpPr>
        <p:spPr bwMode="auto">
          <a:xfrm>
            <a:off x="4753896" y="4696788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4" name="Freeform 906"/>
          <p:cNvSpPr>
            <a:spLocks/>
          </p:cNvSpPr>
          <p:nvPr/>
        </p:nvSpPr>
        <p:spPr bwMode="auto">
          <a:xfrm>
            <a:off x="4511008" y="4715838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5" name="Freeform 912"/>
          <p:cNvSpPr>
            <a:spLocks/>
          </p:cNvSpPr>
          <p:nvPr/>
        </p:nvSpPr>
        <p:spPr bwMode="auto">
          <a:xfrm>
            <a:off x="4643167" y="4589631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6" name="Freeform 913"/>
          <p:cNvSpPr>
            <a:spLocks/>
          </p:cNvSpPr>
          <p:nvPr/>
        </p:nvSpPr>
        <p:spPr bwMode="auto">
          <a:xfrm>
            <a:off x="3671617" y="4831329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7" name="Freeform 914"/>
          <p:cNvSpPr>
            <a:spLocks/>
          </p:cNvSpPr>
          <p:nvPr/>
        </p:nvSpPr>
        <p:spPr bwMode="auto">
          <a:xfrm>
            <a:off x="3462068" y="4462235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8" name="Freeform 915"/>
          <p:cNvSpPr>
            <a:spLocks/>
          </p:cNvSpPr>
          <p:nvPr/>
        </p:nvSpPr>
        <p:spPr bwMode="auto">
          <a:xfrm>
            <a:off x="4224068" y="5042069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9" name="Freeform 916"/>
          <p:cNvSpPr>
            <a:spLocks/>
          </p:cNvSpPr>
          <p:nvPr/>
        </p:nvSpPr>
        <p:spPr bwMode="auto">
          <a:xfrm>
            <a:off x="2682208" y="4764654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0" name="Freeform 917"/>
          <p:cNvSpPr>
            <a:spLocks/>
          </p:cNvSpPr>
          <p:nvPr/>
        </p:nvSpPr>
        <p:spPr bwMode="auto">
          <a:xfrm>
            <a:off x="3890693" y="4869429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1" name="Freeform 918"/>
          <p:cNvSpPr>
            <a:spLocks/>
          </p:cNvSpPr>
          <p:nvPr/>
        </p:nvSpPr>
        <p:spPr bwMode="auto">
          <a:xfrm>
            <a:off x="4806283" y="4680119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2" name="Freeform 919"/>
          <p:cNvSpPr>
            <a:spLocks/>
          </p:cNvSpPr>
          <p:nvPr/>
        </p:nvSpPr>
        <p:spPr bwMode="auto">
          <a:xfrm>
            <a:off x="4439571" y="4646781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3" name="Freeform 837"/>
          <p:cNvSpPr>
            <a:spLocks/>
          </p:cNvSpPr>
          <p:nvPr/>
        </p:nvSpPr>
        <p:spPr bwMode="auto">
          <a:xfrm>
            <a:off x="6685564" y="4588441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4" name="Freeform 838"/>
          <p:cNvSpPr>
            <a:spLocks/>
          </p:cNvSpPr>
          <p:nvPr/>
        </p:nvSpPr>
        <p:spPr bwMode="auto">
          <a:xfrm>
            <a:off x="6972505" y="4649163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5" name="Freeform 839"/>
          <p:cNvSpPr>
            <a:spLocks/>
          </p:cNvSpPr>
          <p:nvPr/>
        </p:nvSpPr>
        <p:spPr bwMode="auto">
          <a:xfrm>
            <a:off x="6454584" y="4582488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6" name="Freeform 840"/>
          <p:cNvSpPr>
            <a:spLocks/>
          </p:cNvSpPr>
          <p:nvPr/>
        </p:nvSpPr>
        <p:spPr bwMode="auto">
          <a:xfrm>
            <a:off x="7129669" y="4545579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7" name="Freeform 841"/>
          <p:cNvSpPr>
            <a:spLocks/>
          </p:cNvSpPr>
          <p:nvPr/>
        </p:nvSpPr>
        <p:spPr bwMode="auto">
          <a:xfrm>
            <a:off x="7404702" y="4542006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8" name="Freeform 842"/>
          <p:cNvSpPr>
            <a:spLocks/>
          </p:cNvSpPr>
          <p:nvPr/>
        </p:nvSpPr>
        <p:spPr bwMode="auto">
          <a:xfrm>
            <a:off x="7620206" y="4701550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9" name="Freeform 843"/>
          <p:cNvSpPr>
            <a:spLocks/>
          </p:cNvSpPr>
          <p:nvPr/>
        </p:nvSpPr>
        <p:spPr bwMode="auto">
          <a:xfrm>
            <a:off x="7957152" y="4628922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0" name="Freeform 844"/>
          <p:cNvSpPr>
            <a:spLocks/>
          </p:cNvSpPr>
          <p:nvPr/>
        </p:nvSpPr>
        <p:spPr bwMode="auto">
          <a:xfrm>
            <a:off x="7839280" y="508374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1" name="Freeform 845"/>
          <p:cNvSpPr>
            <a:spLocks/>
          </p:cNvSpPr>
          <p:nvPr/>
        </p:nvSpPr>
        <p:spPr bwMode="auto">
          <a:xfrm>
            <a:off x="6006909" y="4586060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2" name="Freeform 846"/>
          <p:cNvSpPr>
            <a:spLocks/>
          </p:cNvSpPr>
          <p:nvPr/>
        </p:nvSpPr>
        <p:spPr bwMode="auto">
          <a:xfrm>
            <a:off x="6150975" y="4771797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3" name="Freeform 847"/>
          <p:cNvSpPr>
            <a:spLocks/>
          </p:cNvSpPr>
          <p:nvPr/>
        </p:nvSpPr>
        <p:spPr bwMode="auto">
          <a:xfrm>
            <a:off x="5685440" y="4487238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4" name="Freeform 848"/>
          <p:cNvSpPr>
            <a:spLocks/>
          </p:cNvSpPr>
          <p:nvPr/>
        </p:nvSpPr>
        <p:spPr bwMode="auto">
          <a:xfrm>
            <a:off x="5841412" y="4819422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5" name="Freeform 849"/>
          <p:cNvSpPr>
            <a:spLocks/>
          </p:cNvSpPr>
          <p:nvPr/>
        </p:nvSpPr>
        <p:spPr bwMode="auto">
          <a:xfrm>
            <a:off x="5735446" y="4621778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6" name="Freeform 850"/>
          <p:cNvSpPr>
            <a:spLocks/>
          </p:cNvSpPr>
          <p:nvPr/>
        </p:nvSpPr>
        <p:spPr bwMode="auto">
          <a:xfrm>
            <a:off x="8138128" y="4596775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7" name="Freeform 851"/>
          <p:cNvSpPr>
            <a:spLocks/>
          </p:cNvSpPr>
          <p:nvPr/>
        </p:nvSpPr>
        <p:spPr bwMode="auto">
          <a:xfrm>
            <a:off x="8425068" y="4812279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8" name="Freeform 852"/>
          <p:cNvSpPr>
            <a:spLocks/>
          </p:cNvSpPr>
          <p:nvPr/>
        </p:nvSpPr>
        <p:spPr bwMode="auto">
          <a:xfrm>
            <a:off x="8514365" y="448961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9" name="Freeform 853"/>
          <p:cNvSpPr>
            <a:spLocks/>
          </p:cNvSpPr>
          <p:nvPr/>
        </p:nvSpPr>
        <p:spPr bwMode="auto">
          <a:xfrm>
            <a:off x="8833452" y="4853950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0" name="Freeform 854"/>
          <p:cNvSpPr>
            <a:spLocks/>
          </p:cNvSpPr>
          <p:nvPr/>
        </p:nvSpPr>
        <p:spPr bwMode="auto">
          <a:xfrm>
            <a:off x="8890603" y="4643210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1" name="Freeform 855"/>
          <p:cNvSpPr>
            <a:spLocks/>
          </p:cNvSpPr>
          <p:nvPr/>
        </p:nvSpPr>
        <p:spPr bwMode="auto">
          <a:xfrm>
            <a:off x="5954521" y="469440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2" name="Freeform 856"/>
          <p:cNvSpPr>
            <a:spLocks/>
          </p:cNvSpPr>
          <p:nvPr/>
        </p:nvSpPr>
        <p:spPr bwMode="auto">
          <a:xfrm>
            <a:off x="6190265" y="4539625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3" name="Freeform 857"/>
          <p:cNvSpPr>
            <a:spLocks/>
          </p:cNvSpPr>
          <p:nvPr/>
        </p:nvSpPr>
        <p:spPr bwMode="auto">
          <a:xfrm>
            <a:off x="6585552" y="4775369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4" name="Freeform 858"/>
          <p:cNvSpPr>
            <a:spLocks/>
          </p:cNvSpPr>
          <p:nvPr/>
        </p:nvSpPr>
        <p:spPr bwMode="auto">
          <a:xfrm>
            <a:off x="6778434" y="4674166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5" name="Freeform 859"/>
          <p:cNvSpPr>
            <a:spLocks/>
          </p:cNvSpPr>
          <p:nvPr/>
        </p:nvSpPr>
        <p:spPr bwMode="auto">
          <a:xfrm>
            <a:off x="7058231" y="4814660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6" name="Freeform 860"/>
          <p:cNvSpPr>
            <a:spLocks/>
          </p:cNvSpPr>
          <p:nvPr/>
        </p:nvSpPr>
        <p:spPr bwMode="auto">
          <a:xfrm>
            <a:off x="7311834" y="4476522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7" name="Freeform 861"/>
          <p:cNvSpPr>
            <a:spLocks/>
          </p:cNvSpPr>
          <p:nvPr/>
        </p:nvSpPr>
        <p:spPr bwMode="auto">
          <a:xfrm>
            <a:off x="7589249" y="5218281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8" name="Freeform 862"/>
          <p:cNvSpPr>
            <a:spLocks/>
          </p:cNvSpPr>
          <p:nvPr/>
        </p:nvSpPr>
        <p:spPr bwMode="auto">
          <a:xfrm>
            <a:off x="7442803" y="4587250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9" name="Freeform 863"/>
          <p:cNvSpPr>
            <a:spLocks/>
          </p:cNvSpPr>
          <p:nvPr/>
        </p:nvSpPr>
        <p:spPr bwMode="auto">
          <a:xfrm>
            <a:off x="7723789" y="4493191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0" name="Freeform 864"/>
          <p:cNvSpPr>
            <a:spLocks/>
          </p:cNvSpPr>
          <p:nvPr/>
        </p:nvSpPr>
        <p:spPr bwMode="auto">
          <a:xfrm>
            <a:off x="8008350" y="4973013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1" name="Freeform 865"/>
          <p:cNvSpPr>
            <a:spLocks/>
          </p:cNvSpPr>
          <p:nvPr/>
        </p:nvSpPr>
        <p:spPr bwMode="auto">
          <a:xfrm>
            <a:off x="8279812" y="4934913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2" name="Freeform 866"/>
          <p:cNvSpPr>
            <a:spLocks/>
          </p:cNvSpPr>
          <p:nvPr/>
        </p:nvSpPr>
        <p:spPr bwMode="auto">
          <a:xfrm>
            <a:off x="8319103" y="464201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3" name="Freeform 867"/>
          <p:cNvSpPr>
            <a:spLocks/>
          </p:cNvSpPr>
          <p:nvPr/>
        </p:nvSpPr>
        <p:spPr bwMode="auto">
          <a:xfrm>
            <a:off x="8542940" y="4574153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4" name="Freeform 868"/>
          <p:cNvSpPr>
            <a:spLocks/>
          </p:cNvSpPr>
          <p:nvPr/>
        </p:nvSpPr>
        <p:spPr bwMode="auto">
          <a:xfrm>
            <a:off x="8966802" y="4638448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5" name="Freeform 869"/>
          <p:cNvSpPr>
            <a:spLocks/>
          </p:cNvSpPr>
          <p:nvPr/>
        </p:nvSpPr>
        <p:spPr bwMode="auto">
          <a:xfrm>
            <a:off x="5616383" y="492181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6" name="Freeform 870"/>
          <p:cNvSpPr>
            <a:spLocks/>
          </p:cNvSpPr>
          <p:nvPr/>
        </p:nvSpPr>
        <p:spPr bwMode="auto">
          <a:xfrm>
            <a:off x="5444933" y="4678928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7" name="Freeform 871"/>
          <p:cNvSpPr>
            <a:spLocks/>
          </p:cNvSpPr>
          <p:nvPr/>
        </p:nvSpPr>
        <p:spPr bwMode="auto">
          <a:xfrm>
            <a:off x="5783071" y="5113506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8" name="Freeform 872"/>
          <p:cNvSpPr>
            <a:spLocks/>
          </p:cNvSpPr>
          <p:nvPr/>
        </p:nvSpPr>
        <p:spPr bwMode="auto">
          <a:xfrm>
            <a:off x="5219905" y="4746794"/>
            <a:ext cx="182166" cy="515541"/>
          </a:xfrm>
          <a:custGeom>
            <a:avLst/>
            <a:gdLst>
              <a:gd name="T0" fmla="*/ 139 w 254"/>
              <a:gd name="T1" fmla="*/ 387 h 722"/>
              <a:gd name="T2" fmla="*/ 125 w 254"/>
              <a:gd name="T3" fmla="*/ 363 h 722"/>
              <a:gd name="T4" fmla="*/ 123 w 254"/>
              <a:gd name="T5" fmla="*/ 360 h 722"/>
              <a:gd name="T6" fmla="*/ 123 w 254"/>
              <a:gd name="T7" fmla="*/ 359 h 722"/>
              <a:gd name="T8" fmla="*/ 123 w 254"/>
              <a:gd name="T9" fmla="*/ 359 h 722"/>
              <a:gd name="T10" fmla="*/ 119 w 254"/>
              <a:gd name="T11" fmla="*/ 348 h 722"/>
              <a:gd name="T12" fmla="*/ 110 w 254"/>
              <a:gd name="T13" fmla="*/ 323 h 722"/>
              <a:gd name="T14" fmla="*/ 110 w 254"/>
              <a:gd name="T15" fmla="*/ 322 h 722"/>
              <a:gd name="T16" fmla="*/ 110 w 254"/>
              <a:gd name="T17" fmla="*/ 320 h 722"/>
              <a:gd name="T18" fmla="*/ 109 w 254"/>
              <a:gd name="T19" fmla="*/ 310 h 722"/>
              <a:gd name="T20" fmla="*/ 108 w 254"/>
              <a:gd name="T21" fmla="*/ 289 h 722"/>
              <a:gd name="T22" fmla="*/ 107 w 254"/>
              <a:gd name="T23" fmla="*/ 257 h 722"/>
              <a:gd name="T24" fmla="*/ 86 w 254"/>
              <a:gd name="T25" fmla="*/ 189 h 722"/>
              <a:gd name="T26" fmla="*/ 12 w 254"/>
              <a:gd name="T27" fmla="*/ 21 h 722"/>
              <a:gd name="T28" fmla="*/ 4 w 254"/>
              <a:gd name="T29" fmla="*/ 23 h 722"/>
              <a:gd name="T30" fmla="*/ 132 w 254"/>
              <a:gd name="T31" fmla="*/ 500 h 722"/>
              <a:gd name="T32" fmla="*/ 187 w 254"/>
              <a:gd name="T33" fmla="*/ 684 h 722"/>
              <a:gd name="T34" fmla="*/ 228 w 254"/>
              <a:gd name="T35" fmla="*/ 722 h 722"/>
              <a:gd name="T36" fmla="*/ 252 w 254"/>
              <a:gd name="T37" fmla="*/ 714 h 722"/>
              <a:gd name="T38" fmla="*/ 248 w 254"/>
              <a:gd name="T39" fmla="*/ 706 h 722"/>
              <a:gd name="T40" fmla="*/ 182 w 254"/>
              <a:gd name="T41" fmla="*/ 544 h 722"/>
              <a:gd name="T42" fmla="*/ 139 w 254"/>
              <a:gd name="T43" fmla="*/ 387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4" h="722">
                <a:moveTo>
                  <a:pt x="139" y="387"/>
                </a:moveTo>
                <a:cubicBezTo>
                  <a:pt x="134" y="377"/>
                  <a:pt x="129" y="371"/>
                  <a:pt x="125" y="363"/>
                </a:cubicBezTo>
                <a:cubicBezTo>
                  <a:pt x="123" y="360"/>
                  <a:pt x="123" y="360"/>
                  <a:pt x="123" y="360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4" y="363"/>
                  <a:pt x="119" y="348"/>
                </a:cubicBezTo>
                <a:cubicBezTo>
                  <a:pt x="114" y="334"/>
                  <a:pt x="110" y="323"/>
                  <a:pt x="110" y="323"/>
                </a:cubicBezTo>
                <a:cubicBezTo>
                  <a:pt x="110" y="322"/>
                  <a:pt x="110" y="322"/>
                  <a:pt x="110" y="322"/>
                </a:cubicBezTo>
                <a:cubicBezTo>
                  <a:pt x="110" y="320"/>
                  <a:pt x="110" y="320"/>
                  <a:pt x="110" y="320"/>
                </a:cubicBezTo>
                <a:cubicBezTo>
                  <a:pt x="109" y="310"/>
                  <a:pt x="109" y="310"/>
                  <a:pt x="109" y="310"/>
                </a:cubicBezTo>
                <a:cubicBezTo>
                  <a:pt x="108" y="289"/>
                  <a:pt x="108" y="289"/>
                  <a:pt x="108" y="289"/>
                </a:cubicBezTo>
                <a:cubicBezTo>
                  <a:pt x="108" y="289"/>
                  <a:pt x="108" y="275"/>
                  <a:pt x="107" y="257"/>
                </a:cubicBezTo>
                <a:cubicBezTo>
                  <a:pt x="106" y="239"/>
                  <a:pt x="96" y="208"/>
                  <a:pt x="86" y="189"/>
                </a:cubicBezTo>
                <a:cubicBezTo>
                  <a:pt x="59" y="134"/>
                  <a:pt x="33" y="79"/>
                  <a:pt x="12" y="21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90"/>
                  <a:pt x="89" y="347"/>
                  <a:pt x="132" y="500"/>
                </a:cubicBezTo>
                <a:cubicBezTo>
                  <a:pt x="149" y="560"/>
                  <a:pt x="167" y="622"/>
                  <a:pt x="187" y="684"/>
                </a:cubicBezTo>
                <a:cubicBezTo>
                  <a:pt x="194" y="705"/>
                  <a:pt x="212" y="722"/>
                  <a:pt x="228" y="722"/>
                </a:cubicBezTo>
                <a:cubicBezTo>
                  <a:pt x="243" y="722"/>
                  <a:pt x="254" y="718"/>
                  <a:pt x="252" y="714"/>
                </a:cubicBezTo>
                <a:cubicBezTo>
                  <a:pt x="248" y="706"/>
                  <a:pt x="248" y="706"/>
                  <a:pt x="248" y="706"/>
                </a:cubicBezTo>
                <a:cubicBezTo>
                  <a:pt x="224" y="653"/>
                  <a:pt x="201" y="599"/>
                  <a:pt x="182" y="544"/>
                </a:cubicBezTo>
                <a:cubicBezTo>
                  <a:pt x="159" y="488"/>
                  <a:pt x="156" y="422"/>
                  <a:pt x="139" y="38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9" name="Freeform 873"/>
          <p:cNvSpPr>
            <a:spLocks/>
          </p:cNvSpPr>
          <p:nvPr/>
        </p:nvSpPr>
        <p:spPr bwMode="auto">
          <a:xfrm>
            <a:off x="5784262" y="4586060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0" name="Freeform 874"/>
          <p:cNvSpPr>
            <a:spLocks/>
          </p:cNvSpPr>
          <p:nvPr/>
        </p:nvSpPr>
        <p:spPr bwMode="auto">
          <a:xfrm>
            <a:off x="6329568" y="4871810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1" name="Freeform 875"/>
          <p:cNvSpPr>
            <a:spLocks/>
          </p:cNvSpPr>
          <p:nvPr/>
        </p:nvSpPr>
        <p:spPr bwMode="auto">
          <a:xfrm>
            <a:off x="7177293" y="4750366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2" name="Freeform 876"/>
          <p:cNvSpPr>
            <a:spLocks/>
          </p:cNvSpPr>
          <p:nvPr/>
        </p:nvSpPr>
        <p:spPr bwMode="auto">
          <a:xfrm>
            <a:off x="7808325" y="4606300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3" name="Freeform 877"/>
          <p:cNvSpPr>
            <a:spLocks/>
          </p:cNvSpPr>
          <p:nvPr/>
        </p:nvSpPr>
        <p:spPr bwMode="auto">
          <a:xfrm>
            <a:off x="7841662" y="4990872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4" name="Freeform 878"/>
          <p:cNvSpPr>
            <a:spLocks/>
          </p:cNvSpPr>
          <p:nvPr/>
        </p:nvSpPr>
        <p:spPr bwMode="auto">
          <a:xfrm>
            <a:off x="8329818" y="4714647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5" name="Freeform 879"/>
          <p:cNvSpPr>
            <a:spLocks/>
          </p:cNvSpPr>
          <p:nvPr/>
        </p:nvSpPr>
        <p:spPr bwMode="auto">
          <a:xfrm>
            <a:off x="8647714" y="4536054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6" name="Freeform 880"/>
          <p:cNvSpPr>
            <a:spLocks/>
          </p:cNvSpPr>
          <p:nvPr/>
        </p:nvSpPr>
        <p:spPr bwMode="auto">
          <a:xfrm>
            <a:off x="8638190" y="4878954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7" name="Freeform 881"/>
          <p:cNvSpPr>
            <a:spLocks/>
          </p:cNvSpPr>
          <p:nvPr/>
        </p:nvSpPr>
        <p:spPr bwMode="auto">
          <a:xfrm>
            <a:off x="9045383" y="4722981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8" name="Freeform 882"/>
          <p:cNvSpPr>
            <a:spLocks/>
          </p:cNvSpPr>
          <p:nvPr/>
        </p:nvSpPr>
        <p:spPr bwMode="auto">
          <a:xfrm>
            <a:off x="5544946" y="4775369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9" name="Freeform 883"/>
          <p:cNvSpPr>
            <a:spLocks/>
          </p:cNvSpPr>
          <p:nvPr/>
        </p:nvSpPr>
        <p:spPr bwMode="auto">
          <a:xfrm>
            <a:off x="5787834" y="5156369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0" name="Freeform 884"/>
          <p:cNvSpPr>
            <a:spLocks/>
          </p:cNvSpPr>
          <p:nvPr/>
        </p:nvSpPr>
        <p:spPr bwMode="auto">
          <a:xfrm>
            <a:off x="5656864" y="4357459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1" name="Freeform 885"/>
          <p:cNvSpPr>
            <a:spLocks/>
          </p:cNvSpPr>
          <p:nvPr/>
        </p:nvSpPr>
        <p:spPr bwMode="auto">
          <a:xfrm>
            <a:off x="5273483" y="4558675"/>
            <a:ext cx="138113" cy="703660"/>
          </a:xfrm>
          <a:custGeom>
            <a:avLst/>
            <a:gdLst>
              <a:gd name="T0" fmla="*/ 141 w 193"/>
              <a:gd name="T1" fmla="*/ 535 h 986"/>
              <a:gd name="T2" fmla="*/ 9 w 193"/>
              <a:gd name="T3" fmla="*/ 21 h 986"/>
              <a:gd name="T4" fmla="*/ 1 w 193"/>
              <a:gd name="T5" fmla="*/ 23 h 986"/>
              <a:gd name="T6" fmla="*/ 19 w 193"/>
              <a:gd name="T7" fmla="*/ 310 h 986"/>
              <a:gd name="T8" fmla="*/ 30 w 193"/>
              <a:gd name="T9" fmla="*/ 473 h 986"/>
              <a:gd name="T10" fmla="*/ 31 w 193"/>
              <a:gd name="T11" fmla="*/ 488 h 986"/>
              <a:gd name="T12" fmla="*/ 34 w 193"/>
              <a:gd name="T13" fmla="*/ 553 h 986"/>
              <a:gd name="T14" fmla="*/ 35 w 193"/>
              <a:gd name="T15" fmla="*/ 574 h 986"/>
              <a:gd name="T16" fmla="*/ 36 w 193"/>
              <a:gd name="T17" fmla="*/ 584 h 986"/>
              <a:gd name="T18" fmla="*/ 36 w 193"/>
              <a:gd name="T19" fmla="*/ 586 h 986"/>
              <a:gd name="T20" fmla="*/ 36 w 193"/>
              <a:gd name="T21" fmla="*/ 587 h 986"/>
              <a:gd name="T22" fmla="*/ 45 w 193"/>
              <a:gd name="T23" fmla="*/ 612 h 986"/>
              <a:gd name="T24" fmla="*/ 49 w 193"/>
              <a:gd name="T25" fmla="*/ 623 h 986"/>
              <a:gd name="T26" fmla="*/ 49 w 193"/>
              <a:gd name="T27" fmla="*/ 623 h 986"/>
              <a:gd name="T28" fmla="*/ 49 w 193"/>
              <a:gd name="T29" fmla="*/ 624 h 986"/>
              <a:gd name="T30" fmla="*/ 51 w 193"/>
              <a:gd name="T31" fmla="*/ 627 h 986"/>
              <a:gd name="T32" fmla="*/ 65 w 193"/>
              <a:gd name="T33" fmla="*/ 651 h 986"/>
              <a:gd name="T34" fmla="*/ 108 w 193"/>
              <a:gd name="T35" fmla="*/ 808 h 986"/>
              <a:gd name="T36" fmla="*/ 174 w 193"/>
              <a:gd name="T37" fmla="*/ 970 h 986"/>
              <a:gd name="T38" fmla="*/ 178 w 193"/>
              <a:gd name="T39" fmla="*/ 978 h 986"/>
              <a:gd name="T40" fmla="*/ 187 w 193"/>
              <a:gd name="T41" fmla="*/ 986 h 986"/>
              <a:gd name="T42" fmla="*/ 191 w 193"/>
              <a:gd name="T43" fmla="*/ 946 h 986"/>
              <a:gd name="T44" fmla="*/ 186 w 193"/>
              <a:gd name="T45" fmla="*/ 884 h 986"/>
              <a:gd name="T46" fmla="*/ 159 w 193"/>
              <a:gd name="T47" fmla="*/ 612 h 986"/>
              <a:gd name="T48" fmla="*/ 141 w 193"/>
              <a:gd name="T49" fmla="*/ 535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3" h="986">
                <a:moveTo>
                  <a:pt x="141" y="535"/>
                </a:moveTo>
                <a:cubicBezTo>
                  <a:pt x="81" y="366"/>
                  <a:pt x="53" y="194"/>
                  <a:pt x="9" y="21"/>
                </a:cubicBezTo>
                <a:cubicBezTo>
                  <a:pt x="4" y="0"/>
                  <a:pt x="0" y="1"/>
                  <a:pt x="1" y="23"/>
                </a:cubicBezTo>
                <a:cubicBezTo>
                  <a:pt x="6" y="119"/>
                  <a:pt x="12" y="215"/>
                  <a:pt x="19" y="310"/>
                </a:cubicBezTo>
                <a:cubicBezTo>
                  <a:pt x="23" y="364"/>
                  <a:pt x="27" y="419"/>
                  <a:pt x="30" y="473"/>
                </a:cubicBezTo>
                <a:cubicBezTo>
                  <a:pt x="31" y="488"/>
                  <a:pt x="31" y="488"/>
                  <a:pt x="31" y="488"/>
                </a:cubicBezTo>
                <a:cubicBezTo>
                  <a:pt x="34" y="553"/>
                  <a:pt x="34" y="553"/>
                  <a:pt x="34" y="553"/>
                </a:cubicBezTo>
                <a:cubicBezTo>
                  <a:pt x="35" y="574"/>
                  <a:pt x="35" y="574"/>
                  <a:pt x="35" y="574"/>
                </a:cubicBezTo>
                <a:cubicBezTo>
                  <a:pt x="36" y="584"/>
                  <a:pt x="36" y="584"/>
                  <a:pt x="36" y="584"/>
                </a:cubicBezTo>
                <a:cubicBezTo>
                  <a:pt x="36" y="586"/>
                  <a:pt x="36" y="586"/>
                  <a:pt x="36" y="586"/>
                </a:cubicBezTo>
                <a:cubicBezTo>
                  <a:pt x="36" y="586"/>
                  <a:pt x="36" y="586"/>
                  <a:pt x="36" y="587"/>
                </a:cubicBezTo>
                <a:cubicBezTo>
                  <a:pt x="36" y="587"/>
                  <a:pt x="40" y="598"/>
                  <a:pt x="45" y="612"/>
                </a:cubicBezTo>
                <a:cubicBezTo>
                  <a:pt x="50" y="627"/>
                  <a:pt x="49" y="623"/>
                  <a:pt x="49" y="623"/>
                </a:cubicBezTo>
                <a:cubicBezTo>
                  <a:pt x="49" y="623"/>
                  <a:pt x="49" y="623"/>
                  <a:pt x="49" y="623"/>
                </a:cubicBezTo>
                <a:cubicBezTo>
                  <a:pt x="49" y="624"/>
                  <a:pt x="49" y="624"/>
                  <a:pt x="49" y="624"/>
                </a:cubicBezTo>
                <a:cubicBezTo>
                  <a:pt x="51" y="627"/>
                  <a:pt x="51" y="627"/>
                  <a:pt x="51" y="627"/>
                </a:cubicBezTo>
                <a:cubicBezTo>
                  <a:pt x="55" y="635"/>
                  <a:pt x="60" y="641"/>
                  <a:pt x="65" y="651"/>
                </a:cubicBezTo>
                <a:cubicBezTo>
                  <a:pt x="82" y="686"/>
                  <a:pt x="85" y="752"/>
                  <a:pt x="108" y="808"/>
                </a:cubicBezTo>
                <a:cubicBezTo>
                  <a:pt x="127" y="863"/>
                  <a:pt x="150" y="917"/>
                  <a:pt x="174" y="970"/>
                </a:cubicBezTo>
                <a:cubicBezTo>
                  <a:pt x="174" y="970"/>
                  <a:pt x="176" y="973"/>
                  <a:pt x="178" y="978"/>
                </a:cubicBezTo>
                <a:cubicBezTo>
                  <a:pt x="180" y="982"/>
                  <a:pt x="184" y="986"/>
                  <a:pt x="187" y="986"/>
                </a:cubicBezTo>
                <a:cubicBezTo>
                  <a:pt x="191" y="986"/>
                  <a:pt x="193" y="968"/>
                  <a:pt x="191" y="946"/>
                </a:cubicBezTo>
                <a:cubicBezTo>
                  <a:pt x="190" y="924"/>
                  <a:pt x="188" y="904"/>
                  <a:pt x="186" y="884"/>
                </a:cubicBezTo>
                <a:cubicBezTo>
                  <a:pt x="175" y="792"/>
                  <a:pt x="169" y="701"/>
                  <a:pt x="159" y="612"/>
                </a:cubicBezTo>
                <a:cubicBezTo>
                  <a:pt x="157" y="590"/>
                  <a:pt x="148" y="556"/>
                  <a:pt x="141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2" name="Freeform 886"/>
          <p:cNvSpPr>
            <a:spLocks/>
          </p:cNvSpPr>
          <p:nvPr/>
        </p:nvSpPr>
        <p:spPr bwMode="auto">
          <a:xfrm>
            <a:off x="6275989" y="4536054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3" name="Freeform 887"/>
          <p:cNvSpPr>
            <a:spLocks/>
          </p:cNvSpPr>
          <p:nvPr/>
        </p:nvSpPr>
        <p:spPr bwMode="auto">
          <a:xfrm>
            <a:off x="7463043" y="4564629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4" name="Freeform 888"/>
          <p:cNvSpPr>
            <a:spLocks/>
          </p:cNvSpPr>
          <p:nvPr/>
        </p:nvSpPr>
        <p:spPr bwMode="auto">
          <a:xfrm>
            <a:off x="7283259" y="478013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5" name="Freeform 889"/>
          <p:cNvSpPr>
            <a:spLocks/>
          </p:cNvSpPr>
          <p:nvPr/>
        </p:nvSpPr>
        <p:spPr bwMode="auto">
          <a:xfrm>
            <a:off x="7407084" y="5218281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6" name="Freeform 890"/>
          <p:cNvSpPr>
            <a:spLocks/>
          </p:cNvSpPr>
          <p:nvPr/>
        </p:nvSpPr>
        <p:spPr bwMode="auto">
          <a:xfrm>
            <a:off x="7679737" y="4690835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7" name="Freeform 891"/>
          <p:cNvSpPr>
            <a:spLocks/>
          </p:cNvSpPr>
          <p:nvPr/>
        </p:nvSpPr>
        <p:spPr bwMode="auto">
          <a:xfrm>
            <a:off x="8105980" y="4533672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8" name="Freeform 892"/>
          <p:cNvSpPr>
            <a:spLocks/>
          </p:cNvSpPr>
          <p:nvPr/>
        </p:nvSpPr>
        <p:spPr bwMode="auto">
          <a:xfrm>
            <a:off x="8091694" y="4589632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9" name="Freeform 893"/>
          <p:cNvSpPr>
            <a:spLocks/>
          </p:cNvSpPr>
          <p:nvPr/>
        </p:nvSpPr>
        <p:spPr bwMode="auto">
          <a:xfrm>
            <a:off x="8072643" y="5102791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0" name="Freeform 894"/>
          <p:cNvSpPr>
            <a:spLocks/>
          </p:cNvSpPr>
          <p:nvPr/>
        </p:nvSpPr>
        <p:spPr bwMode="auto">
          <a:xfrm>
            <a:off x="8567943" y="4633685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1" name="Freeform 895"/>
          <p:cNvSpPr>
            <a:spLocks/>
          </p:cNvSpPr>
          <p:nvPr/>
        </p:nvSpPr>
        <p:spPr bwMode="auto">
          <a:xfrm>
            <a:off x="8756062" y="4769416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2" name="Freeform 896"/>
          <p:cNvSpPr>
            <a:spLocks/>
          </p:cNvSpPr>
          <p:nvPr/>
        </p:nvSpPr>
        <p:spPr bwMode="auto">
          <a:xfrm>
            <a:off x="6384337" y="4837281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3" name="Freeform 897"/>
          <p:cNvSpPr>
            <a:spLocks/>
          </p:cNvSpPr>
          <p:nvPr/>
        </p:nvSpPr>
        <p:spPr bwMode="auto">
          <a:xfrm>
            <a:off x="6651037" y="4937294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4" name="Freeform 898"/>
          <p:cNvSpPr>
            <a:spLocks/>
          </p:cNvSpPr>
          <p:nvPr/>
        </p:nvSpPr>
        <p:spPr bwMode="auto">
          <a:xfrm>
            <a:off x="7189199" y="4949200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5" name="Freeform 899"/>
          <p:cNvSpPr>
            <a:spLocks/>
          </p:cNvSpPr>
          <p:nvPr/>
        </p:nvSpPr>
        <p:spPr bwMode="auto">
          <a:xfrm>
            <a:off x="6203362" y="5227806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6" name="Freeform 900"/>
          <p:cNvSpPr>
            <a:spLocks/>
          </p:cNvSpPr>
          <p:nvPr/>
        </p:nvSpPr>
        <p:spPr bwMode="auto">
          <a:xfrm>
            <a:off x="6104540" y="4961106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7" name="Freeform 901"/>
          <p:cNvSpPr>
            <a:spLocks/>
          </p:cNvSpPr>
          <p:nvPr/>
        </p:nvSpPr>
        <p:spPr bwMode="auto">
          <a:xfrm>
            <a:off x="5889037" y="4453900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8" name="Freeform 902"/>
          <p:cNvSpPr>
            <a:spLocks/>
          </p:cNvSpPr>
          <p:nvPr/>
        </p:nvSpPr>
        <p:spPr bwMode="auto">
          <a:xfrm>
            <a:off x="5914040" y="4627731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9" name="Freeform 903"/>
          <p:cNvSpPr>
            <a:spLocks/>
          </p:cNvSpPr>
          <p:nvPr/>
        </p:nvSpPr>
        <p:spPr bwMode="auto">
          <a:xfrm>
            <a:off x="5690202" y="4842044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0" name="Freeform 904"/>
          <p:cNvSpPr>
            <a:spLocks/>
          </p:cNvSpPr>
          <p:nvPr/>
        </p:nvSpPr>
        <p:spPr bwMode="auto">
          <a:xfrm>
            <a:off x="5366352" y="4475331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1" name="Freeform 905"/>
          <p:cNvSpPr>
            <a:spLocks/>
          </p:cNvSpPr>
          <p:nvPr/>
        </p:nvSpPr>
        <p:spPr bwMode="auto">
          <a:xfrm>
            <a:off x="8157178" y="4696788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2" name="Freeform 906"/>
          <p:cNvSpPr>
            <a:spLocks/>
          </p:cNvSpPr>
          <p:nvPr/>
        </p:nvSpPr>
        <p:spPr bwMode="auto">
          <a:xfrm>
            <a:off x="7914290" y="4715838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3" name="Freeform 907"/>
          <p:cNvSpPr>
            <a:spLocks/>
          </p:cNvSpPr>
          <p:nvPr/>
        </p:nvSpPr>
        <p:spPr bwMode="auto">
          <a:xfrm>
            <a:off x="8925130" y="4905148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4" name="Freeform 908"/>
          <p:cNvSpPr>
            <a:spLocks/>
          </p:cNvSpPr>
          <p:nvPr/>
        </p:nvSpPr>
        <p:spPr bwMode="auto">
          <a:xfrm>
            <a:off x="8881077" y="4539625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5" name="Freeform 909"/>
          <p:cNvSpPr>
            <a:spLocks/>
          </p:cNvSpPr>
          <p:nvPr/>
        </p:nvSpPr>
        <p:spPr bwMode="auto">
          <a:xfrm>
            <a:off x="8858456" y="4721791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6" name="Freeform 910"/>
          <p:cNvSpPr>
            <a:spLocks/>
          </p:cNvSpPr>
          <p:nvPr/>
        </p:nvSpPr>
        <p:spPr bwMode="auto">
          <a:xfrm>
            <a:off x="8472694" y="4700360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7" name="Freeform 911"/>
          <p:cNvSpPr>
            <a:spLocks/>
          </p:cNvSpPr>
          <p:nvPr/>
        </p:nvSpPr>
        <p:spPr bwMode="auto">
          <a:xfrm>
            <a:off x="8938227" y="4692025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8" name="Freeform 912"/>
          <p:cNvSpPr>
            <a:spLocks/>
          </p:cNvSpPr>
          <p:nvPr/>
        </p:nvSpPr>
        <p:spPr bwMode="auto">
          <a:xfrm>
            <a:off x="8046449" y="4589631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9" name="Freeform 913"/>
          <p:cNvSpPr>
            <a:spLocks/>
          </p:cNvSpPr>
          <p:nvPr/>
        </p:nvSpPr>
        <p:spPr bwMode="auto">
          <a:xfrm>
            <a:off x="7074899" y="4831329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0" name="Freeform 914"/>
          <p:cNvSpPr>
            <a:spLocks/>
          </p:cNvSpPr>
          <p:nvPr/>
        </p:nvSpPr>
        <p:spPr bwMode="auto">
          <a:xfrm>
            <a:off x="6865349" y="4462235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1" name="Freeform 915"/>
          <p:cNvSpPr>
            <a:spLocks/>
          </p:cNvSpPr>
          <p:nvPr/>
        </p:nvSpPr>
        <p:spPr bwMode="auto">
          <a:xfrm>
            <a:off x="7627349" y="5042069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2" name="Freeform 916"/>
          <p:cNvSpPr>
            <a:spLocks/>
          </p:cNvSpPr>
          <p:nvPr/>
        </p:nvSpPr>
        <p:spPr bwMode="auto">
          <a:xfrm>
            <a:off x="6085490" y="4764654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3" name="Freeform 917"/>
          <p:cNvSpPr>
            <a:spLocks/>
          </p:cNvSpPr>
          <p:nvPr/>
        </p:nvSpPr>
        <p:spPr bwMode="auto">
          <a:xfrm>
            <a:off x="7293974" y="4869429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4" name="Freeform 918"/>
          <p:cNvSpPr>
            <a:spLocks/>
          </p:cNvSpPr>
          <p:nvPr/>
        </p:nvSpPr>
        <p:spPr bwMode="auto">
          <a:xfrm>
            <a:off x="8209564" y="4680119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5" name="Freeform 919"/>
          <p:cNvSpPr>
            <a:spLocks/>
          </p:cNvSpPr>
          <p:nvPr/>
        </p:nvSpPr>
        <p:spPr bwMode="auto">
          <a:xfrm>
            <a:off x="7842852" y="4646781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6" name="Freeform 920"/>
          <p:cNvSpPr>
            <a:spLocks/>
          </p:cNvSpPr>
          <p:nvPr/>
        </p:nvSpPr>
        <p:spPr bwMode="auto">
          <a:xfrm>
            <a:off x="8812021" y="4502716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7" name="Freeform 921"/>
          <p:cNvSpPr>
            <a:spLocks/>
          </p:cNvSpPr>
          <p:nvPr/>
        </p:nvSpPr>
        <p:spPr bwMode="auto">
          <a:xfrm>
            <a:off x="5853318" y="4506288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8" name="Freeform 851"/>
          <p:cNvSpPr>
            <a:spLocks/>
          </p:cNvSpPr>
          <p:nvPr/>
        </p:nvSpPr>
        <p:spPr bwMode="auto">
          <a:xfrm>
            <a:off x="5021786" y="4812279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9" name="Freeform 852"/>
          <p:cNvSpPr>
            <a:spLocks/>
          </p:cNvSpPr>
          <p:nvPr/>
        </p:nvSpPr>
        <p:spPr bwMode="auto">
          <a:xfrm>
            <a:off x="5111083" y="448961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0" name="Freeform 853"/>
          <p:cNvSpPr>
            <a:spLocks/>
          </p:cNvSpPr>
          <p:nvPr/>
        </p:nvSpPr>
        <p:spPr bwMode="auto">
          <a:xfrm>
            <a:off x="5430171" y="4853950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1" name="Freeform 854"/>
          <p:cNvSpPr>
            <a:spLocks/>
          </p:cNvSpPr>
          <p:nvPr/>
        </p:nvSpPr>
        <p:spPr bwMode="auto">
          <a:xfrm>
            <a:off x="5487321" y="4643210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2" name="Freeform 865"/>
          <p:cNvSpPr>
            <a:spLocks/>
          </p:cNvSpPr>
          <p:nvPr/>
        </p:nvSpPr>
        <p:spPr bwMode="auto">
          <a:xfrm>
            <a:off x="4876530" y="4934913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3" name="Freeform 866"/>
          <p:cNvSpPr>
            <a:spLocks/>
          </p:cNvSpPr>
          <p:nvPr/>
        </p:nvSpPr>
        <p:spPr bwMode="auto">
          <a:xfrm>
            <a:off x="4915821" y="464201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4" name="Freeform 867"/>
          <p:cNvSpPr>
            <a:spLocks/>
          </p:cNvSpPr>
          <p:nvPr/>
        </p:nvSpPr>
        <p:spPr bwMode="auto">
          <a:xfrm>
            <a:off x="5139658" y="4574153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5" name="Freeform 868"/>
          <p:cNvSpPr>
            <a:spLocks/>
          </p:cNvSpPr>
          <p:nvPr/>
        </p:nvSpPr>
        <p:spPr bwMode="auto">
          <a:xfrm>
            <a:off x="5563521" y="4638448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6" name="Freeform 878"/>
          <p:cNvSpPr>
            <a:spLocks/>
          </p:cNvSpPr>
          <p:nvPr/>
        </p:nvSpPr>
        <p:spPr bwMode="auto">
          <a:xfrm>
            <a:off x="4926536" y="4714647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7" name="Freeform 879"/>
          <p:cNvSpPr>
            <a:spLocks/>
          </p:cNvSpPr>
          <p:nvPr/>
        </p:nvSpPr>
        <p:spPr bwMode="auto">
          <a:xfrm>
            <a:off x="5244433" y="4536054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8" name="Freeform 880"/>
          <p:cNvSpPr>
            <a:spLocks/>
          </p:cNvSpPr>
          <p:nvPr/>
        </p:nvSpPr>
        <p:spPr bwMode="auto">
          <a:xfrm>
            <a:off x="5234908" y="4878954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9" name="Freeform 881"/>
          <p:cNvSpPr>
            <a:spLocks/>
          </p:cNvSpPr>
          <p:nvPr/>
        </p:nvSpPr>
        <p:spPr bwMode="auto">
          <a:xfrm>
            <a:off x="5642101" y="4722981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0" name="Freeform 894"/>
          <p:cNvSpPr>
            <a:spLocks/>
          </p:cNvSpPr>
          <p:nvPr/>
        </p:nvSpPr>
        <p:spPr bwMode="auto">
          <a:xfrm>
            <a:off x="5164661" y="4633685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1" name="Freeform 895"/>
          <p:cNvSpPr>
            <a:spLocks/>
          </p:cNvSpPr>
          <p:nvPr/>
        </p:nvSpPr>
        <p:spPr bwMode="auto">
          <a:xfrm>
            <a:off x="5352780" y="4769416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2" name="Freeform 907"/>
          <p:cNvSpPr>
            <a:spLocks/>
          </p:cNvSpPr>
          <p:nvPr/>
        </p:nvSpPr>
        <p:spPr bwMode="auto">
          <a:xfrm>
            <a:off x="5521849" y="4905148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3" name="Freeform 908"/>
          <p:cNvSpPr>
            <a:spLocks/>
          </p:cNvSpPr>
          <p:nvPr/>
        </p:nvSpPr>
        <p:spPr bwMode="auto">
          <a:xfrm>
            <a:off x="5477795" y="4539625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4" name="Freeform 909"/>
          <p:cNvSpPr>
            <a:spLocks/>
          </p:cNvSpPr>
          <p:nvPr/>
        </p:nvSpPr>
        <p:spPr bwMode="auto">
          <a:xfrm>
            <a:off x="5455174" y="4721791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5" name="Freeform 910"/>
          <p:cNvSpPr>
            <a:spLocks/>
          </p:cNvSpPr>
          <p:nvPr/>
        </p:nvSpPr>
        <p:spPr bwMode="auto">
          <a:xfrm>
            <a:off x="5069412" y="4700360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6" name="Freeform 911"/>
          <p:cNvSpPr>
            <a:spLocks/>
          </p:cNvSpPr>
          <p:nvPr/>
        </p:nvSpPr>
        <p:spPr bwMode="auto">
          <a:xfrm>
            <a:off x="5534946" y="4692025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7" name="Freeform 920"/>
          <p:cNvSpPr>
            <a:spLocks/>
          </p:cNvSpPr>
          <p:nvPr/>
        </p:nvSpPr>
        <p:spPr bwMode="auto">
          <a:xfrm>
            <a:off x="5408740" y="4502716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8" name="Freeform 921"/>
          <p:cNvSpPr>
            <a:spLocks/>
          </p:cNvSpPr>
          <p:nvPr/>
        </p:nvSpPr>
        <p:spPr bwMode="auto">
          <a:xfrm>
            <a:off x="2450036" y="4506288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9" name="Freeform 868"/>
          <p:cNvSpPr>
            <a:spLocks/>
          </p:cNvSpPr>
          <p:nvPr/>
        </p:nvSpPr>
        <p:spPr bwMode="auto">
          <a:xfrm>
            <a:off x="2080197" y="4638448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0" name="Freeform 881"/>
          <p:cNvSpPr>
            <a:spLocks/>
          </p:cNvSpPr>
          <p:nvPr/>
        </p:nvSpPr>
        <p:spPr bwMode="auto">
          <a:xfrm>
            <a:off x="2158778" y="4722981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1" name="Freeform 911"/>
          <p:cNvSpPr>
            <a:spLocks/>
          </p:cNvSpPr>
          <p:nvPr/>
        </p:nvSpPr>
        <p:spPr bwMode="auto">
          <a:xfrm>
            <a:off x="2051622" y="4692025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675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451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4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47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602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6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336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622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225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679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73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64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15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637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99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55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47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65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73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347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62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4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63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59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293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464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499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647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362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78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8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43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116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434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19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45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9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434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62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377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378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6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431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442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364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2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474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56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493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429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8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373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302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82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26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403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414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454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21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632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123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324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372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67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367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64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391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32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418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612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235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647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486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386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108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69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224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283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208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2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239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266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302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237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46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412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679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307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144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63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439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58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26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607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93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418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668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216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184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3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59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425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674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416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236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222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95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373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263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66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404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48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332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262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63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282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39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44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115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291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264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236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453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316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92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83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299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475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657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389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126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623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267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666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389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353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415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699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495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54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457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648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43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352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361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669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604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488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396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125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435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268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424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423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499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432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29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323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48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493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13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385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383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629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344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2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8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603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228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401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211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256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38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74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271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646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45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419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249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298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458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696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443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473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427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36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689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491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29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197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21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138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349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149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97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67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328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688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53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311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31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286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75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479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122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23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424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5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344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3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644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34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313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47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28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268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274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44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61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237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423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153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472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7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617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245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207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497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16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431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32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313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461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211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273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367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74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69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356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357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145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415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74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34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198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694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59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147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398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67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342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358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479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653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164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26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308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446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299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112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458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482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369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635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364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69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58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38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283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541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8" presetClass="emph" presetSubtype="0" repeatCount="indefinite" autoRev="1" fill="hold" grpId="1" nodeType="withEffect">
                                  <p:stCondLst>
                                    <p:cond delay="467"/>
                                  </p:stCondLst>
                                  <p:childTnLst>
                                    <p:animRot by="180000">
                                      <p:cBhvr>
                                        <p:cTn id="519" dur="21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0" presetID="8" presetClass="emph" presetSubtype="0" repeatCount="indefinite" autoRev="1" fill="hold" grpId="1" nodeType="withEffect">
                                  <p:stCondLst>
                                    <p:cond delay="492"/>
                                  </p:stCondLst>
                                  <p:childTnLst>
                                    <p:animRot by="180000">
                                      <p:cBhvr>
                                        <p:cTn id="521" dur="24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2" presetID="8" presetClass="emph" presetSubtype="0" repeatCount="indefinite" autoRev="1" fill="hold" grpId="1" nodeType="withEffect">
                                  <p:stCondLst>
                                    <p:cond delay="395"/>
                                  </p:stCondLst>
                                  <p:childTnLst>
                                    <p:animRot by="180000">
                                      <p:cBhvr>
                                        <p:cTn id="523" dur="60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4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525" dur="239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6" presetID="8" presetClass="emph" presetSubtype="0" repeatCount="indefinite" autoRev="1" fill="hold" grpId="1" nodeType="withEffect">
                                  <p:stCondLst>
                                    <p:cond delay="122"/>
                                  </p:stCondLst>
                                  <p:childTnLst>
                                    <p:animRot by="180000">
                                      <p:cBhvr>
                                        <p:cTn id="527" dur="434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8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529" dur="278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0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531" dur="42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2" presetID="8" presetClass="emph" presetSubtype="0" repeatCount="indefinite" autoRev="1" fill="hold" grpId="1" nodeType="withEffect">
                                  <p:stCondLst>
                                    <p:cond delay="55"/>
                                  </p:stCondLst>
                                  <p:childTnLst>
                                    <p:animRot by="180000">
                                      <p:cBhvr>
                                        <p:cTn id="533" dur="38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4" presetID="8" presetClass="emph" presetSubtype="0" repeatCount="indefinite" autoRev="1" fill="hold" grpId="1" nodeType="withEffect">
                                  <p:stCondLst>
                                    <p:cond delay="392"/>
                                  </p:stCondLst>
                                  <p:childTnLst>
                                    <p:animRot by="180000">
                                      <p:cBhvr>
                                        <p:cTn id="535" dur="284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6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537" dur="569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8" presetID="8" presetClass="emph" presetSubtype="0" repeatCount="indefinite" autoRev="1" fill="hold" grpId="1" nodeType="withEffect">
                                  <p:stCondLst>
                                    <p:cond delay="131"/>
                                  </p:stCondLst>
                                  <p:childTnLst>
                                    <p:animRot by="180000">
                                      <p:cBhvr>
                                        <p:cTn id="539" dur="28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0" presetID="8" presetClass="emph" presetSubtype="0" repeatCount="indefinite" autoRev="1" fill="hold" grpId="1" nodeType="withEffect">
                                  <p:stCondLst>
                                    <p:cond delay="252"/>
                                  </p:stCondLst>
                                  <p:childTnLst>
                                    <p:animRot by="180000">
                                      <p:cBhvr>
                                        <p:cTn id="541" dur="22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2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543" dur="369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4" presetID="8" presetClass="emph" presetSubtype="0" repeatCount="indefinite" autoRev="1" fill="hold" grpId="1" nodeType="withEffect">
                                  <p:stCondLst>
                                    <p:cond delay="85"/>
                                  </p:stCondLst>
                                  <p:childTnLst>
                                    <p:animRot by="180000">
                                      <p:cBhvr>
                                        <p:cTn id="545" dur="54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6" presetID="8" presetClass="emph" presetSubtype="0" repeatCount="indefinite" autoRev="1" fill="hold" grpId="1" nodeType="withEffect">
                                  <p:stCondLst>
                                    <p:cond delay="4"/>
                                  </p:stCondLst>
                                  <p:childTnLst>
                                    <p:animRot by="180000">
                                      <p:cBhvr>
                                        <p:cTn id="547" dur="50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8" presetID="8" presetClass="emph" presetSubtype="0" repeatCount="indefinite" autoRev="1" fill="hold" grpId="1" nodeType="withEffect">
                                  <p:stCondLst>
                                    <p:cond delay="295"/>
                                  </p:stCondLst>
                                  <p:childTnLst>
                                    <p:animRot by="180000">
                                      <p:cBhvr>
                                        <p:cTn id="549" dur="688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0" presetID="8" presetClass="emph" presetSubtype="0" repeatCount="indefinite" autoRev="1" fill="hold" grpId="1" nodeType="withEffect">
                                  <p:stCondLst>
                                    <p:cond delay="388"/>
                                  </p:stCondLst>
                                  <p:childTnLst>
                                    <p:animRot by="180000">
                                      <p:cBhvr>
                                        <p:cTn id="551" dur="548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2" presetID="8" presetClass="emph" presetSubtype="0" repeatCount="indefinite" autoRev="1" fill="hold" grpId="1" nodeType="withEffect">
                                  <p:stCondLst>
                                    <p:cond delay="207"/>
                                  </p:stCondLst>
                                  <p:childTnLst>
                                    <p:animRot by="180000">
                                      <p:cBhvr>
                                        <p:cTn id="553" dur="452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4" presetID="8" presetClass="emph" presetSubtype="0" repeatCount="indefinite" autoRev="1" fill="hold" grpId="1" nodeType="withEffect">
                                  <p:stCondLst>
                                    <p:cond delay="219"/>
                                  </p:stCondLst>
                                  <p:childTnLst>
                                    <p:animRot by="180000">
                                      <p:cBhvr>
                                        <p:cTn id="555" dur="305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6" presetID="8" presetClass="emph" presetSubtype="0" repeatCount="indefinite" autoRev="1" fill="hold" grpId="1" nodeType="withEffect">
                                  <p:stCondLst>
                                    <p:cond delay="309"/>
                                  </p:stCondLst>
                                  <p:childTnLst>
                                    <p:animRot by="180000">
                                      <p:cBhvr>
                                        <p:cTn id="557" dur="656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8" presetID="8" presetClass="emph" presetSubtype="0" repeatCount="indefinite" autoRev="1" fill="hold" grpId="1" nodeType="withEffect">
                                  <p:stCondLst>
                                    <p:cond delay="203"/>
                                  </p:stCondLst>
                                  <p:childTnLst>
                                    <p:animRot by="180000">
                                      <p:cBhvr>
                                        <p:cTn id="559" dur="69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0" presetID="8" presetClass="emph" presetSubtype="0" repeatCount="indefinite" autoRev="1" fill="hold" grpId="1" nodeType="withEffect">
                                  <p:stCondLst>
                                    <p:cond delay="260"/>
                                  </p:stCondLst>
                                  <p:childTnLst>
                                    <p:animRot by="180000">
                                      <p:cBhvr>
                                        <p:cTn id="561" dur="605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2" presetID="8" presetClass="emph" presetSubtype="0" repeatCount="indefinite" autoRev="1" fill="hold" grpId="1" nodeType="withEffect">
                                  <p:stCondLst>
                                    <p:cond delay="80"/>
                                  </p:stCondLst>
                                  <p:childTnLst>
                                    <p:animRot by="180000">
                                      <p:cBhvr>
                                        <p:cTn id="563" dur="52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4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565" dur="695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6" presetID="8" presetClass="emph" presetSubtype="0" repeatCount="indefinite" autoRev="1" fill="hold" grpId="1" nodeType="withEffect">
                                  <p:stCondLst>
                                    <p:cond delay="315"/>
                                  </p:stCondLst>
                                  <p:childTnLst>
                                    <p:animRot by="180000">
                                      <p:cBhvr>
                                        <p:cTn id="567" dur="422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8" presetID="8" presetClass="emph" presetSubtype="0" repeatCount="indefinite" autoRev="1" fill="hold" grpId="1" nodeType="withEffect">
                                  <p:stCondLst>
                                    <p:cond delay="115"/>
                                  </p:stCondLst>
                                  <p:childTnLst>
                                    <p:animRot by="180000">
                                      <p:cBhvr>
                                        <p:cTn id="569" dur="639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0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571" dur="376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2" presetID="8" presetClass="emph" presetSubtype="0" repeatCount="indefinite" autoRev="1" fill="hold" grpId="1" nodeType="withEffect">
                                  <p:stCondLst>
                                    <p:cond delay="428"/>
                                  </p:stCondLst>
                                  <p:childTnLst>
                                    <p:animRot by="180000">
                                      <p:cBhvr>
                                        <p:cTn id="573" dur="377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4" presetID="8" presetClass="emph" presetSubtype="0" repeatCount="indefinite" autoRev="1" fill="hold" grpId="1" nodeType="withEffect">
                                  <p:stCondLst>
                                    <p:cond delay="121"/>
                                  </p:stCondLst>
                                  <p:childTnLst>
                                    <p:animRot by="180000">
                                      <p:cBhvr>
                                        <p:cTn id="575" dur="26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6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577" dur="227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8" presetID="8" presetClass="emph" presetSubtype="0" repeatCount="indefinite" autoRev="1" fill="hold" grpId="1" nodeType="withEffect">
                                  <p:stCondLst>
                                    <p:cond delay="453"/>
                                  </p:stCondLst>
                                  <p:childTnLst>
                                    <p:animRot by="180000">
                                      <p:cBhvr>
                                        <p:cTn id="579" dur="239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0" presetID="8" presetClass="emph" presetSubtype="0" repeatCount="indefinite" autoRev="1" fill="hold" grpId="1" nodeType="withEffect">
                                  <p:stCondLst>
                                    <p:cond delay="161"/>
                                  </p:stCondLst>
                                  <p:childTnLst>
                                    <p:animRot by="180000">
                                      <p:cBhvr>
                                        <p:cTn id="581" dur="447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2" presetID="8" presetClass="emph" presetSubtype="0" repeatCount="indefinite" autoRev="1" fill="hold" grpId="1" nodeType="withEffect">
                                  <p:stCondLst>
                                    <p:cond delay="351"/>
                                  </p:stCondLst>
                                  <p:childTnLst>
                                    <p:animRot by="180000">
                                      <p:cBhvr>
                                        <p:cTn id="583" dur="498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4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585" dur="315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6" presetID="8" presetClass="emph" presetSubtype="0" repeatCount="indefinite" autoRev="1" fill="hold" grpId="1" nodeType="withEffect">
                                  <p:stCondLst>
                                    <p:cond delay="385"/>
                                  </p:stCondLst>
                                  <p:childTnLst>
                                    <p:animRot by="180000">
                                      <p:cBhvr>
                                        <p:cTn id="587" dur="61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8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589" dur="447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0" presetID="8" presetClass="emph" presetSubtype="0" repeatCount="indefinite" autoRev="1" fill="hold" grpId="1" nodeType="withEffect">
                                  <p:stCondLst>
                                    <p:cond delay="151"/>
                                  </p:stCondLst>
                                  <p:childTnLst>
                                    <p:animRot by="180000">
                                      <p:cBhvr>
                                        <p:cTn id="591" dur="511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2" presetID="8" presetClass="emph" presetSubtype="0" repeatCount="indefinite" autoRev="1" fill="hold" grpId="1" nodeType="withEffect">
                                  <p:stCondLst>
                                    <p:cond delay="437"/>
                                  </p:stCondLst>
                                  <p:childTnLst>
                                    <p:animRot by="180000">
                                      <p:cBhvr>
                                        <p:cTn id="593" dur="284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4" presetID="8" presetClass="emph" presetSubtype="0" repeatCount="indefinite" autoRev="1" fill="hold" grpId="1" nodeType="withEffect">
                                  <p:stCondLst>
                                    <p:cond delay="37"/>
                                  </p:stCondLst>
                                  <p:childTnLst>
                                    <p:animRot by="180000">
                                      <p:cBhvr>
                                        <p:cTn id="595" dur="289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6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597" dur="525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8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599" dur="57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0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601" dur="556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2" presetID="8" presetClass="emph" presetSubtype="0" repeatCount="indefinite" autoRev="1" fill="hold" grpId="1" nodeType="withEffect">
                                  <p:stCondLst>
                                    <p:cond delay="238"/>
                                  </p:stCondLst>
                                  <p:childTnLst>
                                    <p:animRot by="180000">
                                      <p:cBhvr>
                                        <p:cTn id="603" dur="384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4" presetID="8" presetClass="emph" presetSubtype="0" repeatCount="indefinite" autoRev="1" fill="hold" grpId="1" nodeType="withEffect">
                                  <p:stCondLst>
                                    <p:cond delay="283"/>
                                  </p:stCondLst>
                                  <p:childTnLst>
                                    <p:animRot by="180000">
                                      <p:cBhvr>
                                        <p:cTn id="605" dur="219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6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607" dur="38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8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609" dur="417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0" presetID="8" presetClass="emph" presetSubtype="0" repeatCount="indefinite" autoRev="1" fill="hold" grpId="1" nodeType="withEffect">
                                  <p:stCondLst>
                                    <p:cond delay="178"/>
                                  </p:stCondLst>
                                  <p:childTnLst>
                                    <p:animRot by="180000">
                                      <p:cBhvr>
                                        <p:cTn id="611" dur="24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2" presetID="8" presetClass="emph" presetSubtype="0" repeatCount="indefinite" autoRev="1" fill="hold" grpId="1" nodeType="withEffect">
                                  <p:stCondLst>
                                    <p:cond delay="439"/>
                                  </p:stCondLst>
                                  <p:childTnLst>
                                    <p:animRot by="180000">
                                      <p:cBhvr>
                                        <p:cTn id="613" dur="338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4" presetID="8" presetClass="emph" presetSubtype="0" repeatCount="indefinite" autoRev="1" fill="hold" grpId="1" nodeType="withEffect">
                                  <p:stCondLst>
                                    <p:cond delay="323"/>
                                  </p:stCondLst>
                                  <p:childTnLst>
                                    <p:animRot by="180000">
                                      <p:cBhvr>
                                        <p:cTn id="615" dur="213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6" presetID="8" presetClass="emph" presetSubtype="0" repeatCount="indefinite" autoRev="1" fill="hold" grpId="1" nodeType="withEffect">
                                  <p:stCondLst>
                                    <p:cond delay="421"/>
                                  </p:stCondLst>
                                  <p:childTnLst>
                                    <p:animRot by="180000">
                                      <p:cBhvr>
                                        <p:cTn id="617" dur="305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8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619" dur="287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0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621" dur="259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2" presetID="8" presetClass="emph" presetSubtype="0" repeatCount="indefinite" autoRev="1" fill="hold" grpId="1" nodeType="withEffect">
                                  <p:stCondLst>
                                    <p:cond delay="440"/>
                                  </p:stCondLst>
                                  <p:childTnLst>
                                    <p:animRot by="180000">
                                      <p:cBhvr>
                                        <p:cTn id="623" dur="47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4" presetID="8" presetClass="emph" presetSubtype="0" repeatCount="indefinite" autoRev="1" fill="hold" grpId="1" nodeType="withEffect">
                                  <p:stCondLst>
                                    <p:cond delay="68"/>
                                  </p:stCondLst>
                                  <p:childTnLst>
                                    <p:animRot by="180000">
                                      <p:cBhvr>
                                        <p:cTn id="625" dur="352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6" presetID="8" presetClass="emph" presetSubtype="0" repeatCount="indefinite" autoRev="1" fill="hold" grpId="1" nodeType="withEffect">
                                  <p:stCondLst>
                                    <p:cond delay="448"/>
                                  </p:stCondLst>
                                  <p:childTnLst>
                                    <p:animRot by="180000">
                                      <p:cBhvr>
                                        <p:cTn id="627" dur="214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8" presetID="8" presetClass="emph" presetSubtype="0" repeatCount="indefinite" autoRev="1" fill="hold" grpId="1" nodeType="withEffect">
                                  <p:stCondLst>
                                    <p:cond delay="170"/>
                                  </p:stCondLst>
                                  <p:childTnLst>
                                    <p:animRot by="180000">
                                      <p:cBhvr>
                                        <p:cTn id="629" dur="681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0" presetID="8" presetClass="emph" presetSubtype="0" repeatCount="indefinite" autoRev="1" fill="hold" grpId="1" nodeType="withEffect">
                                  <p:stCondLst>
                                    <p:cond delay="187"/>
                                  </p:stCondLst>
                                  <p:childTnLst>
                                    <p:animRot by="180000">
                                      <p:cBhvr>
                                        <p:cTn id="631" dur="441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2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633" dur="634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4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635" dur="219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6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637" dur="372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8" presetID="8" presetClass="emph" presetSubtype="0" repeatCount="indefinite" autoRev="1" fill="hold" grpId="1" nodeType="withEffect">
                                  <p:stCondLst>
                                    <p:cond delay="8"/>
                                  </p:stCondLst>
                                  <p:childTnLst>
                                    <p:animRot by="180000">
                                      <p:cBhvr>
                                        <p:cTn id="639" dur="543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0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641" dur="425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2" presetID="8" presetClass="emph" presetSubtype="0" repeatCount="indefinite" autoRev="1" fill="hold" grpId="1" nodeType="withEffect">
                                  <p:stCondLst>
                                    <p:cond delay="330"/>
                                  </p:stCondLst>
                                  <p:childTnLst>
                                    <p:animRot by="180000">
                                      <p:cBhvr>
                                        <p:cTn id="643" dur="254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4" presetID="8" presetClass="emph" presetSubtype="0" repeatCount="indefinite" autoRev="1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Rot by="180000">
                                      <p:cBhvr>
                                        <p:cTn id="645" dur="423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6" presetID="8" presetClass="emph" presetSubtype="0" repeatCount="indefinite" autoRev="1" fill="hold" grpId="1" nodeType="withEffect">
                                  <p:stCondLst>
                                    <p:cond delay="384"/>
                                  </p:stCondLst>
                                  <p:childTnLst>
                                    <p:animRot by="180000">
                                      <p:cBhvr>
                                        <p:cTn id="647" dur="577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8" presetID="8" presetClass="emph" presetSubtype="0" repeatCount="indefinite" autoRev="1" fill="hold" grpId="1" nodeType="withEffect">
                                  <p:stCondLst>
                                    <p:cond delay="186"/>
                                  </p:stCondLst>
                                  <p:childTnLst>
                                    <p:animRot by="180000">
                                      <p:cBhvr>
                                        <p:cTn id="649" dur="443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0" presetID="8" presetClass="emph" presetSubtype="0" repeatCount="indefinite" autoRev="1" fill="hold" grpId="1" nodeType="withEffect">
                                  <p:stCondLst>
                                    <p:cond delay="90"/>
                                  </p:stCondLst>
                                  <p:childTnLst>
                                    <p:animRot by="180000">
                                      <p:cBhvr>
                                        <p:cTn id="651" dur="283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2" presetID="8" presetClass="emph" presetSubtype="0" repeatCount="indefinite" autoRev="1" fill="hold" grpId="1" nodeType="withEffect">
                                  <p:stCondLst>
                                    <p:cond delay="223"/>
                                  </p:stCondLst>
                                  <p:childTnLst>
                                    <p:animRot by="180000">
                                      <p:cBhvr>
                                        <p:cTn id="653" dur="492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4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655" dur="48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6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657" dur="601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8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659" dur="525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0" presetID="8" presetClass="emph" presetSubtype="0" repeatCount="indefinite" autoRev="1" fill="hold" grpId="1" nodeType="withEffect">
                                  <p:stCondLst>
                                    <p:cond delay="390"/>
                                  </p:stCondLst>
                                  <p:childTnLst>
                                    <p:animRot by="180000">
                                      <p:cBhvr>
                                        <p:cTn id="661" dur="559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2" presetID="8" presetClass="emph" presetSubtype="0" repeatCount="indefinite" autoRev="1" fill="hold" grpId="1" nodeType="withEffect">
                                  <p:stCondLst>
                                    <p:cond delay="432"/>
                                  </p:stCondLst>
                                  <p:childTnLst>
                                    <p:animRot by="180000">
                                      <p:cBhvr>
                                        <p:cTn id="663" dur="568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4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665" dur="258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6" presetID="8" presetClass="emph" presetSubtype="0" repeatCount="indefinite" autoRev="1" fill="hold" grpId="1" nodeType="withEffect">
                                  <p:stCondLst>
                                    <p:cond delay="48"/>
                                  </p:stCondLst>
                                  <p:childTnLst>
                                    <p:animRot by="180000">
                                      <p:cBhvr>
                                        <p:cTn id="667" dur="209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8" presetID="8" presetClass="emph" presetSubtype="0" repeatCount="indefinite" autoRev="1" fill="hold" grpId="1" nodeType="withEffect">
                                  <p:stCondLst>
                                    <p:cond delay="54"/>
                                  </p:stCondLst>
                                  <p:childTnLst>
                                    <p:animRot by="180000">
                                      <p:cBhvr>
                                        <p:cTn id="669" dur="674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0" presetID="8" presetClass="emph" presetSubtype="0" repeatCount="indefinite" autoRev="1" fill="hold" grpId="1" nodeType="withEffect">
                                  <p:stCondLst>
                                    <p:cond delay="14"/>
                                  </p:stCondLst>
                                  <p:childTnLst>
                                    <p:animRot by="180000">
                                      <p:cBhvr>
                                        <p:cTn id="671" dur="292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2" presetID="8" presetClass="emph" presetSubtype="0" repeatCount="indefinite" autoRev="1" fill="hold" grpId="1" nodeType="withEffect">
                                  <p:stCondLst>
                                    <p:cond delay="485"/>
                                  </p:stCondLst>
                                  <p:childTnLst>
                                    <p:animRot by="180000">
                                      <p:cBhvr>
                                        <p:cTn id="673" dur="467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4" presetID="8" presetClass="emph" presetSubtype="0" repeatCount="indefinite" autoRev="1" fill="hold" grpId="1" nodeType="withEffect">
                                  <p:stCondLst>
                                    <p:cond delay="7"/>
                                  </p:stCondLst>
                                  <p:childTnLst>
                                    <p:animRot by="180000">
                                      <p:cBhvr>
                                        <p:cTn id="675" dur="319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6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677" dur="208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8" presetID="8" presetClass="emph" presetSubtype="0" repeatCount="indefinite" autoRev="1" fill="hold" grpId="1" nodeType="withEffect">
                                  <p:stCondLst>
                                    <p:cond delay="473"/>
                                  </p:stCondLst>
                                  <p:childTnLst>
                                    <p:animRot by="180000">
                                      <p:cBhvr>
                                        <p:cTn id="679" dur="485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0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681" dur="228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2" presetID="8" presetClass="emph" presetSubtype="0" repeatCount="indefinite" autoRev="1" fill="hold" grpId="1" nodeType="withEffect">
                                  <p:stCondLst>
                                    <p:cond delay="69"/>
                                  </p:stCondLst>
                                  <p:childTnLst>
                                    <p:animRot by="180000">
                                      <p:cBhvr>
                                        <p:cTn id="683" dur="349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4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685" dur="6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6" presetID="8" presetClass="emph" presetSubtype="0" repeatCount="indefinite" autoRev="1" fill="hold" grpId="1" nodeType="withEffect">
                                  <p:stCondLst>
                                    <p:cond delay="237"/>
                                  </p:stCondLst>
                                  <p:childTnLst>
                                    <p:animRot by="180000">
                                      <p:cBhvr>
                                        <p:cTn id="687" dur="614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8" presetID="8" presetClass="emph" presetSubtype="0" repeatCount="indefinite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Rot by="180000">
                                      <p:cBhvr>
                                        <p:cTn id="689" dur="236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0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691" dur="5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2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693" dur="613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4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695" dur="527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6" presetID="8" presetClass="emph" presetSubtype="0" repeatCount="indefinite" autoRev="1" fill="hold" grpId="1" nodeType="withEffect">
                                  <p:stCondLst>
                                    <p:cond delay="479"/>
                                  </p:stCondLst>
                                  <p:childTnLst>
                                    <p:animRot by="180000">
                                      <p:cBhvr>
                                        <p:cTn id="697" dur="63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8" presetID="8" presetClass="emph" presetSubtype="0" repeatCount="indefinite" autoRev="1" fill="hold" grpId="1" nodeType="withEffect">
                                  <p:stCondLst>
                                    <p:cond delay="328"/>
                                  </p:stCondLst>
                                  <p:childTnLst>
                                    <p:animRot by="180000">
                                      <p:cBhvr>
                                        <p:cTn id="699" dur="682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0" presetID="8" presetClass="emph" presetSubtype="0" repeatCount="indefinite" autoRev="1" fill="hold" grpId="1" nodeType="withEffect">
                                  <p:stCondLst>
                                    <p:cond delay="194"/>
                                  </p:stCondLst>
                                  <p:childTnLst>
                                    <p:animRot by="180000">
                                      <p:cBhvr>
                                        <p:cTn id="701" dur="578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2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703" dur="206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4" presetID="8" presetClass="emph" presetSubtype="0" repeatCount="indefinite" autoRev="1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180000">
                                      <p:cBhvr>
                                        <p:cTn id="705" dur="245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6" presetID="8" presetClass="emph" presetSubtype="0" repeatCount="indefinite" autoRev="1" fill="hold" grpId="1" nodeType="withEffect">
                                  <p:stCondLst>
                                    <p:cond delay="99"/>
                                  </p:stCondLst>
                                  <p:childTnLst>
                                    <p:animRot by="180000">
                                      <p:cBhvr>
                                        <p:cTn id="707" dur="261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8" presetID="8" presetClass="emph" presetSubtype="0" repeatCount="indefinite" autoRev="1" fill="hold" grpId="1" nodeType="withEffect">
                                  <p:stCondLst>
                                    <p:cond delay="22"/>
                                  </p:stCondLst>
                                  <p:childTnLst>
                                    <p:animRot by="180000">
                                      <p:cBhvr>
                                        <p:cTn id="709" dur="645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0" presetID="8" presetClass="emph" presetSubtype="0" repeatCount="indefinite" autoRev="1" fill="hold" grpId="1" nodeType="withEffect">
                                  <p:stCondLst>
                                    <p:cond delay="228"/>
                                  </p:stCondLst>
                                  <p:childTnLst>
                                    <p:animRot by="180000">
                                      <p:cBhvr>
                                        <p:cTn id="711" dur="516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2" presetID="8" presetClass="emph" presetSubtype="0" repeatCount="indefinite" autoRev="1" fill="hold" grpId="1" nodeType="withEffect">
                                  <p:stCondLst>
                                    <p:cond delay="458"/>
                                  </p:stCondLst>
                                  <p:childTnLst>
                                    <p:animRot by="180000">
                                      <p:cBhvr>
                                        <p:cTn id="713" dur="363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4" presetID="8" presetClass="emph" presetSubtype="0" repeatCount="indefinite" autoRev="1" fill="hold" grpId="1" nodeType="withEffect">
                                  <p:stCondLst>
                                    <p:cond delay="123"/>
                                  </p:stCondLst>
                                  <p:childTnLst>
                                    <p:animRot by="180000">
                                      <p:cBhvr>
                                        <p:cTn id="715" dur="312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6" presetID="8" presetClass="emph" presetSubtype="0" repeatCount="indefinite" autoRev="1" fill="hold" grpId="1" nodeType="withEffect">
                                  <p:stCondLst>
                                    <p:cond delay="255"/>
                                  </p:stCondLst>
                                  <p:childTnLst>
                                    <p:animRot by="180000">
                                      <p:cBhvr>
                                        <p:cTn id="717" dur="537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8" presetID="8" presetClass="emph" presetSubtype="0" repeatCount="indefinite" autoRev="1" fill="hold" grpId="1" nodeType="withEffect">
                                  <p:stCondLst>
                                    <p:cond delay="26"/>
                                  </p:stCondLst>
                                  <p:childTnLst>
                                    <p:animRot by="180000">
                                      <p:cBhvr>
                                        <p:cTn id="719" dur="453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0" presetID="8" presetClass="emph" presetSubtype="0" repeatCount="indefinite" autoRev="1" fill="hold" grpId="1" nodeType="withEffect">
                                  <p:stCondLst>
                                    <p:cond delay="411"/>
                                  </p:stCondLst>
                                  <p:childTnLst>
                                    <p:animRot by="180000">
                                      <p:cBhvr>
                                        <p:cTn id="721" dur="458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2" presetID="8" presetClass="emph" presetSubtype="0" repeatCount="indefinite" autoRev="1" fill="hold" grpId="1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80000">
                                      <p:cBhvr>
                                        <p:cTn id="723" dur="617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4" presetID="8" presetClass="emph" presetSubtype="0" repeatCount="indefinite" autoRev="1" fill="hold" grpId="1" nodeType="withEffect">
                                  <p:stCondLst>
                                    <p:cond delay="296"/>
                                  </p:stCondLst>
                                  <p:childTnLst>
                                    <p:animRot by="180000">
                                      <p:cBhvr>
                                        <p:cTn id="725" dur="297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6" presetID="8" presetClass="emph" presetSubtype="0" repeatCount="indefinite" autoRev="1" fill="hold" grpId="1" nodeType="withEffect">
                                  <p:stCondLst>
                                    <p:cond delay="354"/>
                                  </p:stCondLst>
                                  <p:childTnLst>
                                    <p:animRot by="180000">
                                      <p:cBhvr>
                                        <p:cTn id="727" dur="398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8" presetID="8" presetClass="emph" presetSubtype="0" repeatCount="indefinite" autoRev="1" fill="hold" grpId="1" nodeType="withEffect">
                                  <p:stCondLst>
                                    <p:cond delay="36"/>
                                  </p:stCondLst>
                                  <p:childTnLst>
                                    <p:animRot by="180000">
                                      <p:cBhvr>
                                        <p:cTn id="729" dur="453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0" presetID="8" presetClass="emph" presetSubtype="0" repeatCount="indefinite" autoRev="1" fill="hold" grpId="1" nodeType="withEffect">
                                  <p:stCondLst>
                                    <p:cond delay="379"/>
                                  </p:stCondLst>
                                  <p:childTnLst>
                                    <p:animRot by="180000">
                                      <p:cBhvr>
                                        <p:cTn id="731" dur="467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2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733" dur="536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4" presetID="8" presetClass="emph" presetSubtype="0" repeatCount="indefinite" autoRev="1" fill="hold" grpId="1" nodeType="withEffect">
                                  <p:stCondLst>
                                    <p:cond delay="126"/>
                                  </p:stCondLst>
                                  <p:childTnLst>
                                    <p:animRot by="180000">
                                      <p:cBhvr>
                                        <p:cTn id="735" dur="364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6" presetID="8" presetClass="emph" presetSubtype="0" repeatCount="indefinite" autoRev="1" fill="hold" grpId="1" nodeType="withEffect">
                                  <p:stCondLst>
                                    <p:cond delay="44"/>
                                  </p:stCondLst>
                                  <p:childTnLst>
                                    <p:animRot by="180000">
                                      <p:cBhvr>
                                        <p:cTn id="737" dur="463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8" presetID="8" presetClass="emph" presetSubtype="0" repeatCount="indefinite" autoRev="1" fill="hold" grpId="1" nodeType="withEffect">
                                  <p:stCondLst>
                                    <p:cond delay="498"/>
                                  </p:stCondLst>
                                  <p:childTnLst>
                                    <p:animRot by="180000">
                                      <p:cBhvr>
                                        <p:cTn id="739" dur="41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0" presetID="8" presetClass="emph" presetSubtype="0" repeatCount="indefinite" autoRev="1" fill="hold" grpId="1" nodeType="withEffect">
                                  <p:stCondLst>
                                    <p:cond delay="42"/>
                                  </p:stCondLst>
                                  <p:childTnLst>
                                    <p:animRot by="180000">
                                      <p:cBhvr>
                                        <p:cTn id="741" dur="688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2" presetID="8" presetClass="emph" presetSubtype="0" repeatCount="indefinite" autoRev="1" fill="hold" grpId="1" nodeType="withEffect">
                                  <p:stCondLst>
                                    <p:cond delay="293"/>
                                  </p:stCondLst>
                                  <p:childTnLst>
                                    <p:animRot by="180000">
                                      <p:cBhvr>
                                        <p:cTn id="743" dur="24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4" presetID="8" presetClass="emph" presetSubtype="0" repeatCount="indefinite" autoRev="1" fill="hold" grpId="1" nodeType="withEffect">
                                  <p:stCondLst>
                                    <p:cond delay="497"/>
                                  </p:stCondLst>
                                  <p:childTnLst>
                                    <p:animRot by="180000">
                                      <p:cBhvr>
                                        <p:cTn id="745" dur="5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6" presetID="8" presetClass="emph" presetSubtype="0" repeatCount="indefinite" autoRev="1" fill="hold" grpId="1" nodeType="withEffect">
                                  <p:stCondLst>
                                    <p:cond delay="144"/>
                                  </p:stCondLst>
                                  <p:childTnLst>
                                    <p:animRot by="180000">
                                      <p:cBhvr>
                                        <p:cTn id="747" dur="501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8" presetID="8" presetClass="emph" presetSubtype="0" repeatCount="indefinite" autoRev="1" fill="hold" grpId="1" nodeType="withEffect">
                                  <p:stCondLst>
                                    <p:cond delay="436"/>
                                  </p:stCondLst>
                                  <p:childTnLst>
                                    <p:animRot by="180000">
                                      <p:cBhvr>
                                        <p:cTn id="749" dur="255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0" presetID="8" presetClass="emph" presetSubtype="0" repeatCount="indefinite" autoRev="1" fill="hold" grpId="1" nodeType="withEffect">
                                  <p:stCondLst>
                                    <p:cond delay="95"/>
                                  </p:stCondLst>
                                  <p:childTnLst>
                                    <p:animRot by="180000">
                                      <p:cBhvr>
                                        <p:cTn id="751" dur="574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2" presetID="8" presetClass="emph" presetSubtype="0" repeatCount="indefinite" autoRev="1" fill="hold" grpId="1" nodeType="withEffect">
                                  <p:stCondLst>
                                    <p:cond delay="61"/>
                                  </p:stCondLst>
                                  <p:childTnLst>
                                    <p:animRot by="180000">
                                      <p:cBhvr>
                                        <p:cTn id="753" dur="472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4" presetID="8" presetClass="emph" presetSubtype="0" repeatCount="indefinite" autoRev="1" fill="hold" grpId="1" nodeType="withEffect">
                                  <p:stCondLst>
                                    <p:cond delay="294"/>
                                  </p:stCondLst>
                                  <p:childTnLst>
                                    <p:animRot by="180000">
                                      <p:cBhvr>
                                        <p:cTn id="755" dur="555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6" presetID="8" presetClass="emph" presetSubtype="0" repeatCount="indefinite" autoRev="1" fill="hold" grpId="1" nodeType="withEffect">
                                  <p:stCondLst>
                                    <p:cond delay="12"/>
                                  </p:stCondLst>
                                  <p:childTnLst>
                                    <p:animRot by="180000">
                                      <p:cBhvr>
                                        <p:cTn id="757" dur="562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8" presetID="8" presetClass="emph" presetSubtype="0" repeatCount="indefinite" autoRev="1" fill="hold" grpId="1" nodeType="withEffect">
                                  <p:stCondLst>
                                    <p:cond delay="312"/>
                                  </p:stCondLst>
                                  <p:childTnLst>
                                    <p:animRot by="180000">
                                      <p:cBhvr>
                                        <p:cTn id="759" dur="258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0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761" dur="43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2" presetID="8" presetClass="emph" presetSubtype="0" repeatCount="indefinite" autoRev="1" fill="hold" grpId="1" nodeType="withEffect">
                                  <p:stCondLst>
                                    <p:cond delay="92"/>
                                  </p:stCondLst>
                                  <p:childTnLst>
                                    <p:animRot by="180000">
                                      <p:cBhvr>
                                        <p:cTn id="763" dur="392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4" presetID="8" presetClass="emph" presetSubtype="0" repeatCount="indefinite" autoRev="1" fill="hold" grpId="1" nodeType="withEffect">
                                  <p:stCondLst>
                                    <p:cond delay="58"/>
                                  </p:stCondLst>
                                  <p:childTnLst>
                                    <p:animRot by="180000">
                                      <p:cBhvr>
                                        <p:cTn id="765" dur="502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6" presetID="8" presetClass="emph" presetSubtype="0" repeatCount="indefinite" autoRev="1" fill="hold" grpId="1" nodeType="withEffect">
                                  <p:stCondLst>
                                    <p:cond delay="13"/>
                                  </p:stCondLst>
                                  <p:childTnLst>
                                    <p:animRot by="180000">
                                      <p:cBhvr>
                                        <p:cTn id="767" dur="343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8" presetID="8" presetClass="emph" presetSubtype="0" repeatCount="indefinite" autoRev="1" fill="hold" grpId="1" nodeType="withEffect">
                                  <p:stCondLst>
                                    <p:cond delay="182"/>
                                  </p:stCondLst>
                                  <p:childTnLst>
                                    <p:animRot by="180000">
                                      <p:cBhvr>
                                        <p:cTn id="769" dur="323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0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771" dur="593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2" presetID="8" presetClass="emph" presetSubtype="0" repeatCount="indefinite" autoRev="1" fill="hold" grpId="1" nodeType="withEffect">
                                  <p:stCondLst>
                                    <p:cond delay="84"/>
                                  </p:stCondLst>
                                  <p:childTnLst>
                                    <p:animRot by="180000">
                                      <p:cBhvr>
                                        <p:cTn id="773" dur="289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4" presetID="8" presetClass="emph" presetSubtype="0" repeatCount="indefinite" autoRev="1" fill="hold" grpId="1" nodeType="withEffect">
                                  <p:stCondLst>
                                    <p:cond delay="305"/>
                                  </p:stCondLst>
                                  <p:childTnLst>
                                    <p:animRot by="180000">
                                      <p:cBhvr>
                                        <p:cTn id="775" dur="25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6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777" dur="494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8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779" dur="244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0" presetID="8" presetClass="emph" presetSubtype="0" repeatCount="indefinite" autoRev="1" fill="hold" grpId="1" nodeType="withEffect">
                                  <p:stCondLst>
                                    <p:cond delay="79"/>
                                  </p:stCondLst>
                                  <p:childTnLst>
                                    <p:animRot by="180000">
                                      <p:cBhvr>
                                        <p:cTn id="781" dur="208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2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783" dur="55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4" presetID="8" presetClass="emph" presetSubtype="0" repeatCount="indefinite" autoRev="1" fill="hold" grpId="1" nodeType="withEffect">
                                  <p:stCondLst>
                                    <p:cond delay="254"/>
                                  </p:stCondLst>
                                  <p:childTnLst>
                                    <p:animRot by="180000">
                                      <p:cBhvr>
                                        <p:cTn id="785" dur="48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6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787" dur="69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8" presetID="8" presetClass="emph" presetSubtype="0" repeatCount="indefinite" autoRev="1" fill="hold" grpId="1" nodeType="withEffect">
                                  <p:stCondLst>
                                    <p:cond delay="259"/>
                                  </p:stCondLst>
                                  <p:childTnLst>
                                    <p:animRot by="180000">
                                      <p:cBhvr>
                                        <p:cTn id="789" dur="363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0" presetID="8" presetClass="emph" presetSubtype="0" repeatCount="indefinite" autoRev="1" fill="hold" grpId="1" nodeType="withEffect">
                                  <p:stCondLst>
                                    <p:cond delay="290"/>
                                  </p:stCondLst>
                                  <p:childTnLst>
                                    <p:animRot by="180000">
                                      <p:cBhvr>
                                        <p:cTn id="791" dur="68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2" presetID="8" presetClass="emph" presetSubtype="0" repeatCount="indefinite" autoRev="1" fill="hold" grpId="1" nodeType="withEffect">
                                  <p:stCondLst>
                                    <p:cond delay="386"/>
                                  </p:stCondLst>
                                  <p:childTnLst>
                                    <p:animRot by="180000">
                                      <p:cBhvr>
                                        <p:cTn id="793" dur="26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4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795" dur="285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6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797" dur="429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8" presetID="8" presetClass="emph" presetSubtype="0" repeatCount="indefinite" autoRev="1" fill="hold" grpId="1" nodeType="withEffect">
                                  <p:stCondLst>
                                    <p:cond delay="142"/>
                                  </p:stCondLst>
                                  <p:childTnLst>
                                    <p:animRot by="180000">
                                      <p:cBhvr>
                                        <p:cTn id="799" dur="222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0" presetID="8" presetClass="emph" presetSubtype="0" repeatCount="indefinite" autoRev="1" fill="hold" grpId="1" nodeType="withEffect">
                                  <p:stCondLst>
                                    <p:cond delay="246"/>
                                  </p:stCondLst>
                                  <p:childTnLst>
                                    <p:animRot by="180000">
                                      <p:cBhvr>
                                        <p:cTn id="801" dur="53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2" presetID="8" presetClass="emph" presetSubtype="0" repeatCount="indefinite" autoRev="1" fill="hold" grpId="1" nodeType="withEffect">
                                  <p:stCondLst>
                                    <p:cond delay="277"/>
                                  </p:stCondLst>
                                  <p:childTnLst>
                                    <p:animRot by="180000">
                                      <p:cBhvr>
                                        <p:cTn id="803" dur="638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4" presetID="8" presetClass="emph" presetSubtype="0" repeatCount="indefinite" autoRev="1" fill="hold" grpId="1" nodeType="withEffect">
                                  <p:stCondLst>
                                    <p:cond delay="164"/>
                                  </p:stCondLst>
                                  <p:childTnLst>
                                    <p:animRot by="180000">
                                      <p:cBhvr>
                                        <p:cTn id="805" dur="402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6" presetID="8" presetClass="emph" presetSubtype="0" repeatCount="indefinite" autoRev="1" fill="hold" grpId="1" nodeType="withEffect">
                                  <p:stCondLst>
                                    <p:cond delay="408"/>
                                  </p:stCondLst>
                                  <p:childTnLst>
                                    <p:animRot by="180000">
                                      <p:cBhvr>
                                        <p:cTn id="807" dur="621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8" presetID="8" presetClass="emph" presetSubtype="0" repeatCount="indefinite" autoRev="1" fill="hold" grpId="1" nodeType="withEffect">
                                  <p:stCondLst>
                                    <p:cond delay="211"/>
                                  </p:stCondLst>
                                  <p:childTnLst>
                                    <p:animRot by="180000">
                                      <p:cBhvr>
                                        <p:cTn id="809" dur="39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0" presetID="8" presetClass="emph" presetSubtype="0" repeatCount="indefinite" autoRev="1" fill="hold" grpId="1" nodeType="withEffect">
                                  <p:stCondLst>
                                    <p:cond delay="147"/>
                                  </p:stCondLst>
                                  <p:childTnLst>
                                    <p:animRot by="180000">
                                      <p:cBhvr>
                                        <p:cTn id="811" dur="369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2" presetID="8" presetClass="emph" presetSubtype="0" repeatCount="indefinite" autoRev="1" fill="hold" grpId="1" nodeType="withEffect">
                                  <p:stCondLst>
                                    <p:cond delay="202"/>
                                  </p:stCondLst>
                                  <p:childTnLst>
                                    <p:animRot by="180000">
                                      <p:cBhvr>
                                        <p:cTn id="813" dur="348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4" presetID="8" presetClass="emph" presetSubtype="0" repeatCount="indefinite" autoRev="1" fill="hold" grpId="1" nodeType="withEffect">
                                  <p:stCondLst>
                                    <p:cond delay="139"/>
                                  </p:stCondLst>
                                  <p:childTnLst>
                                    <p:animRot by="180000">
                                      <p:cBhvr>
                                        <p:cTn id="815" dur="47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6" presetID="8" presetClass="emph" presetSubtype="0" repeatCount="indefinite" autoRev="1" fill="hold" grpId="1" nodeType="withEffect">
                                  <p:stCondLst>
                                    <p:cond delay="256"/>
                                  </p:stCondLst>
                                  <p:childTnLst>
                                    <p:animRot by="180000">
                                      <p:cBhvr>
                                        <p:cTn id="817" dur="685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8" presetID="8" presetClass="emph" presetSubtype="0" repeatCount="indefinite" autoRev="1" fill="hold" grpId="1" nodeType="withEffect">
                                  <p:stCondLst>
                                    <p:cond delay="258"/>
                                  </p:stCondLst>
                                  <p:childTnLst>
                                    <p:animRot by="180000">
                                      <p:cBhvr>
                                        <p:cTn id="819" dur="352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0" presetID="8" presetClass="emph" presetSubtype="0" repeatCount="indefinite" autoRev="1" fill="hold" grpId="1" nodeType="withEffect">
                                  <p:stCondLst>
                                    <p:cond delay="51"/>
                                  </p:stCondLst>
                                  <p:childTnLst>
                                    <p:animRot by="180000">
                                      <p:cBhvr>
                                        <p:cTn id="821" dur="652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2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823" dur="259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4" presetID="8" presetClass="emph" presetSubtype="0" repeatCount="indefinite" autoRev="1" fill="hold" grpId="1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180000">
                                      <p:cBhvr>
                                        <p:cTn id="825" dur="661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6" presetID="8" presetClass="emph" presetSubtype="0" repeatCount="indefinite" autoRev="1" fill="hold" grpId="1" nodeType="withEffect">
                                  <p:stCondLst>
                                    <p:cond delay="65"/>
                                  </p:stCondLst>
                                  <p:childTnLst>
                                    <p:animRot by="180000">
                                      <p:cBhvr>
                                        <p:cTn id="827" dur="474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8" presetID="8" presetClass="emph" presetSubtype="0" repeatCount="indefinite" autoRev="1" fill="hold" grpId="1" nodeType="withEffect">
                                  <p:stCondLst>
                                    <p:cond delay="308"/>
                                  </p:stCondLst>
                                  <p:childTnLst>
                                    <p:animRot by="180000">
                                      <p:cBhvr>
                                        <p:cTn id="829" dur="27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0" presetID="8" presetClass="emph" presetSubtype="0" repeatCount="indefinite" autoRev="1" fill="hold" grpId="1" nodeType="withEffect">
                                  <p:stCondLst>
                                    <p:cond delay="154"/>
                                  </p:stCondLst>
                                  <p:childTnLst>
                                    <p:animRot by="180000">
                                      <p:cBhvr>
                                        <p:cTn id="831" dur="578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2" presetID="8" presetClass="emph" presetSubtype="0" repeatCount="indefinite" autoRev="1" fill="hold" grpId="1" nodeType="withEffect">
                                  <p:stCondLst>
                                    <p:cond delay="3"/>
                                  </p:stCondLst>
                                  <p:childTnLst>
                                    <p:animRot by="180000">
                                      <p:cBhvr>
                                        <p:cTn id="833" dur="285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4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835" dur="374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6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837" dur="481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8" presetID="8" presetClass="emph" presetSubtype="0" repeatCount="indefinite" autoRev="1" fill="hold" grpId="1" nodeType="withEffect">
                                  <p:stCondLst>
                                    <p:cond delay="240"/>
                                  </p:stCondLst>
                                  <p:childTnLst>
                                    <p:animRot by="180000">
                                      <p:cBhvr>
                                        <p:cTn id="839" dur="422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0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841" dur="461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2" presetID="8" presetClass="emph" presetSubtype="0" repeatCount="indefinite" autoRev="1" fill="hold" grpId="1" nodeType="withEffect">
                                  <p:stCondLst>
                                    <p:cond delay="410"/>
                                  </p:stCondLst>
                                  <p:childTnLst>
                                    <p:animRot by="180000">
                                      <p:cBhvr>
                                        <p:cTn id="843" dur="203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4" presetID="8" presetClass="emph" presetSubtype="0" repeatCount="indefinite" autoRev="1" fill="hold" grpId="1" nodeType="withEffect">
                                  <p:stCondLst>
                                    <p:cond delay="320"/>
                                  </p:stCondLst>
                                  <p:childTnLst>
                                    <p:animRot by="180000">
                                      <p:cBhvr>
                                        <p:cTn id="845" dur="629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6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847" dur="413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8" presetID="8" presetClass="emph" presetSubtype="0" repeatCount="indefinite" autoRev="1" fill="hold" grpId="1" nodeType="withEffect">
                                  <p:stCondLst>
                                    <p:cond delay="333"/>
                                  </p:stCondLst>
                                  <p:childTnLst>
                                    <p:animRot by="180000">
                                      <p:cBhvr>
                                        <p:cTn id="849" dur="291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0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851" dur="369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2" presetID="8" presetClass="emph" presetSubtype="0" repeatCount="indefinite" autoRev="1" fill="hold" grpId="1" nodeType="withEffect">
                                  <p:stCondLst>
                                    <p:cond delay="404"/>
                                  </p:stCondLst>
                                  <p:childTnLst>
                                    <p:animRot by="180000">
                                      <p:cBhvr>
                                        <p:cTn id="853" dur="383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4" presetID="8" presetClass="emph" presetSubtype="0" repeatCount="indefinite" autoRev="1" fill="hold" grpId="1" nodeType="withEffect">
                                  <p:stCondLst>
                                    <p:cond delay="356"/>
                                  </p:stCondLst>
                                  <p:childTnLst>
                                    <p:animRot by="180000">
                                      <p:cBhvr>
                                        <p:cTn id="855" dur="481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6" presetID="8" presetClass="emph" presetSubtype="0" repeatCount="indefinite" autoRev="1" fill="hold" grpId="1" nodeType="withEffect">
                                  <p:stCondLst>
                                    <p:cond delay="284"/>
                                  </p:stCondLst>
                                  <p:childTnLst>
                                    <p:animRot by="180000">
                                      <p:cBhvr>
                                        <p:cTn id="857" dur="605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8" presetID="8" presetClass="emph" presetSubtype="0" repeatCount="indefinite" autoRev="1" fill="hold" grpId="1" nodeType="withEffect">
                                  <p:stCondLst>
                                    <p:cond delay="476"/>
                                  </p:stCondLst>
                                  <p:childTnLst>
                                    <p:animRot by="180000">
                                      <p:cBhvr>
                                        <p:cTn id="859" dur="513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0" presetID="22" presetClass="entr" presetSubtype="4" fill="hold" grpId="0" nodeType="withEffect">
                                  <p:stCondLst>
                                    <p:cond delay="451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2" dur="54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3" presetID="22" presetClass="entr" presetSubtype="4" fill="hold" grpId="0" nodeType="withEffect">
                                  <p:stCondLst>
                                    <p:cond delay="247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5" dur="602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6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8" dur="436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9" presetID="22" presetClass="entr" presetSubtype="4" fill="hold" grpId="0" nodeType="withEffect">
                                  <p:stCondLst>
                                    <p:cond delay="336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1" dur="622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2" presetID="22" presetClass="entr" presetSubtype="4" fill="hold" grpId="0" nodeType="withEffect">
                                  <p:stCondLst>
                                    <p:cond delay="225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4" dur="679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5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7" dur="373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8" presetID="22" presetClass="entr" presetSubtype="4" fill="hold" grpId="0" nodeType="withEffect">
                                  <p:stCondLst>
                                    <p:cond delay="64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0" dur="515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1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3" dur="637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4" presetID="22" presetClass="entr" presetSubtype="4" fill="hold" grpId="0" nodeType="withEffect">
                                  <p:stCondLst>
                                    <p:cond delay="99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6" dur="555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7" presetID="22" presetClass="entr" presetSubtype="4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9" dur="471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0" presetID="22" presetClass="entr" presetSubtype="4" fill="hold" grpId="0" nodeType="withEffect">
                                  <p:stCondLst>
                                    <p:cond delay="65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2" dur="373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3" presetID="22" presetClass="entr" presetSubtype="4" fill="hold" grpId="0" nodeType="withEffect">
                                  <p:stCondLst>
                                    <p:cond delay="347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5" dur="621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6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8" dur="24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9" presetID="22" presetClass="entr" presetSubtype="4" fill="hold" grpId="0" nodeType="withEffect">
                                  <p:stCondLst>
                                    <p:cond delay="163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1" dur="559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2" presetID="22" presetClass="entr" presetSubtype="4" fill="hold" grpId="0" nodeType="withEffect">
                                  <p:stCondLst>
                                    <p:cond delay="293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4" dur="464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5" presetID="22" presetClass="entr" presetSubtype="4" fill="hold" grpId="0" nodeType="withEffect">
                                  <p:stCondLst>
                                    <p:cond delay="499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7" dur="647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8" presetID="22" presetClass="entr" presetSubtype="4" fill="hold" grpId="0" nodeType="withEffect">
                                  <p:stCondLst>
                                    <p:cond delay="362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0" dur="378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1" presetID="22" presetClass="entr" presetSubtype="4" fill="hold" grpId="0" nodeType="withEffect">
                                  <p:stCondLst>
                                    <p:cond delay="18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3" dur="43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4" presetID="22" presetClass="entr" presetSubtype="4" fill="hold" grpId="0" nodeType="withEffect">
                                  <p:stCondLst>
                                    <p:cond delay="116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434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7" presetID="22" presetClass="entr" presetSubtype="4" fill="hold" grpId="0" nodeType="withEffect">
                                  <p:stCondLst>
                                    <p:cond delay="19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9" dur="545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0" presetID="22" presetClass="entr" presetSubtype="4" fill="hold" grpId="0" nodeType="withEffect">
                                  <p:stCondLst>
                                    <p:cond delay="49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2" dur="434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3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5" dur="262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6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8" dur="377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9" presetID="22" presetClass="entr" presetSubtype="4" fill="hold" grpId="0" nodeType="withEffect">
                                  <p:stCondLst>
                                    <p:cond delay="378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1" dur="6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2" presetID="22" presetClass="entr" presetSubtype="4" fill="hold" grpId="0" nodeType="withEffect">
                                  <p:stCondLst>
                                    <p:cond delay="431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4" dur="442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5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7" dur="364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8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0" dur="582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1" presetID="22" presetClass="entr" presetSubtype="4" fill="hold" grpId="0" nodeType="withEffect">
                                  <p:stCondLst>
                                    <p:cond delay="474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3" dur="256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4" presetID="22" presetClass="entr" presetSubtype="4" fill="hold" grpId="0" nodeType="withEffect">
                                  <p:stCondLst>
                                    <p:cond delay="493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6" dur="429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7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9" dur="281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0" presetID="22" presetClass="entr" presetSubtype="4" fill="hold" grpId="0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2" dur="373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3" presetID="22" presetClass="entr" presetSubtype="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5" dur="302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6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8" dur="282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9" presetID="22" presetClass="entr" presetSubtype="4" fill="hold" grpId="0" nodeType="withEffect">
                                  <p:stCondLst>
                                    <p:cond delay="26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1" dur="403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2" presetID="22" presetClass="entr" presetSubtype="4" fill="hold" grpId="0" nodeType="withEffect">
                                  <p:stCondLst>
                                    <p:cond delay="414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4" dur="454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5" presetID="22" presetClass="entr" presetSubtype="4" fill="hold" grpId="0" nodeType="withEffect">
                                  <p:stCondLst>
                                    <p:cond delay="21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7" dur="632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8" presetID="22" presetClass="entr" presetSubtype="4" fill="hold" grpId="0" nodeType="withEffect">
                                  <p:stCondLst>
                                    <p:cond delay="123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0" dur="324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1" presetID="22" presetClass="entr" presetSubtype="4" fill="hold" grpId="0" nodeType="withEffect">
                                  <p:stCondLst>
                                    <p:cond delay="372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3" dur="67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4" presetID="22" presetClass="entr" presetSubtype="4" fill="hold" grpId="0" nodeType="withEffect">
                                  <p:stCondLst>
                                    <p:cond delay="367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6" dur="641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7" presetID="22" presetClass="entr" presetSubtype="4" fill="hold" grpId="0" nodeType="withEffect">
                                  <p:stCondLst>
                                    <p:cond delay="391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9" dur="32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0" presetID="22" presetClass="entr" presetSubtype="4" fill="hold" grpId="0" nodeType="withEffect">
                                  <p:stCondLst>
                                    <p:cond delay="418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2" dur="612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3" presetID="22" presetClass="entr" presetSubtype="4" fill="hold" grpId="0" nodeType="withEffect">
                                  <p:stCondLst>
                                    <p:cond delay="235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5" dur="647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6" presetID="22" presetClass="entr" presetSubtype="4" fill="hold" grpId="0" nodeType="withEffect">
                                  <p:stCondLst>
                                    <p:cond delay="486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8" dur="386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9" presetID="22" presetClass="entr" presetSubtype="4" fill="hold" grpId="0" nodeType="withEffect">
                                  <p:stCondLst>
                                    <p:cond delay="108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1" dur="569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2" presetID="22" presetClass="entr" presetSubtype="4" fill="hold" grpId="0" nodeType="withEffect">
                                  <p:stCondLst>
                                    <p:cond delay="224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4" dur="283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5" presetID="22" presetClass="entr" presetSubtype="4" fill="hold" grpId="0" nodeType="withEffect">
                                  <p:stCondLst>
                                    <p:cond delay="208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7" dur="52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8" presetID="22" presetClass="entr" presetSubtype="4" fill="hold" grpId="0" nodeType="withEffect">
                                  <p:stCondLst>
                                    <p:cond delay="239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0" dur="266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1" presetID="22" presetClass="entr" presetSubtype="4" fill="hold" grpId="0" nodeType="withEffect">
                                  <p:stCondLst>
                                    <p:cond delay="302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3" dur="237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4" presetID="22" presetClass="entr" presetSubtype="4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6" dur="546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7" presetID="22" presetClass="entr" presetSubtype="4" fill="hold" grpId="0" nodeType="withEffect">
                                  <p:stCondLst>
                                    <p:cond delay="412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9" dur="679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0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2" dur="307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3" presetID="22" presetClass="entr" presetSubtype="4" fill="hold" grpId="0" nodeType="withEffect">
                                  <p:stCondLst>
                                    <p:cond delay="144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5" dur="563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6" presetID="22" presetClass="entr" presetSubtype="4" fill="hold" grpId="0" nodeType="withEffect">
                                  <p:stCondLst>
                                    <p:cond delay="439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8" dur="558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9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1" dur="526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2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4" dur="607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5" presetID="22" presetClass="entr" presetSubtype="4" fill="hold" grpId="0" nodeType="withEffect">
                                  <p:stCondLst>
                                    <p:cond delay="93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7" dur="418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8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0" dur="668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1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3" dur="216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4" presetID="22" presetClass="entr" presetSubtype="4" fill="hold" grpId="0" nodeType="withEffect">
                                  <p:stCondLst>
                                    <p:cond delay="184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6" dur="583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7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9" dur="559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0" presetID="22" presetClass="entr" presetSubtype="4" fill="hold" grpId="0" nodeType="withEffect">
                                  <p:stCondLst>
                                    <p:cond delay="425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2" dur="674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3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5" dur="416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6" presetID="22" presetClass="entr" presetSubtype="4" fill="hold" grpId="0" nodeType="withEffect">
                                  <p:stCondLst>
                                    <p:cond delay="236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8" dur="222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9" presetID="22" presetClass="entr" presetSubtype="4" fill="hold" grpId="0" nodeType="withEffect">
                                  <p:stCondLst>
                                    <p:cond delay="95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1" dur="373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2" presetID="22" presetClass="entr" presetSubtype="4" fill="hold" grpId="0" nodeType="withEffect">
                                  <p:stCondLst>
                                    <p:cond delay="263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4" dur="566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5" presetID="22" presetClass="entr" presetSubtype="4" fill="hold" grpId="0" nodeType="withEffect">
                                  <p:stCondLst>
                                    <p:cond delay="404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7" dur="548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8" presetID="22" presetClass="entr" presetSubtype="4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0" dur="332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1" presetID="22" presetClass="entr" presetSubtype="4" fill="hold" grpId="0" nodeType="withEffect">
                                  <p:stCondLst>
                                    <p:cond delay="262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3" dur="631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4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6" dur="282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7" presetID="22" presetClass="entr" presetSubtype="4" fill="hold" grpId="0" nodeType="withEffect">
                                  <p:stCondLst>
                                    <p:cond delay="39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9" dur="544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0" presetID="22" presetClass="entr" presetSubtype="4" fill="hold" grpId="0" nodeType="withEffect">
                                  <p:stCondLst>
                                    <p:cond delay="115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2" dur="291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3" presetID="22" presetClass="entr" presetSubtype="4" fill="hold" grpId="0" nodeType="withEffect">
                                  <p:stCondLst>
                                    <p:cond delay="264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5" dur="236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6" presetID="22" presetClass="entr" presetSubtype="4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8" dur="453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9" presetID="22" presetClass="entr" presetSubtype="4" fill="hold" grpId="0" nodeType="withEffect">
                                  <p:stCondLst>
                                    <p:cond delay="316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1" dur="592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2" presetID="22" presetClass="entr" presetSubtype="4" fill="hold" grpId="0" nodeType="withEffect">
                                  <p:stCondLst>
                                    <p:cond delay="83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4" dur="299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5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7" dur="475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8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0" dur="657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1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3" dur="389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4" presetID="22" presetClass="entr" presetSubtype="4" fill="hold" grpId="0" nodeType="withEffect">
                                  <p:stCondLst>
                                    <p:cond delay="126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6" dur="623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7" presetID="22" presetClass="entr" presetSubtype="4" fill="hold" grpId="0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9" dur="267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0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2" dur="666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3" presetID="22" presetClass="entr" presetSubtype="4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5" dur="389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6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8" dur="353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9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1" dur="415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2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4" dur="699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5" presetID="22" presetClass="entr" presetSubtype="4" fill="hold" grpId="0" nodeType="withEffect">
                                  <p:stCondLst>
                                    <p:cond delay="495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7" dur="554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8" presetID="22" presetClass="entr" presetSubtype="4" fill="hold" grpId="0" nodeType="withEffect">
                                  <p:stCondLst>
                                    <p:cond delay="457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0" dur="648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1" presetID="22" presetClass="entr" presetSubtype="4" fill="hold" grpId="0" nodeType="withEffect">
                                  <p:stCondLst>
                                    <p:cond delay="43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3" dur="352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4" presetID="22" presetClass="entr" presetSubtype="4" fill="hold" grpId="0" nodeType="withEffect">
                                  <p:stCondLst>
                                    <p:cond delay="361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6" dur="669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7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9" dur="604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0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2" dur="488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3" presetID="22" presetClass="entr" presetSubtype="4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5" dur="396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6" presetID="22" presetClass="entr" presetSubtype="4" fill="hold" grpId="0" nodeType="withEffect">
                                  <p:stCondLst>
                                    <p:cond delay="125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8" dur="435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9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1" dur="268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2" presetID="22" presetClass="entr" presetSubtype="4" fill="hold" grpId="0" nodeType="withEffect">
                                  <p:stCondLst>
                                    <p:cond delay="424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4" dur="423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5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7" dur="499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8" presetID="22" presetClass="entr" presetSubtype="4" fill="hold" grpId="0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0" dur="5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1" presetID="22" presetClass="entr" presetSubtype="4" fill="hold" grpId="0" nodeType="withEffect">
                                  <p:stCondLst>
                                    <p:cond delay="432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3" dur="529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4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6" dur="323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7" presetID="22" presetClass="entr" presetSubtype="4" fill="hold" grpId="0" nodeType="withEffect">
                                  <p:stCondLst>
                                    <p:cond delay="48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9" dur="493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0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2" dur="513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3" presetID="22" presetClass="entr" presetSubtype="4" fill="hold" grpId="0" nodeType="withEffect">
                                  <p:stCondLst>
                                    <p:cond delay="385"/>
                                  </p:stCondLst>
                                  <p:childTnLs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5" dur="383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6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8" dur="629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9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1" dur="344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2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4" dur="52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5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7" dur="58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8" presetID="22" presetClass="entr" presetSubtype="4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0" dur="603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1" presetID="22" presetClass="entr" presetSubtype="4" fill="hold" grpId="0" nodeType="withEffect">
                                  <p:stCondLst>
                                    <p:cond delay="228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3" dur="401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4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6" dur="211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7" presetID="22" presetClass="entr" presetSubtype="4" fill="hold" grpId="0" nodeType="withEffect">
                                  <p:stCondLst>
                                    <p:cond delay="256"/>
                                  </p:stCondLst>
                                  <p:childTnLs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9" dur="38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0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2" dur="574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3" presetID="22" presetClass="entr" presetSubtype="4" fill="hold" grpId="0" nodeType="withEffect">
                                  <p:stCondLst>
                                    <p:cond delay="271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5" dur="646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6" presetID="22" presetClass="entr" presetSubtype="4" fill="hold" grpId="0" nodeType="withEffect">
                                  <p:stCondLst>
                                    <p:cond delay="45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8" dur="419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9" presetID="22" presetClass="entr" presetSubtype="4" fill="hold" grpId="0" nodeType="withEffect">
                                  <p:stCondLst>
                                    <p:cond delay="249"/>
                                  </p:stCondLst>
                                  <p:childTnLs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1" dur="298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2" presetID="22" presetClass="entr" presetSubtype="4" fill="hold" grpId="0" nodeType="withEffect">
                                  <p:stCondLst>
                                    <p:cond delay="458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4" dur="696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5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7" dur="443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8" presetID="22" presetClass="entr" presetSubtype="4" fill="hold" grpId="0" nodeType="withEffect">
                                  <p:stCondLst>
                                    <p:cond delay="473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0" dur="427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1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3" dur="36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4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6" dur="689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7" presetID="22" presetClass="entr" presetSubtype="4" fill="hold" grpId="0" nodeType="withEffect">
                                  <p:stCondLst>
                                    <p:cond delay="491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9" dur="29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0" presetID="22" presetClass="entr" presetSubtype="4" fill="hold" grpId="0" nodeType="withEffect">
                                  <p:stCondLst>
                                    <p:cond delay="197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2" dur="21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3" presetID="22" presetClass="entr" presetSubtype="4" fill="hold" grpId="0" nodeType="withEffect">
                                  <p:stCondLst>
                                    <p:cond delay="138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5" dur="349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6" presetID="22" presetClass="entr" presetSubtype="4" fill="hold" grpId="0" nodeType="withEffect">
                                  <p:stCondLst>
                                    <p:cond delay="149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8" dur="597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9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1" dur="567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2" presetID="22" presetClass="entr" presetSubtype="4" fill="hold" grpId="0" nodeType="withEffect">
                                  <p:stCondLst>
                                    <p:cond delay="328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4" dur="688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5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7" dur="553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8" presetID="22" presetClass="entr" presetSubtype="4" fill="hold" grpId="0" nodeType="withEffect">
                                  <p:stCondLst>
                                    <p:cond delay="311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0" dur="531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1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3" dur="286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4" presetID="22" presetClass="entr" presetSubtype="4" fill="hold" grpId="0" nodeType="withEffect">
                                  <p:stCondLst>
                                    <p:cond delay="75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6" dur="479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7" presetID="22" presetClass="entr" presetSubtype="4" fill="hold" grpId="0" nodeType="withEffect">
                                  <p:stCondLst>
                                    <p:cond delay="122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9" dur="523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2" dur="424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3" presetID="22" presetClass="entr" presetSubtype="4" fill="hold" grpId="0" nodeType="withEffect">
                                  <p:stCondLst>
                                    <p:cond delay="5"/>
                                  </p:stCondLst>
                                  <p:childTnLst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5" dur="344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6" presetID="22" presetClass="entr" presetSubtype="4" fill="hold" grpId="0" nodeType="withEffect">
                                  <p:stCondLst>
                                    <p:cond delay="3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8" dur="644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9" presetID="22" presetClass="entr" presetSubtype="4" fill="hold" grpId="0" nodeType="withEffect">
                                  <p:stCondLst>
                                    <p:cond delay="34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1" dur="313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2" presetID="22" presetClass="entr" presetSubtype="4" fill="hold" grpId="0" nodeType="withEffect">
                                  <p:stCondLst>
                                    <p:cond delay="47"/>
                                  </p:stCondLst>
                                  <p:childTnLst>
                                    <p:set>
                                      <p:cBhvr>
                                        <p:cTn id="1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4" dur="28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5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7" dur="268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8" presetID="22" presetClass="entr" presetSubtype="4" fill="hold" grpId="0" nodeType="withEffect">
                                  <p:stCondLst>
                                    <p:cond delay="274"/>
                                  </p:stCondLst>
                                  <p:childTnLs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0" dur="44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1" presetID="22" presetClass="entr" presetSubtype="4" fill="hold" grpId="0" nodeType="withEffect">
                                  <p:stCondLst>
                                    <p:cond delay="61"/>
                                  </p:stCondLst>
                                  <p:childTnLst>
                                    <p:set>
                                      <p:cBhvr>
                                        <p:cTn id="1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3" dur="237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4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1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6" dur="423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7" presetID="22" presetClass="entr" presetSubtype="4" fill="hold" grpId="0" nodeType="withEffect">
                                  <p:stCondLst>
                                    <p:cond delay="153"/>
                                  </p:stCondLst>
                                  <p:childTnLst>
                                    <p:set>
                                      <p:cBhvr>
                                        <p:cTn id="1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9" dur="472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0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2" dur="57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3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5" dur="617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6" presetID="22" presetClass="entr" presetSubtype="4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1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8" dur="245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9" presetID="22" presetClass="entr" presetSubtype="4" fill="hold" grpId="0" nodeType="withEffect">
                                  <p:stCondLst>
                                    <p:cond delay="207"/>
                                  </p:stCondLst>
                                  <p:childTnLst>
                                    <p:set>
                                      <p:cBhvr>
                                        <p:cTn id="1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1" dur="497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2" presetID="22" presetClass="entr" presetSubtype="4" fill="hold" grpId="0" nodeType="withEffect">
                                  <p:stCondLst>
                                    <p:cond delay="16"/>
                                  </p:stCondLst>
                                  <p:childTnLs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4" dur="431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5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1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7" dur="532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8" presetID="22" presetClass="entr" presetSubtype="4" fill="hold" grpId="0" nodeType="withEffect">
                                  <p:stCondLst>
                                    <p:cond delay="313"/>
                                  </p:stCondLst>
                                  <p:childTnLst>
                                    <p:set>
                                      <p:cBhvr>
                                        <p:cTn id="1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0" dur="461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1" presetID="22" presetClass="entr" presetSubtype="4" fill="hold" grpId="0" nodeType="withEffect">
                                  <p:stCondLst>
                                    <p:cond delay="211"/>
                                  </p:stCondLst>
                                  <p:childTnLst>
                                    <p:set>
                                      <p:cBhvr>
                                        <p:cTn id="1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3" dur="273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4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1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6" dur="367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7" presetID="22" presetClass="entr" presetSubtype="4" fill="hold" grpId="0" nodeType="withEffect">
                                  <p:stCondLst>
                                    <p:cond delay="74"/>
                                  </p:stCondLst>
                                  <p:childTnLst>
                                    <p:set>
                                      <p:cBhvr>
                                        <p:cTn id="1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9" dur="569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0" presetID="22" presetClass="entr" presetSubtype="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2" dur="356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3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1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5" dur="357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6" presetID="22" presetClass="entr" presetSubtype="4" fill="hold" grpId="0" nodeType="withEffect">
                                  <p:stCondLst>
                                    <p:cond delay="145"/>
                                  </p:stCondLst>
                                  <p:childTnLst>
                                    <p:set>
                                      <p:cBhvr>
                                        <p:cTn id="1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8" dur="415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9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1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1" dur="574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2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1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4" dur="534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5" presetID="22" presetClass="entr" presetSubtype="4" fill="hold" grpId="0" nodeType="withEffect">
                                  <p:stCondLst>
                                    <p:cond delay="198"/>
                                  </p:stCondLst>
                                  <p:childTnLst>
                                    <p:set>
                                      <p:cBhvr>
                                        <p:cTn id="1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7" dur="694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8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1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0" dur="559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1" presetID="22" presetClass="entr" presetSubtype="4" fill="hold" grpId="0" nodeType="withEffect">
                                  <p:stCondLst>
                                    <p:cond delay="147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3" dur="398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4" presetID="22" presetClass="entr" presetSubtype="4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6" dur="67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7" presetID="22" presetClass="entr" presetSubtype="4" fill="hold" grpId="0" nodeType="withEffect">
                                  <p:stCondLst>
                                    <p:cond delay="342"/>
                                  </p:stCondLst>
                                  <p:childTnLst>
                                    <p:set>
                                      <p:cBhvr>
                                        <p:cTn id="1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9" dur="358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0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2" dur="479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3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5" dur="653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6" presetID="22" presetClass="entr" presetSubtype="4" fill="hold" grpId="0" nodeType="withEffect">
                                  <p:stCondLst>
                                    <p:cond delay="164"/>
                                  </p:stCondLst>
                                  <p:childTnLs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8" dur="26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9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1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1" dur="308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2" presetID="22" presetClass="entr" presetSubtype="4" fill="hold" grpId="0" nodeType="withEffect">
                                  <p:stCondLst>
                                    <p:cond delay="446"/>
                                  </p:stCondLst>
                                  <p:childTnLst>
                                    <p:set>
                                      <p:cBhvr>
                                        <p:cTn id="1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4" dur="299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5" presetID="22" presetClass="entr" presetSubtype="4" fill="hold" grpId="0" nodeType="withEffect">
                                  <p:stCondLst>
                                    <p:cond delay="112"/>
                                  </p:stCondLst>
                                  <p:childTnLst>
                                    <p:set>
                                      <p:cBhvr>
                                        <p:cTn id="1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7" dur="458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8" presetID="22" presetClass="entr" presetSubtype="4" fill="hold" grpId="0" nodeType="withEffect">
                                  <p:stCondLst>
                                    <p:cond delay="482"/>
                                  </p:stCondLst>
                                  <p:childTnLst>
                                    <p:set>
                                      <p:cBhvr>
                                        <p:cTn id="1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0" dur="369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1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1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3" dur="635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4" presetID="22" presetClass="entr" presetSubtype="4" fill="hold" grpId="0" nodeType="withEffect">
                                  <p:stCondLst>
                                    <p:cond delay="364"/>
                                  </p:stCondLst>
                                  <p:childTnLst>
                                    <p:set>
                                      <p:cBhvr>
                                        <p:cTn id="1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6" dur="569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7" presetID="22" presetClass="entr" presetSubtype="4" fill="hold" grpId="0" nodeType="withEffect">
                                  <p:stCondLst>
                                    <p:cond delay="58"/>
                                  </p:stCondLst>
                                  <p:childTnLst>
                                    <p:set>
                                      <p:cBhvr>
                                        <p:cTn id="1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9" dur="38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0" presetID="22" presetClass="entr" presetSubtype="4" fill="hold" grpId="0" nodeType="withEffect">
                                  <p:stCondLst>
                                    <p:cond delay="283"/>
                                  </p:stCondLst>
                                  <p:childTnLst>
                                    <p:set>
                                      <p:cBhvr>
                                        <p:cTn id="1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2" dur="541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3" presetID="8" presetClass="emph" presetSubtype="0" repeatCount="indefinite" autoRev="1" fill="hold" grpId="1" nodeType="withEffect">
                                  <p:stCondLst>
                                    <p:cond delay="467"/>
                                  </p:stCondLst>
                                  <p:childTnLst>
                                    <p:animRot by="180000">
                                      <p:cBhvr>
                                        <p:cTn id="1374" dur="215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5" presetID="8" presetClass="emph" presetSubtype="0" repeatCount="indefinite" autoRev="1" fill="hold" grpId="1" nodeType="withEffect">
                                  <p:stCondLst>
                                    <p:cond delay="492"/>
                                  </p:stCondLst>
                                  <p:childTnLst>
                                    <p:animRot by="180000">
                                      <p:cBhvr>
                                        <p:cTn id="1376" dur="24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7" presetID="8" presetClass="emph" presetSubtype="0" repeatCount="indefinite" autoRev="1" fill="hold" grpId="1" nodeType="withEffect">
                                  <p:stCondLst>
                                    <p:cond delay="395"/>
                                  </p:stCondLst>
                                  <p:childTnLst>
                                    <p:animRot by="180000">
                                      <p:cBhvr>
                                        <p:cTn id="1378" dur="604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9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1380" dur="239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1" presetID="8" presetClass="emph" presetSubtype="0" repeatCount="indefinite" autoRev="1" fill="hold" grpId="1" nodeType="withEffect">
                                  <p:stCondLst>
                                    <p:cond delay="122"/>
                                  </p:stCondLst>
                                  <p:childTnLst>
                                    <p:animRot by="180000">
                                      <p:cBhvr>
                                        <p:cTn id="1382" dur="434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3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1384" dur="278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5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1386" dur="421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7" presetID="8" presetClass="emph" presetSubtype="0" repeatCount="indefinite" autoRev="1" fill="hold" grpId="1" nodeType="withEffect">
                                  <p:stCondLst>
                                    <p:cond delay="55"/>
                                  </p:stCondLst>
                                  <p:childTnLst>
                                    <p:animRot by="180000">
                                      <p:cBhvr>
                                        <p:cTn id="1388" dur="381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9" presetID="8" presetClass="emph" presetSubtype="0" repeatCount="indefinite" autoRev="1" fill="hold" grpId="1" nodeType="withEffect">
                                  <p:stCondLst>
                                    <p:cond delay="392"/>
                                  </p:stCondLst>
                                  <p:childTnLst>
                                    <p:animRot by="180000">
                                      <p:cBhvr>
                                        <p:cTn id="1390" dur="284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1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1392" dur="569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3" presetID="8" presetClass="emph" presetSubtype="0" repeatCount="indefinite" autoRev="1" fill="hold" grpId="1" nodeType="withEffect">
                                  <p:stCondLst>
                                    <p:cond delay="131"/>
                                  </p:stCondLst>
                                  <p:childTnLst>
                                    <p:animRot by="180000">
                                      <p:cBhvr>
                                        <p:cTn id="1394" dur="28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5" presetID="8" presetClass="emph" presetSubtype="0" repeatCount="indefinite" autoRev="1" fill="hold" grpId="1" nodeType="withEffect">
                                  <p:stCondLst>
                                    <p:cond delay="252"/>
                                  </p:stCondLst>
                                  <p:childTnLst>
                                    <p:animRot by="180000">
                                      <p:cBhvr>
                                        <p:cTn id="1396" dur="22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7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1398" dur="369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9" presetID="8" presetClass="emph" presetSubtype="0" repeatCount="indefinite" autoRev="1" fill="hold" grpId="1" nodeType="withEffect">
                                  <p:stCondLst>
                                    <p:cond delay="85"/>
                                  </p:stCondLst>
                                  <p:childTnLst>
                                    <p:animRot by="180000">
                                      <p:cBhvr>
                                        <p:cTn id="1400" dur="54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1" presetID="8" presetClass="emph" presetSubtype="0" repeatCount="indefinite" autoRev="1" fill="hold" grpId="1" nodeType="withEffect">
                                  <p:stCondLst>
                                    <p:cond delay="4"/>
                                  </p:stCondLst>
                                  <p:childTnLst>
                                    <p:animRot by="180000">
                                      <p:cBhvr>
                                        <p:cTn id="1402" dur="505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3" presetID="8" presetClass="emph" presetSubtype="0" repeatCount="indefinite" autoRev="1" fill="hold" grpId="1" nodeType="withEffect">
                                  <p:stCondLst>
                                    <p:cond delay="295"/>
                                  </p:stCondLst>
                                  <p:childTnLst>
                                    <p:animRot by="180000">
                                      <p:cBhvr>
                                        <p:cTn id="1404" dur="688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5" presetID="8" presetClass="emph" presetSubtype="0" repeatCount="indefinite" autoRev="1" fill="hold" grpId="1" nodeType="withEffect">
                                  <p:stCondLst>
                                    <p:cond delay="388"/>
                                  </p:stCondLst>
                                  <p:childTnLst>
                                    <p:animRot by="180000">
                                      <p:cBhvr>
                                        <p:cTn id="1406" dur="548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7" presetID="8" presetClass="emph" presetSubtype="0" repeatCount="indefinite" autoRev="1" fill="hold" grpId="1" nodeType="withEffect">
                                  <p:stCondLst>
                                    <p:cond delay="207"/>
                                  </p:stCondLst>
                                  <p:childTnLst>
                                    <p:animRot by="180000">
                                      <p:cBhvr>
                                        <p:cTn id="1408" dur="452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9" presetID="8" presetClass="emph" presetSubtype="0" repeatCount="indefinite" autoRev="1" fill="hold" grpId="1" nodeType="withEffect">
                                  <p:stCondLst>
                                    <p:cond delay="219"/>
                                  </p:stCondLst>
                                  <p:childTnLst>
                                    <p:animRot by="180000">
                                      <p:cBhvr>
                                        <p:cTn id="1410" dur="305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1" presetID="8" presetClass="emph" presetSubtype="0" repeatCount="indefinite" autoRev="1" fill="hold" grpId="1" nodeType="withEffect">
                                  <p:stCondLst>
                                    <p:cond delay="309"/>
                                  </p:stCondLst>
                                  <p:childTnLst>
                                    <p:animRot by="180000">
                                      <p:cBhvr>
                                        <p:cTn id="1412" dur="65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3" presetID="8" presetClass="emph" presetSubtype="0" repeatCount="indefinite" autoRev="1" fill="hold" grpId="1" nodeType="withEffect">
                                  <p:stCondLst>
                                    <p:cond delay="203"/>
                                  </p:stCondLst>
                                  <p:childTnLst>
                                    <p:animRot by="180000">
                                      <p:cBhvr>
                                        <p:cTn id="1414" dur="69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5" presetID="8" presetClass="emph" presetSubtype="0" repeatCount="indefinite" autoRev="1" fill="hold" grpId="1" nodeType="withEffect">
                                  <p:stCondLst>
                                    <p:cond delay="260"/>
                                  </p:stCondLst>
                                  <p:childTnLst>
                                    <p:animRot by="180000">
                                      <p:cBhvr>
                                        <p:cTn id="1416" dur="605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7" presetID="8" presetClass="emph" presetSubtype="0" repeatCount="indefinite" autoRev="1" fill="hold" grpId="1" nodeType="withEffect">
                                  <p:stCondLst>
                                    <p:cond delay="80"/>
                                  </p:stCondLst>
                                  <p:childTnLst>
                                    <p:animRot by="180000">
                                      <p:cBhvr>
                                        <p:cTn id="1418" dur="52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9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1420" dur="695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1" presetID="8" presetClass="emph" presetSubtype="0" repeatCount="indefinite" autoRev="1" fill="hold" grpId="1" nodeType="withEffect">
                                  <p:stCondLst>
                                    <p:cond delay="315"/>
                                  </p:stCondLst>
                                  <p:childTnLst>
                                    <p:animRot by="180000">
                                      <p:cBhvr>
                                        <p:cTn id="1422" dur="422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3" presetID="8" presetClass="emph" presetSubtype="0" repeatCount="indefinite" autoRev="1" fill="hold" grpId="1" nodeType="withEffect">
                                  <p:stCondLst>
                                    <p:cond delay="115"/>
                                  </p:stCondLst>
                                  <p:childTnLst>
                                    <p:animRot by="180000">
                                      <p:cBhvr>
                                        <p:cTn id="1424" dur="639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5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1426" dur="37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7" presetID="8" presetClass="emph" presetSubtype="0" repeatCount="indefinite" autoRev="1" fill="hold" grpId="1" nodeType="withEffect">
                                  <p:stCondLst>
                                    <p:cond delay="428"/>
                                  </p:stCondLst>
                                  <p:childTnLst>
                                    <p:animRot by="180000">
                                      <p:cBhvr>
                                        <p:cTn id="1428" dur="377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9" presetID="8" presetClass="emph" presetSubtype="0" repeatCount="indefinite" autoRev="1" fill="hold" grpId="1" nodeType="withEffect">
                                  <p:stCondLst>
                                    <p:cond delay="121"/>
                                  </p:stCondLst>
                                  <p:childTnLst>
                                    <p:animRot by="180000">
                                      <p:cBhvr>
                                        <p:cTn id="1430" dur="261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1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1432" dur="227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3" presetID="8" presetClass="emph" presetSubtype="0" repeatCount="indefinite" autoRev="1" fill="hold" grpId="1" nodeType="withEffect">
                                  <p:stCondLst>
                                    <p:cond delay="453"/>
                                  </p:stCondLst>
                                  <p:childTnLst>
                                    <p:animRot by="180000">
                                      <p:cBhvr>
                                        <p:cTn id="1434" dur="239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5" presetID="8" presetClass="emph" presetSubtype="0" repeatCount="indefinite" autoRev="1" fill="hold" grpId="1" nodeType="withEffect">
                                  <p:stCondLst>
                                    <p:cond delay="161"/>
                                  </p:stCondLst>
                                  <p:childTnLst>
                                    <p:animRot by="180000">
                                      <p:cBhvr>
                                        <p:cTn id="1436" dur="447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7" presetID="8" presetClass="emph" presetSubtype="0" repeatCount="indefinite" autoRev="1" fill="hold" grpId="1" nodeType="withEffect">
                                  <p:stCondLst>
                                    <p:cond delay="351"/>
                                  </p:stCondLst>
                                  <p:childTnLst>
                                    <p:animRot by="180000">
                                      <p:cBhvr>
                                        <p:cTn id="1438" dur="498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9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1440" dur="315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1" presetID="8" presetClass="emph" presetSubtype="0" repeatCount="indefinite" autoRev="1" fill="hold" grpId="1" nodeType="withEffect">
                                  <p:stCondLst>
                                    <p:cond delay="385"/>
                                  </p:stCondLst>
                                  <p:childTnLst>
                                    <p:animRot by="180000">
                                      <p:cBhvr>
                                        <p:cTn id="1442" dur="61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3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1444" dur="447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5" presetID="8" presetClass="emph" presetSubtype="0" repeatCount="indefinite" autoRev="1" fill="hold" grpId="1" nodeType="withEffect">
                                  <p:stCondLst>
                                    <p:cond delay="151"/>
                                  </p:stCondLst>
                                  <p:childTnLst>
                                    <p:animRot by="180000">
                                      <p:cBhvr>
                                        <p:cTn id="1446" dur="511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7" presetID="8" presetClass="emph" presetSubtype="0" repeatCount="indefinite" autoRev="1" fill="hold" grpId="1" nodeType="withEffect">
                                  <p:stCondLst>
                                    <p:cond delay="437"/>
                                  </p:stCondLst>
                                  <p:childTnLst>
                                    <p:animRot by="180000">
                                      <p:cBhvr>
                                        <p:cTn id="1448" dur="284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9" presetID="8" presetClass="emph" presetSubtype="0" repeatCount="indefinite" autoRev="1" fill="hold" grpId="1" nodeType="withEffect">
                                  <p:stCondLst>
                                    <p:cond delay="37"/>
                                  </p:stCondLst>
                                  <p:childTnLst>
                                    <p:animRot by="180000">
                                      <p:cBhvr>
                                        <p:cTn id="1450" dur="289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1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1452" dur="525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3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1454" dur="57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5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1456" dur="55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7" presetID="8" presetClass="emph" presetSubtype="0" repeatCount="indefinite" autoRev="1" fill="hold" grpId="1" nodeType="withEffect">
                                  <p:stCondLst>
                                    <p:cond delay="238"/>
                                  </p:stCondLst>
                                  <p:childTnLst>
                                    <p:animRot by="180000">
                                      <p:cBhvr>
                                        <p:cTn id="1458" dur="384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9" presetID="8" presetClass="emph" presetSubtype="0" repeatCount="indefinite" autoRev="1" fill="hold" grpId="1" nodeType="withEffect">
                                  <p:stCondLst>
                                    <p:cond delay="283"/>
                                  </p:stCondLst>
                                  <p:childTnLst>
                                    <p:animRot by="180000">
                                      <p:cBhvr>
                                        <p:cTn id="1460" dur="219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1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1462" dur="381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3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1464" dur="417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5" presetID="8" presetClass="emph" presetSubtype="0" repeatCount="indefinite" autoRev="1" fill="hold" grpId="1" nodeType="withEffect">
                                  <p:stCondLst>
                                    <p:cond delay="178"/>
                                  </p:stCondLst>
                                  <p:childTnLst>
                                    <p:animRot by="180000">
                                      <p:cBhvr>
                                        <p:cTn id="1466" dur="24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7" presetID="8" presetClass="emph" presetSubtype="0" repeatCount="indefinite" autoRev="1" fill="hold" grpId="1" nodeType="withEffect">
                                  <p:stCondLst>
                                    <p:cond delay="439"/>
                                  </p:stCondLst>
                                  <p:childTnLst>
                                    <p:animRot by="180000">
                                      <p:cBhvr>
                                        <p:cTn id="1468" dur="338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9" presetID="8" presetClass="emph" presetSubtype="0" repeatCount="indefinite" autoRev="1" fill="hold" grpId="1" nodeType="withEffect">
                                  <p:stCondLst>
                                    <p:cond delay="323"/>
                                  </p:stCondLst>
                                  <p:childTnLst>
                                    <p:animRot by="180000">
                                      <p:cBhvr>
                                        <p:cTn id="1470" dur="213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1" presetID="8" presetClass="emph" presetSubtype="0" repeatCount="indefinite" autoRev="1" fill="hold" grpId="1" nodeType="withEffect">
                                  <p:stCondLst>
                                    <p:cond delay="421"/>
                                  </p:stCondLst>
                                  <p:childTnLst>
                                    <p:animRot by="180000">
                                      <p:cBhvr>
                                        <p:cTn id="1472" dur="305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3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1474" dur="287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5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1476" dur="259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7" presetID="8" presetClass="emph" presetSubtype="0" repeatCount="indefinite" autoRev="1" fill="hold" grpId="1" nodeType="withEffect">
                                  <p:stCondLst>
                                    <p:cond delay="440"/>
                                  </p:stCondLst>
                                  <p:childTnLst>
                                    <p:animRot by="180000">
                                      <p:cBhvr>
                                        <p:cTn id="1478" dur="471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9" presetID="8" presetClass="emph" presetSubtype="0" repeatCount="indefinite" autoRev="1" fill="hold" grpId="1" nodeType="withEffect">
                                  <p:stCondLst>
                                    <p:cond delay="68"/>
                                  </p:stCondLst>
                                  <p:childTnLst>
                                    <p:animRot by="180000">
                                      <p:cBhvr>
                                        <p:cTn id="1480" dur="352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1" presetID="8" presetClass="emph" presetSubtype="0" repeatCount="indefinite" autoRev="1" fill="hold" grpId="1" nodeType="withEffect">
                                  <p:stCondLst>
                                    <p:cond delay="448"/>
                                  </p:stCondLst>
                                  <p:childTnLst>
                                    <p:animRot by="180000">
                                      <p:cBhvr>
                                        <p:cTn id="1482" dur="214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3" presetID="8" presetClass="emph" presetSubtype="0" repeatCount="indefinite" autoRev="1" fill="hold" grpId="1" nodeType="withEffect">
                                  <p:stCondLst>
                                    <p:cond delay="170"/>
                                  </p:stCondLst>
                                  <p:childTnLst>
                                    <p:animRot by="180000">
                                      <p:cBhvr>
                                        <p:cTn id="1484" dur="681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5" presetID="8" presetClass="emph" presetSubtype="0" repeatCount="indefinite" autoRev="1" fill="hold" grpId="1" nodeType="withEffect">
                                  <p:stCondLst>
                                    <p:cond delay="187"/>
                                  </p:stCondLst>
                                  <p:childTnLst>
                                    <p:animRot by="180000">
                                      <p:cBhvr>
                                        <p:cTn id="1486" dur="441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7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1488" dur="634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9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1490" dur="219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1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1492" dur="372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3" presetID="8" presetClass="emph" presetSubtype="0" repeatCount="indefinite" autoRev="1" fill="hold" grpId="1" nodeType="withEffect">
                                  <p:stCondLst>
                                    <p:cond delay="8"/>
                                  </p:stCondLst>
                                  <p:childTnLst>
                                    <p:animRot by="180000">
                                      <p:cBhvr>
                                        <p:cTn id="1494" dur="543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5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1496" dur="425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7" presetID="8" presetClass="emph" presetSubtype="0" repeatCount="indefinite" autoRev="1" fill="hold" grpId="1" nodeType="withEffect">
                                  <p:stCondLst>
                                    <p:cond delay="330"/>
                                  </p:stCondLst>
                                  <p:childTnLst>
                                    <p:animRot by="180000">
                                      <p:cBhvr>
                                        <p:cTn id="1498" dur="254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9" presetID="8" presetClass="emph" presetSubtype="0" repeatCount="indefinite" autoRev="1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Rot by="180000">
                                      <p:cBhvr>
                                        <p:cTn id="1500" dur="423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1" presetID="8" presetClass="emph" presetSubtype="0" repeatCount="indefinite" autoRev="1" fill="hold" grpId="1" nodeType="withEffect">
                                  <p:stCondLst>
                                    <p:cond delay="384"/>
                                  </p:stCondLst>
                                  <p:childTnLst>
                                    <p:animRot by="180000">
                                      <p:cBhvr>
                                        <p:cTn id="1502" dur="577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3" presetID="8" presetClass="emph" presetSubtype="0" repeatCount="indefinite" autoRev="1" fill="hold" grpId="1" nodeType="withEffect">
                                  <p:stCondLst>
                                    <p:cond delay="186"/>
                                  </p:stCondLst>
                                  <p:childTnLst>
                                    <p:animRot by="180000">
                                      <p:cBhvr>
                                        <p:cTn id="1504" dur="443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5" presetID="8" presetClass="emph" presetSubtype="0" repeatCount="indefinite" autoRev="1" fill="hold" grpId="1" nodeType="withEffect">
                                  <p:stCondLst>
                                    <p:cond delay="90"/>
                                  </p:stCondLst>
                                  <p:childTnLst>
                                    <p:animRot by="180000">
                                      <p:cBhvr>
                                        <p:cTn id="1506" dur="283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7" presetID="8" presetClass="emph" presetSubtype="0" repeatCount="indefinite" autoRev="1" fill="hold" grpId="1" nodeType="withEffect">
                                  <p:stCondLst>
                                    <p:cond delay="223"/>
                                  </p:stCondLst>
                                  <p:childTnLst>
                                    <p:animRot by="180000">
                                      <p:cBhvr>
                                        <p:cTn id="1508" dur="492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9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1510" dur="48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1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1512" dur="601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3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1514" dur="525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5" presetID="8" presetClass="emph" presetSubtype="0" repeatCount="indefinite" autoRev="1" fill="hold" grpId="1" nodeType="withEffect">
                                  <p:stCondLst>
                                    <p:cond delay="390"/>
                                  </p:stCondLst>
                                  <p:childTnLst>
                                    <p:animRot by="180000">
                                      <p:cBhvr>
                                        <p:cTn id="1516" dur="559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7" presetID="8" presetClass="emph" presetSubtype="0" repeatCount="indefinite" autoRev="1" fill="hold" grpId="1" nodeType="withEffect">
                                  <p:stCondLst>
                                    <p:cond delay="432"/>
                                  </p:stCondLst>
                                  <p:childTnLst>
                                    <p:animRot by="180000">
                                      <p:cBhvr>
                                        <p:cTn id="1518" dur="568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9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1520" dur="258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1" presetID="8" presetClass="emph" presetSubtype="0" repeatCount="indefinite" autoRev="1" fill="hold" grpId="1" nodeType="withEffect">
                                  <p:stCondLst>
                                    <p:cond delay="48"/>
                                  </p:stCondLst>
                                  <p:childTnLst>
                                    <p:animRot by="180000">
                                      <p:cBhvr>
                                        <p:cTn id="1522" dur="209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3" presetID="8" presetClass="emph" presetSubtype="0" repeatCount="indefinite" autoRev="1" fill="hold" grpId="1" nodeType="withEffect">
                                  <p:stCondLst>
                                    <p:cond delay="54"/>
                                  </p:stCondLst>
                                  <p:childTnLst>
                                    <p:animRot by="180000">
                                      <p:cBhvr>
                                        <p:cTn id="1524" dur="674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5" presetID="8" presetClass="emph" presetSubtype="0" repeatCount="indefinite" autoRev="1" fill="hold" grpId="1" nodeType="withEffect">
                                  <p:stCondLst>
                                    <p:cond delay="14"/>
                                  </p:stCondLst>
                                  <p:childTnLst>
                                    <p:animRot by="180000">
                                      <p:cBhvr>
                                        <p:cTn id="1526" dur="292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7" presetID="8" presetClass="emph" presetSubtype="0" repeatCount="indefinite" autoRev="1" fill="hold" grpId="1" nodeType="withEffect">
                                  <p:stCondLst>
                                    <p:cond delay="485"/>
                                  </p:stCondLst>
                                  <p:childTnLst>
                                    <p:animRot by="180000">
                                      <p:cBhvr>
                                        <p:cTn id="1528" dur="467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9" presetID="8" presetClass="emph" presetSubtype="0" repeatCount="indefinite" autoRev="1" fill="hold" grpId="1" nodeType="withEffect">
                                  <p:stCondLst>
                                    <p:cond delay="7"/>
                                  </p:stCondLst>
                                  <p:childTnLst>
                                    <p:animRot by="180000">
                                      <p:cBhvr>
                                        <p:cTn id="1530" dur="319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1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1532" dur="208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3" presetID="8" presetClass="emph" presetSubtype="0" repeatCount="indefinite" autoRev="1" fill="hold" grpId="1" nodeType="withEffect">
                                  <p:stCondLst>
                                    <p:cond delay="473"/>
                                  </p:stCondLst>
                                  <p:childTnLst>
                                    <p:animRot by="180000">
                                      <p:cBhvr>
                                        <p:cTn id="1534" dur="485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5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1536" dur="228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7" presetID="8" presetClass="emph" presetSubtype="0" repeatCount="indefinite" autoRev="1" fill="hold" grpId="1" nodeType="withEffect">
                                  <p:stCondLst>
                                    <p:cond delay="69"/>
                                  </p:stCondLst>
                                  <p:childTnLst>
                                    <p:animRot by="180000">
                                      <p:cBhvr>
                                        <p:cTn id="1538" dur="349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9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1540" dur="6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1" presetID="8" presetClass="emph" presetSubtype="0" repeatCount="indefinite" autoRev="1" fill="hold" grpId="1" nodeType="withEffect">
                                  <p:stCondLst>
                                    <p:cond delay="237"/>
                                  </p:stCondLst>
                                  <p:childTnLst>
                                    <p:animRot by="180000">
                                      <p:cBhvr>
                                        <p:cTn id="1542" dur="614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3" presetID="8" presetClass="emph" presetSubtype="0" repeatCount="indefinite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Rot by="180000">
                                      <p:cBhvr>
                                        <p:cTn id="1544" dur="23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5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1546" dur="5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7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1548" dur="613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9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1550" dur="527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1" presetID="8" presetClass="emph" presetSubtype="0" repeatCount="indefinite" autoRev="1" fill="hold" grpId="1" nodeType="withEffect">
                                  <p:stCondLst>
                                    <p:cond delay="479"/>
                                  </p:stCondLst>
                                  <p:childTnLst>
                                    <p:animRot by="180000">
                                      <p:cBhvr>
                                        <p:cTn id="1552" dur="63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3" presetID="8" presetClass="emph" presetSubtype="0" repeatCount="indefinite" autoRev="1" fill="hold" grpId="1" nodeType="withEffect">
                                  <p:stCondLst>
                                    <p:cond delay="328"/>
                                  </p:stCondLst>
                                  <p:childTnLst>
                                    <p:animRot by="180000">
                                      <p:cBhvr>
                                        <p:cTn id="1554" dur="682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5" presetID="8" presetClass="emph" presetSubtype="0" repeatCount="indefinite" autoRev="1" fill="hold" grpId="1" nodeType="withEffect">
                                  <p:stCondLst>
                                    <p:cond delay="194"/>
                                  </p:stCondLst>
                                  <p:childTnLst>
                                    <p:animRot by="180000">
                                      <p:cBhvr>
                                        <p:cTn id="1556" dur="578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7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1558" dur="20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9" presetID="8" presetClass="emph" presetSubtype="0" repeatCount="indefinite" autoRev="1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180000">
                                      <p:cBhvr>
                                        <p:cTn id="1560" dur="245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1" presetID="8" presetClass="emph" presetSubtype="0" repeatCount="indefinite" autoRev="1" fill="hold" grpId="1" nodeType="withEffect">
                                  <p:stCondLst>
                                    <p:cond delay="99"/>
                                  </p:stCondLst>
                                  <p:childTnLst>
                                    <p:animRot by="180000">
                                      <p:cBhvr>
                                        <p:cTn id="1562" dur="261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3" presetID="8" presetClass="emph" presetSubtype="0" repeatCount="indefinite" autoRev="1" fill="hold" grpId="1" nodeType="withEffect">
                                  <p:stCondLst>
                                    <p:cond delay="22"/>
                                  </p:stCondLst>
                                  <p:childTnLst>
                                    <p:animRot by="180000">
                                      <p:cBhvr>
                                        <p:cTn id="1564" dur="645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5" presetID="8" presetClass="emph" presetSubtype="0" repeatCount="indefinite" autoRev="1" fill="hold" grpId="1" nodeType="withEffect">
                                  <p:stCondLst>
                                    <p:cond delay="228"/>
                                  </p:stCondLst>
                                  <p:childTnLst>
                                    <p:animRot by="180000">
                                      <p:cBhvr>
                                        <p:cTn id="1566" dur="51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7" presetID="8" presetClass="emph" presetSubtype="0" repeatCount="indefinite" autoRev="1" fill="hold" grpId="1" nodeType="withEffect">
                                  <p:stCondLst>
                                    <p:cond delay="458"/>
                                  </p:stCondLst>
                                  <p:childTnLst>
                                    <p:animRot by="180000">
                                      <p:cBhvr>
                                        <p:cTn id="1568" dur="363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9" presetID="8" presetClass="emph" presetSubtype="0" repeatCount="indefinite" autoRev="1" fill="hold" grpId="1" nodeType="withEffect">
                                  <p:stCondLst>
                                    <p:cond delay="123"/>
                                  </p:stCondLst>
                                  <p:childTnLst>
                                    <p:animRot by="180000">
                                      <p:cBhvr>
                                        <p:cTn id="1570" dur="312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1" presetID="8" presetClass="emph" presetSubtype="0" repeatCount="indefinite" autoRev="1" fill="hold" grpId="1" nodeType="withEffect">
                                  <p:stCondLst>
                                    <p:cond delay="255"/>
                                  </p:stCondLst>
                                  <p:childTnLst>
                                    <p:animRot by="180000">
                                      <p:cBhvr>
                                        <p:cTn id="1572" dur="537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3" presetID="8" presetClass="emph" presetSubtype="0" repeatCount="indefinite" autoRev="1" fill="hold" grpId="1" nodeType="withEffect">
                                  <p:stCondLst>
                                    <p:cond delay="26"/>
                                  </p:stCondLst>
                                  <p:childTnLst>
                                    <p:animRot by="180000">
                                      <p:cBhvr>
                                        <p:cTn id="1574" dur="453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5" presetID="8" presetClass="emph" presetSubtype="0" repeatCount="indefinite" autoRev="1" fill="hold" grpId="1" nodeType="withEffect">
                                  <p:stCondLst>
                                    <p:cond delay="411"/>
                                  </p:stCondLst>
                                  <p:childTnLst>
                                    <p:animRot by="180000">
                                      <p:cBhvr>
                                        <p:cTn id="1576" dur="458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7" presetID="8" presetClass="emph" presetSubtype="0" repeatCount="indefinite" autoRev="1" fill="hold" grpId="1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80000">
                                      <p:cBhvr>
                                        <p:cTn id="1578" dur="617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9" presetID="8" presetClass="emph" presetSubtype="0" repeatCount="indefinite" autoRev="1" fill="hold" grpId="1" nodeType="withEffect">
                                  <p:stCondLst>
                                    <p:cond delay="296"/>
                                  </p:stCondLst>
                                  <p:childTnLst>
                                    <p:animRot by="180000">
                                      <p:cBhvr>
                                        <p:cTn id="1580" dur="297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1" presetID="8" presetClass="emph" presetSubtype="0" repeatCount="indefinite" autoRev="1" fill="hold" grpId="1" nodeType="withEffect">
                                  <p:stCondLst>
                                    <p:cond delay="354"/>
                                  </p:stCondLst>
                                  <p:childTnLst>
                                    <p:animRot by="180000">
                                      <p:cBhvr>
                                        <p:cTn id="1582" dur="398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3" presetID="8" presetClass="emph" presetSubtype="0" repeatCount="indefinite" autoRev="1" fill="hold" grpId="1" nodeType="withEffect">
                                  <p:stCondLst>
                                    <p:cond delay="36"/>
                                  </p:stCondLst>
                                  <p:childTnLst>
                                    <p:animRot by="180000">
                                      <p:cBhvr>
                                        <p:cTn id="1584" dur="453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5" presetID="8" presetClass="emph" presetSubtype="0" repeatCount="indefinite" autoRev="1" fill="hold" grpId="1" nodeType="withEffect">
                                  <p:stCondLst>
                                    <p:cond delay="379"/>
                                  </p:stCondLst>
                                  <p:childTnLst>
                                    <p:animRot by="180000">
                                      <p:cBhvr>
                                        <p:cTn id="1586" dur="467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7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1588" dur="53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9" presetID="8" presetClass="emph" presetSubtype="0" repeatCount="indefinite" autoRev="1" fill="hold" grpId="1" nodeType="withEffect">
                                  <p:stCondLst>
                                    <p:cond delay="126"/>
                                  </p:stCondLst>
                                  <p:childTnLst>
                                    <p:animRot by="180000">
                                      <p:cBhvr>
                                        <p:cTn id="1590" dur="364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1" presetID="8" presetClass="emph" presetSubtype="0" repeatCount="indefinite" autoRev="1" fill="hold" grpId="1" nodeType="withEffect">
                                  <p:stCondLst>
                                    <p:cond delay="44"/>
                                  </p:stCondLst>
                                  <p:childTnLst>
                                    <p:animRot by="180000">
                                      <p:cBhvr>
                                        <p:cTn id="1592" dur="463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3" presetID="8" presetClass="emph" presetSubtype="0" repeatCount="indefinite" autoRev="1" fill="hold" grpId="1" nodeType="withEffect">
                                  <p:stCondLst>
                                    <p:cond delay="498"/>
                                  </p:stCondLst>
                                  <p:childTnLst>
                                    <p:animRot by="180000">
                                      <p:cBhvr>
                                        <p:cTn id="1594" dur="41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5" presetID="8" presetClass="emph" presetSubtype="0" repeatCount="indefinite" autoRev="1" fill="hold" grpId="1" nodeType="withEffect">
                                  <p:stCondLst>
                                    <p:cond delay="42"/>
                                  </p:stCondLst>
                                  <p:childTnLst>
                                    <p:animRot by="180000">
                                      <p:cBhvr>
                                        <p:cTn id="1596" dur="688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7" presetID="8" presetClass="emph" presetSubtype="0" repeatCount="indefinite" autoRev="1" fill="hold" grpId="1" nodeType="withEffect">
                                  <p:stCondLst>
                                    <p:cond delay="293"/>
                                  </p:stCondLst>
                                  <p:childTnLst>
                                    <p:animRot by="180000">
                                      <p:cBhvr>
                                        <p:cTn id="1598" dur="24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9" presetID="8" presetClass="emph" presetSubtype="0" repeatCount="indefinite" autoRev="1" fill="hold" grpId="1" nodeType="withEffect">
                                  <p:stCondLst>
                                    <p:cond delay="497"/>
                                  </p:stCondLst>
                                  <p:childTnLst>
                                    <p:animRot by="180000">
                                      <p:cBhvr>
                                        <p:cTn id="1600" dur="55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1" presetID="8" presetClass="emph" presetSubtype="0" repeatCount="indefinite" autoRev="1" fill="hold" grpId="1" nodeType="withEffect">
                                  <p:stCondLst>
                                    <p:cond delay="144"/>
                                  </p:stCondLst>
                                  <p:childTnLst>
                                    <p:animRot by="180000">
                                      <p:cBhvr>
                                        <p:cTn id="1602" dur="501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3" presetID="8" presetClass="emph" presetSubtype="0" repeatCount="indefinite" autoRev="1" fill="hold" grpId="1" nodeType="withEffect">
                                  <p:stCondLst>
                                    <p:cond delay="436"/>
                                  </p:stCondLst>
                                  <p:childTnLst>
                                    <p:animRot by="180000">
                                      <p:cBhvr>
                                        <p:cTn id="1604" dur="255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5" presetID="8" presetClass="emph" presetSubtype="0" repeatCount="indefinite" autoRev="1" fill="hold" grpId="1" nodeType="withEffect">
                                  <p:stCondLst>
                                    <p:cond delay="95"/>
                                  </p:stCondLst>
                                  <p:childTnLst>
                                    <p:animRot by="180000">
                                      <p:cBhvr>
                                        <p:cTn id="1606" dur="574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7" presetID="8" presetClass="emph" presetSubtype="0" repeatCount="indefinite" autoRev="1" fill="hold" grpId="1" nodeType="withEffect">
                                  <p:stCondLst>
                                    <p:cond delay="61"/>
                                  </p:stCondLst>
                                  <p:childTnLst>
                                    <p:animRot by="180000">
                                      <p:cBhvr>
                                        <p:cTn id="1608" dur="472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9" presetID="8" presetClass="emph" presetSubtype="0" repeatCount="indefinite" autoRev="1" fill="hold" grpId="1" nodeType="withEffect">
                                  <p:stCondLst>
                                    <p:cond delay="294"/>
                                  </p:stCondLst>
                                  <p:childTnLst>
                                    <p:animRot by="180000">
                                      <p:cBhvr>
                                        <p:cTn id="1610" dur="555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1" presetID="8" presetClass="emph" presetSubtype="0" repeatCount="indefinite" autoRev="1" fill="hold" grpId="1" nodeType="withEffect">
                                  <p:stCondLst>
                                    <p:cond delay="12"/>
                                  </p:stCondLst>
                                  <p:childTnLst>
                                    <p:animRot by="180000">
                                      <p:cBhvr>
                                        <p:cTn id="1612" dur="562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3" presetID="8" presetClass="emph" presetSubtype="0" repeatCount="indefinite" autoRev="1" fill="hold" grpId="1" nodeType="withEffect">
                                  <p:stCondLst>
                                    <p:cond delay="312"/>
                                  </p:stCondLst>
                                  <p:childTnLst>
                                    <p:animRot by="180000">
                                      <p:cBhvr>
                                        <p:cTn id="1614" dur="258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5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1616" dur="43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7" presetID="8" presetClass="emph" presetSubtype="0" repeatCount="indefinite" autoRev="1" fill="hold" grpId="1" nodeType="withEffect">
                                  <p:stCondLst>
                                    <p:cond delay="92"/>
                                  </p:stCondLst>
                                  <p:childTnLst>
                                    <p:animRot by="180000">
                                      <p:cBhvr>
                                        <p:cTn id="1618" dur="392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9" presetID="8" presetClass="emph" presetSubtype="0" repeatCount="indefinite" autoRev="1" fill="hold" grpId="1" nodeType="withEffect">
                                  <p:stCondLst>
                                    <p:cond delay="58"/>
                                  </p:stCondLst>
                                  <p:childTnLst>
                                    <p:animRot by="180000">
                                      <p:cBhvr>
                                        <p:cTn id="1620" dur="502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1" presetID="8" presetClass="emph" presetSubtype="0" repeatCount="indefinite" autoRev="1" fill="hold" grpId="1" nodeType="withEffect">
                                  <p:stCondLst>
                                    <p:cond delay="13"/>
                                  </p:stCondLst>
                                  <p:childTnLst>
                                    <p:animRot by="180000">
                                      <p:cBhvr>
                                        <p:cTn id="1622" dur="343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3" presetID="8" presetClass="emph" presetSubtype="0" repeatCount="indefinite" autoRev="1" fill="hold" grpId="1" nodeType="withEffect">
                                  <p:stCondLst>
                                    <p:cond delay="182"/>
                                  </p:stCondLst>
                                  <p:childTnLst>
                                    <p:animRot by="180000">
                                      <p:cBhvr>
                                        <p:cTn id="1624" dur="323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5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1626" dur="593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7" presetID="8" presetClass="emph" presetSubtype="0" repeatCount="indefinite" autoRev="1" fill="hold" grpId="1" nodeType="withEffect">
                                  <p:stCondLst>
                                    <p:cond delay="84"/>
                                  </p:stCondLst>
                                  <p:childTnLst>
                                    <p:animRot by="180000">
                                      <p:cBhvr>
                                        <p:cTn id="1628" dur="289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9" presetID="8" presetClass="emph" presetSubtype="0" repeatCount="indefinite" autoRev="1" fill="hold" grpId="1" nodeType="withEffect">
                                  <p:stCondLst>
                                    <p:cond delay="305"/>
                                  </p:stCondLst>
                                  <p:childTnLst>
                                    <p:animRot by="180000">
                                      <p:cBhvr>
                                        <p:cTn id="1630" dur="25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1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1632" dur="494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3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1634" dur="244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5" presetID="8" presetClass="emph" presetSubtype="0" repeatCount="indefinite" autoRev="1" fill="hold" grpId="1" nodeType="withEffect">
                                  <p:stCondLst>
                                    <p:cond delay="79"/>
                                  </p:stCondLst>
                                  <p:childTnLst>
                                    <p:animRot by="180000">
                                      <p:cBhvr>
                                        <p:cTn id="1636" dur="208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7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1638" dur="55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9" presetID="8" presetClass="emph" presetSubtype="0" repeatCount="indefinite" autoRev="1" fill="hold" grpId="1" nodeType="withEffect">
                                  <p:stCondLst>
                                    <p:cond delay="254"/>
                                  </p:stCondLst>
                                  <p:childTnLst>
                                    <p:animRot by="180000">
                                      <p:cBhvr>
                                        <p:cTn id="1640" dur="48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1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1642" dur="69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3" presetID="8" presetClass="emph" presetSubtype="0" repeatCount="indefinite" autoRev="1" fill="hold" grpId="1" nodeType="withEffect">
                                  <p:stCondLst>
                                    <p:cond delay="259"/>
                                  </p:stCondLst>
                                  <p:childTnLst>
                                    <p:animRot by="180000">
                                      <p:cBhvr>
                                        <p:cTn id="1644" dur="363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5" presetID="8" presetClass="emph" presetSubtype="0" repeatCount="indefinite" autoRev="1" fill="hold" grpId="1" nodeType="withEffect">
                                  <p:stCondLst>
                                    <p:cond delay="290"/>
                                  </p:stCondLst>
                                  <p:childTnLst>
                                    <p:animRot by="180000">
                                      <p:cBhvr>
                                        <p:cTn id="1646" dur="68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7" presetID="8" presetClass="emph" presetSubtype="0" repeatCount="indefinite" autoRev="1" fill="hold" grpId="1" nodeType="withEffect">
                                  <p:stCondLst>
                                    <p:cond delay="386"/>
                                  </p:stCondLst>
                                  <p:childTnLst>
                                    <p:animRot by="180000">
                                      <p:cBhvr>
                                        <p:cTn id="1648" dur="26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9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1650" dur="285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1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1652" dur="429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3" presetID="8" presetClass="emph" presetSubtype="0" repeatCount="indefinite" autoRev="1" fill="hold" grpId="1" nodeType="withEffect">
                                  <p:stCondLst>
                                    <p:cond delay="142"/>
                                  </p:stCondLst>
                                  <p:childTnLst>
                                    <p:animRot by="180000">
                                      <p:cBhvr>
                                        <p:cTn id="1654" dur="222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5" presetID="8" presetClass="emph" presetSubtype="0" repeatCount="indefinite" autoRev="1" fill="hold" grpId="1" nodeType="withEffect">
                                  <p:stCondLst>
                                    <p:cond delay="246"/>
                                  </p:stCondLst>
                                  <p:childTnLst>
                                    <p:animRot by="180000">
                                      <p:cBhvr>
                                        <p:cTn id="1656" dur="53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7" presetID="8" presetClass="emph" presetSubtype="0" repeatCount="indefinite" autoRev="1" fill="hold" grpId="1" nodeType="withEffect">
                                  <p:stCondLst>
                                    <p:cond delay="277"/>
                                  </p:stCondLst>
                                  <p:childTnLst>
                                    <p:animRot by="180000">
                                      <p:cBhvr>
                                        <p:cTn id="1658" dur="638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9" presetID="8" presetClass="emph" presetSubtype="0" repeatCount="indefinite" autoRev="1" fill="hold" grpId="1" nodeType="withEffect">
                                  <p:stCondLst>
                                    <p:cond delay="164"/>
                                  </p:stCondLst>
                                  <p:childTnLst>
                                    <p:animRot by="180000">
                                      <p:cBhvr>
                                        <p:cTn id="1660" dur="402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1" presetID="8" presetClass="emph" presetSubtype="0" repeatCount="indefinite" autoRev="1" fill="hold" grpId="1" nodeType="withEffect">
                                  <p:stCondLst>
                                    <p:cond delay="408"/>
                                  </p:stCondLst>
                                  <p:childTnLst>
                                    <p:animRot by="180000">
                                      <p:cBhvr>
                                        <p:cTn id="1662" dur="621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3" presetID="8" presetClass="emph" presetSubtype="0" repeatCount="indefinite" autoRev="1" fill="hold" grpId="1" nodeType="withEffect">
                                  <p:stCondLst>
                                    <p:cond delay="211"/>
                                  </p:stCondLst>
                                  <p:childTnLst>
                                    <p:animRot by="180000">
                                      <p:cBhvr>
                                        <p:cTn id="1664" dur="39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5" presetID="8" presetClass="emph" presetSubtype="0" repeatCount="indefinite" autoRev="1" fill="hold" grpId="1" nodeType="withEffect">
                                  <p:stCondLst>
                                    <p:cond delay="147"/>
                                  </p:stCondLst>
                                  <p:childTnLst>
                                    <p:animRot by="180000">
                                      <p:cBhvr>
                                        <p:cTn id="1666" dur="369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7" presetID="8" presetClass="emph" presetSubtype="0" repeatCount="indefinite" autoRev="1" fill="hold" grpId="1" nodeType="withEffect">
                                  <p:stCondLst>
                                    <p:cond delay="202"/>
                                  </p:stCondLst>
                                  <p:childTnLst>
                                    <p:animRot by="180000">
                                      <p:cBhvr>
                                        <p:cTn id="1668" dur="348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9" presetID="8" presetClass="emph" presetSubtype="0" repeatCount="indefinite" autoRev="1" fill="hold" grpId="1" nodeType="withEffect">
                                  <p:stCondLst>
                                    <p:cond delay="139"/>
                                  </p:stCondLst>
                                  <p:childTnLst>
                                    <p:animRot by="180000">
                                      <p:cBhvr>
                                        <p:cTn id="1670" dur="47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1" presetID="8" presetClass="emph" presetSubtype="0" repeatCount="indefinite" autoRev="1" fill="hold" grpId="1" nodeType="withEffect">
                                  <p:stCondLst>
                                    <p:cond delay="256"/>
                                  </p:stCondLst>
                                  <p:childTnLst>
                                    <p:animRot by="180000">
                                      <p:cBhvr>
                                        <p:cTn id="1672" dur="685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3" presetID="8" presetClass="emph" presetSubtype="0" repeatCount="indefinite" autoRev="1" fill="hold" grpId="1" nodeType="withEffect">
                                  <p:stCondLst>
                                    <p:cond delay="258"/>
                                  </p:stCondLst>
                                  <p:childTnLst>
                                    <p:animRot by="180000">
                                      <p:cBhvr>
                                        <p:cTn id="1674" dur="352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5" presetID="8" presetClass="emph" presetSubtype="0" repeatCount="indefinite" autoRev="1" fill="hold" grpId="1" nodeType="withEffect">
                                  <p:stCondLst>
                                    <p:cond delay="51"/>
                                  </p:stCondLst>
                                  <p:childTnLst>
                                    <p:animRot by="180000">
                                      <p:cBhvr>
                                        <p:cTn id="1676" dur="652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7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1678" dur="259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9" presetID="8" presetClass="emph" presetSubtype="0" repeatCount="indefinite" autoRev="1" fill="hold" grpId="1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180000">
                                      <p:cBhvr>
                                        <p:cTn id="1680" dur="661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1" presetID="8" presetClass="emph" presetSubtype="0" repeatCount="indefinite" autoRev="1" fill="hold" grpId="1" nodeType="withEffect">
                                  <p:stCondLst>
                                    <p:cond delay="65"/>
                                  </p:stCondLst>
                                  <p:childTnLst>
                                    <p:animRot by="180000">
                                      <p:cBhvr>
                                        <p:cTn id="1682" dur="474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3" presetID="8" presetClass="emph" presetSubtype="0" repeatCount="indefinite" autoRev="1" fill="hold" grpId="1" nodeType="withEffect">
                                  <p:stCondLst>
                                    <p:cond delay="308"/>
                                  </p:stCondLst>
                                  <p:childTnLst>
                                    <p:animRot by="180000">
                                      <p:cBhvr>
                                        <p:cTn id="1684" dur="271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5" presetID="8" presetClass="emph" presetSubtype="0" repeatCount="indefinite" autoRev="1" fill="hold" grpId="1" nodeType="withEffect">
                                  <p:stCondLst>
                                    <p:cond delay="154"/>
                                  </p:stCondLst>
                                  <p:childTnLst>
                                    <p:animRot by="180000">
                                      <p:cBhvr>
                                        <p:cTn id="1686" dur="578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7" presetID="8" presetClass="emph" presetSubtype="0" repeatCount="indefinite" autoRev="1" fill="hold" grpId="1" nodeType="withEffect">
                                  <p:stCondLst>
                                    <p:cond delay="3"/>
                                  </p:stCondLst>
                                  <p:childTnLst>
                                    <p:animRot by="180000">
                                      <p:cBhvr>
                                        <p:cTn id="1688" dur="285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9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1690" dur="374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1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1692" dur="481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3" presetID="8" presetClass="emph" presetSubtype="0" repeatCount="indefinite" autoRev="1" fill="hold" grpId="1" nodeType="withEffect">
                                  <p:stCondLst>
                                    <p:cond delay="240"/>
                                  </p:stCondLst>
                                  <p:childTnLst>
                                    <p:animRot by="180000">
                                      <p:cBhvr>
                                        <p:cTn id="1694" dur="422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5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1696" dur="461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7" presetID="8" presetClass="emph" presetSubtype="0" repeatCount="indefinite" autoRev="1" fill="hold" grpId="1" nodeType="withEffect">
                                  <p:stCondLst>
                                    <p:cond delay="410"/>
                                  </p:stCondLst>
                                  <p:childTnLst>
                                    <p:animRot by="180000">
                                      <p:cBhvr>
                                        <p:cTn id="1698" dur="203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9" presetID="8" presetClass="emph" presetSubtype="0" repeatCount="indefinite" autoRev="1" fill="hold" grpId="1" nodeType="withEffect">
                                  <p:stCondLst>
                                    <p:cond delay="320"/>
                                  </p:stCondLst>
                                  <p:childTnLst>
                                    <p:animRot by="180000">
                                      <p:cBhvr>
                                        <p:cTn id="1700" dur="629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1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1702" dur="413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3" presetID="8" presetClass="emph" presetSubtype="0" repeatCount="indefinite" autoRev="1" fill="hold" grpId="1" nodeType="withEffect">
                                  <p:stCondLst>
                                    <p:cond delay="333"/>
                                  </p:stCondLst>
                                  <p:childTnLst>
                                    <p:animRot by="180000">
                                      <p:cBhvr>
                                        <p:cTn id="1704" dur="291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5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1706" dur="369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7" presetID="8" presetClass="emph" presetSubtype="0" repeatCount="indefinite" autoRev="1" fill="hold" grpId="1" nodeType="withEffect">
                                  <p:stCondLst>
                                    <p:cond delay="404"/>
                                  </p:stCondLst>
                                  <p:childTnLst>
                                    <p:animRot by="180000">
                                      <p:cBhvr>
                                        <p:cTn id="1708" dur="383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9" presetID="8" presetClass="emph" presetSubtype="0" repeatCount="indefinite" autoRev="1" fill="hold" grpId="1" nodeType="withEffect">
                                  <p:stCondLst>
                                    <p:cond delay="356"/>
                                  </p:stCondLst>
                                  <p:childTnLst>
                                    <p:animRot by="180000">
                                      <p:cBhvr>
                                        <p:cTn id="1710" dur="481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1" presetID="8" presetClass="emph" presetSubtype="0" repeatCount="indefinite" autoRev="1" fill="hold" grpId="1" nodeType="withEffect">
                                  <p:stCondLst>
                                    <p:cond delay="284"/>
                                  </p:stCondLst>
                                  <p:childTnLst>
                                    <p:animRot by="180000">
                                      <p:cBhvr>
                                        <p:cTn id="1712" dur="605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3" presetID="8" presetClass="emph" presetSubtype="0" repeatCount="indefinite" autoRev="1" fill="hold" grpId="1" nodeType="withEffect">
                                  <p:stCondLst>
                                    <p:cond delay="476"/>
                                  </p:stCondLst>
                                  <p:childTnLst>
                                    <p:animRot by="180000">
                                      <p:cBhvr>
                                        <p:cTn id="1714" dur="513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49" grpId="0" animBg="1"/>
      <p:bldP spid="249" grpId="1" animBg="1"/>
      <p:bldP spid="250" grpId="0" animBg="1"/>
      <p:bldP spid="250" grpId="1" animBg="1"/>
      <p:bldP spid="251" grpId="0" animBg="1"/>
      <p:bldP spid="251" grpId="1" animBg="1"/>
      <p:bldP spid="252" grpId="0" animBg="1"/>
      <p:bldP spid="252" grpId="1" animBg="1"/>
      <p:bldP spid="253" grpId="0" animBg="1"/>
      <p:bldP spid="253" grpId="1" animBg="1"/>
      <p:bldP spid="254" grpId="0" animBg="1"/>
      <p:bldP spid="254" grpId="1" animBg="1"/>
      <p:bldP spid="255" grpId="0" animBg="1"/>
      <p:bldP spid="255" grpId="1" animBg="1"/>
      <p:bldP spid="256" grpId="0" animBg="1"/>
      <p:bldP spid="256" grpId="1" animBg="1"/>
      <p:bldP spid="257" grpId="0" animBg="1"/>
      <p:bldP spid="257" grpId="1" animBg="1"/>
      <p:bldP spid="258" grpId="0" animBg="1"/>
      <p:bldP spid="258" grpId="1" animBg="1"/>
      <p:bldP spid="259" grpId="0" animBg="1"/>
      <p:bldP spid="259" grpId="1" animBg="1"/>
      <p:bldP spid="260" grpId="0" animBg="1"/>
      <p:bldP spid="260" grpId="1" animBg="1"/>
      <p:bldP spid="261" grpId="0" animBg="1"/>
      <p:bldP spid="261" grpId="1" animBg="1"/>
      <p:bldP spid="262" grpId="0" animBg="1"/>
      <p:bldP spid="262" grpId="1" animBg="1"/>
      <p:bldP spid="263" grpId="0" animBg="1"/>
      <p:bldP spid="263" grpId="1" animBg="1"/>
      <p:bldP spid="264" grpId="0" animBg="1"/>
      <p:bldP spid="264" grpId="1" animBg="1"/>
      <p:bldP spid="265" grpId="0" animBg="1"/>
      <p:bldP spid="265" grpId="1" animBg="1"/>
      <p:bldP spid="266" grpId="0" animBg="1"/>
      <p:bldP spid="266" grpId="1" animBg="1"/>
      <p:bldP spid="267" grpId="0" animBg="1"/>
      <p:bldP spid="267" grpId="1" animBg="1"/>
      <p:bldP spid="268" grpId="0" animBg="1"/>
      <p:bldP spid="268" grpId="1" animBg="1"/>
      <p:bldP spid="269" grpId="0" animBg="1"/>
      <p:bldP spid="269" grpId="1" animBg="1"/>
      <p:bldP spid="270" grpId="0" animBg="1"/>
      <p:bldP spid="270" grpId="1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0" animBg="1"/>
      <p:bldP spid="285" grpId="1" animBg="1"/>
      <p:bldP spid="286" grpId="0" animBg="1"/>
      <p:bldP spid="286" grpId="1" animBg="1"/>
      <p:bldP spid="287" grpId="0" animBg="1"/>
      <p:bldP spid="287" grpId="1" animBg="1"/>
      <p:bldP spid="288" grpId="0" animBg="1"/>
      <p:bldP spid="288" grpId="1" animBg="1"/>
      <p:bldP spid="289" grpId="0" animBg="1"/>
      <p:bldP spid="289" grpId="1" animBg="1"/>
      <p:bldP spid="290" grpId="0" animBg="1"/>
      <p:bldP spid="290" grpId="1" animBg="1"/>
      <p:bldP spid="291" grpId="0" animBg="1"/>
      <p:bldP spid="291" grpId="1" animBg="1"/>
      <p:bldP spid="292" grpId="0" animBg="1"/>
      <p:bldP spid="292" grpId="1" animBg="1"/>
      <p:bldP spid="293" grpId="0" animBg="1"/>
      <p:bldP spid="293" grpId="1" animBg="1"/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7" grpId="0" animBg="1"/>
      <p:bldP spid="297" grpId="1" animBg="1"/>
      <p:bldP spid="298" grpId="0" animBg="1"/>
      <p:bldP spid="298" grpId="1" animBg="1"/>
      <p:bldP spid="299" grpId="0" animBg="1"/>
      <p:bldP spid="299" grpId="1" animBg="1"/>
      <p:bldP spid="300" grpId="0" animBg="1"/>
      <p:bldP spid="300" grpId="1" animBg="1"/>
      <p:bldP spid="301" grpId="0" animBg="1"/>
      <p:bldP spid="301" grpId="1" animBg="1"/>
      <p:bldP spid="302" grpId="0" animBg="1"/>
      <p:bldP spid="302" grpId="1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1" grpId="1" animBg="1"/>
      <p:bldP spid="312" grpId="0" animBg="1"/>
      <p:bldP spid="312" grpId="1" animBg="1"/>
      <p:bldP spid="313" grpId="0" animBg="1"/>
      <p:bldP spid="313" grpId="1" animBg="1"/>
      <p:bldP spid="314" grpId="0" animBg="1"/>
      <p:bldP spid="314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  <p:bldP spid="318" grpId="0" animBg="1"/>
      <p:bldP spid="318" grpId="1" animBg="1"/>
      <p:bldP spid="319" grpId="0" animBg="1"/>
      <p:bldP spid="319" grpId="1" animBg="1"/>
      <p:bldP spid="320" grpId="0" animBg="1"/>
      <p:bldP spid="320" grpId="1" animBg="1"/>
      <p:bldP spid="321" grpId="0" animBg="1"/>
      <p:bldP spid="321" grpId="1" animBg="1"/>
      <p:bldP spid="322" grpId="0" animBg="1"/>
      <p:bldP spid="322" grpId="1" animBg="1"/>
      <p:bldP spid="323" grpId="0" animBg="1"/>
      <p:bldP spid="323" grpId="1" animBg="1"/>
      <p:bldP spid="324" grpId="0" animBg="1"/>
      <p:bldP spid="324" grpId="1" animBg="1"/>
      <p:bldP spid="325" grpId="0" animBg="1"/>
      <p:bldP spid="325" grpId="1" animBg="1"/>
      <p:bldP spid="326" grpId="0" animBg="1"/>
      <p:bldP spid="326" grpId="1" animBg="1"/>
      <p:bldP spid="327" grpId="0" animBg="1"/>
      <p:bldP spid="327" grpId="1" animBg="1"/>
      <p:bldP spid="328" grpId="0" animBg="1"/>
      <p:bldP spid="328" grpId="1" animBg="1"/>
      <p:bldP spid="329" grpId="0" animBg="1"/>
      <p:bldP spid="329" grpId="1" animBg="1"/>
      <p:bldP spid="330" grpId="0" animBg="1"/>
      <p:bldP spid="330" grpId="1" animBg="1"/>
      <p:bldP spid="331" grpId="0" animBg="1"/>
      <p:bldP spid="331" grpId="1" animBg="1"/>
      <p:bldP spid="332" grpId="0" animBg="1"/>
      <p:bldP spid="332" grpId="1" animBg="1"/>
      <p:bldP spid="333" grpId="0" animBg="1"/>
      <p:bldP spid="333" grpId="1" animBg="1"/>
      <p:bldP spid="334" grpId="0" animBg="1"/>
      <p:bldP spid="334" grpId="1" animBg="1"/>
      <p:bldP spid="335" grpId="0" animBg="1"/>
      <p:bldP spid="335" grpId="1" animBg="1"/>
      <p:bldP spid="336" grpId="0" animBg="1"/>
      <p:bldP spid="336" grpId="1" animBg="1"/>
      <p:bldP spid="337" grpId="0" animBg="1"/>
      <p:bldP spid="337" grpId="1" animBg="1"/>
      <p:bldP spid="338" grpId="0" animBg="1"/>
      <p:bldP spid="338" grpId="1" animBg="1"/>
      <p:bldP spid="339" grpId="0" animBg="1"/>
      <p:bldP spid="339" grpId="1" animBg="1"/>
      <p:bldP spid="340" grpId="0" animBg="1"/>
      <p:bldP spid="340" grpId="1" animBg="1"/>
      <p:bldP spid="341" grpId="0" animBg="1"/>
      <p:bldP spid="341" grpId="1" animBg="1"/>
      <p:bldP spid="342" grpId="0" animBg="1"/>
      <p:bldP spid="342" grpId="1" animBg="1"/>
      <p:bldP spid="343" grpId="0" animBg="1"/>
      <p:bldP spid="343" grpId="1" animBg="1"/>
      <p:bldP spid="344" grpId="0" animBg="1"/>
      <p:bldP spid="344" grpId="1" animBg="1"/>
      <p:bldP spid="345" grpId="0" animBg="1"/>
      <p:bldP spid="345" grpId="1" animBg="1"/>
      <p:bldP spid="346" grpId="0" animBg="1"/>
      <p:bldP spid="346" grpId="1" animBg="1"/>
      <p:bldP spid="347" grpId="0" animBg="1"/>
      <p:bldP spid="347" grpId="1" animBg="1"/>
      <p:bldP spid="348" grpId="0" animBg="1"/>
      <p:bldP spid="348" grpId="1" animBg="1"/>
      <p:bldP spid="349" grpId="0" animBg="1"/>
      <p:bldP spid="349" grpId="1" animBg="1"/>
      <p:bldP spid="350" grpId="0" animBg="1"/>
      <p:bldP spid="350" grpId="1" animBg="1"/>
      <p:bldP spid="351" grpId="0" animBg="1"/>
      <p:bldP spid="35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276" y="2139826"/>
            <a:ext cx="4109084" cy="297051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30161" y="341865"/>
            <a:ext cx="2875770" cy="692318"/>
          </a:xfrm>
        </p:spPr>
        <p:txBody>
          <a:bodyPr>
            <a:noAutofit/>
          </a:bodyPr>
          <a:lstStyle/>
          <a:p>
            <a:r>
              <a:rPr lang="tr-TR" sz="6000" dirty="0" smtClean="0">
                <a:latin typeface="Mistral" panose="03090702030407020403" pitchFamily="66" charset="0"/>
              </a:rPr>
              <a:t>AZALTMA</a:t>
            </a:r>
            <a:endParaRPr lang="en-US" sz="6000" dirty="0">
              <a:latin typeface="Mistral" panose="03090702030407020403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7139" y="1262783"/>
            <a:ext cx="5839300" cy="2467216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tr-TR" sz="2800" dirty="0" smtClean="0">
                <a:latin typeface="Kristen ITC" panose="03050502040202030202" pitchFamily="66" charset="0"/>
                <a:cs typeface="Times New Roman" panose="02020603050405020304" pitchFamily="18" charset="0"/>
              </a:rPr>
              <a:t>Üretim aşamasında daha az atık üreten yöntemlerin kullanılması,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tr-TR" sz="2800" dirty="0" smtClean="0">
                <a:latin typeface="Kristen ITC" panose="03050502040202030202" pitchFamily="66" charset="0"/>
                <a:cs typeface="Times New Roman" panose="02020603050405020304" pitchFamily="18" charset="0"/>
              </a:rPr>
              <a:t>Daha az atık </a:t>
            </a:r>
            <a:r>
              <a:rPr lang="tr-TR" sz="2800" dirty="0" err="1" smtClean="0">
                <a:latin typeface="Kristen ITC" panose="03050502040202030202" pitchFamily="66" charset="0"/>
                <a:cs typeface="Times New Roman" panose="02020603050405020304" pitchFamily="18" charset="0"/>
              </a:rPr>
              <a:t>olusturacak</a:t>
            </a:r>
            <a:r>
              <a:rPr lang="tr-TR" sz="2800" dirty="0" smtClean="0">
                <a:latin typeface="Kristen ITC" panose="03050502040202030202" pitchFamily="66" charset="0"/>
                <a:cs typeface="Times New Roman" panose="02020603050405020304" pitchFamily="18" charset="0"/>
              </a:rPr>
              <a:t> ürünlerin tercih edilmesi,</a:t>
            </a:r>
            <a:endParaRPr lang="en-US" sz="2800" dirty="0">
              <a:latin typeface="Kristen ITC" panose="03050502040202030202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</a:t>
            </a:fld>
            <a:endParaRPr lang="tr-T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Slayt Numarası Yer Tutucusu 2"/>
          <p:cNvSpPr txBox="1">
            <a:spLocks/>
          </p:cNvSpPr>
          <p:nvPr/>
        </p:nvSpPr>
        <p:spPr bwMode="auto"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DB223CD-CA16-6A41-B9A4-B75A144A35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ayt Numarası Yer Tutucusu 2"/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DB223CD-CA16-6A41-B9A4-B75A144A35C3}" type="slidenum">
              <a:rPr lang="en-US" sz="9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837"/>
          <p:cNvSpPr>
            <a:spLocks/>
          </p:cNvSpPr>
          <p:nvPr/>
        </p:nvSpPr>
        <p:spPr bwMode="auto">
          <a:xfrm>
            <a:off x="1093438" y="4589100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" name="Freeform 838"/>
          <p:cNvSpPr>
            <a:spLocks/>
          </p:cNvSpPr>
          <p:nvPr/>
        </p:nvSpPr>
        <p:spPr bwMode="auto">
          <a:xfrm>
            <a:off x="1380379" y="4649822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" name="Freeform 839"/>
          <p:cNvSpPr>
            <a:spLocks/>
          </p:cNvSpPr>
          <p:nvPr/>
        </p:nvSpPr>
        <p:spPr bwMode="auto">
          <a:xfrm>
            <a:off x="862458" y="4583147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" name="Freeform 840"/>
          <p:cNvSpPr>
            <a:spLocks/>
          </p:cNvSpPr>
          <p:nvPr/>
        </p:nvSpPr>
        <p:spPr bwMode="auto">
          <a:xfrm>
            <a:off x="1537543" y="4546238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" name="Freeform 841"/>
          <p:cNvSpPr>
            <a:spLocks/>
          </p:cNvSpPr>
          <p:nvPr/>
        </p:nvSpPr>
        <p:spPr bwMode="auto">
          <a:xfrm>
            <a:off x="1812576" y="4542665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" name="Freeform 842"/>
          <p:cNvSpPr>
            <a:spLocks/>
          </p:cNvSpPr>
          <p:nvPr/>
        </p:nvSpPr>
        <p:spPr bwMode="auto">
          <a:xfrm>
            <a:off x="2028080" y="4702209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" name="Freeform 843"/>
          <p:cNvSpPr>
            <a:spLocks/>
          </p:cNvSpPr>
          <p:nvPr/>
        </p:nvSpPr>
        <p:spPr bwMode="auto">
          <a:xfrm>
            <a:off x="2365026" y="4629581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" name="Freeform 844"/>
          <p:cNvSpPr>
            <a:spLocks/>
          </p:cNvSpPr>
          <p:nvPr/>
        </p:nvSpPr>
        <p:spPr bwMode="auto">
          <a:xfrm>
            <a:off x="2247154" y="508440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" name="Freeform 845"/>
          <p:cNvSpPr>
            <a:spLocks/>
          </p:cNvSpPr>
          <p:nvPr/>
        </p:nvSpPr>
        <p:spPr bwMode="auto">
          <a:xfrm>
            <a:off x="414783" y="4586719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" name="Freeform 846"/>
          <p:cNvSpPr>
            <a:spLocks/>
          </p:cNvSpPr>
          <p:nvPr/>
        </p:nvSpPr>
        <p:spPr bwMode="auto">
          <a:xfrm>
            <a:off x="558849" y="4772456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" name="Freeform 847"/>
          <p:cNvSpPr>
            <a:spLocks/>
          </p:cNvSpPr>
          <p:nvPr/>
        </p:nvSpPr>
        <p:spPr bwMode="auto">
          <a:xfrm>
            <a:off x="93314" y="4487897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" name="Freeform 848"/>
          <p:cNvSpPr>
            <a:spLocks/>
          </p:cNvSpPr>
          <p:nvPr/>
        </p:nvSpPr>
        <p:spPr bwMode="auto">
          <a:xfrm>
            <a:off x="249286" y="4820081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" name="Freeform 849"/>
          <p:cNvSpPr>
            <a:spLocks/>
          </p:cNvSpPr>
          <p:nvPr/>
        </p:nvSpPr>
        <p:spPr bwMode="auto">
          <a:xfrm>
            <a:off x="143320" y="4622437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" name="Freeform 850"/>
          <p:cNvSpPr>
            <a:spLocks/>
          </p:cNvSpPr>
          <p:nvPr/>
        </p:nvSpPr>
        <p:spPr bwMode="auto">
          <a:xfrm>
            <a:off x="2546002" y="4597434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" name="Freeform 855"/>
          <p:cNvSpPr>
            <a:spLocks/>
          </p:cNvSpPr>
          <p:nvPr/>
        </p:nvSpPr>
        <p:spPr bwMode="auto">
          <a:xfrm>
            <a:off x="362395" y="469506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" name="Freeform 856"/>
          <p:cNvSpPr>
            <a:spLocks/>
          </p:cNvSpPr>
          <p:nvPr/>
        </p:nvSpPr>
        <p:spPr bwMode="auto">
          <a:xfrm>
            <a:off x="598139" y="4540284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" name="Freeform 857"/>
          <p:cNvSpPr>
            <a:spLocks/>
          </p:cNvSpPr>
          <p:nvPr/>
        </p:nvSpPr>
        <p:spPr bwMode="auto">
          <a:xfrm>
            <a:off x="993426" y="4776028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" name="Freeform 858"/>
          <p:cNvSpPr>
            <a:spLocks/>
          </p:cNvSpPr>
          <p:nvPr/>
        </p:nvSpPr>
        <p:spPr bwMode="auto">
          <a:xfrm>
            <a:off x="1186308" y="4674825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" name="Freeform 859"/>
          <p:cNvSpPr>
            <a:spLocks/>
          </p:cNvSpPr>
          <p:nvPr/>
        </p:nvSpPr>
        <p:spPr bwMode="auto">
          <a:xfrm>
            <a:off x="1466105" y="4815319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" name="Freeform 860"/>
          <p:cNvSpPr>
            <a:spLocks/>
          </p:cNvSpPr>
          <p:nvPr/>
        </p:nvSpPr>
        <p:spPr bwMode="auto">
          <a:xfrm>
            <a:off x="1719708" y="4477181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" name="Freeform 861"/>
          <p:cNvSpPr>
            <a:spLocks/>
          </p:cNvSpPr>
          <p:nvPr/>
        </p:nvSpPr>
        <p:spPr bwMode="auto">
          <a:xfrm>
            <a:off x="1997123" y="5218940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" name="Freeform 862"/>
          <p:cNvSpPr>
            <a:spLocks/>
          </p:cNvSpPr>
          <p:nvPr/>
        </p:nvSpPr>
        <p:spPr bwMode="auto">
          <a:xfrm>
            <a:off x="1850677" y="4587909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" name="Freeform 863"/>
          <p:cNvSpPr>
            <a:spLocks/>
          </p:cNvSpPr>
          <p:nvPr/>
        </p:nvSpPr>
        <p:spPr bwMode="auto">
          <a:xfrm>
            <a:off x="2131663" y="4493850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" name="Freeform 864"/>
          <p:cNvSpPr>
            <a:spLocks/>
          </p:cNvSpPr>
          <p:nvPr/>
        </p:nvSpPr>
        <p:spPr bwMode="auto">
          <a:xfrm>
            <a:off x="2416224" y="4973672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6" name="Freeform 869"/>
          <p:cNvSpPr>
            <a:spLocks/>
          </p:cNvSpPr>
          <p:nvPr/>
        </p:nvSpPr>
        <p:spPr bwMode="auto">
          <a:xfrm>
            <a:off x="24257" y="492247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7" name="Freeform 870"/>
          <p:cNvSpPr>
            <a:spLocks/>
          </p:cNvSpPr>
          <p:nvPr/>
        </p:nvSpPr>
        <p:spPr bwMode="auto">
          <a:xfrm>
            <a:off x="-147193" y="4679587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8" name="Freeform 871"/>
          <p:cNvSpPr>
            <a:spLocks/>
          </p:cNvSpPr>
          <p:nvPr/>
        </p:nvSpPr>
        <p:spPr bwMode="auto">
          <a:xfrm>
            <a:off x="190945" y="5114165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9" name="Freeform 873"/>
          <p:cNvSpPr>
            <a:spLocks/>
          </p:cNvSpPr>
          <p:nvPr/>
        </p:nvSpPr>
        <p:spPr bwMode="auto">
          <a:xfrm>
            <a:off x="192136" y="4586719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0" name="Freeform 874"/>
          <p:cNvSpPr>
            <a:spLocks/>
          </p:cNvSpPr>
          <p:nvPr/>
        </p:nvSpPr>
        <p:spPr bwMode="auto">
          <a:xfrm>
            <a:off x="737442" y="4872469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1" name="Freeform 875"/>
          <p:cNvSpPr>
            <a:spLocks/>
          </p:cNvSpPr>
          <p:nvPr/>
        </p:nvSpPr>
        <p:spPr bwMode="auto">
          <a:xfrm>
            <a:off x="1585167" y="4751025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2" name="Freeform 876"/>
          <p:cNvSpPr>
            <a:spLocks/>
          </p:cNvSpPr>
          <p:nvPr/>
        </p:nvSpPr>
        <p:spPr bwMode="auto">
          <a:xfrm>
            <a:off x="2216199" y="4606959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3" name="Freeform 877"/>
          <p:cNvSpPr>
            <a:spLocks/>
          </p:cNvSpPr>
          <p:nvPr/>
        </p:nvSpPr>
        <p:spPr bwMode="auto">
          <a:xfrm>
            <a:off x="2249536" y="4991531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4" name="Freeform 882"/>
          <p:cNvSpPr>
            <a:spLocks/>
          </p:cNvSpPr>
          <p:nvPr/>
        </p:nvSpPr>
        <p:spPr bwMode="auto">
          <a:xfrm>
            <a:off x="-47180" y="4776028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5" name="Freeform 883"/>
          <p:cNvSpPr>
            <a:spLocks/>
          </p:cNvSpPr>
          <p:nvPr/>
        </p:nvSpPr>
        <p:spPr bwMode="auto">
          <a:xfrm>
            <a:off x="195708" y="5157028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6" name="Freeform 884"/>
          <p:cNvSpPr>
            <a:spLocks/>
          </p:cNvSpPr>
          <p:nvPr/>
        </p:nvSpPr>
        <p:spPr bwMode="auto">
          <a:xfrm>
            <a:off x="64738" y="4358118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7" name="Freeform 886"/>
          <p:cNvSpPr>
            <a:spLocks/>
          </p:cNvSpPr>
          <p:nvPr/>
        </p:nvSpPr>
        <p:spPr bwMode="auto">
          <a:xfrm>
            <a:off x="683863" y="4536713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8" name="Freeform 887"/>
          <p:cNvSpPr>
            <a:spLocks/>
          </p:cNvSpPr>
          <p:nvPr/>
        </p:nvSpPr>
        <p:spPr bwMode="auto">
          <a:xfrm>
            <a:off x="1870917" y="4565288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9" name="Freeform 888"/>
          <p:cNvSpPr>
            <a:spLocks/>
          </p:cNvSpPr>
          <p:nvPr/>
        </p:nvSpPr>
        <p:spPr bwMode="auto">
          <a:xfrm>
            <a:off x="1691133" y="478079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0" name="Freeform 889"/>
          <p:cNvSpPr>
            <a:spLocks/>
          </p:cNvSpPr>
          <p:nvPr/>
        </p:nvSpPr>
        <p:spPr bwMode="auto">
          <a:xfrm>
            <a:off x="1814958" y="5218940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1" name="Freeform 890"/>
          <p:cNvSpPr>
            <a:spLocks/>
          </p:cNvSpPr>
          <p:nvPr/>
        </p:nvSpPr>
        <p:spPr bwMode="auto">
          <a:xfrm>
            <a:off x="2087611" y="4691494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2" name="Freeform 891"/>
          <p:cNvSpPr>
            <a:spLocks/>
          </p:cNvSpPr>
          <p:nvPr/>
        </p:nvSpPr>
        <p:spPr bwMode="auto">
          <a:xfrm>
            <a:off x="2513854" y="4534331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3" name="Freeform 892"/>
          <p:cNvSpPr>
            <a:spLocks/>
          </p:cNvSpPr>
          <p:nvPr/>
        </p:nvSpPr>
        <p:spPr bwMode="auto">
          <a:xfrm>
            <a:off x="2499568" y="4590291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4" name="Freeform 893"/>
          <p:cNvSpPr>
            <a:spLocks/>
          </p:cNvSpPr>
          <p:nvPr/>
        </p:nvSpPr>
        <p:spPr bwMode="auto">
          <a:xfrm>
            <a:off x="2480517" y="5103450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5" name="Freeform 896"/>
          <p:cNvSpPr>
            <a:spLocks/>
          </p:cNvSpPr>
          <p:nvPr/>
        </p:nvSpPr>
        <p:spPr bwMode="auto">
          <a:xfrm>
            <a:off x="792211" y="4837940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6" name="Freeform 897"/>
          <p:cNvSpPr>
            <a:spLocks/>
          </p:cNvSpPr>
          <p:nvPr/>
        </p:nvSpPr>
        <p:spPr bwMode="auto">
          <a:xfrm>
            <a:off x="1058911" y="4937953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7" name="Freeform 898"/>
          <p:cNvSpPr>
            <a:spLocks/>
          </p:cNvSpPr>
          <p:nvPr/>
        </p:nvSpPr>
        <p:spPr bwMode="auto">
          <a:xfrm>
            <a:off x="1597073" y="4949859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8" name="Freeform 899"/>
          <p:cNvSpPr>
            <a:spLocks/>
          </p:cNvSpPr>
          <p:nvPr/>
        </p:nvSpPr>
        <p:spPr bwMode="auto">
          <a:xfrm>
            <a:off x="611236" y="5228465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9" name="Freeform 900"/>
          <p:cNvSpPr>
            <a:spLocks/>
          </p:cNvSpPr>
          <p:nvPr/>
        </p:nvSpPr>
        <p:spPr bwMode="auto">
          <a:xfrm>
            <a:off x="512414" y="4961765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0" name="Freeform 901"/>
          <p:cNvSpPr>
            <a:spLocks/>
          </p:cNvSpPr>
          <p:nvPr/>
        </p:nvSpPr>
        <p:spPr bwMode="auto">
          <a:xfrm>
            <a:off x="296911" y="4454559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1" name="Freeform 902"/>
          <p:cNvSpPr>
            <a:spLocks/>
          </p:cNvSpPr>
          <p:nvPr/>
        </p:nvSpPr>
        <p:spPr bwMode="auto">
          <a:xfrm>
            <a:off x="321914" y="4628390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2" name="Freeform 903"/>
          <p:cNvSpPr>
            <a:spLocks/>
          </p:cNvSpPr>
          <p:nvPr/>
        </p:nvSpPr>
        <p:spPr bwMode="auto">
          <a:xfrm>
            <a:off x="98076" y="4842703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4" name="Freeform 905"/>
          <p:cNvSpPr>
            <a:spLocks/>
          </p:cNvSpPr>
          <p:nvPr/>
        </p:nvSpPr>
        <p:spPr bwMode="auto">
          <a:xfrm>
            <a:off x="2565052" y="4697447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5" name="Freeform 906"/>
          <p:cNvSpPr>
            <a:spLocks/>
          </p:cNvSpPr>
          <p:nvPr/>
        </p:nvSpPr>
        <p:spPr bwMode="auto">
          <a:xfrm>
            <a:off x="2322164" y="4716497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6" name="Freeform 912"/>
          <p:cNvSpPr>
            <a:spLocks/>
          </p:cNvSpPr>
          <p:nvPr/>
        </p:nvSpPr>
        <p:spPr bwMode="auto">
          <a:xfrm>
            <a:off x="2454323" y="4590290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7" name="Freeform 913"/>
          <p:cNvSpPr>
            <a:spLocks/>
          </p:cNvSpPr>
          <p:nvPr/>
        </p:nvSpPr>
        <p:spPr bwMode="auto">
          <a:xfrm>
            <a:off x="1482773" y="4831988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8" name="Freeform 914"/>
          <p:cNvSpPr>
            <a:spLocks/>
          </p:cNvSpPr>
          <p:nvPr/>
        </p:nvSpPr>
        <p:spPr bwMode="auto">
          <a:xfrm>
            <a:off x="1273223" y="4462894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9" name="Freeform 915"/>
          <p:cNvSpPr>
            <a:spLocks/>
          </p:cNvSpPr>
          <p:nvPr/>
        </p:nvSpPr>
        <p:spPr bwMode="auto">
          <a:xfrm>
            <a:off x="2035223" y="5042728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0" name="Freeform 916"/>
          <p:cNvSpPr>
            <a:spLocks/>
          </p:cNvSpPr>
          <p:nvPr/>
        </p:nvSpPr>
        <p:spPr bwMode="auto">
          <a:xfrm>
            <a:off x="493364" y="4765313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1" name="Freeform 917"/>
          <p:cNvSpPr>
            <a:spLocks/>
          </p:cNvSpPr>
          <p:nvPr/>
        </p:nvSpPr>
        <p:spPr bwMode="auto">
          <a:xfrm>
            <a:off x="1701848" y="4870088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2" name="Freeform 918"/>
          <p:cNvSpPr>
            <a:spLocks/>
          </p:cNvSpPr>
          <p:nvPr/>
        </p:nvSpPr>
        <p:spPr bwMode="auto">
          <a:xfrm>
            <a:off x="2617438" y="4680778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3" name="Freeform 919"/>
          <p:cNvSpPr>
            <a:spLocks/>
          </p:cNvSpPr>
          <p:nvPr/>
        </p:nvSpPr>
        <p:spPr bwMode="auto">
          <a:xfrm>
            <a:off x="2250726" y="4647440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4" name="Freeform 837"/>
          <p:cNvSpPr>
            <a:spLocks/>
          </p:cNvSpPr>
          <p:nvPr/>
        </p:nvSpPr>
        <p:spPr bwMode="auto">
          <a:xfrm>
            <a:off x="4496720" y="4589100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5" name="Freeform 838"/>
          <p:cNvSpPr>
            <a:spLocks/>
          </p:cNvSpPr>
          <p:nvPr/>
        </p:nvSpPr>
        <p:spPr bwMode="auto">
          <a:xfrm>
            <a:off x="4783661" y="4649822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6" name="Freeform 839"/>
          <p:cNvSpPr>
            <a:spLocks/>
          </p:cNvSpPr>
          <p:nvPr/>
        </p:nvSpPr>
        <p:spPr bwMode="auto">
          <a:xfrm>
            <a:off x="4265740" y="4583147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7" name="Freeform 840"/>
          <p:cNvSpPr>
            <a:spLocks/>
          </p:cNvSpPr>
          <p:nvPr/>
        </p:nvSpPr>
        <p:spPr bwMode="auto">
          <a:xfrm>
            <a:off x="4940824" y="4546238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8" name="Freeform 841"/>
          <p:cNvSpPr>
            <a:spLocks/>
          </p:cNvSpPr>
          <p:nvPr/>
        </p:nvSpPr>
        <p:spPr bwMode="auto">
          <a:xfrm>
            <a:off x="5215858" y="4542665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9" name="Freeform 842"/>
          <p:cNvSpPr>
            <a:spLocks/>
          </p:cNvSpPr>
          <p:nvPr/>
        </p:nvSpPr>
        <p:spPr bwMode="auto">
          <a:xfrm>
            <a:off x="5431362" y="4702209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0" name="Freeform 843"/>
          <p:cNvSpPr>
            <a:spLocks/>
          </p:cNvSpPr>
          <p:nvPr/>
        </p:nvSpPr>
        <p:spPr bwMode="auto">
          <a:xfrm>
            <a:off x="5768308" y="4629581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1" name="Freeform 844"/>
          <p:cNvSpPr>
            <a:spLocks/>
          </p:cNvSpPr>
          <p:nvPr/>
        </p:nvSpPr>
        <p:spPr bwMode="auto">
          <a:xfrm>
            <a:off x="5650436" y="508440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2" name="Freeform 845"/>
          <p:cNvSpPr>
            <a:spLocks/>
          </p:cNvSpPr>
          <p:nvPr/>
        </p:nvSpPr>
        <p:spPr bwMode="auto">
          <a:xfrm>
            <a:off x="3818064" y="4586719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3" name="Freeform 846"/>
          <p:cNvSpPr>
            <a:spLocks/>
          </p:cNvSpPr>
          <p:nvPr/>
        </p:nvSpPr>
        <p:spPr bwMode="auto">
          <a:xfrm>
            <a:off x="3962130" y="4772456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4" name="Freeform 847"/>
          <p:cNvSpPr>
            <a:spLocks/>
          </p:cNvSpPr>
          <p:nvPr/>
        </p:nvSpPr>
        <p:spPr bwMode="auto">
          <a:xfrm>
            <a:off x="3496596" y="4487897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5" name="Freeform 848"/>
          <p:cNvSpPr>
            <a:spLocks/>
          </p:cNvSpPr>
          <p:nvPr/>
        </p:nvSpPr>
        <p:spPr bwMode="auto">
          <a:xfrm>
            <a:off x="3652567" y="4820081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6" name="Freeform 849"/>
          <p:cNvSpPr>
            <a:spLocks/>
          </p:cNvSpPr>
          <p:nvPr/>
        </p:nvSpPr>
        <p:spPr bwMode="auto">
          <a:xfrm>
            <a:off x="3546601" y="4622437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7" name="Freeform 850"/>
          <p:cNvSpPr>
            <a:spLocks/>
          </p:cNvSpPr>
          <p:nvPr/>
        </p:nvSpPr>
        <p:spPr bwMode="auto">
          <a:xfrm>
            <a:off x="5949283" y="4597434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8" name="Freeform 851"/>
          <p:cNvSpPr>
            <a:spLocks/>
          </p:cNvSpPr>
          <p:nvPr/>
        </p:nvSpPr>
        <p:spPr bwMode="auto">
          <a:xfrm>
            <a:off x="6236224" y="4812938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89" name="Freeform 852"/>
          <p:cNvSpPr>
            <a:spLocks/>
          </p:cNvSpPr>
          <p:nvPr/>
        </p:nvSpPr>
        <p:spPr bwMode="auto">
          <a:xfrm>
            <a:off x="6325521" y="449027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0" name="Freeform 853"/>
          <p:cNvSpPr>
            <a:spLocks/>
          </p:cNvSpPr>
          <p:nvPr/>
        </p:nvSpPr>
        <p:spPr bwMode="auto">
          <a:xfrm>
            <a:off x="6644608" y="4854609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1" name="Freeform 854"/>
          <p:cNvSpPr>
            <a:spLocks/>
          </p:cNvSpPr>
          <p:nvPr/>
        </p:nvSpPr>
        <p:spPr bwMode="auto">
          <a:xfrm>
            <a:off x="6701758" y="4643869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2" name="Freeform 855"/>
          <p:cNvSpPr>
            <a:spLocks/>
          </p:cNvSpPr>
          <p:nvPr/>
        </p:nvSpPr>
        <p:spPr bwMode="auto">
          <a:xfrm>
            <a:off x="3765677" y="469506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3" name="Freeform 856"/>
          <p:cNvSpPr>
            <a:spLocks/>
          </p:cNvSpPr>
          <p:nvPr/>
        </p:nvSpPr>
        <p:spPr bwMode="auto">
          <a:xfrm>
            <a:off x="4001421" y="4540284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4" name="Freeform 857"/>
          <p:cNvSpPr>
            <a:spLocks/>
          </p:cNvSpPr>
          <p:nvPr/>
        </p:nvSpPr>
        <p:spPr bwMode="auto">
          <a:xfrm>
            <a:off x="4396708" y="4776028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5" name="Freeform 858"/>
          <p:cNvSpPr>
            <a:spLocks/>
          </p:cNvSpPr>
          <p:nvPr/>
        </p:nvSpPr>
        <p:spPr bwMode="auto">
          <a:xfrm>
            <a:off x="4589589" y="4674825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6" name="Freeform 859"/>
          <p:cNvSpPr>
            <a:spLocks/>
          </p:cNvSpPr>
          <p:nvPr/>
        </p:nvSpPr>
        <p:spPr bwMode="auto">
          <a:xfrm>
            <a:off x="4869387" y="4815319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7" name="Freeform 860"/>
          <p:cNvSpPr>
            <a:spLocks/>
          </p:cNvSpPr>
          <p:nvPr/>
        </p:nvSpPr>
        <p:spPr bwMode="auto">
          <a:xfrm>
            <a:off x="5122989" y="4477181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8" name="Freeform 861"/>
          <p:cNvSpPr>
            <a:spLocks/>
          </p:cNvSpPr>
          <p:nvPr/>
        </p:nvSpPr>
        <p:spPr bwMode="auto">
          <a:xfrm>
            <a:off x="5400405" y="5218940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9" name="Freeform 862"/>
          <p:cNvSpPr>
            <a:spLocks/>
          </p:cNvSpPr>
          <p:nvPr/>
        </p:nvSpPr>
        <p:spPr bwMode="auto">
          <a:xfrm>
            <a:off x="5253958" y="4587909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0" name="Freeform 863"/>
          <p:cNvSpPr>
            <a:spLocks/>
          </p:cNvSpPr>
          <p:nvPr/>
        </p:nvSpPr>
        <p:spPr bwMode="auto">
          <a:xfrm>
            <a:off x="5534945" y="4493850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1" name="Freeform 864"/>
          <p:cNvSpPr>
            <a:spLocks/>
          </p:cNvSpPr>
          <p:nvPr/>
        </p:nvSpPr>
        <p:spPr bwMode="auto">
          <a:xfrm>
            <a:off x="5819505" y="4973672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2" name="Freeform 865"/>
          <p:cNvSpPr>
            <a:spLocks/>
          </p:cNvSpPr>
          <p:nvPr/>
        </p:nvSpPr>
        <p:spPr bwMode="auto">
          <a:xfrm>
            <a:off x="6090968" y="4935572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3" name="Freeform 866"/>
          <p:cNvSpPr>
            <a:spLocks/>
          </p:cNvSpPr>
          <p:nvPr/>
        </p:nvSpPr>
        <p:spPr bwMode="auto">
          <a:xfrm>
            <a:off x="6130258" y="464267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4" name="Freeform 867"/>
          <p:cNvSpPr>
            <a:spLocks/>
          </p:cNvSpPr>
          <p:nvPr/>
        </p:nvSpPr>
        <p:spPr bwMode="auto">
          <a:xfrm>
            <a:off x="6354096" y="4574812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5" name="Freeform 868"/>
          <p:cNvSpPr>
            <a:spLocks/>
          </p:cNvSpPr>
          <p:nvPr/>
        </p:nvSpPr>
        <p:spPr bwMode="auto">
          <a:xfrm>
            <a:off x="6777958" y="4639107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6" name="Freeform 869"/>
          <p:cNvSpPr>
            <a:spLocks/>
          </p:cNvSpPr>
          <p:nvPr/>
        </p:nvSpPr>
        <p:spPr bwMode="auto">
          <a:xfrm>
            <a:off x="3427539" y="492247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7" name="Freeform 870"/>
          <p:cNvSpPr>
            <a:spLocks/>
          </p:cNvSpPr>
          <p:nvPr/>
        </p:nvSpPr>
        <p:spPr bwMode="auto">
          <a:xfrm>
            <a:off x="3256089" y="4679587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8" name="Freeform 871"/>
          <p:cNvSpPr>
            <a:spLocks/>
          </p:cNvSpPr>
          <p:nvPr/>
        </p:nvSpPr>
        <p:spPr bwMode="auto">
          <a:xfrm>
            <a:off x="3594226" y="5114165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9" name="Freeform 872"/>
          <p:cNvSpPr>
            <a:spLocks/>
          </p:cNvSpPr>
          <p:nvPr/>
        </p:nvSpPr>
        <p:spPr bwMode="auto">
          <a:xfrm>
            <a:off x="3031061" y="4747453"/>
            <a:ext cx="182166" cy="515541"/>
          </a:xfrm>
          <a:custGeom>
            <a:avLst/>
            <a:gdLst>
              <a:gd name="T0" fmla="*/ 139 w 254"/>
              <a:gd name="T1" fmla="*/ 387 h 722"/>
              <a:gd name="T2" fmla="*/ 125 w 254"/>
              <a:gd name="T3" fmla="*/ 363 h 722"/>
              <a:gd name="T4" fmla="*/ 123 w 254"/>
              <a:gd name="T5" fmla="*/ 360 h 722"/>
              <a:gd name="T6" fmla="*/ 123 w 254"/>
              <a:gd name="T7" fmla="*/ 359 h 722"/>
              <a:gd name="T8" fmla="*/ 123 w 254"/>
              <a:gd name="T9" fmla="*/ 359 h 722"/>
              <a:gd name="T10" fmla="*/ 119 w 254"/>
              <a:gd name="T11" fmla="*/ 348 h 722"/>
              <a:gd name="T12" fmla="*/ 110 w 254"/>
              <a:gd name="T13" fmla="*/ 323 h 722"/>
              <a:gd name="T14" fmla="*/ 110 w 254"/>
              <a:gd name="T15" fmla="*/ 322 h 722"/>
              <a:gd name="T16" fmla="*/ 110 w 254"/>
              <a:gd name="T17" fmla="*/ 320 h 722"/>
              <a:gd name="T18" fmla="*/ 109 w 254"/>
              <a:gd name="T19" fmla="*/ 310 h 722"/>
              <a:gd name="T20" fmla="*/ 108 w 254"/>
              <a:gd name="T21" fmla="*/ 289 h 722"/>
              <a:gd name="T22" fmla="*/ 107 w 254"/>
              <a:gd name="T23" fmla="*/ 257 h 722"/>
              <a:gd name="T24" fmla="*/ 86 w 254"/>
              <a:gd name="T25" fmla="*/ 189 h 722"/>
              <a:gd name="T26" fmla="*/ 12 w 254"/>
              <a:gd name="T27" fmla="*/ 21 h 722"/>
              <a:gd name="T28" fmla="*/ 4 w 254"/>
              <a:gd name="T29" fmla="*/ 23 h 722"/>
              <a:gd name="T30" fmla="*/ 132 w 254"/>
              <a:gd name="T31" fmla="*/ 500 h 722"/>
              <a:gd name="T32" fmla="*/ 187 w 254"/>
              <a:gd name="T33" fmla="*/ 684 h 722"/>
              <a:gd name="T34" fmla="*/ 228 w 254"/>
              <a:gd name="T35" fmla="*/ 722 h 722"/>
              <a:gd name="T36" fmla="*/ 252 w 254"/>
              <a:gd name="T37" fmla="*/ 714 h 722"/>
              <a:gd name="T38" fmla="*/ 248 w 254"/>
              <a:gd name="T39" fmla="*/ 706 h 722"/>
              <a:gd name="T40" fmla="*/ 182 w 254"/>
              <a:gd name="T41" fmla="*/ 544 h 722"/>
              <a:gd name="T42" fmla="*/ 139 w 254"/>
              <a:gd name="T43" fmla="*/ 387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4" h="722">
                <a:moveTo>
                  <a:pt x="139" y="387"/>
                </a:moveTo>
                <a:cubicBezTo>
                  <a:pt x="134" y="377"/>
                  <a:pt x="129" y="371"/>
                  <a:pt x="125" y="363"/>
                </a:cubicBezTo>
                <a:cubicBezTo>
                  <a:pt x="123" y="360"/>
                  <a:pt x="123" y="360"/>
                  <a:pt x="123" y="360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4" y="363"/>
                  <a:pt x="119" y="348"/>
                </a:cubicBezTo>
                <a:cubicBezTo>
                  <a:pt x="114" y="334"/>
                  <a:pt x="110" y="323"/>
                  <a:pt x="110" y="323"/>
                </a:cubicBezTo>
                <a:cubicBezTo>
                  <a:pt x="110" y="322"/>
                  <a:pt x="110" y="322"/>
                  <a:pt x="110" y="322"/>
                </a:cubicBezTo>
                <a:cubicBezTo>
                  <a:pt x="110" y="320"/>
                  <a:pt x="110" y="320"/>
                  <a:pt x="110" y="320"/>
                </a:cubicBezTo>
                <a:cubicBezTo>
                  <a:pt x="109" y="310"/>
                  <a:pt x="109" y="310"/>
                  <a:pt x="109" y="310"/>
                </a:cubicBezTo>
                <a:cubicBezTo>
                  <a:pt x="108" y="289"/>
                  <a:pt x="108" y="289"/>
                  <a:pt x="108" y="289"/>
                </a:cubicBezTo>
                <a:cubicBezTo>
                  <a:pt x="108" y="289"/>
                  <a:pt x="108" y="275"/>
                  <a:pt x="107" y="257"/>
                </a:cubicBezTo>
                <a:cubicBezTo>
                  <a:pt x="106" y="239"/>
                  <a:pt x="96" y="208"/>
                  <a:pt x="86" y="189"/>
                </a:cubicBezTo>
                <a:cubicBezTo>
                  <a:pt x="59" y="134"/>
                  <a:pt x="33" y="79"/>
                  <a:pt x="12" y="21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90"/>
                  <a:pt x="89" y="347"/>
                  <a:pt x="132" y="500"/>
                </a:cubicBezTo>
                <a:cubicBezTo>
                  <a:pt x="149" y="560"/>
                  <a:pt x="167" y="622"/>
                  <a:pt x="187" y="684"/>
                </a:cubicBezTo>
                <a:cubicBezTo>
                  <a:pt x="194" y="705"/>
                  <a:pt x="212" y="722"/>
                  <a:pt x="228" y="722"/>
                </a:cubicBezTo>
                <a:cubicBezTo>
                  <a:pt x="243" y="722"/>
                  <a:pt x="254" y="718"/>
                  <a:pt x="252" y="714"/>
                </a:cubicBezTo>
                <a:cubicBezTo>
                  <a:pt x="248" y="706"/>
                  <a:pt x="248" y="706"/>
                  <a:pt x="248" y="706"/>
                </a:cubicBezTo>
                <a:cubicBezTo>
                  <a:pt x="224" y="653"/>
                  <a:pt x="201" y="599"/>
                  <a:pt x="182" y="544"/>
                </a:cubicBezTo>
                <a:cubicBezTo>
                  <a:pt x="159" y="488"/>
                  <a:pt x="156" y="422"/>
                  <a:pt x="139" y="38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0" name="Freeform 873"/>
          <p:cNvSpPr>
            <a:spLocks/>
          </p:cNvSpPr>
          <p:nvPr/>
        </p:nvSpPr>
        <p:spPr bwMode="auto">
          <a:xfrm>
            <a:off x="3595418" y="4586719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1" name="Freeform 874"/>
          <p:cNvSpPr>
            <a:spLocks/>
          </p:cNvSpPr>
          <p:nvPr/>
        </p:nvSpPr>
        <p:spPr bwMode="auto">
          <a:xfrm>
            <a:off x="4140724" y="4872469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2" name="Freeform 875"/>
          <p:cNvSpPr>
            <a:spLocks/>
          </p:cNvSpPr>
          <p:nvPr/>
        </p:nvSpPr>
        <p:spPr bwMode="auto">
          <a:xfrm>
            <a:off x="4988449" y="4751025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3" name="Freeform 876"/>
          <p:cNvSpPr>
            <a:spLocks/>
          </p:cNvSpPr>
          <p:nvPr/>
        </p:nvSpPr>
        <p:spPr bwMode="auto">
          <a:xfrm>
            <a:off x="5619481" y="4606959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4" name="Freeform 877"/>
          <p:cNvSpPr>
            <a:spLocks/>
          </p:cNvSpPr>
          <p:nvPr/>
        </p:nvSpPr>
        <p:spPr bwMode="auto">
          <a:xfrm>
            <a:off x="5652817" y="4991531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5" name="Freeform 878"/>
          <p:cNvSpPr>
            <a:spLocks/>
          </p:cNvSpPr>
          <p:nvPr/>
        </p:nvSpPr>
        <p:spPr bwMode="auto">
          <a:xfrm>
            <a:off x="6140974" y="4715306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6" name="Freeform 879"/>
          <p:cNvSpPr>
            <a:spLocks/>
          </p:cNvSpPr>
          <p:nvPr/>
        </p:nvSpPr>
        <p:spPr bwMode="auto">
          <a:xfrm>
            <a:off x="6458870" y="4536713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7" name="Freeform 880"/>
          <p:cNvSpPr>
            <a:spLocks/>
          </p:cNvSpPr>
          <p:nvPr/>
        </p:nvSpPr>
        <p:spPr bwMode="auto">
          <a:xfrm>
            <a:off x="6449346" y="4879613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8" name="Freeform 881"/>
          <p:cNvSpPr>
            <a:spLocks/>
          </p:cNvSpPr>
          <p:nvPr/>
        </p:nvSpPr>
        <p:spPr bwMode="auto">
          <a:xfrm>
            <a:off x="6856539" y="4723640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19" name="Freeform 882"/>
          <p:cNvSpPr>
            <a:spLocks/>
          </p:cNvSpPr>
          <p:nvPr/>
        </p:nvSpPr>
        <p:spPr bwMode="auto">
          <a:xfrm>
            <a:off x="3356102" y="4776028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0" name="Freeform 883"/>
          <p:cNvSpPr>
            <a:spLocks/>
          </p:cNvSpPr>
          <p:nvPr/>
        </p:nvSpPr>
        <p:spPr bwMode="auto">
          <a:xfrm>
            <a:off x="3598990" y="5157028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1" name="Freeform 884"/>
          <p:cNvSpPr>
            <a:spLocks/>
          </p:cNvSpPr>
          <p:nvPr/>
        </p:nvSpPr>
        <p:spPr bwMode="auto">
          <a:xfrm>
            <a:off x="3468020" y="4358118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2" name="Freeform 885"/>
          <p:cNvSpPr>
            <a:spLocks/>
          </p:cNvSpPr>
          <p:nvPr/>
        </p:nvSpPr>
        <p:spPr bwMode="auto">
          <a:xfrm>
            <a:off x="3084639" y="4559334"/>
            <a:ext cx="138113" cy="703660"/>
          </a:xfrm>
          <a:custGeom>
            <a:avLst/>
            <a:gdLst>
              <a:gd name="T0" fmla="*/ 141 w 193"/>
              <a:gd name="T1" fmla="*/ 535 h 986"/>
              <a:gd name="T2" fmla="*/ 9 w 193"/>
              <a:gd name="T3" fmla="*/ 21 h 986"/>
              <a:gd name="T4" fmla="*/ 1 w 193"/>
              <a:gd name="T5" fmla="*/ 23 h 986"/>
              <a:gd name="T6" fmla="*/ 19 w 193"/>
              <a:gd name="T7" fmla="*/ 310 h 986"/>
              <a:gd name="T8" fmla="*/ 30 w 193"/>
              <a:gd name="T9" fmla="*/ 473 h 986"/>
              <a:gd name="T10" fmla="*/ 31 w 193"/>
              <a:gd name="T11" fmla="*/ 488 h 986"/>
              <a:gd name="T12" fmla="*/ 34 w 193"/>
              <a:gd name="T13" fmla="*/ 553 h 986"/>
              <a:gd name="T14" fmla="*/ 35 w 193"/>
              <a:gd name="T15" fmla="*/ 574 h 986"/>
              <a:gd name="T16" fmla="*/ 36 w 193"/>
              <a:gd name="T17" fmla="*/ 584 h 986"/>
              <a:gd name="T18" fmla="*/ 36 w 193"/>
              <a:gd name="T19" fmla="*/ 586 h 986"/>
              <a:gd name="T20" fmla="*/ 36 w 193"/>
              <a:gd name="T21" fmla="*/ 587 h 986"/>
              <a:gd name="T22" fmla="*/ 45 w 193"/>
              <a:gd name="T23" fmla="*/ 612 h 986"/>
              <a:gd name="T24" fmla="*/ 49 w 193"/>
              <a:gd name="T25" fmla="*/ 623 h 986"/>
              <a:gd name="T26" fmla="*/ 49 w 193"/>
              <a:gd name="T27" fmla="*/ 623 h 986"/>
              <a:gd name="T28" fmla="*/ 49 w 193"/>
              <a:gd name="T29" fmla="*/ 624 h 986"/>
              <a:gd name="T30" fmla="*/ 51 w 193"/>
              <a:gd name="T31" fmla="*/ 627 h 986"/>
              <a:gd name="T32" fmla="*/ 65 w 193"/>
              <a:gd name="T33" fmla="*/ 651 h 986"/>
              <a:gd name="T34" fmla="*/ 108 w 193"/>
              <a:gd name="T35" fmla="*/ 808 h 986"/>
              <a:gd name="T36" fmla="*/ 174 w 193"/>
              <a:gd name="T37" fmla="*/ 970 h 986"/>
              <a:gd name="T38" fmla="*/ 178 w 193"/>
              <a:gd name="T39" fmla="*/ 978 h 986"/>
              <a:gd name="T40" fmla="*/ 187 w 193"/>
              <a:gd name="T41" fmla="*/ 986 h 986"/>
              <a:gd name="T42" fmla="*/ 191 w 193"/>
              <a:gd name="T43" fmla="*/ 946 h 986"/>
              <a:gd name="T44" fmla="*/ 186 w 193"/>
              <a:gd name="T45" fmla="*/ 884 h 986"/>
              <a:gd name="T46" fmla="*/ 159 w 193"/>
              <a:gd name="T47" fmla="*/ 612 h 986"/>
              <a:gd name="T48" fmla="*/ 141 w 193"/>
              <a:gd name="T49" fmla="*/ 535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3" h="986">
                <a:moveTo>
                  <a:pt x="141" y="535"/>
                </a:moveTo>
                <a:cubicBezTo>
                  <a:pt x="81" y="366"/>
                  <a:pt x="53" y="194"/>
                  <a:pt x="9" y="21"/>
                </a:cubicBezTo>
                <a:cubicBezTo>
                  <a:pt x="4" y="0"/>
                  <a:pt x="0" y="1"/>
                  <a:pt x="1" y="23"/>
                </a:cubicBezTo>
                <a:cubicBezTo>
                  <a:pt x="6" y="119"/>
                  <a:pt x="12" y="215"/>
                  <a:pt x="19" y="310"/>
                </a:cubicBezTo>
                <a:cubicBezTo>
                  <a:pt x="23" y="364"/>
                  <a:pt x="27" y="419"/>
                  <a:pt x="30" y="473"/>
                </a:cubicBezTo>
                <a:cubicBezTo>
                  <a:pt x="31" y="488"/>
                  <a:pt x="31" y="488"/>
                  <a:pt x="31" y="488"/>
                </a:cubicBezTo>
                <a:cubicBezTo>
                  <a:pt x="34" y="553"/>
                  <a:pt x="34" y="553"/>
                  <a:pt x="34" y="553"/>
                </a:cubicBezTo>
                <a:cubicBezTo>
                  <a:pt x="35" y="574"/>
                  <a:pt x="35" y="574"/>
                  <a:pt x="35" y="574"/>
                </a:cubicBezTo>
                <a:cubicBezTo>
                  <a:pt x="36" y="584"/>
                  <a:pt x="36" y="584"/>
                  <a:pt x="36" y="584"/>
                </a:cubicBezTo>
                <a:cubicBezTo>
                  <a:pt x="36" y="586"/>
                  <a:pt x="36" y="586"/>
                  <a:pt x="36" y="586"/>
                </a:cubicBezTo>
                <a:cubicBezTo>
                  <a:pt x="36" y="586"/>
                  <a:pt x="36" y="586"/>
                  <a:pt x="36" y="587"/>
                </a:cubicBezTo>
                <a:cubicBezTo>
                  <a:pt x="36" y="587"/>
                  <a:pt x="40" y="598"/>
                  <a:pt x="45" y="612"/>
                </a:cubicBezTo>
                <a:cubicBezTo>
                  <a:pt x="50" y="627"/>
                  <a:pt x="49" y="623"/>
                  <a:pt x="49" y="623"/>
                </a:cubicBezTo>
                <a:cubicBezTo>
                  <a:pt x="49" y="623"/>
                  <a:pt x="49" y="623"/>
                  <a:pt x="49" y="623"/>
                </a:cubicBezTo>
                <a:cubicBezTo>
                  <a:pt x="49" y="624"/>
                  <a:pt x="49" y="624"/>
                  <a:pt x="49" y="624"/>
                </a:cubicBezTo>
                <a:cubicBezTo>
                  <a:pt x="51" y="627"/>
                  <a:pt x="51" y="627"/>
                  <a:pt x="51" y="627"/>
                </a:cubicBezTo>
                <a:cubicBezTo>
                  <a:pt x="55" y="635"/>
                  <a:pt x="60" y="641"/>
                  <a:pt x="65" y="651"/>
                </a:cubicBezTo>
                <a:cubicBezTo>
                  <a:pt x="82" y="686"/>
                  <a:pt x="85" y="752"/>
                  <a:pt x="108" y="808"/>
                </a:cubicBezTo>
                <a:cubicBezTo>
                  <a:pt x="127" y="863"/>
                  <a:pt x="150" y="917"/>
                  <a:pt x="174" y="970"/>
                </a:cubicBezTo>
                <a:cubicBezTo>
                  <a:pt x="174" y="970"/>
                  <a:pt x="176" y="973"/>
                  <a:pt x="178" y="978"/>
                </a:cubicBezTo>
                <a:cubicBezTo>
                  <a:pt x="180" y="982"/>
                  <a:pt x="184" y="986"/>
                  <a:pt x="187" y="986"/>
                </a:cubicBezTo>
                <a:cubicBezTo>
                  <a:pt x="191" y="986"/>
                  <a:pt x="193" y="968"/>
                  <a:pt x="191" y="946"/>
                </a:cubicBezTo>
                <a:cubicBezTo>
                  <a:pt x="190" y="924"/>
                  <a:pt x="188" y="904"/>
                  <a:pt x="186" y="884"/>
                </a:cubicBezTo>
                <a:cubicBezTo>
                  <a:pt x="175" y="792"/>
                  <a:pt x="169" y="701"/>
                  <a:pt x="159" y="612"/>
                </a:cubicBezTo>
                <a:cubicBezTo>
                  <a:pt x="157" y="590"/>
                  <a:pt x="148" y="556"/>
                  <a:pt x="141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3" name="Freeform 886"/>
          <p:cNvSpPr>
            <a:spLocks/>
          </p:cNvSpPr>
          <p:nvPr/>
        </p:nvSpPr>
        <p:spPr bwMode="auto">
          <a:xfrm>
            <a:off x="4087145" y="4536713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4" name="Freeform 887"/>
          <p:cNvSpPr>
            <a:spLocks/>
          </p:cNvSpPr>
          <p:nvPr/>
        </p:nvSpPr>
        <p:spPr bwMode="auto">
          <a:xfrm>
            <a:off x="5274199" y="4565288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5" name="Freeform 888"/>
          <p:cNvSpPr>
            <a:spLocks/>
          </p:cNvSpPr>
          <p:nvPr/>
        </p:nvSpPr>
        <p:spPr bwMode="auto">
          <a:xfrm>
            <a:off x="5094414" y="478079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6" name="Freeform 889"/>
          <p:cNvSpPr>
            <a:spLocks/>
          </p:cNvSpPr>
          <p:nvPr/>
        </p:nvSpPr>
        <p:spPr bwMode="auto">
          <a:xfrm>
            <a:off x="5218240" y="5218940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7" name="Freeform 890"/>
          <p:cNvSpPr>
            <a:spLocks/>
          </p:cNvSpPr>
          <p:nvPr/>
        </p:nvSpPr>
        <p:spPr bwMode="auto">
          <a:xfrm>
            <a:off x="5490893" y="4691494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8" name="Freeform 891"/>
          <p:cNvSpPr>
            <a:spLocks/>
          </p:cNvSpPr>
          <p:nvPr/>
        </p:nvSpPr>
        <p:spPr bwMode="auto">
          <a:xfrm>
            <a:off x="5917136" y="4534331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29" name="Freeform 892"/>
          <p:cNvSpPr>
            <a:spLocks/>
          </p:cNvSpPr>
          <p:nvPr/>
        </p:nvSpPr>
        <p:spPr bwMode="auto">
          <a:xfrm>
            <a:off x="5902849" y="4590291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0" name="Freeform 893"/>
          <p:cNvSpPr>
            <a:spLocks/>
          </p:cNvSpPr>
          <p:nvPr/>
        </p:nvSpPr>
        <p:spPr bwMode="auto">
          <a:xfrm>
            <a:off x="5883799" y="5103450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1" name="Freeform 894"/>
          <p:cNvSpPr>
            <a:spLocks/>
          </p:cNvSpPr>
          <p:nvPr/>
        </p:nvSpPr>
        <p:spPr bwMode="auto">
          <a:xfrm>
            <a:off x="6379099" y="4634344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2" name="Freeform 895"/>
          <p:cNvSpPr>
            <a:spLocks/>
          </p:cNvSpPr>
          <p:nvPr/>
        </p:nvSpPr>
        <p:spPr bwMode="auto">
          <a:xfrm>
            <a:off x="6567218" y="4770075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3" name="Freeform 896"/>
          <p:cNvSpPr>
            <a:spLocks/>
          </p:cNvSpPr>
          <p:nvPr/>
        </p:nvSpPr>
        <p:spPr bwMode="auto">
          <a:xfrm>
            <a:off x="4195493" y="4837940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4" name="Freeform 897"/>
          <p:cNvSpPr>
            <a:spLocks/>
          </p:cNvSpPr>
          <p:nvPr/>
        </p:nvSpPr>
        <p:spPr bwMode="auto">
          <a:xfrm>
            <a:off x="4462193" y="4937953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5" name="Freeform 898"/>
          <p:cNvSpPr>
            <a:spLocks/>
          </p:cNvSpPr>
          <p:nvPr/>
        </p:nvSpPr>
        <p:spPr bwMode="auto">
          <a:xfrm>
            <a:off x="5000355" y="4949859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6" name="Freeform 899"/>
          <p:cNvSpPr>
            <a:spLocks/>
          </p:cNvSpPr>
          <p:nvPr/>
        </p:nvSpPr>
        <p:spPr bwMode="auto">
          <a:xfrm>
            <a:off x="4014518" y="5228465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7" name="Freeform 900"/>
          <p:cNvSpPr>
            <a:spLocks/>
          </p:cNvSpPr>
          <p:nvPr/>
        </p:nvSpPr>
        <p:spPr bwMode="auto">
          <a:xfrm>
            <a:off x="3915695" y="4961765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8" name="Freeform 901"/>
          <p:cNvSpPr>
            <a:spLocks/>
          </p:cNvSpPr>
          <p:nvPr/>
        </p:nvSpPr>
        <p:spPr bwMode="auto">
          <a:xfrm>
            <a:off x="3700193" y="4454559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39" name="Freeform 902"/>
          <p:cNvSpPr>
            <a:spLocks/>
          </p:cNvSpPr>
          <p:nvPr/>
        </p:nvSpPr>
        <p:spPr bwMode="auto">
          <a:xfrm>
            <a:off x="3725196" y="4628390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0" name="Freeform 903"/>
          <p:cNvSpPr>
            <a:spLocks/>
          </p:cNvSpPr>
          <p:nvPr/>
        </p:nvSpPr>
        <p:spPr bwMode="auto">
          <a:xfrm>
            <a:off x="3501358" y="4842703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1" name="Freeform 904"/>
          <p:cNvSpPr>
            <a:spLocks/>
          </p:cNvSpPr>
          <p:nvPr/>
        </p:nvSpPr>
        <p:spPr bwMode="auto">
          <a:xfrm>
            <a:off x="3177508" y="4475990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2" name="Freeform 905"/>
          <p:cNvSpPr>
            <a:spLocks/>
          </p:cNvSpPr>
          <p:nvPr/>
        </p:nvSpPr>
        <p:spPr bwMode="auto">
          <a:xfrm>
            <a:off x="5968333" y="4697447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3" name="Freeform 906"/>
          <p:cNvSpPr>
            <a:spLocks/>
          </p:cNvSpPr>
          <p:nvPr/>
        </p:nvSpPr>
        <p:spPr bwMode="auto">
          <a:xfrm>
            <a:off x="5725445" y="4716497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4" name="Freeform 907"/>
          <p:cNvSpPr>
            <a:spLocks/>
          </p:cNvSpPr>
          <p:nvPr/>
        </p:nvSpPr>
        <p:spPr bwMode="auto">
          <a:xfrm>
            <a:off x="6736286" y="4905807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5" name="Freeform 908"/>
          <p:cNvSpPr>
            <a:spLocks/>
          </p:cNvSpPr>
          <p:nvPr/>
        </p:nvSpPr>
        <p:spPr bwMode="auto">
          <a:xfrm>
            <a:off x="6692233" y="4540284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6" name="Freeform 909"/>
          <p:cNvSpPr>
            <a:spLocks/>
          </p:cNvSpPr>
          <p:nvPr/>
        </p:nvSpPr>
        <p:spPr bwMode="auto">
          <a:xfrm>
            <a:off x="6669612" y="4722450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7" name="Freeform 910"/>
          <p:cNvSpPr>
            <a:spLocks/>
          </p:cNvSpPr>
          <p:nvPr/>
        </p:nvSpPr>
        <p:spPr bwMode="auto">
          <a:xfrm>
            <a:off x="6283849" y="4701019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8" name="Freeform 911"/>
          <p:cNvSpPr>
            <a:spLocks/>
          </p:cNvSpPr>
          <p:nvPr/>
        </p:nvSpPr>
        <p:spPr bwMode="auto">
          <a:xfrm>
            <a:off x="6749383" y="4692684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49" name="Freeform 912"/>
          <p:cNvSpPr>
            <a:spLocks/>
          </p:cNvSpPr>
          <p:nvPr/>
        </p:nvSpPr>
        <p:spPr bwMode="auto">
          <a:xfrm>
            <a:off x="5857605" y="4590290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0" name="Freeform 913"/>
          <p:cNvSpPr>
            <a:spLocks/>
          </p:cNvSpPr>
          <p:nvPr/>
        </p:nvSpPr>
        <p:spPr bwMode="auto">
          <a:xfrm>
            <a:off x="4886055" y="4831988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1" name="Freeform 914"/>
          <p:cNvSpPr>
            <a:spLocks/>
          </p:cNvSpPr>
          <p:nvPr/>
        </p:nvSpPr>
        <p:spPr bwMode="auto">
          <a:xfrm>
            <a:off x="4676505" y="4462894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2" name="Freeform 915"/>
          <p:cNvSpPr>
            <a:spLocks/>
          </p:cNvSpPr>
          <p:nvPr/>
        </p:nvSpPr>
        <p:spPr bwMode="auto">
          <a:xfrm>
            <a:off x="5438505" y="5042728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3" name="Freeform 916"/>
          <p:cNvSpPr>
            <a:spLocks/>
          </p:cNvSpPr>
          <p:nvPr/>
        </p:nvSpPr>
        <p:spPr bwMode="auto">
          <a:xfrm>
            <a:off x="3896646" y="4765313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4" name="Freeform 917"/>
          <p:cNvSpPr>
            <a:spLocks/>
          </p:cNvSpPr>
          <p:nvPr/>
        </p:nvSpPr>
        <p:spPr bwMode="auto">
          <a:xfrm>
            <a:off x="5105130" y="4870088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5" name="Freeform 918"/>
          <p:cNvSpPr>
            <a:spLocks/>
          </p:cNvSpPr>
          <p:nvPr/>
        </p:nvSpPr>
        <p:spPr bwMode="auto">
          <a:xfrm>
            <a:off x="6020720" y="4680778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6" name="Freeform 919"/>
          <p:cNvSpPr>
            <a:spLocks/>
          </p:cNvSpPr>
          <p:nvPr/>
        </p:nvSpPr>
        <p:spPr bwMode="auto">
          <a:xfrm>
            <a:off x="5654008" y="4647440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7" name="Freeform 920"/>
          <p:cNvSpPr>
            <a:spLocks/>
          </p:cNvSpPr>
          <p:nvPr/>
        </p:nvSpPr>
        <p:spPr bwMode="auto">
          <a:xfrm>
            <a:off x="6623177" y="4503375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8" name="Freeform 921"/>
          <p:cNvSpPr>
            <a:spLocks/>
          </p:cNvSpPr>
          <p:nvPr/>
        </p:nvSpPr>
        <p:spPr bwMode="auto">
          <a:xfrm>
            <a:off x="3664474" y="4506947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59" name="Freeform 851"/>
          <p:cNvSpPr>
            <a:spLocks/>
          </p:cNvSpPr>
          <p:nvPr/>
        </p:nvSpPr>
        <p:spPr bwMode="auto">
          <a:xfrm>
            <a:off x="2832942" y="4812938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0" name="Freeform 852"/>
          <p:cNvSpPr>
            <a:spLocks/>
          </p:cNvSpPr>
          <p:nvPr/>
        </p:nvSpPr>
        <p:spPr bwMode="auto">
          <a:xfrm>
            <a:off x="2922239" y="449027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1" name="Freeform 853"/>
          <p:cNvSpPr>
            <a:spLocks/>
          </p:cNvSpPr>
          <p:nvPr/>
        </p:nvSpPr>
        <p:spPr bwMode="auto">
          <a:xfrm>
            <a:off x="3241326" y="4854609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2" name="Freeform 854"/>
          <p:cNvSpPr>
            <a:spLocks/>
          </p:cNvSpPr>
          <p:nvPr/>
        </p:nvSpPr>
        <p:spPr bwMode="auto">
          <a:xfrm>
            <a:off x="3298477" y="4643869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3" name="Freeform 865"/>
          <p:cNvSpPr>
            <a:spLocks/>
          </p:cNvSpPr>
          <p:nvPr/>
        </p:nvSpPr>
        <p:spPr bwMode="auto">
          <a:xfrm>
            <a:off x="2687686" y="4935572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4" name="Freeform 866"/>
          <p:cNvSpPr>
            <a:spLocks/>
          </p:cNvSpPr>
          <p:nvPr/>
        </p:nvSpPr>
        <p:spPr bwMode="auto">
          <a:xfrm>
            <a:off x="2726977" y="464267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5" name="Freeform 867"/>
          <p:cNvSpPr>
            <a:spLocks/>
          </p:cNvSpPr>
          <p:nvPr/>
        </p:nvSpPr>
        <p:spPr bwMode="auto">
          <a:xfrm>
            <a:off x="2950814" y="4574812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6" name="Freeform 868"/>
          <p:cNvSpPr>
            <a:spLocks/>
          </p:cNvSpPr>
          <p:nvPr/>
        </p:nvSpPr>
        <p:spPr bwMode="auto">
          <a:xfrm>
            <a:off x="3374676" y="4639107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7" name="Freeform 878"/>
          <p:cNvSpPr>
            <a:spLocks/>
          </p:cNvSpPr>
          <p:nvPr/>
        </p:nvSpPr>
        <p:spPr bwMode="auto">
          <a:xfrm>
            <a:off x="2737692" y="4715306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8" name="Freeform 879"/>
          <p:cNvSpPr>
            <a:spLocks/>
          </p:cNvSpPr>
          <p:nvPr/>
        </p:nvSpPr>
        <p:spPr bwMode="auto">
          <a:xfrm>
            <a:off x="3055588" y="4536713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69" name="Freeform 880"/>
          <p:cNvSpPr>
            <a:spLocks/>
          </p:cNvSpPr>
          <p:nvPr/>
        </p:nvSpPr>
        <p:spPr bwMode="auto">
          <a:xfrm>
            <a:off x="3046064" y="4879613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0" name="Freeform 881"/>
          <p:cNvSpPr>
            <a:spLocks/>
          </p:cNvSpPr>
          <p:nvPr/>
        </p:nvSpPr>
        <p:spPr bwMode="auto">
          <a:xfrm>
            <a:off x="3453257" y="4723640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1" name="Freeform 894"/>
          <p:cNvSpPr>
            <a:spLocks/>
          </p:cNvSpPr>
          <p:nvPr/>
        </p:nvSpPr>
        <p:spPr bwMode="auto">
          <a:xfrm>
            <a:off x="2975817" y="4634344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2" name="Freeform 895"/>
          <p:cNvSpPr>
            <a:spLocks/>
          </p:cNvSpPr>
          <p:nvPr/>
        </p:nvSpPr>
        <p:spPr bwMode="auto">
          <a:xfrm>
            <a:off x="3163936" y="4770075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3" name="Freeform 907"/>
          <p:cNvSpPr>
            <a:spLocks/>
          </p:cNvSpPr>
          <p:nvPr/>
        </p:nvSpPr>
        <p:spPr bwMode="auto">
          <a:xfrm>
            <a:off x="3333004" y="4905807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4" name="Freeform 908"/>
          <p:cNvSpPr>
            <a:spLocks/>
          </p:cNvSpPr>
          <p:nvPr/>
        </p:nvSpPr>
        <p:spPr bwMode="auto">
          <a:xfrm>
            <a:off x="3288951" y="4540284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5" name="Freeform 909"/>
          <p:cNvSpPr>
            <a:spLocks/>
          </p:cNvSpPr>
          <p:nvPr/>
        </p:nvSpPr>
        <p:spPr bwMode="auto">
          <a:xfrm>
            <a:off x="3266330" y="4722450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6" name="Freeform 910"/>
          <p:cNvSpPr>
            <a:spLocks/>
          </p:cNvSpPr>
          <p:nvPr/>
        </p:nvSpPr>
        <p:spPr bwMode="auto">
          <a:xfrm>
            <a:off x="2880568" y="4701019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7" name="Freeform 911"/>
          <p:cNvSpPr>
            <a:spLocks/>
          </p:cNvSpPr>
          <p:nvPr/>
        </p:nvSpPr>
        <p:spPr bwMode="auto">
          <a:xfrm>
            <a:off x="3346101" y="4692684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8" name="Freeform 920"/>
          <p:cNvSpPr>
            <a:spLocks/>
          </p:cNvSpPr>
          <p:nvPr/>
        </p:nvSpPr>
        <p:spPr bwMode="auto">
          <a:xfrm>
            <a:off x="3219895" y="4503375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79" name="Freeform 921"/>
          <p:cNvSpPr>
            <a:spLocks/>
          </p:cNvSpPr>
          <p:nvPr/>
        </p:nvSpPr>
        <p:spPr bwMode="auto">
          <a:xfrm>
            <a:off x="261192" y="4506947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0" name="Freeform 868"/>
          <p:cNvSpPr>
            <a:spLocks/>
          </p:cNvSpPr>
          <p:nvPr/>
        </p:nvSpPr>
        <p:spPr bwMode="auto">
          <a:xfrm>
            <a:off x="-108648" y="4639107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1" name="Freeform 881"/>
          <p:cNvSpPr>
            <a:spLocks/>
          </p:cNvSpPr>
          <p:nvPr/>
        </p:nvSpPr>
        <p:spPr bwMode="auto">
          <a:xfrm>
            <a:off x="-30066" y="4723640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2" name="Freeform 911"/>
          <p:cNvSpPr>
            <a:spLocks/>
          </p:cNvSpPr>
          <p:nvPr/>
        </p:nvSpPr>
        <p:spPr bwMode="auto">
          <a:xfrm>
            <a:off x="-137222" y="4692684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3" name="Freeform 837"/>
          <p:cNvSpPr>
            <a:spLocks/>
          </p:cNvSpPr>
          <p:nvPr/>
        </p:nvSpPr>
        <p:spPr bwMode="auto">
          <a:xfrm>
            <a:off x="3282283" y="4588441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4" name="Freeform 838"/>
          <p:cNvSpPr>
            <a:spLocks/>
          </p:cNvSpPr>
          <p:nvPr/>
        </p:nvSpPr>
        <p:spPr bwMode="auto">
          <a:xfrm>
            <a:off x="3569224" y="4649163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5" name="Freeform 839"/>
          <p:cNvSpPr>
            <a:spLocks/>
          </p:cNvSpPr>
          <p:nvPr/>
        </p:nvSpPr>
        <p:spPr bwMode="auto">
          <a:xfrm>
            <a:off x="3051302" y="4582488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6" name="Freeform 840"/>
          <p:cNvSpPr>
            <a:spLocks/>
          </p:cNvSpPr>
          <p:nvPr/>
        </p:nvSpPr>
        <p:spPr bwMode="auto">
          <a:xfrm>
            <a:off x="3726387" y="4545579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7" name="Freeform 841"/>
          <p:cNvSpPr>
            <a:spLocks/>
          </p:cNvSpPr>
          <p:nvPr/>
        </p:nvSpPr>
        <p:spPr bwMode="auto">
          <a:xfrm>
            <a:off x="4001420" y="4542006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8" name="Freeform 842"/>
          <p:cNvSpPr>
            <a:spLocks/>
          </p:cNvSpPr>
          <p:nvPr/>
        </p:nvSpPr>
        <p:spPr bwMode="auto">
          <a:xfrm>
            <a:off x="4216924" y="4701550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89" name="Freeform 843"/>
          <p:cNvSpPr>
            <a:spLocks/>
          </p:cNvSpPr>
          <p:nvPr/>
        </p:nvSpPr>
        <p:spPr bwMode="auto">
          <a:xfrm>
            <a:off x="4553870" y="4628922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0" name="Freeform 844"/>
          <p:cNvSpPr>
            <a:spLocks/>
          </p:cNvSpPr>
          <p:nvPr/>
        </p:nvSpPr>
        <p:spPr bwMode="auto">
          <a:xfrm>
            <a:off x="4435999" y="508374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1" name="Freeform 845"/>
          <p:cNvSpPr>
            <a:spLocks/>
          </p:cNvSpPr>
          <p:nvPr/>
        </p:nvSpPr>
        <p:spPr bwMode="auto">
          <a:xfrm>
            <a:off x="2603627" y="4586060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2" name="Freeform 846"/>
          <p:cNvSpPr>
            <a:spLocks/>
          </p:cNvSpPr>
          <p:nvPr/>
        </p:nvSpPr>
        <p:spPr bwMode="auto">
          <a:xfrm>
            <a:off x="2747693" y="4771797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3" name="Freeform 847"/>
          <p:cNvSpPr>
            <a:spLocks/>
          </p:cNvSpPr>
          <p:nvPr/>
        </p:nvSpPr>
        <p:spPr bwMode="auto">
          <a:xfrm>
            <a:off x="2282158" y="4487238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4" name="Freeform 848"/>
          <p:cNvSpPr>
            <a:spLocks/>
          </p:cNvSpPr>
          <p:nvPr/>
        </p:nvSpPr>
        <p:spPr bwMode="auto">
          <a:xfrm>
            <a:off x="2438130" y="4819422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5" name="Freeform 849"/>
          <p:cNvSpPr>
            <a:spLocks/>
          </p:cNvSpPr>
          <p:nvPr/>
        </p:nvSpPr>
        <p:spPr bwMode="auto">
          <a:xfrm>
            <a:off x="2332164" y="4621778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6" name="Freeform 850"/>
          <p:cNvSpPr>
            <a:spLocks/>
          </p:cNvSpPr>
          <p:nvPr/>
        </p:nvSpPr>
        <p:spPr bwMode="auto">
          <a:xfrm>
            <a:off x="4734846" y="4596775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7" name="Freeform 855"/>
          <p:cNvSpPr>
            <a:spLocks/>
          </p:cNvSpPr>
          <p:nvPr/>
        </p:nvSpPr>
        <p:spPr bwMode="auto">
          <a:xfrm>
            <a:off x="2551240" y="469440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8" name="Freeform 856"/>
          <p:cNvSpPr>
            <a:spLocks/>
          </p:cNvSpPr>
          <p:nvPr/>
        </p:nvSpPr>
        <p:spPr bwMode="auto">
          <a:xfrm>
            <a:off x="2786983" y="4539625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99" name="Freeform 857"/>
          <p:cNvSpPr>
            <a:spLocks/>
          </p:cNvSpPr>
          <p:nvPr/>
        </p:nvSpPr>
        <p:spPr bwMode="auto">
          <a:xfrm>
            <a:off x="3182270" y="4775369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0" name="Freeform 858"/>
          <p:cNvSpPr>
            <a:spLocks/>
          </p:cNvSpPr>
          <p:nvPr/>
        </p:nvSpPr>
        <p:spPr bwMode="auto">
          <a:xfrm>
            <a:off x="3375152" y="4674166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1" name="Freeform 859"/>
          <p:cNvSpPr>
            <a:spLocks/>
          </p:cNvSpPr>
          <p:nvPr/>
        </p:nvSpPr>
        <p:spPr bwMode="auto">
          <a:xfrm>
            <a:off x="3654949" y="4814660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2" name="Freeform 860"/>
          <p:cNvSpPr>
            <a:spLocks/>
          </p:cNvSpPr>
          <p:nvPr/>
        </p:nvSpPr>
        <p:spPr bwMode="auto">
          <a:xfrm>
            <a:off x="3908552" y="4476522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3" name="Freeform 861"/>
          <p:cNvSpPr>
            <a:spLocks/>
          </p:cNvSpPr>
          <p:nvPr/>
        </p:nvSpPr>
        <p:spPr bwMode="auto">
          <a:xfrm>
            <a:off x="4185967" y="5218281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4" name="Freeform 862"/>
          <p:cNvSpPr>
            <a:spLocks/>
          </p:cNvSpPr>
          <p:nvPr/>
        </p:nvSpPr>
        <p:spPr bwMode="auto">
          <a:xfrm>
            <a:off x="4039521" y="4587250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5" name="Freeform 863"/>
          <p:cNvSpPr>
            <a:spLocks/>
          </p:cNvSpPr>
          <p:nvPr/>
        </p:nvSpPr>
        <p:spPr bwMode="auto">
          <a:xfrm>
            <a:off x="4320508" y="4493191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6" name="Freeform 864"/>
          <p:cNvSpPr>
            <a:spLocks/>
          </p:cNvSpPr>
          <p:nvPr/>
        </p:nvSpPr>
        <p:spPr bwMode="auto">
          <a:xfrm>
            <a:off x="4605068" y="4973013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7" name="Freeform 869"/>
          <p:cNvSpPr>
            <a:spLocks/>
          </p:cNvSpPr>
          <p:nvPr/>
        </p:nvSpPr>
        <p:spPr bwMode="auto">
          <a:xfrm>
            <a:off x="2213101" y="492181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8" name="Freeform 870"/>
          <p:cNvSpPr>
            <a:spLocks/>
          </p:cNvSpPr>
          <p:nvPr/>
        </p:nvSpPr>
        <p:spPr bwMode="auto">
          <a:xfrm>
            <a:off x="2041652" y="4678928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09" name="Freeform 871"/>
          <p:cNvSpPr>
            <a:spLocks/>
          </p:cNvSpPr>
          <p:nvPr/>
        </p:nvSpPr>
        <p:spPr bwMode="auto">
          <a:xfrm>
            <a:off x="2379789" y="5113506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0" name="Freeform 873"/>
          <p:cNvSpPr>
            <a:spLocks/>
          </p:cNvSpPr>
          <p:nvPr/>
        </p:nvSpPr>
        <p:spPr bwMode="auto">
          <a:xfrm>
            <a:off x="2380980" y="4586060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1" name="Freeform 874"/>
          <p:cNvSpPr>
            <a:spLocks/>
          </p:cNvSpPr>
          <p:nvPr/>
        </p:nvSpPr>
        <p:spPr bwMode="auto">
          <a:xfrm>
            <a:off x="2926286" y="4871810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2" name="Freeform 875"/>
          <p:cNvSpPr>
            <a:spLocks/>
          </p:cNvSpPr>
          <p:nvPr/>
        </p:nvSpPr>
        <p:spPr bwMode="auto">
          <a:xfrm>
            <a:off x="3774011" y="4750366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3" name="Freeform 876"/>
          <p:cNvSpPr>
            <a:spLocks/>
          </p:cNvSpPr>
          <p:nvPr/>
        </p:nvSpPr>
        <p:spPr bwMode="auto">
          <a:xfrm>
            <a:off x="4405043" y="4606300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4" name="Freeform 877"/>
          <p:cNvSpPr>
            <a:spLocks/>
          </p:cNvSpPr>
          <p:nvPr/>
        </p:nvSpPr>
        <p:spPr bwMode="auto">
          <a:xfrm>
            <a:off x="4438380" y="4990872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5" name="Freeform 882"/>
          <p:cNvSpPr>
            <a:spLocks/>
          </p:cNvSpPr>
          <p:nvPr/>
        </p:nvSpPr>
        <p:spPr bwMode="auto">
          <a:xfrm>
            <a:off x="2141664" y="4775369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6" name="Freeform 883"/>
          <p:cNvSpPr>
            <a:spLocks/>
          </p:cNvSpPr>
          <p:nvPr/>
        </p:nvSpPr>
        <p:spPr bwMode="auto">
          <a:xfrm>
            <a:off x="2384552" y="5156369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7" name="Freeform 884"/>
          <p:cNvSpPr>
            <a:spLocks/>
          </p:cNvSpPr>
          <p:nvPr/>
        </p:nvSpPr>
        <p:spPr bwMode="auto">
          <a:xfrm>
            <a:off x="2253583" y="4357459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8" name="Freeform 886"/>
          <p:cNvSpPr>
            <a:spLocks/>
          </p:cNvSpPr>
          <p:nvPr/>
        </p:nvSpPr>
        <p:spPr bwMode="auto">
          <a:xfrm>
            <a:off x="2872708" y="4536054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19" name="Freeform 887"/>
          <p:cNvSpPr>
            <a:spLocks/>
          </p:cNvSpPr>
          <p:nvPr/>
        </p:nvSpPr>
        <p:spPr bwMode="auto">
          <a:xfrm>
            <a:off x="4059761" y="4564629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0" name="Freeform 888"/>
          <p:cNvSpPr>
            <a:spLocks/>
          </p:cNvSpPr>
          <p:nvPr/>
        </p:nvSpPr>
        <p:spPr bwMode="auto">
          <a:xfrm>
            <a:off x="3879977" y="478013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1" name="Freeform 889"/>
          <p:cNvSpPr>
            <a:spLocks/>
          </p:cNvSpPr>
          <p:nvPr/>
        </p:nvSpPr>
        <p:spPr bwMode="auto">
          <a:xfrm>
            <a:off x="4003802" y="5218281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2" name="Freeform 890"/>
          <p:cNvSpPr>
            <a:spLocks/>
          </p:cNvSpPr>
          <p:nvPr/>
        </p:nvSpPr>
        <p:spPr bwMode="auto">
          <a:xfrm>
            <a:off x="4276455" y="4690835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3" name="Freeform 891"/>
          <p:cNvSpPr>
            <a:spLocks/>
          </p:cNvSpPr>
          <p:nvPr/>
        </p:nvSpPr>
        <p:spPr bwMode="auto">
          <a:xfrm>
            <a:off x="4702699" y="4533672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4" name="Freeform 892"/>
          <p:cNvSpPr>
            <a:spLocks/>
          </p:cNvSpPr>
          <p:nvPr/>
        </p:nvSpPr>
        <p:spPr bwMode="auto">
          <a:xfrm>
            <a:off x="4688412" y="4589632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5" name="Freeform 893"/>
          <p:cNvSpPr>
            <a:spLocks/>
          </p:cNvSpPr>
          <p:nvPr/>
        </p:nvSpPr>
        <p:spPr bwMode="auto">
          <a:xfrm>
            <a:off x="4669361" y="5102791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6" name="Freeform 896"/>
          <p:cNvSpPr>
            <a:spLocks/>
          </p:cNvSpPr>
          <p:nvPr/>
        </p:nvSpPr>
        <p:spPr bwMode="auto">
          <a:xfrm>
            <a:off x="2981055" y="4837281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7" name="Freeform 897"/>
          <p:cNvSpPr>
            <a:spLocks/>
          </p:cNvSpPr>
          <p:nvPr/>
        </p:nvSpPr>
        <p:spPr bwMode="auto">
          <a:xfrm>
            <a:off x="3247756" y="4937294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8" name="Freeform 898"/>
          <p:cNvSpPr>
            <a:spLocks/>
          </p:cNvSpPr>
          <p:nvPr/>
        </p:nvSpPr>
        <p:spPr bwMode="auto">
          <a:xfrm>
            <a:off x="3785917" y="4949200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29" name="Freeform 899"/>
          <p:cNvSpPr>
            <a:spLocks/>
          </p:cNvSpPr>
          <p:nvPr/>
        </p:nvSpPr>
        <p:spPr bwMode="auto">
          <a:xfrm>
            <a:off x="2800080" y="5227806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0" name="Freeform 900"/>
          <p:cNvSpPr>
            <a:spLocks/>
          </p:cNvSpPr>
          <p:nvPr/>
        </p:nvSpPr>
        <p:spPr bwMode="auto">
          <a:xfrm>
            <a:off x="2701258" y="4961106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1" name="Freeform 901"/>
          <p:cNvSpPr>
            <a:spLocks/>
          </p:cNvSpPr>
          <p:nvPr/>
        </p:nvSpPr>
        <p:spPr bwMode="auto">
          <a:xfrm>
            <a:off x="2485755" y="4453900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2" name="Freeform 902"/>
          <p:cNvSpPr>
            <a:spLocks/>
          </p:cNvSpPr>
          <p:nvPr/>
        </p:nvSpPr>
        <p:spPr bwMode="auto">
          <a:xfrm>
            <a:off x="2510758" y="4627731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3" name="Freeform 903"/>
          <p:cNvSpPr>
            <a:spLocks/>
          </p:cNvSpPr>
          <p:nvPr/>
        </p:nvSpPr>
        <p:spPr bwMode="auto">
          <a:xfrm>
            <a:off x="2286921" y="4842044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4" name="Freeform 904"/>
          <p:cNvSpPr>
            <a:spLocks/>
          </p:cNvSpPr>
          <p:nvPr/>
        </p:nvSpPr>
        <p:spPr bwMode="auto">
          <a:xfrm>
            <a:off x="1963070" y="4475331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5" name="Freeform 905"/>
          <p:cNvSpPr>
            <a:spLocks/>
          </p:cNvSpPr>
          <p:nvPr/>
        </p:nvSpPr>
        <p:spPr bwMode="auto">
          <a:xfrm>
            <a:off x="4753896" y="4696788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6" name="Freeform 906"/>
          <p:cNvSpPr>
            <a:spLocks/>
          </p:cNvSpPr>
          <p:nvPr/>
        </p:nvSpPr>
        <p:spPr bwMode="auto">
          <a:xfrm>
            <a:off x="4511008" y="4715838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7" name="Freeform 912"/>
          <p:cNvSpPr>
            <a:spLocks/>
          </p:cNvSpPr>
          <p:nvPr/>
        </p:nvSpPr>
        <p:spPr bwMode="auto">
          <a:xfrm>
            <a:off x="4643167" y="4589631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8" name="Freeform 913"/>
          <p:cNvSpPr>
            <a:spLocks/>
          </p:cNvSpPr>
          <p:nvPr/>
        </p:nvSpPr>
        <p:spPr bwMode="auto">
          <a:xfrm>
            <a:off x="3671617" y="4831329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39" name="Freeform 914"/>
          <p:cNvSpPr>
            <a:spLocks/>
          </p:cNvSpPr>
          <p:nvPr/>
        </p:nvSpPr>
        <p:spPr bwMode="auto">
          <a:xfrm>
            <a:off x="3462068" y="4462235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0" name="Freeform 915"/>
          <p:cNvSpPr>
            <a:spLocks/>
          </p:cNvSpPr>
          <p:nvPr/>
        </p:nvSpPr>
        <p:spPr bwMode="auto">
          <a:xfrm>
            <a:off x="4224068" y="5042069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1" name="Freeform 916"/>
          <p:cNvSpPr>
            <a:spLocks/>
          </p:cNvSpPr>
          <p:nvPr/>
        </p:nvSpPr>
        <p:spPr bwMode="auto">
          <a:xfrm>
            <a:off x="2682208" y="4764654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2" name="Freeform 917"/>
          <p:cNvSpPr>
            <a:spLocks/>
          </p:cNvSpPr>
          <p:nvPr/>
        </p:nvSpPr>
        <p:spPr bwMode="auto">
          <a:xfrm>
            <a:off x="3890693" y="4869429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3" name="Freeform 918"/>
          <p:cNvSpPr>
            <a:spLocks/>
          </p:cNvSpPr>
          <p:nvPr/>
        </p:nvSpPr>
        <p:spPr bwMode="auto">
          <a:xfrm>
            <a:off x="4806283" y="4680119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4" name="Freeform 919"/>
          <p:cNvSpPr>
            <a:spLocks/>
          </p:cNvSpPr>
          <p:nvPr/>
        </p:nvSpPr>
        <p:spPr bwMode="auto">
          <a:xfrm>
            <a:off x="4439571" y="4646781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5" name="Freeform 837"/>
          <p:cNvSpPr>
            <a:spLocks/>
          </p:cNvSpPr>
          <p:nvPr/>
        </p:nvSpPr>
        <p:spPr bwMode="auto">
          <a:xfrm>
            <a:off x="6685564" y="4588441"/>
            <a:ext cx="147638" cy="673894"/>
          </a:xfrm>
          <a:custGeom>
            <a:avLst/>
            <a:gdLst>
              <a:gd name="T0" fmla="*/ 184 w 206"/>
              <a:gd name="T1" fmla="*/ 507 h 945"/>
              <a:gd name="T2" fmla="*/ 13 w 206"/>
              <a:gd name="T3" fmla="*/ 19 h 945"/>
              <a:gd name="T4" fmla="*/ 7 w 206"/>
              <a:gd name="T5" fmla="*/ 22 h 945"/>
              <a:gd name="T6" fmla="*/ 101 w 206"/>
              <a:gd name="T7" fmla="*/ 662 h 945"/>
              <a:gd name="T8" fmla="*/ 94 w 206"/>
              <a:gd name="T9" fmla="*/ 905 h 945"/>
              <a:gd name="T10" fmla="*/ 131 w 206"/>
              <a:gd name="T11" fmla="*/ 945 h 945"/>
              <a:gd name="T12" fmla="*/ 167 w 206"/>
              <a:gd name="T13" fmla="*/ 945 h 945"/>
              <a:gd name="T14" fmla="*/ 206 w 206"/>
              <a:gd name="T15" fmla="*/ 905 h 945"/>
              <a:gd name="T16" fmla="*/ 200 w 206"/>
              <a:gd name="T17" fmla="*/ 658 h 945"/>
              <a:gd name="T18" fmla="*/ 196 w 206"/>
              <a:gd name="T19" fmla="*/ 586 h 945"/>
              <a:gd name="T20" fmla="*/ 184 w 206"/>
              <a:gd name="T21" fmla="*/ 50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6" h="945">
                <a:moveTo>
                  <a:pt x="184" y="507"/>
                </a:moveTo>
                <a:cubicBezTo>
                  <a:pt x="145" y="337"/>
                  <a:pt x="96" y="166"/>
                  <a:pt x="13" y="19"/>
                </a:cubicBezTo>
                <a:cubicBezTo>
                  <a:pt x="2" y="0"/>
                  <a:pt x="0" y="1"/>
                  <a:pt x="7" y="22"/>
                </a:cubicBezTo>
                <a:cubicBezTo>
                  <a:pt x="78" y="218"/>
                  <a:pt x="91" y="446"/>
                  <a:pt x="101" y="662"/>
                </a:cubicBezTo>
                <a:cubicBezTo>
                  <a:pt x="105" y="742"/>
                  <a:pt x="101" y="823"/>
                  <a:pt x="94" y="905"/>
                </a:cubicBezTo>
                <a:cubicBezTo>
                  <a:pt x="92" y="927"/>
                  <a:pt x="109" y="945"/>
                  <a:pt x="131" y="945"/>
                </a:cubicBezTo>
                <a:cubicBezTo>
                  <a:pt x="167" y="945"/>
                  <a:pt x="167" y="945"/>
                  <a:pt x="167" y="945"/>
                </a:cubicBezTo>
                <a:cubicBezTo>
                  <a:pt x="189" y="945"/>
                  <a:pt x="206" y="927"/>
                  <a:pt x="206" y="905"/>
                </a:cubicBezTo>
                <a:cubicBezTo>
                  <a:pt x="204" y="822"/>
                  <a:pt x="203" y="740"/>
                  <a:pt x="200" y="658"/>
                </a:cubicBezTo>
                <a:cubicBezTo>
                  <a:pt x="199" y="634"/>
                  <a:pt x="198" y="610"/>
                  <a:pt x="196" y="586"/>
                </a:cubicBezTo>
                <a:cubicBezTo>
                  <a:pt x="195" y="564"/>
                  <a:pt x="189" y="528"/>
                  <a:pt x="184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6" name="Freeform 838"/>
          <p:cNvSpPr>
            <a:spLocks/>
          </p:cNvSpPr>
          <p:nvPr/>
        </p:nvSpPr>
        <p:spPr bwMode="auto">
          <a:xfrm>
            <a:off x="6972505" y="4649163"/>
            <a:ext cx="71438" cy="613172"/>
          </a:xfrm>
          <a:custGeom>
            <a:avLst/>
            <a:gdLst>
              <a:gd name="T0" fmla="*/ 45 w 100"/>
              <a:gd name="T1" fmla="*/ 22 h 860"/>
              <a:gd name="T2" fmla="*/ 37 w 100"/>
              <a:gd name="T3" fmla="*/ 23 h 860"/>
              <a:gd name="T4" fmla="*/ 10 w 100"/>
              <a:gd name="T5" fmla="*/ 159 h 860"/>
              <a:gd name="T6" fmla="*/ 0 w 100"/>
              <a:gd name="T7" fmla="*/ 237 h 860"/>
              <a:gd name="T8" fmla="*/ 60 w 100"/>
              <a:gd name="T9" fmla="*/ 820 h 860"/>
              <a:gd name="T10" fmla="*/ 86 w 100"/>
              <a:gd name="T11" fmla="*/ 860 h 860"/>
              <a:gd name="T12" fmla="*/ 96 w 100"/>
              <a:gd name="T13" fmla="*/ 821 h 860"/>
              <a:gd name="T14" fmla="*/ 55 w 100"/>
              <a:gd name="T15" fmla="*/ 636 h 860"/>
              <a:gd name="T16" fmla="*/ 33 w 100"/>
              <a:gd name="T17" fmla="*/ 300 h 860"/>
              <a:gd name="T18" fmla="*/ 45 w 100"/>
              <a:gd name="T19" fmla="*/ 2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" h="860">
                <a:moveTo>
                  <a:pt x="45" y="22"/>
                </a:moveTo>
                <a:cubicBezTo>
                  <a:pt x="42" y="0"/>
                  <a:pt x="38" y="1"/>
                  <a:pt x="37" y="23"/>
                </a:cubicBezTo>
                <a:cubicBezTo>
                  <a:pt x="34" y="65"/>
                  <a:pt x="23" y="111"/>
                  <a:pt x="10" y="159"/>
                </a:cubicBezTo>
                <a:cubicBezTo>
                  <a:pt x="4" y="180"/>
                  <a:pt x="0" y="215"/>
                  <a:pt x="0" y="237"/>
                </a:cubicBezTo>
                <a:cubicBezTo>
                  <a:pt x="7" y="435"/>
                  <a:pt x="25" y="628"/>
                  <a:pt x="60" y="820"/>
                </a:cubicBezTo>
                <a:cubicBezTo>
                  <a:pt x="64" y="842"/>
                  <a:pt x="76" y="860"/>
                  <a:pt x="86" y="860"/>
                </a:cubicBezTo>
                <a:cubicBezTo>
                  <a:pt x="96" y="860"/>
                  <a:pt x="100" y="842"/>
                  <a:pt x="96" y="821"/>
                </a:cubicBezTo>
                <a:cubicBezTo>
                  <a:pt x="55" y="636"/>
                  <a:pt x="55" y="636"/>
                  <a:pt x="55" y="636"/>
                </a:cubicBezTo>
                <a:cubicBezTo>
                  <a:pt x="30" y="526"/>
                  <a:pt x="29" y="412"/>
                  <a:pt x="33" y="300"/>
                </a:cubicBezTo>
                <a:cubicBezTo>
                  <a:pt x="37" y="201"/>
                  <a:pt x="56" y="105"/>
                  <a:pt x="45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7" name="Freeform 839"/>
          <p:cNvSpPr>
            <a:spLocks/>
          </p:cNvSpPr>
          <p:nvPr/>
        </p:nvSpPr>
        <p:spPr bwMode="auto">
          <a:xfrm>
            <a:off x="6454584" y="4582488"/>
            <a:ext cx="146447" cy="679847"/>
          </a:xfrm>
          <a:custGeom>
            <a:avLst/>
            <a:gdLst>
              <a:gd name="T0" fmla="*/ 7 w 205"/>
              <a:gd name="T1" fmla="*/ 21 h 952"/>
              <a:gd name="T2" fmla="*/ 1 w 205"/>
              <a:gd name="T3" fmla="*/ 22 h 952"/>
              <a:gd name="T4" fmla="*/ 62 w 205"/>
              <a:gd name="T5" fmla="*/ 676 h 952"/>
              <a:gd name="T6" fmla="*/ 63 w 205"/>
              <a:gd name="T7" fmla="*/ 912 h 952"/>
              <a:gd name="T8" fmla="*/ 103 w 205"/>
              <a:gd name="T9" fmla="*/ 952 h 952"/>
              <a:gd name="T10" fmla="*/ 156 w 205"/>
              <a:gd name="T11" fmla="*/ 952 h 952"/>
              <a:gd name="T12" fmla="*/ 200 w 205"/>
              <a:gd name="T13" fmla="*/ 912 h 952"/>
              <a:gd name="T14" fmla="*/ 204 w 205"/>
              <a:gd name="T15" fmla="*/ 866 h 952"/>
              <a:gd name="T16" fmla="*/ 200 w 205"/>
              <a:gd name="T17" fmla="*/ 786 h 952"/>
              <a:gd name="T18" fmla="*/ 180 w 205"/>
              <a:gd name="T19" fmla="*/ 676 h 952"/>
              <a:gd name="T20" fmla="*/ 7 w 205"/>
              <a:gd name="T21" fmla="*/ 21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5" h="952">
                <a:moveTo>
                  <a:pt x="7" y="21"/>
                </a:moveTo>
                <a:cubicBezTo>
                  <a:pt x="2" y="0"/>
                  <a:pt x="0" y="0"/>
                  <a:pt x="1" y="22"/>
                </a:cubicBezTo>
                <a:cubicBezTo>
                  <a:pt x="13" y="247"/>
                  <a:pt x="56" y="463"/>
                  <a:pt x="62" y="676"/>
                </a:cubicBezTo>
                <a:cubicBezTo>
                  <a:pt x="65" y="753"/>
                  <a:pt x="63" y="832"/>
                  <a:pt x="63" y="912"/>
                </a:cubicBezTo>
                <a:cubicBezTo>
                  <a:pt x="63" y="934"/>
                  <a:pt x="81" y="952"/>
                  <a:pt x="103" y="952"/>
                </a:cubicBezTo>
                <a:cubicBezTo>
                  <a:pt x="156" y="952"/>
                  <a:pt x="156" y="952"/>
                  <a:pt x="156" y="952"/>
                </a:cubicBezTo>
                <a:cubicBezTo>
                  <a:pt x="178" y="952"/>
                  <a:pt x="198" y="934"/>
                  <a:pt x="200" y="912"/>
                </a:cubicBezTo>
                <a:cubicBezTo>
                  <a:pt x="201" y="897"/>
                  <a:pt x="203" y="881"/>
                  <a:pt x="204" y="866"/>
                </a:cubicBezTo>
                <a:cubicBezTo>
                  <a:pt x="205" y="844"/>
                  <a:pt x="203" y="808"/>
                  <a:pt x="200" y="786"/>
                </a:cubicBezTo>
                <a:cubicBezTo>
                  <a:pt x="194" y="750"/>
                  <a:pt x="187" y="713"/>
                  <a:pt x="180" y="676"/>
                </a:cubicBezTo>
                <a:cubicBezTo>
                  <a:pt x="136" y="457"/>
                  <a:pt x="57" y="246"/>
                  <a:pt x="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8" name="Freeform 840"/>
          <p:cNvSpPr>
            <a:spLocks/>
          </p:cNvSpPr>
          <p:nvPr/>
        </p:nvSpPr>
        <p:spPr bwMode="auto">
          <a:xfrm>
            <a:off x="7129669" y="4545579"/>
            <a:ext cx="126206" cy="636985"/>
          </a:xfrm>
          <a:custGeom>
            <a:avLst/>
            <a:gdLst>
              <a:gd name="T0" fmla="*/ 16 w 177"/>
              <a:gd name="T1" fmla="*/ 676 h 893"/>
              <a:gd name="T2" fmla="*/ 24 w 177"/>
              <a:gd name="T3" fmla="*/ 755 h 893"/>
              <a:gd name="T4" fmla="*/ 51 w 177"/>
              <a:gd name="T5" fmla="*/ 871 h 893"/>
              <a:gd name="T6" fmla="*/ 75 w 177"/>
              <a:gd name="T7" fmla="*/ 872 h 893"/>
              <a:gd name="T8" fmla="*/ 96 w 177"/>
              <a:gd name="T9" fmla="*/ 803 h 893"/>
              <a:gd name="T10" fmla="*/ 117 w 177"/>
              <a:gd name="T11" fmla="*/ 712 h 893"/>
              <a:gd name="T12" fmla="*/ 115 w 177"/>
              <a:gd name="T13" fmla="*/ 634 h 893"/>
              <a:gd name="T14" fmla="*/ 60 w 177"/>
              <a:gd name="T15" fmla="*/ 374 h 893"/>
              <a:gd name="T16" fmla="*/ 163 w 177"/>
              <a:gd name="T17" fmla="*/ 18 h 893"/>
              <a:gd name="T18" fmla="*/ 160 w 177"/>
              <a:gd name="T19" fmla="*/ 15 h 893"/>
              <a:gd name="T20" fmla="*/ 2 w 177"/>
              <a:gd name="T21" fmla="*/ 371 h 893"/>
              <a:gd name="T22" fmla="*/ 1 w 177"/>
              <a:gd name="T23" fmla="*/ 408 h 893"/>
              <a:gd name="T24" fmla="*/ 13 w 177"/>
              <a:gd name="T25" fmla="*/ 416 h 893"/>
              <a:gd name="T26" fmla="*/ 19 w 177"/>
              <a:gd name="T27" fmla="*/ 427 h 893"/>
              <a:gd name="T28" fmla="*/ 7 w 177"/>
              <a:gd name="T29" fmla="*/ 558 h 893"/>
              <a:gd name="T30" fmla="*/ 16 w 177"/>
              <a:gd name="T31" fmla="*/ 676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7" h="893">
                <a:moveTo>
                  <a:pt x="16" y="676"/>
                </a:moveTo>
                <a:cubicBezTo>
                  <a:pt x="17" y="698"/>
                  <a:pt x="20" y="734"/>
                  <a:pt x="24" y="755"/>
                </a:cubicBezTo>
                <a:cubicBezTo>
                  <a:pt x="31" y="794"/>
                  <a:pt x="41" y="833"/>
                  <a:pt x="51" y="871"/>
                </a:cubicBezTo>
                <a:cubicBezTo>
                  <a:pt x="57" y="893"/>
                  <a:pt x="68" y="893"/>
                  <a:pt x="75" y="872"/>
                </a:cubicBezTo>
                <a:cubicBezTo>
                  <a:pt x="82" y="849"/>
                  <a:pt x="89" y="826"/>
                  <a:pt x="96" y="803"/>
                </a:cubicBezTo>
                <a:cubicBezTo>
                  <a:pt x="104" y="773"/>
                  <a:pt x="111" y="743"/>
                  <a:pt x="117" y="712"/>
                </a:cubicBezTo>
                <a:cubicBezTo>
                  <a:pt x="121" y="691"/>
                  <a:pt x="120" y="656"/>
                  <a:pt x="115" y="634"/>
                </a:cubicBezTo>
                <a:cubicBezTo>
                  <a:pt x="94" y="549"/>
                  <a:pt x="69" y="464"/>
                  <a:pt x="60" y="374"/>
                </a:cubicBezTo>
                <a:cubicBezTo>
                  <a:pt x="49" y="263"/>
                  <a:pt x="61" y="134"/>
                  <a:pt x="163" y="18"/>
                </a:cubicBezTo>
                <a:cubicBezTo>
                  <a:pt x="177" y="1"/>
                  <a:pt x="176" y="0"/>
                  <a:pt x="160" y="15"/>
                </a:cubicBezTo>
                <a:cubicBezTo>
                  <a:pt x="42" y="125"/>
                  <a:pt x="8" y="257"/>
                  <a:pt x="2" y="371"/>
                </a:cubicBezTo>
                <a:cubicBezTo>
                  <a:pt x="1" y="384"/>
                  <a:pt x="1" y="396"/>
                  <a:pt x="1" y="408"/>
                </a:cubicBezTo>
                <a:cubicBezTo>
                  <a:pt x="0" y="429"/>
                  <a:pt x="6" y="432"/>
                  <a:pt x="13" y="416"/>
                </a:cubicBezTo>
                <a:cubicBezTo>
                  <a:pt x="20" y="400"/>
                  <a:pt x="22" y="405"/>
                  <a:pt x="19" y="427"/>
                </a:cubicBezTo>
                <a:cubicBezTo>
                  <a:pt x="11" y="471"/>
                  <a:pt x="7" y="515"/>
                  <a:pt x="7" y="558"/>
                </a:cubicBezTo>
                <a:cubicBezTo>
                  <a:pt x="10" y="598"/>
                  <a:pt x="14" y="637"/>
                  <a:pt x="16" y="67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49" name="Freeform 841"/>
          <p:cNvSpPr>
            <a:spLocks/>
          </p:cNvSpPr>
          <p:nvPr/>
        </p:nvSpPr>
        <p:spPr bwMode="auto">
          <a:xfrm>
            <a:off x="7404702" y="4542006"/>
            <a:ext cx="86916" cy="720329"/>
          </a:xfrm>
          <a:custGeom>
            <a:avLst/>
            <a:gdLst>
              <a:gd name="T0" fmla="*/ 93 w 122"/>
              <a:gd name="T1" fmla="*/ 857 h 1010"/>
              <a:gd name="T2" fmla="*/ 81 w 122"/>
              <a:gd name="T3" fmla="*/ 341 h 1010"/>
              <a:gd name="T4" fmla="*/ 120 w 122"/>
              <a:gd name="T5" fmla="*/ 22 h 1010"/>
              <a:gd name="T6" fmla="*/ 114 w 122"/>
              <a:gd name="T7" fmla="*/ 22 h 1010"/>
              <a:gd name="T8" fmla="*/ 22 w 122"/>
              <a:gd name="T9" fmla="*/ 353 h 1010"/>
              <a:gd name="T10" fmla="*/ 2 w 122"/>
              <a:gd name="T11" fmla="*/ 521 h 1010"/>
              <a:gd name="T12" fmla="*/ 2 w 122"/>
              <a:gd name="T13" fmla="*/ 601 h 1010"/>
              <a:gd name="T14" fmla="*/ 33 w 122"/>
              <a:gd name="T15" fmla="*/ 970 h 1010"/>
              <a:gd name="T16" fmla="*/ 56 w 122"/>
              <a:gd name="T17" fmla="*/ 1010 h 1010"/>
              <a:gd name="T18" fmla="*/ 88 w 122"/>
              <a:gd name="T19" fmla="*/ 972 h 1010"/>
              <a:gd name="T20" fmla="*/ 88 w 122"/>
              <a:gd name="T21" fmla="*/ 972 h 1010"/>
              <a:gd name="T22" fmla="*/ 100 w 122"/>
              <a:gd name="T23" fmla="*/ 915 h 1010"/>
              <a:gd name="T24" fmla="*/ 93 w 122"/>
              <a:gd name="T25" fmla="*/ 857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1010">
                <a:moveTo>
                  <a:pt x="93" y="857"/>
                </a:moveTo>
                <a:cubicBezTo>
                  <a:pt x="65" y="687"/>
                  <a:pt x="55" y="514"/>
                  <a:pt x="81" y="341"/>
                </a:cubicBezTo>
                <a:cubicBezTo>
                  <a:pt x="89" y="228"/>
                  <a:pt x="112" y="125"/>
                  <a:pt x="120" y="22"/>
                </a:cubicBezTo>
                <a:cubicBezTo>
                  <a:pt x="122" y="0"/>
                  <a:pt x="119" y="0"/>
                  <a:pt x="114" y="22"/>
                </a:cubicBezTo>
                <a:cubicBezTo>
                  <a:pt x="88" y="128"/>
                  <a:pt x="46" y="229"/>
                  <a:pt x="22" y="353"/>
                </a:cubicBezTo>
                <a:cubicBezTo>
                  <a:pt x="12" y="410"/>
                  <a:pt x="6" y="466"/>
                  <a:pt x="2" y="521"/>
                </a:cubicBezTo>
                <a:cubicBezTo>
                  <a:pt x="0" y="543"/>
                  <a:pt x="0" y="579"/>
                  <a:pt x="2" y="601"/>
                </a:cubicBezTo>
                <a:cubicBezTo>
                  <a:pt x="13" y="724"/>
                  <a:pt x="25" y="846"/>
                  <a:pt x="33" y="970"/>
                </a:cubicBezTo>
                <a:cubicBezTo>
                  <a:pt x="35" y="992"/>
                  <a:pt x="45" y="1010"/>
                  <a:pt x="56" y="1010"/>
                </a:cubicBezTo>
                <a:cubicBezTo>
                  <a:pt x="67" y="1010"/>
                  <a:pt x="81" y="993"/>
                  <a:pt x="88" y="972"/>
                </a:cubicBezTo>
                <a:cubicBezTo>
                  <a:pt x="88" y="972"/>
                  <a:pt x="88" y="972"/>
                  <a:pt x="88" y="972"/>
                </a:cubicBezTo>
                <a:cubicBezTo>
                  <a:pt x="95" y="951"/>
                  <a:pt x="101" y="925"/>
                  <a:pt x="100" y="915"/>
                </a:cubicBezTo>
                <a:cubicBezTo>
                  <a:pt x="100" y="905"/>
                  <a:pt x="97" y="879"/>
                  <a:pt x="93" y="85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0" name="Freeform 842"/>
          <p:cNvSpPr>
            <a:spLocks/>
          </p:cNvSpPr>
          <p:nvPr/>
        </p:nvSpPr>
        <p:spPr bwMode="auto">
          <a:xfrm>
            <a:off x="7620206" y="4701550"/>
            <a:ext cx="70247" cy="560785"/>
          </a:xfrm>
          <a:custGeom>
            <a:avLst/>
            <a:gdLst>
              <a:gd name="T0" fmla="*/ 96 w 97"/>
              <a:gd name="T1" fmla="*/ 546 h 786"/>
              <a:gd name="T2" fmla="*/ 95 w 97"/>
              <a:gd name="T3" fmla="*/ 511 h 786"/>
              <a:gd name="T4" fmla="*/ 87 w 97"/>
              <a:gd name="T5" fmla="*/ 96 h 786"/>
              <a:gd name="T6" fmla="*/ 64 w 97"/>
              <a:gd name="T7" fmla="*/ 23 h 786"/>
              <a:gd name="T8" fmla="*/ 57 w 97"/>
              <a:gd name="T9" fmla="*/ 15 h 786"/>
              <a:gd name="T10" fmla="*/ 50 w 97"/>
              <a:gd name="T11" fmla="*/ 23 h 786"/>
              <a:gd name="T12" fmla="*/ 81 w 97"/>
              <a:gd name="T13" fmla="*/ 234 h 786"/>
              <a:gd name="T14" fmla="*/ 35 w 97"/>
              <a:gd name="T15" fmla="*/ 539 h 786"/>
              <a:gd name="T16" fmla="*/ 4 w 97"/>
              <a:gd name="T17" fmla="*/ 746 h 786"/>
              <a:gd name="T18" fmla="*/ 0 w 97"/>
              <a:gd name="T19" fmla="*/ 786 h 786"/>
              <a:gd name="T20" fmla="*/ 18 w 97"/>
              <a:gd name="T21" fmla="*/ 750 h 786"/>
              <a:gd name="T22" fmla="*/ 82 w 97"/>
              <a:gd name="T23" fmla="*/ 613 h 786"/>
              <a:gd name="T24" fmla="*/ 89 w 97"/>
              <a:gd name="T25" fmla="*/ 596 h 786"/>
              <a:gd name="T26" fmla="*/ 96 w 97"/>
              <a:gd name="T27" fmla="*/ 54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786">
                <a:moveTo>
                  <a:pt x="96" y="546"/>
                </a:moveTo>
                <a:cubicBezTo>
                  <a:pt x="95" y="511"/>
                  <a:pt x="95" y="511"/>
                  <a:pt x="95" y="511"/>
                </a:cubicBezTo>
                <a:cubicBezTo>
                  <a:pt x="92" y="367"/>
                  <a:pt x="92" y="233"/>
                  <a:pt x="87" y="96"/>
                </a:cubicBezTo>
                <a:cubicBezTo>
                  <a:pt x="87" y="74"/>
                  <a:pt x="78" y="39"/>
                  <a:pt x="64" y="23"/>
                </a:cubicBezTo>
                <a:cubicBezTo>
                  <a:pt x="61" y="20"/>
                  <a:pt x="59" y="18"/>
                  <a:pt x="57" y="15"/>
                </a:cubicBezTo>
                <a:cubicBezTo>
                  <a:pt x="41" y="0"/>
                  <a:pt x="39" y="3"/>
                  <a:pt x="50" y="23"/>
                </a:cubicBezTo>
                <a:cubicBezTo>
                  <a:pt x="76" y="71"/>
                  <a:pt x="82" y="155"/>
                  <a:pt x="81" y="234"/>
                </a:cubicBezTo>
                <a:cubicBezTo>
                  <a:pt x="83" y="325"/>
                  <a:pt x="46" y="426"/>
                  <a:pt x="35" y="539"/>
                </a:cubicBezTo>
                <a:cubicBezTo>
                  <a:pt x="25" y="602"/>
                  <a:pt x="12" y="673"/>
                  <a:pt x="4" y="746"/>
                </a:cubicBezTo>
                <a:cubicBezTo>
                  <a:pt x="1" y="768"/>
                  <a:pt x="0" y="786"/>
                  <a:pt x="0" y="786"/>
                </a:cubicBezTo>
                <a:cubicBezTo>
                  <a:pt x="1" y="786"/>
                  <a:pt x="9" y="770"/>
                  <a:pt x="18" y="750"/>
                </a:cubicBezTo>
                <a:cubicBezTo>
                  <a:pt x="39" y="704"/>
                  <a:pt x="60" y="659"/>
                  <a:pt x="82" y="613"/>
                </a:cubicBezTo>
                <a:cubicBezTo>
                  <a:pt x="84" y="607"/>
                  <a:pt x="87" y="602"/>
                  <a:pt x="89" y="596"/>
                </a:cubicBezTo>
                <a:cubicBezTo>
                  <a:pt x="94" y="587"/>
                  <a:pt x="97" y="565"/>
                  <a:pt x="96" y="54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1" name="Freeform 843"/>
          <p:cNvSpPr>
            <a:spLocks/>
          </p:cNvSpPr>
          <p:nvPr/>
        </p:nvSpPr>
        <p:spPr bwMode="auto">
          <a:xfrm>
            <a:off x="7957152" y="4628922"/>
            <a:ext cx="91679" cy="347663"/>
          </a:xfrm>
          <a:custGeom>
            <a:avLst/>
            <a:gdLst>
              <a:gd name="T0" fmla="*/ 113 w 128"/>
              <a:gd name="T1" fmla="*/ 40 h 486"/>
              <a:gd name="T2" fmla="*/ 128 w 128"/>
              <a:gd name="T3" fmla="*/ 1 h 486"/>
              <a:gd name="T4" fmla="*/ 108 w 128"/>
              <a:gd name="T5" fmla="*/ 34 h 486"/>
              <a:gd name="T6" fmla="*/ 25 w 128"/>
              <a:gd name="T7" fmla="*/ 243 h 486"/>
              <a:gd name="T8" fmla="*/ 14 w 128"/>
              <a:gd name="T9" fmla="*/ 321 h 486"/>
              <a:gd name="T10" fmla="*/ 2 w 128"/>
              <a:gd name="T11" fmla="*/ 460 h 486"/>
              <a:gd name="T12" fmla="*/ 16 w 128"/>
              <a:gd name="T13" fmla="*/ 469 h 486"/>
              <a:gd name="T14" fmla="*/ 42 w 128"/>
              <a:gd name="T15" fmla="*/ 358 h 486"/>
              <a:gd name="T16" fmla="*/ 113 w 128"/>
              <a:gd name="T17" fmla="*/ 4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8" h="486">
                <a:moveTo>
                  <a:pt x="113" y="40"/>
                </a:moveTo>
                <a:cubicBezTo>
                  <a:pt x="121" y="19"/>
                  <a:pt x="128" y="2"/>
                  <a:pt x="128" y="1"/>
                </a:cubicBezTo>
                <a:cubicBezTo>
                  <a:pt x="128" y="0"/>
                  <a:pt x="118" y="14"/>
                  <a:pt x="108" y="34"/>
                </a:cubicBezTo>
                <a:cubicBezTo>
                  <a:pt x="69" y="106"/>
                  <a:pt x="47" y="178"/>
                  <a:pt x="25" y="243"/>
                </a:cubicBezTo>
                <a:cubicBezTo>
                  <a:pt x="18" y="264"/>
                  <a:pt x="12" y="299"/>
                  <a:pt x="14" y="321"/>
                </a:cubicBezTo>
                <a:cubicBezTo>
                  <a:pt x="15" y="341"/>
                  <a:pt x="0" y="440"/>
                  <a:pt x="2" y="460"/>
                </a:cubicBezTo>
                <a:cubicBezTo>
                  <a:pt x="4" y="482"/>
                  <a:pt x="10" y="486"/>
                  <a:pt x="16" y="469"/>
                </a:cubicBezTo>
                <a:cubicBezTo>
                  <a:pt x="19" y="458"/>
                  <a:pt x="38" y="369"/>
                  <a:pt x="42" y="358"/>
                </a:cubicBezTo>
                <a:cubicBezTo>
                  <a:pt x="68" y="262"/>
                  <a:pt x="71" y="154"/>
                  <a:pt x="113" y="4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2" name="Freeform 844"/>
          <p:cNvSpPr>
            <a:spLocks/>
          </p:cNvSpPr>
          <p:nvPr/>
        </p:nvSpPr>
        <p:spPr bwMode="auto">
          <a:xfrm>
            <a:off x="7839280" y="5083741"/>
            <a:ext cx="5954" cy="32147"/>
          </a:xfrm>
          <a:custGeom>
            <a:avLst/>
            <a:gdLst>
              <a:gd name="T0" fmla="*/ 3 w 8"/>
              <a:gd name="T1" fmla="*/ 6 h 44"/>
              <a:gd name="T2" fmla="*/ 3 w 8"/>
              <a:gd name="T3" fmla="*/ 34 h 44"/>
              <a:gd name="T4" fmla="*/ 7 w 8"/>
              <a:gd name="T5" fmla="*/ 24 h 44"/>
              <a:gd name="T6" fmla="*/ 3 w 8"/>
              <a:gd name="T7" fmla="*/ 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44">
                <a:moveTo>
                  <a:pt x="3" y="6"/>
                </a:moveTo>
                <a:cubicBezTo>
                  <a:pt x="1" y="11"/>
                  <a:pt x="0" y="24"/>
                  <a:pt x="3" y="34"/>
                </a:cubicBezTo>
                <a:cubicBezTo>
                  <a:pt x="5" y="44"/>
                  <a:pt x="7" y="40"/>
                  <a:pt x="7" y="24"/>
                </a:cubicBezTo>
                <a:cubicBezTo>
                  <a:pt x="8" y="9"/>
                  <a:pt x="6" y="0"/>
                  <a:pt x="3" y="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3" name="Freeform 845"/>
          <p:cNvSpPr>
            <a:spLocks/>
          </p:cNvSpPr>
          <p:nvPr/>
        </p:nvSpPr>
        <p:spPr bwMode="auto">
          <a:xfrm>
            <a:off x="6006909" y="4586060"/>
            <a:ext cx="141685" cy="235744"/>
          </a:xfrm>
          <a:custGeom>
            <a:avLst/>
            <a:gdLst>
              <a:gd name="T0" fmla="*/ 15 w 198"/>
              <a:gd name="T1" fmla="*/ 19 h 330"/>
              <a:gd name="T2" fmla="*/ 168 w 198"/>
              <a:gd name="T3" fmla="*/ 297 h 330"/>
              <a:gd name="T4" fmla="*/ 178 w 198"/>
              <a:gd name="T5" fmla="*/ 318 h 330"/>
              <a:gd name="T6" fmla="*/ 193 w 198"/>
              <a:gd name="T7" fmla="*/ 301 h 330"/>
              <a:gd name="T8" fmla="*/ 194 w 198"/>
              <a:gd name="T9" fmla="*/ 290 h 330"/>
              <a:gd name="T10" fmla="*/ 178 w 198"/>
              <a:gd name="T11" fmla="*/ 218 h 330"/>
              <a:gd name="T12" fmla="*/ 19 w 198"/>
              <a:gd name="T13" fmla="*/ 15 h 330"/>
              <a:gd name="T14" fmla="*/ 15 w 198"/>
              <a:gd name="T15" fmla="*/ 19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8" h="330">
                <a:moveTo>
                  <a:pt x="15" y="19"/>
                </a:moveTo>
                <a:cubicBezTo>
                  <a:pt x="74" y="91"/>
                  <a:pt x="119" y="204"/>
                  <a:pt x="168" y="297"/>
                </a:cubicBezTo>
                <a:cubicBezTo>
                  <a:pt x="172" y="304"/>
                  <a:pt x="175" y="311"/>
                  <a:pt x="178" y="318"/>
                </a:cubicBezTo>
                <a:cubicBezTo>
                  <a:pt x="183" y="330"/>
                  <a:pt x="190" y="322"/>
                  <a:pt x="193" y="301"/>
                </a:cubicBezTo>
                <a:cubicBezTo>
                  <a:pt x="194" y="290"/>
                  <a:pt x="194" y="290"/>
                  <a:pt x="194" y="290"/>
                </a:cubicBezTo>
                <a:cubicBezTo>
                  <a:pt x="198" y="268"/>
                  <a:pt x="190" y="236"/>
                  <a:pt x="178" y="218"/>
                </a:cubicBezTo>
                <a:cubicBezTo>
                  <a:pt x="128" y="143"/>
                  <a:pt x="77" y="66"/>
                  <a:pt x="19" y="15"/>
                </a:cubicBezTo>
                <a:cubicBezTo>
                  <a:pt x="2" y="0"/>
                  <a:pt x="0" y="2"/>
                  <a:pt x="15" y="1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4" name="Freeform 846"/>
          <p:cNvSpPr>
            <a:spLocks/>
          </p:cNvSpPr>
          <p:nvPr/>
        </p:nvSpPr>
        <p:spPr bwMode="auto">
          <a:xfrm>
            <a:off x="6150975" y="4771797"/>
            <a:ext cx="103585" cy="490538"/>
          </a:xfrm>
          <a:custGeom>
            <a:avLst/>
            <a:gdLst>
              <a:gd name="T0" fmla="*/ 128 w 144"/>
              <a:gd name="T1" fmla="*/ 238 h 688"/>
              <a:gd name="T2" fmla="*/ 23 w 144"/>
              <a:gd name="T3" fmla="*/ 27 h 688"/>
              <a:gd name="T4" fmla="*/ 11 w 144"/>
              <a:gd name="T5" fmla="*/ 10 h 688"/>
              <a:gd name="T6" fmla="*/ 3 w 144"/>
              <a:gd name="T7" fmla="*/ 32 h 688"/>
              <a:gd name="T8" fmla="*/ 14 w 144"/>
              <a:gd name="T9" fmla="*/ 141 h 688"/>
              <a:gd name="T10" fmla="*/ 28 w 144"/>
              <a:gd name="T11" fmla="*/ 219 h 688"/>
              <a:gd name="T12" fmla="*/ 47 w 144"/>
              <a:gd name="T13" fmla="*/ 373 h 688"/>
              <a:gd name="T14" fmla="*/ 71 w 144"/>
              <a:gd name="T15" fmla="*/ 613 h 688"/>
              <a:gd name="T16" fmla="*/ 83 w 144"/>
              <a:gd name="T17" fmla="*/ 670 h 688"/>
              <a:gd name="T18" fmla="*/ 112 w 144"/>
              <a:gd name="T19" fmla="*/ 688 h 688"/>
              <a:gd name="T20" fmla="*/ 138 w 144"/>
              <a:gd name="T21" fmla="*/ 648 h 688"/>
              <a:gd name="T22" fmla="*/ 141 w 144"/>
              <a:gd name="T23" fmla="*/ 316 h 688"/>
              <a:gd name="T24" fmla="*/ 128 w 144"/>
              <a:gd name="T25" fmla="*/ 23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4" h="688">
                <a:moveTo>
                  <a:pt x="128" y="238"/>
                </a:moveTo>
                <a:cubicBezTo>
                  <a:pt x="102" y="165"/>
                  <a:pt x="67" y="94"/>
                  <a:pt x="23" y="27"/>
                </a:cubicBezTo>
                <a:cubicBezTo>
                  <a:pt x="19" y="21"/>
                  <a:pt x="15" y="16"/>
                  <a:pt x="11" y="10"/>
                </a:cubicBezTo>
                <a:cubicBezTo>
                  <a:pt x="4" y="0"/>
                  <a:pt x="0" y="10"/>
                  <a:pt x="3" y="32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6" y="163"/>
                  <a:pt x="23" y="198"/>
                  <a:pt x="28" y="219"/>
                </a:cubicBezTo>
                <a:cubicBezTo>
                  <a:pt x="39" y="270"/>
                  <a:pt x="45" y="321"/>
                  <a:pt x="47" y="373"/>
                </a:cubicBezTo>
                <a:cubicBezTo>
                  <a:pt x="50" y="454"/>
                  <a:pt x="60" y="533"/>
                  <a:pt x="71" y="613"/>
                </a:cubicBezTo>
                <a:cubicBezTo>
                  <a:pt x="75" y="634"/>
                  <a:pt x="80" y="660"/>
                  <a:pt x="83" y="670"/>
                </a:cubicBezTo>
                <a:cubicBezTo>
                  <a:pt x="85" y="680"/>
                  <a:pt x="98" y="688"/>
                  <a:pt x="112" y="688"/>
                </a:cubicBezTo>
                <a:cubicBezTo>
                  <a:pt x="126" y="688"/>
                  <a:pt x="137" y="670"/>
                  <a:pt x="138" y="648"/>
                </a:cubicBezTo>
                <a:cubicBezTo>
                  <a:pt x="141" y="537"/>
                  <a:pt x="144" y="426"/>
                  <a:pt x="141" y="316"/>
                </a:cubicBezTo>
                <a:cubicBezTo>
                  <a:pt x="141" y="294"/>
                  <a:pt x="135" y="259"/>
                  <a:pt x="128" y="23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5" name="Freeform 847"/>
          <p:cNvSpPr>
            <a:spLocks/>
          </p:cNvSpPr>
          <p:nvPr/>
        </p:nvSpPr>
        <p:spPr bwMode="auto">
          <a:xfrm>
            <a:off x="5685440" y="4487238"/>
            <a:ext cx="16669" cy="69056"/>
          </a:xfrm>
          <a:custGeom>
            <a:avLst/>
            <a:gdLst>
              <a:gd name="T0" fmla="*/ 3 w 24"/>
              <a:gd name="T1" fmla="*/ 22 h 97"/>
              <a:gd name="T2" fmla="*/ 11 w 24"/>
              <a:gd name="T3" fmla="*/ 66 h 97"/>
              <a:gd name="T4" fmla="*/ 22 w 24"/>
              <a:gd name="T5" fmla="*/ 88 h 97"/>
              <a:gd name="T6" fmla="*/ 12 w 24"/>
              <a:gd name="T7" fmla="*/ 35 h 97"/>
              <a:gd name="T8" fmla="*/ 8 w 24"/>
              <a:gd name="T9" fmla="*/ 21 h 97"/>
              <a:gd name="T10" fmla="*/ 3 w 24"/>
              <a:gd name="T11" fmla="*/ 2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" h="97">
                <a:moveTo>
                  <a:pt x="3" y="22"/>
                </a:moveTo>
                <a:cubicBezTo>
                  <a:pt x="5" y="37"/>
                  <a:pt x="8" y="51"/>
                  <a:pt x="11" y="66"/>
                </a:cubicBezTo>
                <a:cubicBezTo>
                  <a:pt x="15" y="87"/>
                  <a:pt x="21" y="97"/>
                  <a:pt x="22" y="88"/>
                </a:cubicBezTo>
                <a:cubicBezTo>
                  <a:pt x="24" y="80"/>
                  <a:pt x="19" y="56"/>
                  <a:pt x="12" y="35"/>
                </a:cubicBezTo>
                <a:cubicBezTo>
                  <a:pt x="11" y="30"/>
                  <a:pt x="9" y="25"/>
                  <a:pt x="8" y="21"/>
                </a:cubicBezTo>
                <a:cubicBezTo>
                  <a:pt x="2" y="0"/>
                  <a:pt x="0" y="0"/>
                  <a:pt x="3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6" name="Freeform 848"/>
          <p:cNvSpPr>
            <a:spLocks/>
          </p:cNvSpPr>
          <p:nvPr/>
        </p:nvSpPr>
        <p:spPr bwMode="auto">
          <a:xfrm>
            <a:off x="5841412" y="4819422"/>
            <a:ext cx="15479" cy="42863"/>
          </a:xfrm>
          <a:custGeom>
            <a:avLst/>
            <a:gdLst>
              <a:gd name="T0" fmla="*/ 8 w 22"/>
              <a:gd name="T1" fmla="*/ 13 h 59"/>
              <a:gd name="T2" fmla="*/ 7 w 22"/>
              <a:gd name="T3" fmla="*/ 28 h 59"/>
              <a:gd name="T4" fmla="*/ 7 w 22"/>
              <a:gd name="T5" fmla="*/ 28 h 59"/>
              <a:gd name="T6" fmla="*/ 21 w 22"/>
              <a:gd name="T7" fmla="*/ 51 h 59"/>
              <a:gd name="T8" fmla="*/ 8 w 22"/>
              <a:gd name="T9" fmla="*/ 1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9">
                <a:moveTo>
                  <a:pt x="8" y="13"/>
                </a:moveTo>
                <a:cubicBezTo>
                  <a:pt x="1" y="0"/>
                  <a:pt x="0" y="7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14" y="49"/>
                  <a:pt x="20" y="59"/>
                  <a:pt x="21" y="51"/>
                </a:cubicBezTo>
                <a:cubicBezTo>
                  <a:pt x="22" y="42"/>
                  <a:pt x="16" y="25"/>
                  <a:pt x="8" y="1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7" name="Freeform 849"/>
          <p:cNvSpPr>
            <a:spLocks/>
          </p:cNvSpPr>
          <p:nvPr/>
        </p:nvSpPr>
        <p:spPr bwMode="auto">
          <a:xfrm>
            <a:off x="5735446" y="4621778"/>
            <a:ext cx="63104" cy="225029"/>
          </a:xfrm>
          <a:custGeom>
            <a:avLst/>
            <a:gdLst>
              <a:gd name="T0" fmla="*/ 76 w 89"/>
              <a:gd name="T1" fmla="*/ 293 h 314"/>
              <a:gd name="T2" fmla="*/ 86 w 89"/>
              <a:gd name="T3" fmla="*/ 290 h 314"/>
              <a:gd name="T4" fmla="*/ 73 w 89"/>
              <a:gd name="T5" fmla="*/ 164 h 314"/>
              <a:gd name="T6" fmla="*/ 53 w 89"/>
              <a:gd name="T7" fmla="*/ 88 h 314"/>
              <a:gd name="T8" fmla="*/ 18 w 89"/>
              <a:gd name="T9" fmla="*/ 19 h 314"/>
              <a:gd name="T10" fmla="*/ 1 w 89"/>
              <a:gd name="T11" fmla="*/ 24 h 314"/>
              <a:gd name="T12" fmla="*/ 1 w 89"/>
              <a:gd name="T13" fmla="*/ 40 h 314"/>
              <a:gd name="T14" fmla="*/ 16 w 89"/>
              <a:gd name="T15" fmla="*/ 118 h 314"/>
              <a:gd name="T16" fmla="*/ 31 w 89"/>
              <a:gd name="T17" fmla="*/ 171 h 314"/>
              <a:gd name="T18" fmla="*/ 76 w 89"/>
              <a:gd name="T19" fmla="*/ 29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14">
                <a:moveTo>
                  <a:pt x="76" y="293"/>
                </a:moveTo>
                <a:cubicBezTo>
                  <a:pt x="84" y="314"/>
                  <a:pt x="89" y="312"/>
                  <a:pt x="86" y="290"/>
                </a:cubicBezTo>
                <a:cubicBezTo>
                  <a:pt x="80" y="249"/>
                  <a:pt x="76" y="206"/>
                  <a:pt x="73" y="164"/>
                </a:cubicBezTo>
                <a:cubicBezTo>
                  <a:pt x="71" y="142"/>
                  <a:pt x="63" y="108"/>
                  <a:pt x="53" y="88"/>
                </a:cubicBezTo>
                <a:cubicBezTo>
                  <a:pt x="42" y="65"/>
                  <a:pt x="30" y="42"/>
                  <a:pt x="18" y="19"/>
                </a:cubicBezTo>
                <a:cubicBezTo>
                  <a:pt x="7" y="0"/>
                  <a:pt x="0" y="2"/>
                  <a:pt x="1" y="24"/>
                </a:cubicBezTo>
                <a:cubicBezTo>
                  <a:pt x="1" y="29"/>
                  <a:pt x="1" y="35"/>
                  <a:pt x="1" y="40"/>
                </a:cubicBezTo>
                <a:cubicBezTo>
                  <a:pt x="2" y="62"/>
                  <a:pt x="10" y="97"/>
                  <a:pt x="16" y="118"/>
                </a:cubicBezTo>
                <a:cubicBezTo>
                  <a:pt x="21" y="136"/>
                  <a:pt x="26" y="153"/>
                  <a:pt x="31" y="171"/>
                </a:cubicBezTo>
                <a:cubicBezTo>
                  <a:pt x="42" y="212"/>
                  <a:pt x="58" y="253"/>
                  <a:pt x="76" y="29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8" name="Freeform 850"/>
          <p:cNvSpPr>
            <a:spLocks/>
          </p:cNvSpPr>
          <p:nvPr/>
        </p:nvSpPr>
        <p:spPr bwMode="auto">
          <a:xfrm>
            <a:off x="8138128" y="4596775"/>
            <a:ext cx="70247" cy="408385"/>
          </a:xfrm>
          <a:custGeom>
            <a:avLst/>
            <a:gdLst>
              <a:gd name="T0" fmla="*/ 29 w 98"/>
              <a:gd name="T1" fmla="*/ 535 h 571"/>
              <a:gd name="T2" fmla="*/ 61 w 98"/>
              <a:gd name="T3" fmla="*/ 300 h 571"/>
              <a:gd name="T4" fmla="*/ 69 w 98"/>
              <a:gd name="T5" fmla="*/ 221 h 571"/>
              <a:gd name="T6" fmla="*/ 93 w 98"/>
              <a:gd name="T7" fmla="*/ 22 h 571"/>
              <a:gd name="T8" fmla="*/ 87 w 98"/>
              <a:gd name="T9" fmla="*/ 21 h 571"/>
              <a:gd name="T10" fmla="*/ 6 w 98"/>
              <a:gd name="T11" fmla="*/ 323 h 571"/>
              <a:gd name="T12" fmla="*/ 3 w 98"/>
              <a:gd name="T13" fmla="*/ 402 h 571"/>
              <a:gd name="T14" fmla="*/ 16 w 98"/>
              <a:gd name="T15" fmla="*/ 520 h 571"/>
              <a:gd name="T16" fmla="*/ 23 w 98"/>
              <a:gd name="T17" fmla="*/ 567 h 571"/>
              <a:gd name="T18" fmla="*/ 29 w 98"/>
              <a:gd name="T19" fmla="*/ 535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571">
                <a:moveTo>
                  <a:pt x="29" y="535"/>
                </a:moveTo>
                <a:cubicBezTo>
                  <a:pt x="36" y="455"/>
                  <a:pt x="49" y="377"/>
                  <a:pt x="61" y="300"/>
                </a:cubicBezTo>
                <a:cubicBezTo>
                  <a:pt x="64" y="279"/>
                  <a:pt x="67" y="243"/>
                  <a:pt x="69" y="221"/>
                </a:cubicBezTo>
                <a:cubicBezTo>
                  <a:pt x="72" y="156"/>
                  <a:pt x="80" y="90"/>
                  <a:pt x="93" y="22"/>
                </a:cubicBezTo>
                <a:cubicBezTo>
                  <a:pt x="98" y="1"/>
                  <a:pt x="95" y="0"/>
                  <a:pt x="87" y="21"/>
                </a:cubicBezTo>
                <a:cubicBezTo>
                  <a:pt x="48" y="123"/>
                  <a:pt x="25" y="224"/>
                  <a:pt x="6" y="323"/>
                </a:cubicBezTo>
                <a:cubicBezTo>
                  <a:pt x="1" y="345"/>
                  <a:pt x="0" y="380"/>
                  <a:pt x="3" y="402"/>
                </a:cubicBezTo>
                <a:cubicBezTo>
                  <a:pt x="7" y="442"/>
                  <a:pt x="12" y="481"/>
                  <a:pt x="16" y="520"/>
                </a:cubicBezTo>
                <a:cubicBezTo>
                  <a:pt x="19" y="542"/>
                  <a:pt x="22" y="563"/>
                  <a:pt x="23" y="567"/>
                </a:cubicBezTo>
                <a:cubicBezTo>
                  <a:pt x="24" y="571"/>
                  <a:pt x="27" y="557"/>
                  <a:pt x="29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59" name="Freeform 851"/>
          <p:cNvSpPr>
            <a:spLocks/>
          </p:cNvSpPr>
          <p:nvPr/>
        </p:nvSpPr>
        <p:spPr bwMode="auto">
          <a:xfrm>
            <a:off x="8425068" y="4812279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0" name="Freeform 852"/>
          <p:cNvSpPr>
            <a:spLocks/>
          </p:cNvSpPr>
          <p:nvPr/>
        </p:nvSpPr>
        <p:spPr bwMode="auto">
          <a:xfrm>
            <a:off x="8514365" y="448961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1" name="Freeform 853"/>
          <p:cNvSpPr>
            <a:spLocks/>
          </p:cNvSpPr>
          <p:nvPr/>
        </p:nvSpPr>
        <p:spPr bwMode="auto">
          <a:xfrm>
            <a:off x="8833452" y="4853950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2" name="Freeform 854"/>
          <p:cNvSpPr>
            <a:spLocks/>
          </p:cNvSpPr>
          <p:nvPr/>
        </p:nvSpPr>
        <p:spPr bwMode="auto">
          <a:xfrm>
            <a:off x="8890603" y="4643210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3" name="Freeform 855"/>
          <p:cNvSpPr>
            <a:spLocks/>
          </p:cNvSpPr>
          <p:nvPr/>
        </p:nvSpPr>
        <p:spPr bwMode="auto">
          <a:xfrm>
            <a:off x="5954521" y="4694406"/>
            <a:ext cx="155972" cy="454819"/>
          </a:xfrm>
          <a:custGeom>
            <a:avLst/>
            <a:gdLst>
              <a:gd name="T0" fmla="*/ 215 w 217"/>
              <a:gd name="T1" fmla="*/ 452 h 637"/>
              <a:gd name="T2" fmla="*/ 212 w 217"/>
              <a:gd name="T3" fmla="*/ 412 h 637"/>
              <a:gd name="T4" fmla="*/ 212 w 217"/>
              <a:gd name="T5" fmla="*/ 378 h 637"/>
              <a:gd name="T6" fmla="*/ 203 w 217"/>
              <a:gd name="T7" fmla="*/ 345 h 637"/>
              <a:gd name="T8" fmla="*/ 17 w 217"/>
              <a:gd name="T9" fmla="*/ 15 h 637"/>
              <a:gd name="T10" fmla="*/ 12 w 217"/>
              <a:gd name="T11" fmla="*/ 20 h 637"/>
              <a:gd name="T12" fmla="*/ 128 w 217"/>
              <a:gd name="T13" fmla="*/ 409 h 637"/>
              <a:gd name="T14" fmla="*/ 143 w 217"/>
              <a:gd name="T15" fmla="*/ 487 h 637"/>
              <a:gd name="T16" fmla="*/ 185 w 217"/>
              <a:gd name="T17" fmla="*/ 616 h 637"/>
              <a:gd name="T18" fmla="*/ 202 w 217"/>
              <a:gd name="T19" fmla="*/ 614 h 637"/>
              <a:gd name="T20" fmla="*/ 212 w 217"/>
              <a:gd name="T21" fmla="*/ 532 h 637"/>
              <a:gd name="T22" fmla="*/ 215 w 217"/>
              <a:gd name="T23" fmla="*/ 452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7" h="637">
                <a:moveTo>
                  <a:pt x="215" y="452"/>
                </a:moveTo>
                <a:cubicBezTo>
                  <a:pt x="214" y="439"/>
                  <a:pt x="213" y="425"/>
                  <a:pt x="212" y="412"/>
                </a:cubicBezTo>
                <a:cubicBezTo>
                  <a:pt x="211" y="390"/>
                  <a:pt x="210" y="374"/>
                  <a:pt x="212" y="378"/>
                </a:cubicBezTo>
                <a:cubicBezTo>
                  <a:pt x="213" y="381"/>
                  <a:pt x="209" y="367"/>
                  <a:pt x="203" y="345"/>
                </a:cubicBezTo>
                <a:cubicBezTo>
                  <a:pt x="165" y="223"/>
                  <a:pt x="111" y="106"/>
                  <a:pt x="17" y="15"/>
                </a:cubicBezTo>
                <a:cubicBezTo>
                  <a:pt x="2" y="0"/>
                  <a:pt x="0" y="2"/>
                  <a:pt x="12" y="20"/>
                </a:cubicBezTo>
                <a:cubicBezTo>
                  <a:pt x="93" y="132"/>
                  <a:pt x="118" y="267"/>
                  <a:pt x="128" y="409"/>
                </a:cubicBezTo>
                <a:cubicBezTo>
                  <a:pt x="130" y="431"/>
                  <a:pt x="137" y="466"/>
                  <a:pt x="143" y="487"/>
                </a:cubicBezTo>
                <a:cubicBezTo>
                  <a:pt x="157" y="530"/>
                  <a:pt x="171" y="573"/>
                  <a:pt x="185" y="616"/>
                </a:cubicBezTo>
                <a:cubicBezTo>
                  <a:pt x="191" y="637"/>
                  <a:pt x="199" y="636"/>
                  <a:pt x="202" y="614"/>
                </a:cubicBezTo>
                <a:cubicBezTo>
                  <a:pt x="205" y="587"/>
                  <a:pt x="209" y="559"/>
                  <a:pt x="212" y="532"/>
                </a:cubicBezTo>
                <a:cubicBezTo>
                  <a:pt x="215" y="510"/>
                  <a:pt x="217" y="474"/>
                  <a:pt x="215" y="45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4" name="Freeform 856"/>
          <p:cNvSpPr>
            <a:spLocks/>
          </p:cNvSpPr>
          <p:nvPr/>
        </p:nvSpPr>
        <p:spPr bwMode="auto">
          <a:xfrm>
            <a:off x="6190265" y="4539625"/>
            <a:ext cx="135731" cy="722710"/>
          </a:xfrm>
          <a:custGeom>
            <a:avLst/>
            <a:gdLst>
              <a:gd name="T0" fmla="*/ 184 w 189"/>
              <a:gd name="T1" fmla="*/ 572 h 1012"/>
              <a:gd name="T2" fmla="*/ 12 w 189"/>
              <a:gd name="T3" fmla="*/ 20 h 1012"/>
              <a:gd name="T4" fmla="*/ 6 w 189"/>
              <a:gd name="T5" fmla="*/ 22 h 1012"/>
              <a:gd name="T6" fmla="*/ 85 w 189"/>
              <a:gd name="T7" fmla="*/ 600 h 1012"/>
              <a:gd name="T8" fmla="*/ 83 w 189"/>
              <a:gd name="T9" fmla="*/ 972 h 1012"/>
              <a:gd name="T10" fmla="*/ 98 w 189"/>
              <a:gd name="T11" fmla="*/ 1012 h 1012"/>
              <a:gd name="T12" fmla="*/ 124 w 189"/>
              <a:gd name="T13" fmla="*/ 973 h 1012"/>
              <a:gd name="T14" fmla="*/ 186 w 189"/>
              <a:gd name="T15" fmla="*/ 651 h 1012"/>
              <a:gd name="T16" fmla="*/ 184 w 189"/>
              <a:gd name="T17" fmla="*/ 572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012">
                <a:moveTo>
                  <a:pt x="184" y="572"/>
                </a:moveTo>
                <a:cubicBezTo>
                  <a:pt x="146" y="383"/>
                  <a:pt x="93" y="197"/>
                  <a:pt x="12" y="20"/>
                </a:cubicBezTo>
                <a:cubicBezTo>
                  <a:pt x="2" y="0"/>
                  <a:pt x="0" y="1"/>
                  <a:pt x="6" y="22"/>
                </a:cubicBezTo>
                <a:cubicBezTo>
                  <a:pt x="59" y="211"/>
                  <a:pt x="80" y="404"/>
                  <a:pt x="85" y="600"/>
                </a:cubicBezTo>
                <a:cubicBezTo>
                  <a:pt x="89" y="723"/>
                  <a:pt x="87" y="847"/>
                  <a:pt x="83" y="972"/>
                </a:cubicBezTo>
                <a:cubicBezTo>
                  <a:pt x="82" y="994"/>
                  <a:pt x="89" y="1012"/>
                  <a:pt x="98" y="1012"/>
                </a:cubicBezTo>
                <a:cubicBezTo>
                  <a:pt x="108" y="1012"/>
                  <a:pt x="119" y="994"/>
                  <a:pt x="124" y="973"/>
                </a:cubicBezTo>
                <a:cubicBezTo>
                  <a:pt x="148" y="865"/>
                  <a:pt x="169" y="758"/>
                  <a:pt x="186" y="651"/>
                </a:cubicBezTo>
                <a:cubicBezTo>
                  <a:pt x="189" y="629"/>
                  <a:pt x="188" y="594"/>
                  <a:pt x="184" y="57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5" name="Freeform 857"/>
          <p:cNvSpPr>
            <a:spLocks/>
          </p:cNvSpPr>
          <p:nvPr/>
        </p:nvSpPr>
        <p:spPr bwMode="auto">
          <a:xfrm>
            <a:off x="6585552" y="4775369"/>
            <a:ext cx="77391" cy="486966"/>
          </a:xfrm>
          <a:custGeom>
            <a:avLst/>
            <a:gdLst>
              <a:gd name="T0" fmla="*/ 95 w 108"/>
              <a:gd name="T1" fmla="*/ 225 h 683"/>
              <a:gd name="T2" fmla="*/ 13 w 108"/>
              <a:gd name="T3" fmla="*/ 20 h 683"/>
              <a:gd name="T4" fmla="*/ 6 w 108"/>
              <a:gd name="T5" fmla="*/ 23 h 683"/>
              <a:gd name="T6" fmla="*/ 29 w 108"/>
              <a:gd name="T7" fmla="*/ 461 h 683"/>
              <a:gd name="T8" fmla="*/ 22 w 108"/>
              <a:gd name="T9" fmla="*/ 557 h 683"/>
              <a:gd name="T10" fmla="*/ 16 w 108"/>
              <a:gd name="T11" fmla="*/ 643 h 683"/>
              <a:gd name="T12" fmla="*/ 51 w 108"/>
              <a:gd name="T13" fmla="*/ 683 h 683"/>
              <a:gd name="T14" fmla="*/ 93 w 108"/>
              <a:gd name="T15" fmla="*/ 643 h 683"/>
              <a:gd name="T16" fmla="*/ 106 w 108"/>
              <a:gd name="T17" fmla="*/ 304 h 683"/>
              <a:gd name="T18" fmla="*/ 95 w 108"/>
              <a:gd name="T19" fmla="*/ 225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683">
                <a:moveTo>
                  <a:pt x="95" y="225"/>
                </a:moveTo>
                <a:cubicBezTo>
                  <a:pt x="74" y="153"/>
                  <a:pt x="48" y="84"/>
                  <a:pt x="13" y="20"/>
                </a:cubicBezTo>
                <a:cubicBezTo>
                  <a:pt x="3" y="0"/>
                  <a:pt x="0" y="2"/>
                  <a:pt x="6" y="23"/>
                </a:cubicBezTo>
                <a:cubicBezTo>
                  <a:pt x="44" y="157"/>
                  <a:pt x="34" y="307"/>
                  <a:pt x="29" y="461"/>
                </a:cubicBezTo>
                <a:cubicBezTo>
                  <a:pt x="26" y="493"/>
                  <a:pt x="24" y="525"/>
                  <a:pt x="22" y="557"/>
                </a:cubicBezTo>
                <a:cubicBezTo>
                  <a:pt x="20" y="586"/>
                  <a:pt x="19" y="614"/>
                  <a:pt x="16" y="643"/>
                </a:cubicBezTo>
                <a:cubicBezTo>
                  <a:pt x="14" y="665"/>
                  <a:pt x="30" y="683"/>
                  <a:pt x="51" y="683"/>
                </a:cubicBezTo>
                <a:cubicBezTo>
                  <a:pt x="73" y="683"/>
                  <a:pt x="92" y="665"/>
                  <a:pt x="93" y="643"/>
                </a:cubicBezTo>
                <a:cubicBezTo>
                  <a:pt x="100" y="528"/>
                  <a:pt x="108" y="415"/>
                  <a:pt x="106" y="304"/>
                </a:cubicBezTo>
                <a:cubicBezTo>
                  <a:pt x="106" y="282"/>
                  <a:pt x="101" y="246"/>
                  <a:pt x="95" y="22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6" name="Freeform 858"/>
          <p:cNvSpPr>
            <a:spLocks/>
          </p:cNvSpPr>
          <p:nvPr/>
        </p:nvSpPr>
        <p:spPr bwMode="auto">
          <a:xfrm>
            <a:off x="6778434" y="4674166"/>
            <a:ext cx="103585" cy="588169"/>
          </a:xfrm>
          <a:custGeom>
            <a:avLst/>
            <a:gdLst>
              <a:gd name="T0" fmla="*/ 137 w 146"/>
              <a:gd name="T1" fmla="*/ 361 h 825"/>
              <a:gd name="T2" fmla="*/ 13 w 146"/>
              <a:gd name="T3" fmla="*/ 20 h 825"/>
              <a:gd name="T4" fmla="*/ 4 w 146"/>
              <a:gd name="T5" fmla="*/ 23 h 825"/>
              <a:gd name="T6" fmla="*/ 64 w 146"/>
              <a:gd name="T7" fmla="*/ 426 h 825"/>
              <a:gd name="T8" fmla="*/ 71 w 146"/>
              <a:gd name="T9" fmla="*/ 538 h 825"/>
              <a:gd name="T10" fmla="*/ 77 w 146"/>
              <a:gd name="T11" fmla="*/ 785 h 825"/>
              <a:gd name="T12" fmla="*/ 100 w 146"/>
              <a:gd name="T13" fmla="*/ 825 h 825"/>
              <a:gd name="T14" fmla="*/ 123 w 146"/>
              <a:gd name="T15" fmla="*/ 785 h 825"/>
              <a:gd name="T16" fmla="*/ 144 w 146"/>
              <a:gd name="T17" fmla="*/ 439 h 825"/>
              <a:gd name="T18" fmla="*/ 137 w 146"/>
              <a:gd name="T19" fmla="*/ 361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" h="825">
                <a:moveTo>
                  <a:pt x="137" y="361"/>
                </a:moveTo>
                <a:cubicBezTo>
                  <a:pt x="102" y="246"/>
                  <a:pt x="62" y="132"/>
                  <a:pt x="13" y="20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55"/>
                  <a:pt x="53" y="293"/>
                  <a:pt x="64" y="426"/>
                </a:cubicBezTo>
                <a:cubicBezTo>
                  <a:pt x="67" y="464"/>
                  <a:pt x="70" y="501"/>
                  <a:pt x="71" y="538"/>
                </a:cubicBezTo>
                <a:cubicBezTo>
                  <a:pt x="74" y="620"/>
                  <a:pt x="75" y="702"/>
                  <a:pt x="77" y="785"/>
                </a:cubicBezTo>
                <a:cubicBezTo>
                  <a:pt x="77" y="807"/>
                  <a:pt x="88" y="825"/>
                  <a:pt x="100" y="825"/>
                </a:cubicBezTo>
                <a:cubicBezTo>
                  <a:pt x="112" y="825"/>
                  <a:pt x="122" y="807"/>
                  <a:pt x="123" y="785"/>
                </a:cubicBezTo>
                <a:cubicBezTo>
                  <a:pt x="124" y="668"/>
                  <a:pt x="132" y="554"/>
                  <a:pt x="144" y="439"/>
                </a:cubicBezTo>
                <a:cubicBezTo>
                  <a:pt x="146" y="417"/>
                  <a:pt x="143" y="382"/>
                  <a:pt x="137" y="36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7" name="Freeform 859"/>
          <p:cNvSpPr>
            <a:spLocks/>
          </p:cNvSpPr>
          <p:nvPr/>
        </p:nvSpPr>
        <p:spPr bwMode="auto">
          <a:xfrm>
            <a:off x="7058231" y="4814660"/>
            <a:ext cx="40481" cy="447675"/>
          </a:xfrm>
          <a:custGeom>
            <a:avLst/>
            <a:gdLst>
              <a:gd name="T0" fmla="*/ 51 w 56"/>
              <a:gd name="T1" fmla="*/ 157 h 628"/>
              <a:gd name="T2" fmla="*/ 25 w 56"/>
              <a:gd name="T3" fmla="*/ 21 h 628"/>
              <a:gd name="T4" fmla="*/ 14 w 56"/>
              <a:gd name="T5" fmla="*/ 22 h 628"/>
              <a:gd name="T6" fmla="*/ 5 w 56"/>
              <a:gd name="T7" fmla="*/ 509 h 628"/>
              <a:gd name="T8" fmla="*/ 1 w 56"/>
              <a:gd name="T9" fmla="*/ 588 h 628"/>
              <a:gd name="T10" fmla="*/ 17 w 56"/>
              <a:gd name="T11" fmla="*/ 628 h 628"/>
              <a:gd name="T12" fmla="*/ 30 w 56"/>
              <a:gd name="T13" fmla="*/ 588 h 628"/>
              <a:gd name="T14" fmla="*/ 50 w 56"/>
              <a:gd name="T15" fmla="*/ 235 h 628"/>
              <a:gd name="T16" fmla="*/ 51 w 56"/>
              <a:gd name="T17" fmla="*/ 157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628">
                <a:moveTo>
                  <a:pt x="51" y="157"/>
                </a:moveTo>
                <a:cubicBezTo>
                  <a:pt x="25" y="21"/>
                  <a:pt x="25" y="21"/>
                  <a:pt x="25" y="21"/>
                </a:cubicBezTo>
                <a:cubicBezTo>
                  <a:pt x="21" y="0"/>
                  <a:pt x="15" y="0"/>
                  <a:pt x="14" y="22"/>
                </a:cubicBezTo>
                <a:cubicBezTo>
                  <a:pt x="0" y="196"/>
                  <a:pt x="23" y="347"/>
                  <a:pt x="5" y="509"/>
                </a:cubicBezTo>
                <a:cubicBezTo>
                  <a:pt x="4" y="535"/>
                  <a:pt x="3" y="562"/>
                  <a:pt x="1" y="588"/>
                </a:cubicBezTo>
                <a:cubicBezTo>
                  <a:pt x="0" y="610"/>
                  <a:pt x="7" y="628"/>
                  <a:pt x="17" y="628"/>
                </a:cubicBezTo>
                <a:cubicBezTo>
                  <a:pt x="26" y="628"/>
                  <a:pt x="32" y="610"/>
                  <a:pt x="30" y="588"/>
                </a:cubicBezTo>
                <a:cubicBezTo>
                  <a:pt x="23" y="471"/>
                  <a:pt x="26" y="353"/>
                  <a:pt x="50" y="235"/>
                </a:cubicBezTo>
                <a:cubicBezTo>
                  <a:pt x="55" y="213"/>
                  <a:pt x="56" y="178"/>
                  <a:pt x="51" y="15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8" name="Freeform 860"/>
          <p:cNvSpPr>
            <a:spLocks/>
          </p:cNvSpPr>
          <p:nvPr/>
        </p:nvSpPr>
        <p:spPr bwMode="auto">
          <a:xfrm>
            <a:off x="7311834" y="4476522"/>
            <a:ext cx="102394" cy="561975"/>
          </a:xfrm>
          <a:custGeom>
            <a:avLst/>
            <a:gdLst>
              <a:gd name="T0" fmla="*/ 94 w 143"/>
              <a:gd name="T1" fmla="*/ 22 h 788"/>
              <a:gd name="T2" fmla="*/ 0 w 143"/>
              <a:gd name="T3" fmla="*/ 788 h 788"/>
              <a:gd name="T4" fmla="*/ 143 w 143"/>
              <a:gd name="T5" fmla="*/ 788 h 788"/>
              <a:gd name="T6" fmla="*/ 100 w 143"/>
              <a:gd name="T7" fmla="*/ 22 h 788"/>
              <a:gd name="T8" fmla="*/ 94 w 143"/>
              <a:gd name="T9" fmla="*/ 22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788">
                <a:moveTo>
                  <a:pt x="94" y="22"/>
                </a:moveTo>
                <a:cubicBezTo>
                  <a:pt x="56" y="232"/>
                  <a:pt x="14" y="580"/>
                  <a:pt x="0" y="788"/>
                </a:cubicBezTo>
                <a:cubicBezTo>
                  <a:pt x="143" y="788"/>
                  <a:pt x="143" y="788"/>
                  <a:pt x="143" y="788"/>
                </a:cubicBezTo>
                <a:cubicBezTo>
                  <a:pt x="125" y="580"/>
                  <a:pt x="94" y="235"/>
                  <a:pt x="100" y="22"/>
                </a:cubicBezTo>
                <a:cubicBezTo>
                  <a:pt x="101" y="0"/>
                  <a:pt x="98" y="0"/>
                  <a:pt x="94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69" name="Freeform 861"/>
          <p:cNvSpPr>
            <a:spLocks/>
          </p:cNvSpPr>
          <p:nvPr/>
        </p:nvSpPr>
        <p:spPr bwMode="auto">
          <a:xfrm>
            <a:off x="7589249" y="5218281"/>
            <a:ext cx="23813" cy="44054"/>
          </a:xfrm>
          <a:custGeom>
            <a:avLst/>
            <a:gdLst>
              <a:gd name="T0" fmla="*/ 18 w 33"/>
              <a:gd name="T1" fmla="*/ 62 h 62"/>
              <a:gd name="T2" fmla="*/ 25 w 33"/>
              <a:gd name="T3" fmla="*/ 25 h 62"/>
              <a:gd name="T4" fmla="*/ 23 w 33"/>
              <a:gd name="T5" fmla="*/ 21 h 62"/>
              <a:gd name="T6" fmla="*/ 3 w 33"/>
              <a:gd name="T7" fmla="*/ 23 h 62"/>
              <a:gd name="T8" fmla="*/ 18 w 33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62">
                <a:moveTo>
                  <a:pt x="18" y="62"/>
                </a:moveTo>
                <a:cubicBezTo>
                  <a:pt x="30" y="62"/>
                  <a:pt x="33" y="45"/>
                  <a:pt x="25" y="25"/>
                </a:cubicBezTo>
                <a:cubicBezTo>
                  <a:pt x="24" y="23"/>
                  <a:pt x="23" y="22"/>
                  <a:pt x="23" y="21"/>
                </a:cubicBezTo>
                <a:cubicBezTo>
                  <a:pt x="14" y="0"/>
                  <a:pt x="6" y="1"/>
                  <a:pt x="3" y="23"/>
                </a:cubicBezTo>
                <a:cubicBezTo>
                  <a:pt x="0" y="44"/>
                  <a:pt x="6" y="62"/>
                  <a:pt x="18" y="6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0" name="Freeform 862"/>
          <p:cNvSpPr>
            <a:spLocks/>
          </p:cNvSpPr>
          <p:nvPr/>
        </p:nvSpPr>
        <p:spPr bwMode="auto">
          <a:xfrm>
            <a:off x="7442803" y="4587250"/>
            <a:ext cx="88106" cy="607219"/>
          </a:xfrm>
          <a:custGeom>
            <a:avLst/>
            <a:gdLst>
              <a:gd name="T0" fmla="*/ 49 w 123"/>
              <a:gd name="T1" fmla="*/ 845 h 851"/>
              <a:gd name="T2" fmla="*/ 63 w 123"/>
              <a:gd name="T3" fmla="*/ 819 h 851"/>
              <a:gd name="T4" fmla="*/ 122 w 123"/>
              <a:gd name="T5" fmla="*/ 600 h 851"/>
              <a:gd name="T6" fmla="*/ 123 w 123"/>
              <a:gd name="T7" fmla="*/ 597 h 851"/>
              <a:gd name="T8" fmla="*/ 114 w 123"/>
              <a:gd name="T9" fmla="*/ 556 h 851"/>
              <a:gd name="T10" fmla="*/ 102 w 123"/>
              <a:gd name="T11" fmla="*/ 23 h 851"/>
              <a:gd name="T12" fmla="*/ 95 w 123"/>
              <a:gd name="T13" fmla="*/ 21 h 851"/>
              <a:gd name="T14" fmla="*/ 28 w 123"/>
              <a:gd name="T15" fmla="*/ 277 h 851"/>
              <a:gd name="T16" fmla="*/ 47 w 123"/>
              <a:gd name="T17" fmla="*/ 833 h 851"/>
              <a:gd name="T18" fmla="*/ 49 w 123"/>
              <a:gd name="T19" fmla="*/ 845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3" h="851">
                <a:moveTo>
                  <a:pt x="49" y="845"/>
                </a:moveTo>
                <a:cubicBezTo>
                  <a:pt x="51" y="851"/>
                  <a:pt x="57" y="840"/>
                  <a:pt x="63" y="819"/>
                </a:cubicBezTo>
                <a:cubicBezTo>
                  <a:pt x="84" y="746"/>
                  <a:pt x="103" y="673"/>
                  <a:pt x="122" y="600"/>
                </a:cubicBezTo>
                <a:cubicBezTo>
                  <a:pt x="122" y="600"/>
                  <a:pt x="123" y="599"/>
                  <a:pt x="123" y="597"/>
                </a:cubicBezTo>
                <a:cubicBezTo>
                  <a:pt x="123" y="596"/>
                  <a:pt x="119" y="577"/>
                  <a:pt x="114" y="556"/>
                </a:cubicBezTo>
                <a:cubicBezTo>
                  <a:pt x="76" y="384"/>
                  <a:pt x="66" y="207"/>
                  <a:pt x="102" y="23"/>
                </a:cubicBezTo>
                <a:cubicBezTo>
                  <a:pt x="106" y="1"/>
                  <a:pt x="103" y="0"/>
                  <a:pt x="95" y="21"/>
                </a:cubicBezTo>
                <a:cubicBezTo>
                  <a:pt x="63" y="106"/>
                  <a:pt x="41" y="191"/>
                  <a:pt x="28" y="277"/>
                </a:cubicBezTo>
                <a:cubicBezTo>
                  <a:pt x="0" y="463"/>
                  <a:pt x="13" y="650"/>
                  <a:pt x="47" y="833"/>
                </a:cubicBezTo>
                <a:cubicBezTo>
                  <a:pt x="47" y="833"/>
                  <a:pt x="48" y="838"/>
                  <a:pt x="49" y="84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1" name="Freeform 863"/>
          <p:cNvSpPr>
            <a:spLocks/>
          </p:cNvSpPr>
          <p:nvPr/>
        </p:nvSpPr>
        <p:spPr bwMode="auto">
          <a:xfrm>
            <a:off x="7723789" y="4493191"/>
            <a:ext cx="119063" cy="769144"/>
          </a:xfrm>
          <a:custGeom>
            <a:avLst/>
            <a:gdLst>
              <a:gd name="T0" fmla="*/ 130 w 167"/>
              <a:gd name="T1" fmla="*/ 705 h 1077"/>
              <a:gd name="T2" fmla="*/ 59 w 167"/>
              <a:gd name="T3" fmla="*/ 23 h 1077"/>
              <a:gd name="T4" fmla="*/ 53 w 167"/>
              <a:gd name="T5" fmla="*/ 21 h 1077"/>
              <a:gd name="T6" fmla="*/ 4 w 167"/>
              <a:gd name="T7" fmla="*/ 492 h 1077"/>
              <a:gd name="T8" fmla="*/ 14 w 167"/>
              <a:gd name="T9" fmla="*/ 571 h 1077"/>
              <a:gd name="T10" fmla="*/ 67 w 167"/>
              <a:gd name="T11" fmla="*/ 802 h 1077"/>
              <a:gd name="T12" fmla="*/ 121 w 167"/>
              <a:gd name="T13" fmla="*/ 1037 h 1077"/>
              <a:gd name="T14" fmla="*/ 146 w 167"/>
              <a:gd name="T15" fmla="*/ 1077 h 1077"/>
              <a:gd name="T16" fmla="*/ 164 w 167"/>
              <a:gd name="T17" fmla="*/ 1037 h 1077"/>
              <a:gd name="T18" fmla="*/ 167 w 167"/>
              <a:gd name="T19" fmla="*/ 919 h 1077"/>
              <a:gd name="T20" fmla="*/ 164 w 167"/>
              <a:gd name="T21" fmla="*/ 861 h 1077"/>
              <a:gd name="T22" fmla="*/ 160 w 167"/>
              <a:gd name="T23" fmla="*/ 843 h 1077"/>
              <a:gd name="T24" fmla="*/ 130 w 167"/>
              <a:gd name="T25" fmla="*/ 705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7" h="1077">
                <a:moveTo>
                  <a:pt x="130" y="705"/>
                </a:moveTo>
                <a:cubicBezTo>
                  <a:pt x="85" y="485"/>
                  <a:pt x="26" y="260"/>
                  <a:pt x="59" y="23"/>
                </a:cubicBezTo>
                <a:cubicBezTo>
                  <a:pt x="62" y="1"/>
                  <a:pt x="60" y="0"/>
                  <a:pt x="53" y="21"/>
                </a:cubicBezTo>
                <a:cubicBezTo>
                  <a:pt x="5" y="180"/>
                  <a:pt x="0" y="338"/>
                  <a:pt x="4" y="492"/>
                </a:cubicBezTo>
                <a:cubicBezTo>
                  <a:pt x="5" y="515"/>
                  <a:pt x="9" y="550"/>
                  <a:pt x="14" y="571"/>
                </a:cubicBezTo>
                <a:cubicBezTo>
                  <a:pt x="32" y="648"/>
                  <a:pt x="49" y="725"/>
                  <a:pt x="67" y="802"/>
                </a:cubicBezTo>
                <a:cubicBezTo>
                  <a:pt x="87" y="880"/>
                  <a:pt x="107" y="958"/>
                  <a:pt x="121" y="1037"/>
                </a:cubicBezTo>
                <a:cubicBezTo>
                  <a:pt x="125" y="1059"/>
                  <a:pt x="136" y="1077"/>
                  <a:pt x="146" y="1077"/>
                </a:cubicBezTo>
                <a:cubicBezTo>
                  <a:pt x="155" y="1077"/>
                  <a:pt x="164" y="1059"/>
                  <a:pt x="164" y="1037"/>
                </a:cubicBezTo>
                <a:cubicBezTo>
                  <a:pt x="167" y="919"/>
                  <a:pt x="167" y="919"/>
                  <a:pt x="167" y="919"/>
                </a:cubicBezTo>
                <a:cubicBezTo>
                  <a:pt x="167" y="897"/>
                  <a:pt x="166" y="871"/>
                  <a:pt x="164" y="861"/>
                </a:cubicBezTo>
                <a:cubicBezTo>
                  <a:pt x="160" y="843"/>
                  <a:pt x="160" y="843"/>
                  <a:pt x="160" y="843"/>
                </a:cubicBezTo>
                <a:cubicBezTo>
                  <a:pt x="149" y="797"/>
                  <a:pt x="140" y="751"/>
                  <a:pt x="130" y="705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2" name="Freeform 864"/>
          <p:cNvSpPr>
            <a:spLocks/>
          </p:cNvSpPr>
          <p:nvPr/>
        </p:nvSpPr>
        <p:spPr bwMode="auto">
          <a:xfrm>
            <a:off x="8008350" y="4973013"/>
            <a:ext cx="65485" cy="289322"/>
          </a:xfrm>
          <a:custGeom>
            <a:avLst/>
            <a:gdLst>
              <a:gd name="T0" fmla="*/ 84 w 91"/>
              <a:gd name="T1" fmla="*/ 259 h 405"/>
              <a:gd name="T2" fmla="*/ 45 w 91"/>
              <a:gd name="T3" fmla="*/ 23 h 405"/>
              <a:gd name="T4" fmla="*/ 35 w 91"/>
              <a:gd name="T5" fmla="*/ 22 h 405"/>
              <a:gd name="T6" fmla="*/ 2 w 91"/>
              <a:gd name="T7" fmla="*/ 322 h 405"/>
              <a:gd name="T8" fmla="*/ 2 w 91"/>
              <a:gd name="T9" fmla="*/ 383 h 405"/>
              <a:gd name="T10" fmla="*/ 45 w 91"/>
              <a:gd name="T11" fmla="*/ 405 h 405"/>
              <a:gd name="T12" fmla="*/ 49 w 91"/>
              <a:gd name="T13" fmla="*/ 405 h 405"/>
              <a:gd name="T14" fmla="*/ 90 w 91"/>
              <a:gd name="T15" fmla="*/ 365 h 405"/>
              <a:gd name="T16" fmla="*/ 91 w 91"/>
              <a:gd name="T17" fmla="*/ 338 h 405"/>
              <a:gd name="T18" fmla="*/ 84 w 91"/>
              <a:gd name="T19" fmla="*/ 259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405">
                <a:moveTo>
                  <a:pt x="84" y="259"/>
                </a:moveTo>
                <a:cubicBezTo>
                  <a:pt x="70" y="181"/>
                  <a:pt x="55" y="103"/>
                  <a:pt x="45" y="23"/>
                </a:cubicBezTo>
                <a:cubicBezTo>
                  <a:pt x="43" y="1"/>
                  <a:pt x="38" y="0"/>
                  <a:pt x="35" y="22"/>
                </a:cubicBezTo>
                <a:cubicBezTo>
                  <a:pt x="20" y="124"/>
                  <a:pt x="12" y="224"/>
                  <a:pt x="2" y="322"/>
                </a:cubicBezTo>
                <a:cubicBezTo>
                  <a:pt x="0" y="344"/>
                  <a:pt x="0" y="371"/>
                  <a:pt x="2" y="383"/>
                </a:cubicBezTo>
                <a:cubicBezTo>
                  <a:pt x="4" y="395"/>
                  <a:pt x="23" y="405"/>
                  <a:pt x="45" y="405"/>
                </a:cubicBezTo>
                <a:cubicBezTo>
                  <a:pt x="49" y="405"/>
                  <a:pt x="49" y="405"/>
                  <a:pt x="49" y="405"/>
                </a:cubicBezTo>
                <a:cubicBezTo>
                  <a:pt x="71" y="405"/>
                  <a:pt x="90" y="387"/>
                  <a:pt x="90" y="365"/>
                </a:cubicBezTo>
                <a:cubicBezTo>
                  <a:pt x="91" y="338"/>
                  <a:pt x="91" y="338"/>
                  <a:pt x="91" y="338"/>
                </a:cubicBezTo>
                <a:cubicBezTo>
                  <a:pt x="91" y="316"/>
                  <a:pt x="88" y="281"/>
                  <a:pt x="84" y="25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3" name="Freeform 865"/>
          <p:cNvSpPr>
            <a:spLocks/>
          </p:cNvSpPr>
          <p:nvPr/>
        </p:nvSpPr>
        <p:spPr bwMode="auto">
          <a:xfrm>
            <a:off x="8279812" y="4934913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4" name="Freeform 866"/>
          <p:cNvSpPr>
            <a:spLocks/>
          </p:cNvSpPr>
          <p:nvPr/>
        </p:nvSpPr>
        <p:spPr bwMode="auto">
          <a:xfrm>
            <a:off x="8319103" y="464201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5" name="Freeform 867"/>
          <p:cNvSpPr>
            <a:spLocks/>
          </p:cNvSpPr>
          <p:nvPr/>
        </p:nvSpPr>
        <p:spPr bwMode="auto">
          <a:xfrm>
            <a:off x="8542940" y="4574153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6" name="Freeform 868"/>
          <p:cNvSpPr>
            <a:spLocks/>
          </p:cNvSpPr>
          <p:nvPr/>
        </p:nvSpPr>
        <p:spPr bwMode="auto">
          <a:xfrm>
            <a:off x="8966802" y="4638448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7" name="Freeform 869"/>
          <p:cNvSpPr>
            <a:spLocks/>
          </p:cNvSpPr>
          <p:nvPr/>
        </p:nvSpPr>
        <p:spPr bwMode="auto">
          <a:xfrm>
            <a:off x="5616383" y="4921816"/>
            <a:ext cx="44054" cy="97631"/>
          </a:xfrm>
          <a:custGeom>
            <a:avLst/>
            <a:gdLst>
              <a:gd name="T0" fmla="*/ 39 w 63"/>
              <a:gd name="T1" fmla="*/ 43 h 137"/>
              <a:gd name="T2" fmla="*/ 18 w 63"/>
              <a:gd name="T3" fmla="*/ 17 h 137"/>
              <a:gd name="T4" fmla="*/ 8 w 63"/>
              <a:gd name="T5" fmla="*/ 22 h 137"/>
              <a:gd name="T6" fmla="*/ 46 w 63"/>
              <a:gd name="T7" fmla="*/ 117 h 137"/>
              <a:gd name="T8" fmla="*/ 62 w 63"/>
              <a:gd name="T9" fmla="*/ 114 h 137"/>
              <a:gd name="T10" fmla="*/ 62 w 63"/>
              <a:gd name="T11" fmla="*/ 114 h 137"/>
              <a:gd name="T12" fmla="*/ 39 w 63"/>
              <a:gd name="T13" fmla="*/ 43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37">
                <a:moveTo>
                  <a:pt x="39" y="43"/>
                </a:moveTo>
                <a:cubicBezTo>
                  <a:pt x="32" y="34"/>
                  <a:pt x="25" y="25"/>
                  <a:pt x="18" y="17"/>
                </a:cubicBezTo>
                <a:cubicBezTo>
                  <a:pt x="4" y="0"/>
                  <a:pt x="0" y="2"/>
                  <a:pt x="8" y="22"/>
                </a:cubicBezTo>
                <a:cubicBezTo>
                  <a:pt x="22" y="54"/>
                  <a:pt x="34" y="85"/>
                  <a:pt x="46" y="117"/>
                </a:cubicBezTo>
                <a:cubicBezTo>
                  <a:pt x="54" y="137"/>
                  <a:pt x="61" y="136"/>
                  <a:pt x="62" y="114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63" y="92"/>
                  <a:pt x="53" y="60"/>
                  <a:pt x="39" y="4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8" name="Freeform 870"/>
          <p:cNvSpPr>
            <a:spLocks/>
          </p:cNvSpPr>
          <p:nvPr/>
        </p:nvSpPr>
        <p:spPr bwMode="auto">
          <a:xfrm>
            <a:off x="5444933" y="4678928"/>
            <a:ext cx="133350" cy="263129"/>
          </a:xfrm>
          <a:custGeom>
            <a:avLst/>
            <a:gdLst>
              <a:gd name="T0" fmla="*/ 5 w 187"/>
              <a:gd name="T1" fmla="*/ 22 h 369"/>
              <a:gd name="T2" fmla="*/ 133 w 187"/>
              <a:gd name="T3" fmla="*/ 284 h 369"/>
              <a:gd name="T4" fmla="*/ 170 w 187"/>
              <a:gd name="T5" fmla="*/ 350 h 369"/>
              <a:gd name="T6" fmla="*/ 183 w 187"/>
              <a:gd name="T7" fmla="*/ 345 h 369"/>
              <a:gd name="T8" fmla="*/ 169 w 187"/>
              <a:gd name="T9" fmla="*/ 274 h 369"/>
              <a:gd name="T10" fmla="*/ 136 w 187"/>
              <a:gd name="T11" fmla="*/ 204 h 369"/>
              <a:gd name="T12" fmla="*/ 10 w 187"/>
              <a:gd name="T13" fmla="*/ 20 h 369"/>
              <a:gd name="T14" fmla="*/ 5 w 187"/>
              <a:gd name="T15" fmla="*/ 22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7" h="369">
                <a:moveTo>
                  <a:pt x="5" y="22"/>
                </a:moveTo>
                <a:cubicBezTo>
                  <a:pt x="33" y="137"/>
                  <a:pt x="95" y="199"/>
                  <a:pt x="133" y="284"/>
                </a:cubicBezTo>
                <a:cubicBezTo>
                  <a:pt x="145" y="307"/>
                  <a:pt x="158" y="329"/>
                  <a:pt x="170" y="350"/>
                </a:cubicBezTo>
                <a:cubicBezTo>
                  <a:pt x="180" y="369"/>
                  <a:pt x="187" y="367"/>
                  <a:pt x="183" y="345"/>
                </a:cubicBezTo>
                <a:cubicBezTo>
                  <a:pt x="179" y="322"/>
                  <a:pt x="174" y="298"/>
                  <a:pt x="169" y="274"/>
                </a:cubicBezTo>
                <a:cubicBezTo>
                  <a:pt x="165" y="253"/>
                  <a:pt x="150" y="221"/>
                  <a:pt x="136" y="204"/>
                </a:cubicBezTo>
                <a:cubicBezTo>
                  <a:pt x="91" y="152"/>
                  <a:pt x="42" y="100"/>
                  <a:pt x="10" y="20"/>
                </a:cubicBezTo>
                <a:cubicBezTo>
                  <a:pt x="2" y="0"/>
                  <a:pt x="0" y="0"/>
                  <a:pt x="5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79" name="Freeform 871"/>
          <p:cNvSpPr>
            <a:spLocks/>
          </p:cNvSpPr>
          <p:nvPr/>
        </p:nvSpPr>
        <p:spPr bwMode="auto">
          <a:xfrm>
            <a:off x="5783071" y="5113506"/>
            <a:ext cx="63104" cy="148829"/>
          </a:xfrm>
          <a:custGeom>
            <a:avLst/>
            <a:gdLst>
              <a:gd name="T0" fmla="*/ 65 w 88"/>
              <a:gd name="T1" fmla="*/ 89 h 208"/>
              <a:gd name="T2" fmla="*/ 24 w 88"/>
              <a:gd name="T3" fmla="*/ 29 h 208"/>
              <a:gd name="T4" fmla="*/ 0 w 88"/>
              <a:gd name="T5" fmla="*/ 3 h 208"/>
              <a:gd name="T6" fmla="*/ 1 w 88"/>
              <a:gd name="T7" fmla="*/ 9 h 208"/>
              <a:gd name="T8" fmla="*/ 6 w 88"/>
              <a:gd name="T9" fmla="*/ 38 h 208"/>
              <a:gd name="T10" fmla="*/ 6 w 88"/>
              <a:gd name="T11" fmla="*/ 39 h 208"/>
              <a:gd name="T12" fmla="*/ 6 w 88"/>
              <a:gd name="T13" fmla="*/ 41 h 208"/>
              <a:gd name="T14" fmla="*/ 6 w 88"/>
              <a:gd name="T15" fmla="*/ 42 h 208"/>
              <a:gd name="T16" fmla="*/ 28 w 88"/>
              <a:gd name="T17" fmla="*/ 169 h 208"/>
              <a:gd name="T18" fmla="*/ 63 w 88"/>
              <a:gd name="T19" fmla="*/ 208 h 208"/>
              <a:gd name="T20" fmla="*/ 87 w 88"/>
              <a:gd name="T21" fmla="*/ 168 h 208"/>
              <a:gd name="T22" fmla="*/ 87 w 88"/>
              <a:gd name="T23" fmla="*/ 163 h 208"/>
              <a:gd name="T24" fmla="*/ 65 w 88"/>
              <a:gd name="T25" fmla="*/ 8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" h="208">
                <a:moveTo>
                  <a:pt x="65" y="89"/>
                </a:moveTo>
                <a:cubicBezTo>
                  <a:pt x="52" y="68"/>
                  <a:pt x="38" y="48"/>
                  <a:pt x="24" y="29"/>
                </a:cubicBezTo>
                <a:cubicBezTo>
                  <a:pt x="10" y="11"/>
                  <a:pt x="0" y="0"/>
                  <a:pt x="0" y="3"/>
                </a:cubicBezTo>
                <a:cubicBezTo>
                  <a:pt x="1" y="9"/>
                  <a:pt x="1" y="9"/>
                  <a:pt x="1" y="9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9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85"/>
                  <a:pt x="20" y="128"/>
                  <a:pt x="28" y="169"/>
                </a:cubicBezTo>
                <a:cubicBezTo>
                  <a:pt x="33" y="190"/>
                  <a:pt x="49" y="208"/>
                  <a:pt x="63" y="208"/>
                </a:cubicBezTo>
                <a:cubicBezTo>
                  <a:pt x="77" y="208"/>
                  <a:pt x="88" y="190"/>
                  <a:pt x="87" y="168"/>
                </a:cubicBezTo>
                <a:cubicBezTo>
                  <a:pt x="87" y="166"/>
                  <a:pt x="87" y="164"/>
                  <a:pt x="87" y="163"/>
                </a:cubicBezTo>
                <a:cubicBezTo>
                  <a:pt x="87" y="141"/>
                  <a:pt x="77" y="107"/>
                  <a:pt x="65" y="89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0" name="Freeform 872"/>
          <p:cNvSpPr>
            <a:spLocks/>
          </p:cNvSpPr>
          <p:nvPr/>
        </p:nvSpPr>
        <p:spPr bwMode="auto">
          <a:xfrm>
            <a:off x="5219905" y="4746794"/>
            <a:ext cx="182166" cy="515541"/>
          </a:xfrm>
          <a:custGeom>
            <a:avLst/>
            <a:gdLst>
              <a:gd name="T0" fmla="*/ 139 w 254"/>
              <a:gd name="T1" fmla="*/ 387 h 722"/>
              <a:gd name="T2" fmla="*/ 125 w 254"/>
              <a:gd name="T3" fmla="*/ 363 h 722"/>
              <a:gd name="T4" fmla="*/ 123 w 254"/>
              <a:gd name="T5" fmla="*/ 360 h 722"/>
              <a:gd name="T6" fmla="*/ 123 w 254"/>
              <a:gd name="T7" fmla="*/ 359 h 722"/>
              <a:gd name="T8" fmla="*/ 123 w 254"/>
              <a:gd name="T9" fmla="*/ 359 h 722"/>
              <a:gd name="T10" fmla="*/ 119 w 254"/>
              <a:gd name="T11" fmla="*/ 348 h 722"/>
              <a:gd name="T12" fmla="*/ 110 w 254"/>
              <a:gd name="T13" fmla="*/ 323 h 722"/>
              <a:gd name="T14" fmla="*/ 110 w 254"/>
              <a:gd name="T15" fmla="*/ 322 h 722"/>
              <a:gd name="T16" fmla="*/ 110 w 254"/>
              <a:gd name="T17" fmla="*/ 320 h 722"/>
              <a:gd name="T18" fmla="*/ 109 w 254"/>
              <a:gd name="T19" fmla="*/ 310 h 722"/>
              <a:gd name="T20" fmla="*/ 108 w 254"/>
              <a:gd name="T21" fmla="*/ 289 h 722"/>
              <a:gd name="T22" fmla="*/ 107 w 254"/>
              <a:gd name="T23" fmla="*/ 257 h 722"/>
              <a:gd name="T24" fmla="*/ 86 w 254"/>
              <a:gd name="T25" fmla="*/ 189 h 722"/>
              <a:gd name="T26" fmla="*/ 12 w 254"/>
              <a:gd name="T27" fmla="*/ 21 h 722"/>
              <a:gd name="T28" fmla="*/ 4 w 254"/>
              <a:gd name="T29" fmla="*/ 23 h 722"/>
              <a:gd name="T30" fmla="*/ 132 w 254"/>
              <a:gd name="T31" fmla="*/ 500 h 722"/>
              <a:gd name="T32" fmla="*/ 187 w 254"/>
              <a:gd name="T33" fmla="*/ 684 h 722"/>
              <a:gd name="T34" fmla="*/ 228 w 254"/>
              <a:gd name="T35" fmla="*/ 722 h 722"/>
              <a:gd name="T36" fmla="*/ 252 w 254"/>
              <a:gd name="T37" fmla="*/ 714 h 722"/>
              <a:gd name="T38" fmla="*/ 248 w 254"/>
              <a:gd name="T39" fmla="*/ 706 h 722"/>
              <a:gd name="T40" fmla="*/ 182 w 254"/>
              <a:gd name="T41" fmla="*/ 544 h 722"/>
              <a:gd name="T42" fmla="*/ 139 w 254"/>
              <a:gd name="T43" fmla="*/ 387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4" h="722">
                <a:moveTo>
                  <a:pt x="139" y="387"/>
                </a:moveTo>
                <a:cubicBezTo>
                  <a:pt x="134" y="377"/>
                  <a:pt x="129" y="371"/>
                  <a:pt x="125" y="363"/>
                </a:cubicBezTo>
                <a:cubicBezTo>
                  <a:pt x="123" y="360"/>
                  <a:pt x="123" y="360"/>
                  <a:pt x="123" y="360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3" y="359"/>
                  <a:pt x="124" y="363"/>
                  <a:pt x="119" y="348"/>
                </a:cubicBezTo>
                <a:cubicBezTo>
                  <a:pt x="114" y="334"/>
                  <a:pt x="110" y="323"/>
                  <a:pt x="110" y="323"/>
                </a:cubicBezTo>
                <a:cubicBezTo>
                  <a:pt x="110" y="322"/>
                  <a:pt x="110" y="322"/>
                  <a:pt x="110" y="322"/>
                </a:cubicBezTo>
                <a:cubicBezTo>
                  <a:pt x="110" y="320"/>
                  <a:pt x="110" y="320"/>
                  <a:pt x="110" y="320"/>
                </a:cubicBezTo>
                <a:cubicBezTo>
                  <a:pt x="109" y="310"/>
                  <a:pt x="109" y="310"/>
                  <a:pt x="109" y="310"/>
                </a:cubicBezTo>
                <a:cubicBezTo>
                  <a:pt x="108" y="289"/>
                  <a:pt x="108" y="289"/>
                  <a:pt x="108" y="289"/>
                </a:cubicBezTo>
                <a:cubicBezTo>
                  <a:pt x="108" y="289"/>
                  <a:pt x="108" y="275"/>
                  <a:pt x="107" y="257"/>
                </a:cubicBezTo>
                <a:cubicBezTo>
                  <a:pt x="106" y="239"/>
                  <a:pt x="96" y="208"/>
                  <a:pt x="86" y="189"/>
                </a:cubicBezTo>
                <a:cubicBezTo>
                  <a:pt x="59" y="134"/>
                  <a:pt x="33" y="79"/>
                  <a:pt x="12" y="21"/>
                </a:cubicBezTo>
                <a:cubicBezTo>
                  <a:pt x="4" y="0"/>
                  <a:pt x="0" y="1"/>
                  <a:pt x="4" y="23"/>
                </a:cubicBezTo>
                <a:cubicBezTo>
                  <a:pt x="29" y="190"/>
                  <a:pt x="89" y="347"/>
                  <a:pt x="132" y="500"/>
                </a:cubicBezTo>
                <a:cubicBezTo>
                  <a:pt x="149" y="560"/>
                  <a:pt x="167" y="622"/>
                  <a:pt x="187" y="684"/>
                </a:cubicBezTo>
                <a:cubicBezTo>
                  <a:pt x="194" y="705"/>
                  <a:pt x="212" y="722"/>
                  <a:pt x="228" y="722"/>
                </a:cubicBezTo>
                <a:cubicBezTo>
                  <a:pt x="243" y="722"/>
                  <a:pt x="254" y="718"/>
                  <a:pt x="252" y="714"/>
                </a:cubicBezTo>
                <a:cubicBezTo>
                  <a:pt x="248" y="706"/>
                  <a:pt x="248" y="706"/>
                  <a:pt x="248" y="706"/>
                </a:cubicBezTo>
                <a:cubicBezTo>
                  <a:pt x="224" y="653"/>
                  <a:pt x="201" y="599"/>
                  <a:pt x="182" y="544"/>
                </a:cubicBezTo>
                <a:cubicBezTo>
                  <a:pt x="159" y="488"/>
                  <a:pt x="156" y="422"/>
                  <a:pt x="139" y="387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1" name="Freeform 873"/>
          <p:cNvSpPr>
            <a:spLocks/>
          </p:cNvSpPr>
          <p:nvPr/>
        </p:nvSpPr>
        <p:spPr bwMode="auto">
          <a:xfrm>
            <a:off x="5784262" y="4586060"/>
            <a:ext cx="113110" cy="676275"/>
          </a:xfrm>
          <a:custGeom>
            <a:avLst/>
            <a:gdLst>
              <a:gd name="T0" fmla="*/ 97 w 159"/>
              <a:gd name="T1" fmla="*/ 433 h 947"/>
              <a:gd name="T2" fmla="*/ 86 w 159"/>
              <a:gd name="T3" fmla="*/ 355 h 947"/>
              <a:gd name="T4" fmla="*/ 74 w 159"/>
              <a:gd name="T5" fmla="*/ 317 h 947"/>
              <a:gd name="T6" fmla="*/ 13 w 159"/>
              <a:gd name="T7" fmla="*/ 22 h 947"/>
              <a:gd name="T8" fmla="*/ 6 w 159"/>
              <a:gd name="T9" fmla="*/ 22 h 947"/>
              <a:gd name="T10" fmla="*/ 2 w 159"/>
              <a:gd name="T11" fmla="*/ 174 h 947"/>
              <a:gd name="T12" fmla="*/ 23 w 159"/>
              <a:gd name="T13" fmla="*/ 380 h 947"/>
              <a:gd name="T14" fmla="*/ 63 w 159"/>
              <a:gd name="T15" fmla="*/ 629 h 947"/>
              <a:gd name="T16" fmla="*/ 84 w 159"/>
              <a:gd name="T17" fmla="*/ 862 h 947"/>
              <a:gd name="T18" fmla="*/ 85 w 159"/>
              <a:gd name="T19" fmla="*/ 907 h 947"/>
              <a:gd name="T20" fmla="*/ 124 w 159"/>
              <a:gd name="T21" fmla="*/ 947 h 947"/>
              <a:gd name="T22" fmla="*/ 156 w 159"/>
              <a:gd name="T23" fmla="*/ 907 h 947"/>
              <a:gd name="T24" fmla="*/ 99 w 159"/>
              <a:gd name="T25" fmla="*/ 505 h 947"/>
              <a:gd name="T26" fmla="*/ 97 w 159"/>
              <a:gd name="T27" fmla="*/ 43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947">
                <a:moveTo>
                  <a:pt x="97" y="433"/>
                </a:moveTo>
                <a:cubicBezTo>
                  <a:pt x="98" y="411"/>
                  <a:pt x="93" y="376"/>
                  <a:pt x="86" y="355"/>
                </a:cubicBezTo>
                <a:cubicBezTo>
                  <a:pt x="82" y="343"/>
                  <a:pt x="78" y="330"/>
                  <a:pt x="74" y="317"/>
                </a:cubicBezTo>
                <a:cubicBezTo>
                  <a:pt x="44" y="222"/>
                  <a:pt x="20" y="124"/>
                  <a:pt x="13" y="22"/>
                </a:cubicBezTo>
                <a:cubicBezTo>
                  <a:pt x="11" y="0"/>
                  <a:pt x="8" y="0"/>
                  <a:pt x="6" y="22"/>
                </a:cubicBezTo>
                <a:cubicBezTo>
                  <a:pt x="1" y="73"/>
                  <a:pt x="0" y="124"/>
                  <a:pt x="2" y="174"/>
                </a:cubicBezTo>
                <a:cubicBezTo>
                  <a:pt x="4" y="244"/>
                  <a:pt x="13" y="312"/>
                  <a:pt x="23" y="380"/>
                </a:cubicBezTo>
                <a:cubicBezTo>
                  <a:pt x="35" y="465"/>
                  <a:pt x="51" y="548"/>
                  <a:pt x="63" y="629"/>
                </a:cubicBezTo>
                <a:cubicBezTo>
                  <a:pt x="75" y="706"/>
                  <a:pt x="81" y="784"/>
                  <a:pt x="84" y="862"/>
                </a:cubicBezTo>
                <a:cubicBezTo>
                  <a:pt x="85" y="877"/>
                  <a:pt x="85" y="892"/>
                  <a:pt x="85" y="907"/>
                </a:cubicBezTo>
                <a:cubicBezTo>
                  <a:pt x="86" y="929"/>
                  <a:pt x="103" y="947"/>
                  <a:pt x="124" y="947"/>
                </a:cubicBezTo>
                <a:cubicBezTo>
                  <a:pt x="145" y="947"/>
                  <a:pt x="159" y="929"/>
                  <a:pt x="156" y="907"/>
                </a:cubicBezTo>
                <a:cubicBezTo>
                  <a:pt x="134" y="774"/>
                  <a:pt x="118" y="646"/>
                  <a:pt x="99" y="505"/>
                </a:cubicBezTo>
                <a:cubicBezTo>
                  <a:pt x="97" y="481"/>
                  <a:pt x="97" y="457"/>
                  <a:pt x="97" y="43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2" name="Freeform 874"/>
          <p:cNvSpPr>
            <a:spLocks/>
          </p:cNvSpPr>
          <p:nvPr/>
        </p:nvSpPr>
        <p:spPr bwMode="auto">
          <a:xfrm>
            <a:off x="6329568" y="4871810"/>
            <a:ext cx="9525" cy="79772"/>
          </a:xfrm>
          <a:custGeom>
            <a:avLst/>
            <a:gdLst>
              <a:gd name="T0" fmla="*/ 5 w 14"/>
              <a:gd name="T1" fmla="*/ 91 h 113"/>
              <a:gd name="T2" fmla="*/ 12 w 14"/>
              <a:gd name="T3" fmla="*/ 22 h 113"/>
              <a:gd name="T4" fmla="*/ 9 w 14"/>
              <a:gd name="T5" fmla="*/ 22 h 113"/>
              <a:gd name="T6" fmla="*/ 2 w 14"/>
              <a:gd name="T7" fmla="*/ 91 h 113"/>
              <a:gd name="T8" fmla="*/ 5 w 14"/>
              <a:gd name="T9" fmla="*/ 9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13">
                <a:moveTo>
                  <a:pt x="5" y="91"/>
                </a:moveTo>
                <a:cubicBezTo>
                  <a:pt x="8" y="68"/>
                  <a:pt x="10" y="45"/>
                  <a:pt x="12" y="22"/>
                </a:cubicBezTo>
                <a:cubicBezTo>
                  <a:pt x="14" y="0"/>
                  <a:pt x="12" y="0"/>
                  <a:pt x="9" y="22"/>
                </a:cubicBezTo>
                <a:cubicBezTo>
                  <a:pt x="5" y="46"/>
                  <a:pt x="3" y="68"/>
                  <a:pt x="2" y="91"/>
                </a:cubicBezTo>
                <a:cubicBezTo>
                  <a:pt x="0" y="113"/>
                  <a:pt x="2" y="113"/>
                  <a:pt x="5" y="9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3" name="Freeform 875"/>
          <p:cNvSpPr>
            <a:spLocks/>
          </p:cNvSpPr>
          <p:nvPr/>
        </p:nvSpPr>
        <p:spPr bwMode="auto">
          <a:xfrm>
            <a:off x="7177293" y="4750366"/>
            <a:ext cx="110729" cy="481013"/>
          </a:xfrm>
          <a:custGeom>
            <a:avLst/>
            <a:gdLst>
              <a:gd name="T0" fmla="*/ 5 w 155"/>
              <a:gd name="T1" fmla="*/ 653 h 674"/>
              <a:gd name="T2" fmla="*/ 20 w 155"/>
              <a:gd name="T3" fmla="*/ 663 h 674"/>
              <a:gd name="T4" fmla="*/ 24 w 155"/>
              <a:gd name="T5" fmla="*/ 642 h 674"/>
              <a:gd name="T6" fmla="*/ 75 w 155"/>
              <a:gd name="T7" fmla="*/ 302 h 674"/>
              <a:gd name="T8" fmla="*/ 87 w 155"/>
              <a:gd name="T9" fmla="*/ 301 h 674"/>
              <a:gd name="T10" fmla="*/ 132 w 155"/>
              <a:gd name="T11" fmla="*/ 572 h 674"/>
              <a:gd name="T12" fmla="*/ 140 w 155"/>
              <a:gd name="T13" fmla="*/ 573 h 674"/>
              <a:gd name="T14" fmla="*/ 143 w 155"/>
              <a:gd name="T15" fmla="*/ 533 h 674"/>
              <a:gd name="T16" fmla="*/ 85 w 155"/>
              <a:gd name="T17" fmla="*/ 21 h 674"/>
              <a:gd name="T18" fmla="*/ 77 w 155"/>
              <a:gd name="T19" fmla="*/ 22 h 674"/>
              <a:gd name="T20" fmla="*/ 57 w 155"/>
              <a:gd name="T21" fmla="*/ 386 h 674"/>
              <a:gd name="T22" fmla="*/ 29 w 155"/>
              <a:gd name="T23" fmla="*/ 516 h 674"/>
              <a:gd name="T24" fmla="*/ 8 w 155"/>
              <a:gd name="T25" fmla="*/ 585 h 674"/>
              <a:gd name="T26" fmla="*/ 5 w 155"/>
              <a:gd name="T27" fmla="*/ 653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5" h="674">
                <a:moveTo>
                  <a:pt x="5" y="653"/>
                </a:moveTo>
                <a:cubicBezTo>
                  <a:pt x="11" y="670"/>
                  <a:pt x="17" y="674"/>
                  <a:pt x="20" y="663"/>
                </a:cubicBezTo>
                <a:cubicBezTo>
                  <a:pt x="21" y="656"/>
                  <a:pt x="23" y="649"/>
                  <a:pt x="24" y="642"/>
                </a:cubicBezTo>
                <a:cubicBezTo>
                  <a:pt x="47" y="526"/>
                  <a:pt x="68" y="413"/>
                  <a:pt x="75" y="302"/>
                </a:cubicBezTo>
                <a:cubicBezTo>
                  <a:pt x="76" y="280"/>
                  <a:pt x="81" y="279"/>
                  <a:pt x="87" y="301"/>
                </a:cubicBezTo>
                <a:cubicBezTo>
                  <a:pt x="109" y="388"/>
                  <a:pt x="122" y="480"/>
                  <a:pt x="132" y="572"/>
                </a:cubicBezTo>
                <a:cubicBezTo>
                  <a:pt x="134" y="594"/>
                  <a:pt x="138" y="594"/>
                  <a:pt x="140" y="573"/>
                </a:cubicBezTo>
                <a:cubicBezTo>
                  <a:pt x="141" y="560"/>
                  <a:pt x="142" y="546"/>
                  <a:pt x="143" y="533"/>
                </a:cubicBezTo>
                <a:cubicBezTo>
                  <a:pt x="155" y="360"/>
                  <a:pt x="126" y="189"/>
                  <a:pt x="85" y="21"/>
                </a:cubicBezTo>
                <a:cubicBezTo>
                  <a:pt x="80" y="0"/>
                  <a:pt x="77" y="0"/>
                  <a:pt x="77" y="22"/>
                </a:cubicBezTo>
                <a:cubicBezTo>
                  <a:pt x="80" y="144"/>
                  <a:pt x="77" y="267"/>
                  <a:pt x="57" y="386"/>
                </a:cubicBezTo>
                <a:cubicBezTo>
                  <a:pt x="50" y="430"/>
                  <a:pt x="41" y="473"/>
                  <a:pt x="29" y="516"/>
                </a:cubicBezTo>
                <a:cubicBezTo>
                  <a:pt x="22" y="539"/>
                  <a:pt x="15" y="562"/>
                  <a:pt x="8" y="585"/>
                </a:cubicBezTo>
                <a:cubicBezTo>
                  <a:pt x="1" y="606"/>
                  <a:pt x="0" y="636"/>
                  <a:pt x="5" y="65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4" name="Freeform 876"/>
          <p:cNvSpPr>
            <a:spLocks/>
          </p:cNvSpPr>
          <p:nvPr/>
        </p:nvSpPr>
        <p:spPr bwMode="auto">
          <a:xfrm>
            <a:off x="7808325" y="4606300"/>
            <a:ext cx="40481" cy="277416"/>
          </a:xfrm>
          <a:custGeom>
            <a:avLst/>
            <a:gdLst>
              <a:gd name="T0" fmla="*/ 46 w 57"/>
              <a:gd name="T1" fmla="*/ 109 h 390"/>
              <a:gd name="T2" fmla="*/ 11 w 57"/>
              <a:gd name="T3" fmla="*/ 21 h 390"/>
              <a:gd name="T4" fmla="*/ 4 w 57"/>
              <a:gd name="T5" fmla="*/ 23 h 390"/>
              <a:gd name="T6" fmla="*/ 49 w 57"/>
              <a:gd name="T7" fmla="*/ 368 h 390"/>
              <a:gd name="T8" fmla="*/ 50 w 57"/>
              <a:gd name="T9" fmla="*/ 368 h 390"/>
              <a:gd name="T10" fmla="*/ 56 w 57"/>
              <a:gd name="T11" fmla="*/ 186 h 390"/>
              <a:gd name="T12" fmla="*/ 46 w 57"/>
              <a:gd name="T13" fmla="*/ 10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" h="390">
                <a:moveTo>
                  <a:pt x="46" y="109"/>
                </a:moveTo>
                <a:cubicBezTo>
                  <a:pt x="35" y="79"/>
                  <a:pt x="23" y="50"/>
                  <a:pt x="11" y="21"/>
                </a:cubicBezTo>
                <a:cubicBezTo>
                  <a:pt x="3" y="0"/>
                  <a:pt x="0" y="2"/>
                  <a:pt x="4" y="23"/>
                </a:cubicBezTo>
                <a:cubicBezTo>
                  <a:pt x="30" y="138"/>
                  <a:pt x="43" y="253"/>
                  <a:pt x="49" y="368"/>
                </a:cubicBezTo>
                <a:cubicBezTo>
                  <a:pt x="50" y="390"/>
                  <a:pt x="50" y="390"/>
                  <a:pt x="50" y="368"/>
                </a:cubicBezTo>
                <a:cubicBezTo>
                  <a:pt x="50" y="308"/>
                  <a:pt x="52" y="247"/>
                  <a:pt x="56" y="186"/>
                </a:cubicBezTo>
                <a:cubicBezTo>
                  <a:pt x="57" y="164"/>
                  <a:pt x="53" y="129"/>
                  <a:pt x="46" y="10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5" name="Freeform 877"/>
          <p:cNvSpPr>
            <a:spLocks/>
          </p:cNvSpPr>
          <p:nvPr/>
        </p:nvSpPr>
        <p:spPr bwMode="auto">
          <a:xfrm>
            <a:off x="7841662" y="4990872"/>
            <a:ext cx="33338" cy="271463"/>
          </a:xfrm>
          <a:custGeom>
            <a:avLst/>
            <a:gdLst>
              <a:gd name="T0" fmla="*/ 7 w 47"/>
              <a:gd name="T1" fmla="*/ 22 h 380"/>
              <a:gd name="T2" fmla="*/ 6 w 47"/>
              <a:gd name="T3" fmla="*/ 22 h 380"/>
              <a:gd name="T4" fmla="*/ 5 w 47"/>
              <a:gd name="T5" fmla="*/ 126 h 380"/>
              <a:gd name="T6" fmla="*/ 4 w 47"/>
              <a:gd name="T7" fmla="*/ 183 h 380"/>
              <a:gd name="T8" fmla="*/ 0 w 47"/>
              <a:gd name="T9" fmla="*/ 340 h 380"/>
              <a:gd name="T10" fmla="*/ 25 w 47"/>
              <a:gd name="T11" fmla="*/ 380 h 380"/>
              <a:gd name="T12" fmla="*/ 43 w 47"/>
              <a:gd name="T13" fmla="*/ 340 h 380"/>
              <a:gd name="T14" fmla="*/ 12 w 47"/>
              <a:gd name="T15" fmla="*/ 124 h 380"/>
              <a:gd name="T16" fmla="*/ 7 w 47"/>
              <a:gd name="T17" fmla="*/ 22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" h="380">
                <a:moveTo>
                  <a:pt x="7" y="22"/>
                </a:moveTo>
                <a:cubicBezTo>
                  <a:pt x="6" y="0"/>
                  <a:pt x="6" y="0"/>
                  <a:pt x="6" y="22"/>
                </a:cubicBezTo>
                <a:cubicBezTo>
                  <a:pt x="6" y="57"/>
                  <a:pt x="6" y="91"/>
                  <a:pt x="5" y="126"/>
                </a:cubicBezTo>
                <a:cubicBezTo>
                  <a:pt x="4" y="183"/>
                  <a:pt x="4" y="183"/>
                  <a:pt x="4" y="183"/>
                </a:cubicBezTo>
                <a:cubicBezTo>
                  <a:pt x="0" y="340"/>
                  <a:pt x="0" y="340"/>
                  <a:pt x="0" y="340"/>
                </a:cubicBezTo>
                <a:cubicBezTo>
                  <a:pt x="0" y="362"/>
                  <a:pt x="11" y="380"/>
                  <a:pt x="25" y="380"/>
                </a:cubicBezTo>
                <a:cubicBezTo>
                  <a:pt x="39" y="380"/>
                  <a:pt x="47" y="362"/>
                  <a:pt x="43" y="340"/>
                </a:cubicBezTo>
                <a:cubicBezTo>
                  <a:pt x="30" y="271"/>
                  <a:pt x="20" y="201"/>
                  <a:pt x="12" y="124"/>
                </a:cubicBezTo>
                <a:cubicBezTo>
                  <a:pt x="10" y="90"/>
                  <a:pt x="9" y="56"/>
                  <a:pt x="7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6" name="Freeform 878"/>
          <p:cNvSpPr>
            <a:spLocks/>
          </p:cNvSpPr>
          <p:nvPr/>
        </p:nvSpPr>
        <p:spPr bwMode="auto">
          <a:xfrm>
            <a:off x="8329818" y="4714647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7" name="Freeform 879"/>
          <p:cNvSpPr>
            <a:spLocks/>
          </p:cNvSpPr>
          <p:nvPr/>
        </p:nvSpPr>
        <p:spPr bwMode="auto">
          <a:xfrm>
            <a:off x="8647714" y="4536054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8" name="Freeform 880"/>
          <p:cNvSpPr>
            <a:spLocks/>
          </p:cNvSpPr>
          <p:nvPr/>
        </p:nvSpPr>
        <p:spPr bwMode="auto">
          <a:xfrm>
            <a:off x="8638190" y="4878954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89" name="Freeform 881"/>
          <p:cNvSpPr>
            <a:spLocks/>
          </p:cNvSpPr>
          <p:nvPr/>
        </p:nvSpPr>
        <p:spPr bwMode="auto">
          <a:xfrm>
            <a:off x="9045383" y="4722981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0" name="Freeform 882"/>
          <p:cNvSpPr>
            <a:spLocks/>
          </p:cNvSpPr>
          <p:nvPr/>
        </p:nvSpPr>
        <p:spPr bwMode="auto">
          <a:xfrm>
            <a:off x="5544946" y="4775369"/>
            <a:ext cx="114300" cy="486966"/>
          </a:xfrm>
          <a:custGeom>
            <a:avLst/>
            <a:gdLst>
              <a:gd name="T0" fmla="*/ 159 w 160"/>
              <a:gd name="T1" fmla="*/ 400 h 683"/>
              <a:gd name="T2" fmla="*/ 146 w 160"/>
              <a:gd name="T3" fmla="*/ 323 h 683"/>
              <a:gd name="T4" fmla="*/ 93 w 160"/>
              <a:gd name="T5" fmla="*/ 192 h 683"/>
              <a:gd name="T6" fmla="*/ 13 w 160"/>
              <a:gd name="T7" fmla="*/ 20 h 683"/>
              <a:gd name="T8" fmla="*/ 5 w 160"/>
              <a:gd name="T9" fmla="*/ 23 h 683"/>
              <a:gd name="T10" fmla="*/ 21 w 160"/>
              <a:gd name="T11" fmla="*/ 100 h 683"/>
              <a:gd name="T12" fmla="*/ 49 w 160"/>
              <a:gd name="T13" fmla="*/ 250 h 683"/>
              <a:gd name="T14" fmla="*/ 71 w 160"/>
              <a:gd name="T15" fmla="*/ 448 h 683"/>
              <a:gd name="T16" fmla="*/ 82 w 160"/>
              <a:gd name="T17" fmla="*/ 643 h 683"/>
              <a:gd name="T18" fmla="*/ 124 w 160"/>
              <a:gd name="T19" fmla="*/ 683 h 683"/>
              <a:gd name="T20" fmla="*/ 159 w 160"/>
              <a:gd name="T21" fmla="*/ 643 h 683"/>
              <a:gd name="T22" fmla="*/ 159 w 160"/>
              <a:gd name="T23" fmla="*/ 482 h 683"/>
              <a:gd name="T24" fmla="*/ 159 w 160"/>
              <a:gd name="T25" fmla="*/ 400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683">
                <a:moveTo>
                  <a:pt x="159" y="400"/>
                </a:moveTo>
                <a:cubicBezTo>
                  <a:pt x="159" y="378"/>
                  <a:pt x="154" y="343"/>
                  <a:pt x="146" y="323"/>
                </a:cubicBezTo>
                <a:cubicBezTo>
                  <a:pt x="130" y="279"/>
                  <a:pt x="112" y="235"/>
                  <a:pt x="93" y="192"/>
                </a:cubicBezTo>
                <a:cubicBezTo>
                  <a:pt x="67" y="134"/>
                  <a:pt x="41" y="77"/>
                  <a:pt x="13" y="20"/>
                </a:cubicBezTo>
                <a:cubicBezTo>
                  <a:pt x="4" y="0"/>
                  <a:pt x="0" y="2"/>
                  <a:pt x="5" y="23"/>
                </a:cubicBezTo>
                <a:cubicBezTo>
                  <a:pt x="10" y="49"/>
                  <a:pt x="16" y="75"/>
                  <a:pt x="21" y="100"/>
                </a:cubicBezTo>
                <a:cubicBezTo>
                  <a:pt x="32" y="150"/>
                  <a:pt x="41" y="200"/>
                  <a:pt x="49" y="250"/>
                </a:cubicBezTo>
                <a:cubicBezTo>
                  <a:pt x="60" y="316"/>
                  <a:pt x="68" y="382"/>
                  <a:pt x="71" y="448"/>
                </a:cubicBezTo>
                <a:cubicBezTo>
                  <a:pt x="75" y="511"/>
                  <a:pt x="77" y="577"/>
                  <a:pt x="82" y="643"/>
                </a:cubicBezTo>
                <a:cubicBezTo>
                  <a:pt x="84" y="665"/>
                  <a:pt x="103" y="683"/>
                  <a:pt x="124" y="683"/>
                </a:cubicBezTo>
                <a:cubicBezTo>
                  <a:pt x="145" y="683"/>
                  <a:pt x="160" y="665"/>
                  <a:pt x="159" y="643"/>
                </a:cubicBezTo>
                <a:cubicBezTo>
                  <a:pt x="158" y="587"/>
                  <a:pt x="160" y="533"/>
                  <a:pt x="159" y="482"/>
                </a:cubicBezTo>
                <a:cubicBezTo>
                  <a:pt x="158" y="455"/>
                  <a:pt x="158" y="428"/>
                  <a:pt x="159" y="40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1" name="Freeform 883"/>
          <p:cNvSpPr>
            <a:spLocks/>
          </p:cNvSpPr>
          <p:nvPr/>
        </p:nvSpPr>
        <p:spPr bwMode="auto">
          <a:xfrm>
            <a:off x="5787834" y="5156369"/>
            <a:ext cx="21431" cy="105966"/>
          </a:xfrm>
          <a:custGeom>
            <a:avLst/>
            <a:gdLst>
              <a:gd name="T0" fmla="*/ 27 w 29"/>
              <a:gd name="T1" fmla="*/ 148 h 148"/>
              <a:gd name="T2" fmla="*/ 21 w 29"/>
              <a:gd name="T3" fmla="*/ 109 h 148"/>
              <a:gd name="T4" fmla="*/ 6 w 29"/>
              <a:gd name="T5" fmla="*/ 22 h 148"/>
              <a:gd name="T6" fmla="*/ 2 w 29"/>
              <a:gd name="T7" fmla="*/ 22 h 148"/>
              <a:gd name="T8" fmla="*/ 16 w 29"/>
              <a:gd name="T9" fmla="*/ 108 h 148"/>
              <a:gd name="T10" fmla="*/ 27 w 29"/>
              <a:gd name="T11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48">
                <a:moveTo>
                  <a:pt x="27" y="148"/>
                </a:moveTo>
                <a:cubicBezTo>
                  <a:pt x="29" y="148"/>
                  <a:pt x="26" y="130"/>
                  <a:pt x="21" y="109"/>
                </a:cubicBezTo>
                <a:cubicBezTo>
                  <a:pt x="15" y="81"/>
                  <a:pt x="10" y="51"/>
                  <a:pt x="6" y="22"/>
                </a:cubicBezTo>
                <a:cubicBezTo>
                  <a:pt x="2" y="0"/>
                  <a:pt x="0" y="0"/>
                  <a:pt x="2" y="22"/>
                </a:cubicBezTo>
                <a:cubicBezTo>
                  <a:pt x="6" y="51"/>
                  <a:pt x="11" y="80"/>
                  <a:pt x="16" y="108"/>
                </a:cubicBezTo>
                <a:cubicBezTo>
                  <a:pt x="20" y="130"/>
                  <a:pt x="25" y="148"/>
                  <a:pt x="27" y="148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2" name="Freeform 884"/>
          <p:cNvSpPr>
            <a:spLocks/>
          </p:cNvSpPr>
          <p:nvPr/>
        </p:nvSpPr>
        <p:spPr bwMode="auto">
          <a:xfrm>
            <a:off x="5656864" y="4357459"/>
            <a:ext cx="129779" cy="904876"/>
          </a:xfrm>
          <a:custGeom>
            <a:avLst/>
            <a:gdLst>
              <a:gd name="T0" fmla="*/ 48 w 181"/>
              <a:gd name="T1" fmla="*/ 1239 h 1268"/>
              <a:gd name="T2" fmla="*/ 48 w 181"/>
              <a:gd name="T3" fmla="*/ 1217 h 1268"/>
              <a:gd name="T4" fmla="*/ 54 w 181"/>
              <a:gd name="T5" fmla="*/ 1161 h 1268"/>
              <a:gd name="T6" fmla="*/ 65 w 181"/>
              <a:gd name="T7" fmla="*/ 1096 h 1268"/>
              <a:gd name="T8" fmla="*/ 87 w 181"/>
              <a:gd name="T9" fmla="*/ 702 h 1268"/>
              <a:gd name="T10" fmla="*/ 97 w 181"/>
              <a:gd name="T11" fmla="*/ 701 h 1268"/>
              <a:gd name="T12" fmla="*/ 173 w 181"/>
              <a:gd name="T13" fmla="*/ 1059 h 1268"/>
              <a:gd name="T14" fmla="*/ 179 w 181"/>
              <a:gd name="T15" fmla="*/ 1083 h 1268"/>
              <a:gd name="T16" fmla="*/ 177 w 181"/>
              <a:gd name="T17" fmla="*/ 1069 h 1268"/>
              <a:gd name="T18" fmla="*/ 175 w 181"/>
              <a:gd name="T19" fmla="*/ 1057 h 1268"/>
              <a:gd name="T20" fmla="*/ 137 w 181"/>
              <a:gd name="T21" fmla="*/ 712 h 1268"/>
              <a:gd name="T22" fmla="*/ 113 w 181"/>
              <a:gd name="T23" fmla="*/ 451 h 1268"/>
              <a:gd name="T24" fmla="*/ 108 w 181"/>
              <a:gd name="T25" fmla="*/ 355 h 1268"/>
              <a:gd name="T26" fmla="*/ 123 w 181"/>
              <a:gd name="T27" fmla="*/ 22 h 1268"/>
              <a:gd name="T28" fmla="*/ 117 w 181"/>
              <a:gd name="T29" fmla="*/ 21 h 1268"/>
              <a:gd name="T30" fmla="*/ 64 w 181"/>
              <a:gd name="T31" fmla="*/ 255 h 1268"/>
              <a:gd name="T32" fmla="*/ 59 w 181"/>
              <a:gd name="T33" fmla="*/ 286 h 1268"/>
              <a:gd name="T34" fmla="*/ 20 w 181"/>
              <a:gd name="T35" fmla="*/ 706 h 1268"/>
              <a:gd name="T36" fmla="*/ 7 w 181"/>
              <a:gd name="T37" fmla="*/ 865 h 1268"/>
              <a:gd name="T38" fmla="*/ 2 w 181"/>
              <a:gd name="T39" fmla="*/ 945 h 1268"/>
              <a:gd name="T40" fmla="*/ 1 w 181"/>
              <a:gd name="T41" fmla="*/ 1067 h 1268"/>
              <a:gd name="T42" fmla="*/ 1 w 181"/>
              <a:gd name="T43" fmla="*/ 1228 h 1268"/>
              <a:gd name="T44" fmla="*/ 24 w 181"/>
              <a:gd name="T45" fmla="*/ 1268 h 1268"/>
              <a:gd name="T46" fmla="*/ 46 w 181"/>
              <a:gd name="T47" fmla="*/ 1261 h 1268"/>
              <a:gd name="T48" fmla="*/ 47 w 181"/>
              <a:gd name="T49" fmla="*/ 1254 h 1268"/>
              <a:gd name="T50" fmla="*/ 47 w 181"/>
              <a:gd name="T51" fmla="*/ 1249 h 1268"/>
              <a:gd name="T52" fmla="*/ 48 w 181"/>
              <a:gd name="T53" fmla="*/ 1239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1" h="1268">
                <a:moveTo>
                  <a:pt x="48" y="1239"/>
                </a:moveTo>
                <a:cubicBezTo>
                  <a:pt x="48" y="1235"/>
                  <a:pt x="48" y="1226"/>
                  <a:pt x="48" y="1217"/>
                </a:cubicBezTo>
                <a:cubicBezTo>
                  <a:pt x="48" y="1208"/>
                  <a:pt x="50" y="1183"/>
                  <a:pt x="54" y="1161"/>
                </a:cubicBezTo>
                <a:cubicBezTo>
                  <a:pt x="59" y="1134"/>
                  <a:pt x="65" y="1106"/>
                  <a:pt x="65" y="1096"/>
                </a:cubicBezTo>
                <a:cubicBezTo>
                  <a:pt x="69" y="962"/>
                  <a:pt x="81" y="831"/>
                  <a:pt x="87" y="702"/>
                </a:cubicBezTo>
                <a:cubicBezTo>
                  <a:pt x="88" y="680"/>
                  <a:pt x="92" y="679"/>
                  <a:pt x="97" y="701"/>
                </a:cubicBezTo>
                <a:cubicBezTo>
                  <a:pt x="124" y="818"/>
                  <a:pt x="145" y="940"/>
                  <a:pt x="173" y="1059"/>
                </a:cubicBezTo>
                <a:cubicBezTo>
                  <a:pt x="178" y="1081"/>
                  <a:pt x="181" y="1092"/>
                  <a:pt x="179" y="1083"/>
                </a:cubicBezTo>
                <a:cubicBezTo>
                  <a:pt x="177" y="1069"/>
                  <a:pt x="177" y="1069"/>
                  <a:pt x="177" y="1069"/>
                </a:cubicBezTo>
                <a:cubicBezTo>
                  <a:pt x="175" y="1057"/>
                  <a:pt x="175" y="1057"/>
                  <a:pt x="175" y="1057"/>
                </a:cubicBezTo>
                <a:cubicBezTo>
                  <a:pt x="153" y="943"/>
                  <a:pt x="146" y="829"/>
                  <a:pt x="137" y="712"/>
                </a:cubicBezTo>
                <a:cubicBezTo>
                  <a:pt x="127" y="626"/>
                  <a:pt x="118" y="539"/>
                  <a:pt x="113" y="451"/>
                </a:cubicBezTo>
                <a:cubicBezTo>
                  <a:pt x="111" y="419"/>
                  <a:pt x="109" y="387"/>
                  <a:pt x="108" y="355"/>
                </a:cubicBezTo>
                <a:cubicBezTo>
                  <a:pt x="105" y="245"/>
                  <a:pt x="109" y="134"/>
                  <a:pt x="123" y="22"/>
                </a:cubicBezTo>
                <a:cubicBezTo>
                  <a:pt x="126" y="1"/>
                  <a:pt x="124" y="0"/>
                  <a:pt x="117" y="21"/>
                </a:cubicBezTo>
                <a:cubicBezTo>
                  <a:pt x="95" y="98"/>
                  <a:pt x="77" y="176"/>
                  <a:pt x="64" y="255"/>
                </a:cubicBezTo>
                <a:cubicBezTo>
                  <a:pt x="62" y="265"/>
                  <a:pt x="60" y="276"/>
                  <a:pt x="59" y="286"/>
                </a:cubicBezTo>
                <a:cubicBezTo>
                  <a:pt x="36" y="428"/>
                  <a:pt x="26" y="570"/>
                  <a:pt x="20" y="706"/>
                </a:cubicBezTo>
                <a:cubicBezTo>
                  <a:pt x="16" y="757"/>
                  <a:pt x="11" y="811"/>
                  <a:pt x="7" y="865"/>
                </a:cubicBezTo>
                <a:cubicBezTo>
                  <a:pt x="5" y="892"/>
                  <a:pt x="3" y="918"/>
                  <a:pt x="2" y="945"/>
                </a:cubicBezTo>
                <a:cubicBezTo>
                  <a:pt x="0" y="986"/>
                  <a:pt x="0" y="1027"/>
                  <a:pt x="1" y="1067"/>
                </a:cubicBezTo>
                <a:cubicBezTo>
                  <a:pt x="2" y="1118"/>
                  <a:pt x="0" y="1172"/>
                  <a:pt x="1" y="1228"/>
                </a:cubicBezTo>
                <a:cubicBezTo>
                  <a:pt x="2" y="1250"/>
                  <a:pt x="13" y="1268"/>
                  <a:pt x="24" y="1268"/>
                </a:cubicBezTo>
                <a:cubicBezTo>
                  <a:pt x="36" y="1268"/>
                  <a:pt x="46" y="1265"/>
                  <a:pt x="46" y="1261"/>
                </a:cubicBezTo>
                <a:cubicBezTo>
                  <a:pt x="47" y="1254"/>
                  <a:pt x="47" y="1254"/>
                  <a:pt x="47" y="1254"/>
                </a:cubicBezTo>
                <a:cubicBezTo>
                  <a:pt x="47" y="1254"/>
                  <a:pt x="47" y="1252"/>
                  <a:pt x="47" y="1249"/>
                </a:cubicBezTo>
                <a:cubicBezTo>
                  <a:pt x="47" y="1246"/>
                  <a:pt x="47" y="1242"/>
                  <a:pt x="48" y="1239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3" name="Freeform 885"/>
          <p:cNvSpPr>
            <a:spLocks/>
          </p:cNvSpPr>
          <p:nvPr/>
        </p:nvSpPr>
        <p:spPr bwMode="auto">
          <a:xfrm>
            <a:off x="5273483" y="4558675"/>
            <a:ext cx="138113" cy="703660"/>
          </a:xfrm>
          <a:custGeom>
            <a:avLst/>
            <a:gdLst>
              <a:gd name="T0" fmla="*/ 141 w 193"/>
              <a:gd name="T1" fmla="*/ 535 h 986"/>
              <a:gd name="T2" fmla="*/ 9 w 193"/>
              <a:gd name="T3" fmla="*/ 21 h 986"/>
              <a:gd name="T4" fmla="*/ 1 w 193"/>
              <a:gd name="T5" fmla="*/ 23 h 986"/>
              <a:gd name="T6" fmla="*/ 19 w 193"/>
              <a:gd name="T7" fmla="*/ 310 h 986"/>
              <a:gd name="T8" fmla="*/ 30 w 193"/>
              <a:gd name="T9" fmla="*/ 473 h 986"/>
              <a:gd name="T10" fmla="*/ 31 w 193"/>
              <a:gd name="T11" fmla="*/ 488 h 986"/>
              <a:gd name="T12" fmla="*/ 34 w 193"/>
              <a:gd name="T13" fmla="*/ 553 h 986"/>
              <a:gd name="T14" fmla="*/ 35 w 193"/>
              <a:gd name="T15" fmla="*/ 574 h 986"/>
              <a:gd name="T16" fmla="*/ 36 w 193"/>
              <a:gd name="T17" fmla="*/ 584 h 986"/>
              <a:gd name="T18" fmla="*/ 36 w 193"/>
              <a:gd name="T19" fmla="*/ 586 h 986"/>
              <a:gd name="T20" fmla="*/ 36 w 193"/>
              <a:gd name="T21" fmla="*/ 587 h 986"/>
              <a:gd name="T22" fmla="*/ 45 w 193"/>
              <a:gd name="T23" fmla="*/ 612 h 986"/>
              <a:gd name="T24" fmla="*/ 49 w 193"/>
              <a:gd name="T25" fmla="*/ 623 h 986"/>
              <a:gd name="T26" fmla="*/ 49 w 193"/>
              <a:gd name="T27" fmla="*/ 623 h 986"/>
              <a:gd name="T28" fmla="*/ 49 w 193"/>
              <a:gd name="T29" fmla="*/ 624 h 986"/>
              <a:gd name="T30" fmla="*/ 51 w 193"/>
              <a:gd name="T31" fmla="*/ 627 h 986"/>
              <a:gd name="T32" fmla="*/ 65 w 193"/>
              <a:gd name="T33" fmla="*/ 651 h 986"/>
              <a:gd name="T34" fmla="*/ 108 w 193"/>
              <a:gd name="T35" fmla="*/ 808 h 986"/>
              <a:gd name="T36" fmla="*/ 174 w 193"/>
              <a:gd name="T37" fmla="*/ 970 h 986"/>
              <a:gd name="T38" fmla="*/ 178 w 193"/>
              <a:gd name="T39" fmla="*/ 978 h 986"/>
              <a:gd name="T40" fmla="*/ 187 w 193"/>
              <a:gd name="T41" fmla="*/ 986 h 986"/>
              <a:gd name="T42" fmla="*/ 191 w 193"/>
              <a:gd name="T43" fmla="*/ 946 h 986"/>
              <a:gd name="T44" fmla="*/ 186 w 193"/>
              <a:gd name="T45" fmla="*/ 884 h 986"/>
              <a:gd name="T46" fmla="*/ 159 w 193"/>
              <a:gd name="T47" fmla="*/ 612 h 986"/>
              <a:gd name="T48" fmla="*/ 141 w 193"/>
              <a:gd name="T49" fmla="*/ 535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3" h="986">
                <a:moveTo>
                  <a:pt x="141" y="535"/>
                </a:moveTo>
                <a:cubicBezTo>
                  <a:pt x="81" y="366"/>
                  <a:pt x="53" y="194"/>
                  <a:pt x="9" y="21"/>
                </a:cubicBezTo>
                <a:cubicBezTo>
                  <a:pt x="4" y="0"/>
                  <a:pt x="0" y="1"/>
                  <a:pt x="1" y="23"/>
                </a:cubicBezTo>
                <a:cubicBezTo>
                  <a:pt x="6" y="119"/>
                  <a:pt x="12" y="215"/>
                  <a:pt x="19" y="310"/>
                </a:cubicBezTo>
                <a:cubicBezTo>
                  <a:pt x="23" y="364"/>
                  <a:pt x="27" y="419"/>
                  <a:pt x="30" y="473"/>
                </a:cubicBezTo>
                <a:cubicBezTo>
                  <a:pt x="31" y="488"/>
                  <a:pt x="31" y="488"/>
                  <a:pt x="31" y="488"/>
                </a:cubicBezTo>
                <a:cubicBezTo>
                  <a:pt x="34" y="553"/>
                  <a:pt x="34" y="553"/>
                  <a:pt x="34" y="553"/>
                </a:cubicBezTo>
                <a:cubicBezTo>
                  <a:pt x="35" y="574"/>
                  <a:pt x="35" y="574"/>
                  <a:pt x="35" y="574"/>
                </a:cubicBezTo>
                <a:cubicBezTo>
                  <a:pt x="36" y="584"/>
                  <a:pt x="36" y="584"/>
                  <a:pt x="36" y="584"/>
                </a:cubicBezTo>
                <a:cubicBezTo>
                  <a:pt x="36" y="586"/>
                  <a:pt x="36" y="586"/>
                  <a:pt x="36" y="586"/>
                </a:cubicBezTo>
                <a:cubicBezTo>
                  <a:pt x="36" y="586"/>
                  <a:pt x="36" y="586"/>
                  <a:pt x="36" y="587"/>
                </a:cubicBezTo>
                <a:cubicBezTo>
                  <a:pt x="36" y="587"/>
                  <a:pt x="40" y="598"/>
                  <a:pt x="45" y="612"/>
                </a:cubicBezTo>
                <a:cubicBezTo>
                  <a:pt x="50" y="627"/>
                  <a:pt x="49" y="623"/>
                  <a:pt x="49" y="623"/>
                </a:cubicBezTo>
                <a:cubicBezTo>
                  <a:pt x="49" y="623"/>
                  <a:pt x="49" y="623"/>
                  <a:pt x="49" y="623"/>
                </a:cubicBezTo>
                <a:cubicBezTo>
                  <a:pt x="49" y="624"/>
                  <a:pt x="49" y="624"/>
                  <a:pt x="49" y="624"/>
                </a:cubicBezTo>
                <a:cubicBezTo>
                  <a:pt x="51" y="627"/>
                  <a:pt x="51" y="627"/>
                  <a:pt x="51" y="627"/>
                </a:cubicBezTo>
                <a:cubicBezTo>
                  <a:pt x="55" y="635"/>
                  <a:pt x="60" y="641"/>
                  <a:pt x="65" y="651"/>
                </a:cubicBezTo>
                <a:cubicBezTo>
                  <a:pt x="82" y="686"/>
                  <a:pt x="85" y="752"/>
                  <a:pt x="108" y="808"/>
                </a:cubicBezTo>
                <a:cubicBezTo>
                  <a:pt x="127" y="863"/>
                  <a:pt x="150" y="917"/>
                  <a:pt x="174" y="970"/>
                </a:cubicBezTo>
                <a:cubicBezTo>
                  <a:pt x="174" y="970"/>
                  <a:pt x="176" y="973"/>
                  <a:pt x="178" y="978"/>
                </a:cubicBezTo>
                <a:cubicBezTo>
                  <a:pt x="180" y="982"/>
                  <a:pt x="184" y="986"/>
                  <a:pt x="187" y="986"/>
                </a:cubicBezTo>
                <a:cubicBezTo>
                  <a:pt x="191" y="986"/>
                  <a:pt x="193" y="968"/>
                  <a:pt x="191" y="946"/>
                </a:cubicBezTo>
                <a:cubicBezTo>
                  <a:pt x="190" y="924"/>
                  <a:pt x="188" y="904"/>
                  <a:pt x="186" y="884"/>
                </a:cubicBezTo>
                <a:cubicBezTo>
                  <a:pt x="175" y="792"/>
                  <a:pt x="169" y="701"/>
                  <a:pt x="159" y="612"/>
                </a:cubicBezTo>
                <a:cubicBezTo>
                  <a:pt x="157" y="590"/>
                  <a:pt x="148" y="556"/>
                  <a:pt x="141" y="53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4" name="Freeform 886"/>
          <p:cNvSpPr>
            <a:spLocks/>
          </p:cNvSpPr>
          <p:nvPr/>
        </p:nvSpPr>
        <p:spPr bwMode="auto">
          <a:xfrm>
            <a:off x="6275989" y="4536054"/>
            <a:ext cx="128588" cy="726281"/>
          </a:xfrm>
          <a:custGeom>
            <a:avLst/>
            <a:gdLst>
              <a:gd name="T0" fmla="*/ 179 w 181"/>
              <a:gd name="T1" fmla="*/ 507 h 1017"/>
              <a:gd name="T2" fmla="*/ 146 w 181"/>
              <a:gd name="T3" fmla="*/ 249 h 1017"/>
              <a:gd name="T4" fmla="*/ 145 w 181"/>
              <a:gd name="T5" fmla="*/ 242 h 1017"/>
              <a:gd name="T6" fmla="*/ 88 w 181"/>
              <a:gd name="T7" fmla="*/ 21 h 1017"/>
              <a:gd name="T8" fmla="*/ 81 w 181"/>
              <a:gd name="T9" fmla="*/ 23 h 1017"/>
              <a:gd name="T10" fmla="*/ 91 w 181"/>
              <a:gd name="T11" fmla="*/ 452 h 1017"/>
              <a:gd name="T12" fmla="*/ 75 w 181"/>
              <a:gd name="T13" fmla="*/ 600 h 1017"/>
              <a:gd name="T14" fmla="*/ 72 w 181"/>
              <a:gd name="T15" fmla="*/ 616 h 1017"/>
              <a:gd name="T16" fmla="*/ 5 w 181"/>
              <a:gd name="T17" fmla="*/ 978 h 1017"/>
              <a:gd name="T18" fmla="*/ 36 w 181"/>
              <a:gd name="T19" fmla="*/ 1017 h 1017"/>
              <a:gd name="T20" fmla="*/ 112 w 181"/>
              <a:gd name="T21" fmla="*/ 1017 h 1017"/>
              <a:gd name="T22" fmla="*/ 153 w 181"/>
              <a:gd name="T23" fmla="*/ 977 h 1017"/>
              <a:gd name="T24" fmla="*/ 177 w 181"/>
              <a:gd name="T25" fmla="*/ 587 h 1017"/>
              <a:gd name="T26" fmla="*/ 179 w 181"/>
              <a:gd name="T27" fmla="*/ 50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1" h="1017">
                <a:moveTo>
                  <a:pt x="179" y="507"/>
                </a:moveTo>
                <a:cubicBezTo>
                  <a:pt x="173" y="420"/>
                  <a:pt x="162" y="334"/>
                  <a:pt x="146" y="249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30" y="167"/>
                  <a:pt x="112" y="94"/>
                  <a:pt x="88" y="21"/>
                </a:cubicBezTo>
                <a:cubicBezTo>
                  <a:pt x="81" y="0"/>
                  <a:pt x="78" y="1"/>
                  <a:pt x="81" y="23"/>
                </a:cubicBezTo>
                <a:cubicBezTo>
                  <a:pt x="101" y="164"/>
                  <a:pt x="102" y="307"/>
                  <a:pt x="91" y="452"/>
                </a:cubicBezTo>
                <a:cubicBezTo>
                  <a:pt x="87" y="501"/>
                  <a:pt x="81" y="550"/>
                  <a:pt x="75" y="600"/>
                </a:cubicBezTo>
                <a:cubicBezTo>
                  <a:pt x="72" y="616"/>
                  <a:pt x="72" y="616"/>
                  <a:pt x="72" y="616"/>
                </a:cubicBezTo>
                <a:cubicBezTo>
                  <a:pt x="56" y="736"/>
                  <a:pt x="32" y="857"/>
                  <a:pt x="5" y="978"/>
                </a:cubicBezTo>
                <a:cubicBezTo>
                  <a:pt x="0" y="999"/>
                  <a:pt x="14" y="1017"/>
                  <a:pt x="36" y="1017"/>
                </a:cubicBezTo>
                <a:cubicBezTo>
                  <a:pt x="112" y="1017"/>
                  <a:pt x="112" y="1017"/>
                  <a:pt x="112" y="1017"/>
                </a:cubicBezTo>
                <a:cubicBezTo>
                  <a:pt x="134" y="1017"/>
                  <a:pt x="152" y="999"/>
                  <a:pt x="153" y="977"/>
                </a:cubicBezTo>
                <a:cubicBezTo>
                  <a:pt x="156" y="847"/>
                  <a:pt x="164" y="717"/>
                  <a:pt x="177" y="587"/>
                </a:cubicBezTo>
                <a:cubicBezTo>
                  <a:pt x="180" y="565"/>
                  <a:pt x="181" y="529"/>
                  <a:pt x="179" y="507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5" name="Freeform 887"/>
          <p:cNvSpPr>
            <a:spLocks/>
          </p:cNvSpPr>
          <p:nvPr/>
        </p:nvSpPr>
        <p:spPr bwMode="auto">
          <a:xfrm>
            <a:off x="7463043" y="4564629"/>
            <a:ext cx="166688" cy="697706"/>
          </a:xfrm>
          <a:custGeom>
            <a:avLst/>
            <a:gdLst>
              <a:gd name="T0" fmla="*/ 185 w 233"/>
              <a:gd name="T1" fmla="*/ 21 h 977"/>
              <a:gd name="T2" fmla="*/ 178 w 233"/>
              <a:gd name="T3" fmla="*/ 22 h 977"/>
              <a:gd name="T4" fmla="*/ 96 w 233"/>
              <a:gd name="T5" fmla="*/ 626 h 977"/>
              <a:gd name="T6" fmla="*/ 94 w 233"/>
              <a:gd name="T7" fmla="*/ 631 h 977"/>
              <a:gd name="T8" fmla="*/ 24 w 233"/>
              <a:gd name="T9" fmla="*/ 888 h 977"/>
              <a:gd name="T10" fmla="*/ 20 w 233"/>
              <a:gd name="T11" fmla="*/ 900 h 977"/>
              <a:gd name="T12" fmla="*/ 7 w 233"/>
              <a:gd name="T13" fmla="*/ 939 h 977"/>
              <a:gd name="T14" fmla="*/ 35 w 233"/>
              <a:gd name="T15" fmla="*/ 977 h 977"/>
              <a:gd name="T16" fmla="*/ 134 w 233"/>
              <a:gd name="T17" fmla="*/ 977 h 977"/>
              <a:gd name="T18" fmla="*/ 180 w 233"/>
              <a:gd name="T19" fmla="*/ 938 h 977"/>
              <a:gd name="T20" fmla="*/ 185 w 233"/>
              <a:gd name="T21" fmla="*/ 898 h 977"/>
              <a:gd name="T22" fmla="*/ 209 w 233"/>
              <a:gd name="T23" fmla="*/ 647 h 977"/>
              <a:gd name="T24" fmla="*/ 185 w 233"/>
              <a:gd name="T25" fmla="*/ 21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3" h="977">
                <a:moveTo>
                  <a:pt x="185" y="21"/>
                </a:moveTo>
                <a:cubicBezTo>
                  <a:pt x="181" y="0"/>
                  <a:pt x="178" y="0"/>
                  <a:pt x="178" y="22"/>
                </a:cubicBezTo>
                <a:cubicBezTo>
                  <a:pt x="182" y="225"/>
                  <a:pt x="154" y="422"/>
                  <a:pt x="96" y="626"/>
                </a:cubicBezTo>
                <a:cubicBezTo>
                  <a:pt x="94" y="631"/>
                  <a:pt x="94" y="631"/>
                  <a:pt x="94" y="631"/>
                </a:cubicBezTo>
                <a:cubicBezTo>
                  <a:pt x="72" y="717"/>
                  <a:pt x="49" y="803"/>
                  <a:pt x="24" y="888"/>
                </a:cubicBezTo>
                <a:cubicBezTo>
                  <a:pt x="20" y="900"/>
                  <a:pt x="20" y="900"/>
                  <a:pt x="20" y="900"/>
                </a:cubicBezTo>
                <a:cubicBezTo>
                  <a:pt x="16" y="913"/>
                  <a:pt x="12" y="926"/>
                  <a:pt x="7" y="939"/>
                </a:cubicBezTo>
                <a:cubicBezTo>
                  <a:pt x="0" y="960"/>
                  <a:pt x="12" y="977"/>
                  <a:pt x="35" y="977"/>
                </a:cubicBezTo>
                <a:cubicBezTo>
                  <a:pt x="134" y="977"/>
                  <a:pt x="134" y="977"/>
                  <a:pt x="134" y="977"/>
                </a:cubicBezTo>
                <a:cubicBezTo>
                  <a:pt x="156" y="977"/>
                  <a:pt x="177" y="959"/>
                  <a:pt x="180" y="938"/>
                </a:cubicBezTo>
                <a:cubicBezTo>
                  <a:pt x="181" y="925"/>
                  <a:pt x="183" y="911"/>
                  <a:pt x="185" y="898"/>
                </a:cubicBezTo>
                <a:cubicBezTo>
                  <a:pt x="195" y="814"/>
                  <a:pt x="202" y="730"/>
                  <a:pt x="209" y="647"/>
                </a:cubicBezTo>
                <a:cubicBezTo>
                  <a:pt x="233" y="434"/>
                  <a:pt x="227" y="226"/>
                  <a:pt x="185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6" name="Freeform 888"/>
          <p:cNvSpPr>
            <a:spLocks/>
          </p:cNvSpPr>
          <p:nvPr/>
        </p:nvSpPr>
        <p:spPr bwMode="auto">
          <a:xfrm>
            <a:off x="7283259" y="4780131"/>
            <a:ext cx="54769" cy="398860"/>
          </a:xfrm>
          <a:custGeom>
            <a:avLst/>
            <a:gdLst>
              <a:gd name="T0" fmla="*/ 70 w 76"/>
              <a:gd name="T1" fmla="*/ 291 h 559"/>
              <a:gd name="T2" fmla="*/ 62 w 76"/>
              <a:gd name="T3" fmla="*/ 264 h 559"/>
              <a:gd name="T4" fmla="*/ 59 w 76"/>
              <a:gd name="T5" fmla="*/ 251 h 559"/>
              <a:gd name="T6" fmla="*/ 50 w 76"/>
              <a:gd name="T7" fmla="*/ 22 h 559"/>
              <a:gd name="T8" fmla="*/ 38 w 76"/>
              <a:gd name="T9" fmla="*/ 23 h 559"/>
              <a:gd name="T10" fmla="*/ 25 w 76"/>
              <a:gd name="T11" fmla="*/ 100 h 559"/>
              <a:gd name="T12" fmla="*/ 8 w 76"/>
              <a:gd name="T13" fmla="*/ 165 h 559"/>
              <a:gd name="T14" fmla="*/ 3 w 76"/>
              <a:gd name="T15" fmla="*/ 182 h 559"/>
              <a:gd name="T16" fmla="*/ 1 w 76"/>
              <a:gd name="T17" fmla="*/ 197 h 559"/>
              <a:gd name="T18" fmla="*/ 0 w 76"/>
              <a:gd name="T19" fmla="*/ 231 h 559"/>
              <a:gd name="T20" fmla="*/ 0 w 76"/>
              <a:gd name="T21" fmla="*/ 251 h 559"/>
              <a:gd name="T22" fmla="*/ 30 w 76"/>
              <a:gd name="T23" fmla="*/ 526 h 559"/>
              <a:gd name="T24" fmla="*/ 32 w 76"/>
              <a:gd name="T25" fmla="*/ 547 h 559"/>
              <a:gd name="T26" fmla="*/ 42 w 76"/>
              <a:gd name="T27" fmla="*/ 529 h 559"/>
              <a:gd name="T28" fmla="*/ 73 w 76"/>
              <a:gd name="T29" fmla="*/ 358 h 559"/>
              <a:gd name="T30" fmla="*/ 70 w 76"/>
              <a:gd name="T31" fmla="*/ 291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6" h="559">
                <a:moveTo>
                  <a:pt x="70" y="291"/>
                </a:moveTo>
                <a:cubicBezTo>
                  <a:pt x="68" y="282"/>
                  <a:pt x="65" y="273"/>
                  <a:pt x="62" y="264"/>
                </a:cubicBezTo>
                <a:cubicBezTo>
                  <a:pt x="61" y="259"/>
                  <a:pt x="60" y="255"/>
                  <a:pt x="59" y="251"/>
                </a:cubicBezTo>
                <a:cubicBezTo>
                  <a:pt x="43" y="156"/>
                  <a:pt x="61" y="87"/>
                  <a:pt x="50" y="22"/>
                </a:cubicBezTo>
                <a:cubicBezTo>
                  <a:pt x="46" y="0"/>
                  <a:pt x="40" y="1"/>
                  <a:pt x="38" y="23"/>
                </a:cubicBezTo>
                <a:cubicBezTo>
                  <a:pt x="37" y="48"/>
                  <a:pt x="33" y="73"/>
                  <a:pt x="25" y="100"/>
                </a:cubicBezTo>
                <a:cubicBezTo>
                  <a:pt x="21" y="121"/>
                  <a:pt x="15" y="143"/>
                  <a:pt x="8" y="165"/>
                </a:cubicBezTo>
                <a:cubicBezTo>
                  <a:pt x="3" y="182"/>
                  <a:pt x="3" y="182"/>
                  <a:pt x="3" y="182"/>
                </a:cubicBezTo>
                <a:cubicBezTo>
                  <a:pt x="2" y="189"/>
                  <a:pt x="1" y="193"/>
                  <a:pt x="1" y="197"/>
                </a:cubicBezTo>
                <a:cubicBezTo>
                  <a:pt x="0" y="205"/>
                  <a:pt x="0" y="221"/>
                  <a:pt x="0" y="231"/>
                </a:cubicBezTo>
                <a:cubicBezTo>
                  <a:pt x="0" y="251"/>
                  <a:pt x="0" y="251"/>
                  <a:pt x="0" y="251"/>
                </a:cubicBezTo>
                <a:cubicBezTo>
                  <a:pt x="6" y="356"/>
                  <a:pt x="25" y="430"/>
                  <a:pt x="30" y="526"/>
                </a:cubicBezTo>
                <a:cubicBezTo>
                  <a:pt x="31" y="533"/>
                  <a:pt x="32" y="540"/>
                  <a:pt x="32" y="547"/>
                </a:cubicBezTo>
                <a:cubicBezTo>
                  <a:pt x="33" y="559"/>
                  <a:pt x="38" y="550"/>
                  <a:pt x="42" y="529"/>
                </a:cubicBezTo>
                <a:cubicBezTo>
                  <a:pt x="54" y="472"/>
                  <a:pt x="64" y="415"/>
                  <a:pt x="73" y="358"/>
                </a:cubicBezTo>
                <a:cubicBezTo>
                  <a:pt x="76" y="336"/>
                  <a:pt x="75" y="306"/>
                  <a:pt x="70" y="29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7" name="Freeform 889"/>
          <p:cNvSpPr>
            <a:spLocks/>
          </p:cNvSpPr>
          <p:nvPr/>
        </p:nvSpPr>
        <p:spPr bwMode="auto">
          <a:xfrm>
            <a:off x="7407084" y="5218281"/>
            <a:ext cx="11906" cy="44054"/>
          </a:xfrm>
          <a:custGeom>
            <a:avLst/>
            <a:gdLst>
              <a:gd name="T0" fmla="*/ 13 w 18"/>
              <a:gd name="T1" fmla="*/ 62 h 62"/>
              <a:gd name="T2" fmla="*/ 11 w 18"/>
              <a:gd name="T3" fmla="*/ 23 h 62"/>
              <a:gd name="T4" fmla="*/ 10 w 18"/>
              <a:gd name="T5" fmla="*/ 21 h 62"/>
              <a:gd name="T6" fmla="*/ 1 w 18"/>
              <a:gd name="T7" fmla="*/ 22 h 62"/>
              <a:gd name="T8" fmla="*/ 13 w 18"/>
              <a:gd name="T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62">
                <a:moveTo>
                  <a:pt x="13" y="62"/>
                </a:moveTo>
                <a:cubicBezTo>
                  <a:pt x="18" y="62"/>
                  <a:pt x="18" y="44"/>
                  <a:pt x="11" y="23"/>
                </a:cubicBezTo>
                <a:cubicBezTo>
                  <a:pt x="11" y="23"/>
                  <a:pt x="11" y="22"/>
                  <a:pt x="10" y="21"/>
                </a:cubicBezTo>
                <a:cubicBezTo>
                  <a:pt x="4" y="0"/>
                  <a:pt x="0" y="0"/>
                  <a:pt x="1" y="22"/>
                </a:cubicBezTo>
                <a:cubicBezTo>
                  <a:pt x="3" y="44"/>
                  <a:pt x="8" y="62"/>
                  <a:pt x="13" y="6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8" name="Freeform 890"/>
          <p:cNvSpPr>
            <a:spLocks/>
          </p:cNvSpPr>
          <p:nvPr/>
        </p:nvSpPr>
        <p:spPr bwMode="auto">
          <a:xfrm>
            <a:off x="7679737" y="4690835"/>
            <a:ext cx="133350" cy="571500"/>
          </a:xfrm>
          <a:custGeom>
            <a:avLst/>
            <a:gdLst>
              <a:gd name="T0" fmla="*/ 68 w 188"/>
              <a:gd name="T1" fmla="*/ 256 h 801"/>
              <a:gd name="T2" fmla="*/ 10 w 188"/>
              <a:gd name="T3" fmla="*/ 21 h 801"/>
              <a:gd name="T4" fmla="*/ 2 w 188"/>
              <a:gd name="T5" fmla="*/ 22 h 801"/>
              <a:gd name="T6" fmla="*/ 4 w 188"/>
              <a:gd name="T7" fmla="*/ 71 h 801"/>
              <a:gd name="T8" fmla="*/ 13 w 188"/>
              <a:gd name="T9" fmla="*/ 526 h 801"/>
              <a:gd name="T10" fmla="*/ 14 w 188"/>
              <a:gd name="T11" fmla="*/ 561 h 801"/>
              <a:gd name="T12" fmla="*/ 33 w 188"/>
              <a:gd name="T13" fmla="*/ 559 h 801"/>
              <a:gd name="T14" fmla="*/ 52 w 188"/>
              <a:gd name="T15" fmla="*/ 516 h 801"/>
              <a:gd name="T16" fmla="*/ 73 w 188"/>
              <a:gd name="T17" fmla="*/ 514 h 801"/>
              <a:gd name="T18" fmla="*/ 55 w 188"/>
              <a:gd name="T19" fmla="*/ 641 h 801"/>
              <a:gd name="T20" fmla="*/ 37 w 188"/>
              <a:gd name="T21" fmla="*/ 761 h 801"/>
              <a:gd name="T22" fmla="*/ 71 w 188"/>
              <a:gd name="T23" fmla="*/ 801 h 801"/>
              <a:gd name="T24" fmla="*/ 151 w 188"/>
              <a:gd name="T25" fmla="*/ 801 h 801"/>
              <a:gd name="T26" fmla="*/ 184 w 188"/>
              <a:gd name="T27" fmla="*/ 761 h 801"/>
              <a:gd name="T28" fmla="*/ 130 w 188"/>
              <a:gd name="T29" fmla="*/ 526 h 801"/>
              <a:gd name="T30" fmla="*/ 68 w 188"/>
              <a:gd name="T31" fmla="*/ 25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8" h="801">
                <a:moveTo>
                  <a:pt x="68" y="256"/>
                </a:moveTo>
                <a:cubicBezTo>
                  <a:pt x="50" y="178"/>
                  <a:pt x="31" y="100"/>
                  <a:pt x="10" y="21"/>
                </a:cubicBezTo>
                <a:cubicBezTo>
                  <a:pt x="4" y="0"/>
                  <a:pt x="0" y="0"/>
                  <a:pt x="2" y="22"/>
                </a:cubicBezTo>
                <a:cubicBezTo>
                  <a:pt x="2" y="38"/>
                  <a:pt x="3" y="55"/>
                  <a:pt x="4" y="71"/>
                </a:cubicBezTo>
                <a:cubicBezTo>
                  <a:pt x="10" y="222"/>
                  <a:pt x="9" y="368"/>
                  <a:pt x="13" y="526"/>
                </a:cubicBezTo>
                <a:cubicBezTo>
                  <a:pt x="13" y="526"/>
                  <a:pt x="13" y="541"/>
                  <a:pt x="14" y="561"/>
                </a:cubicBezTo>
                <a:cubicBezTo>
                  <a:pt x="15" y="580"/>
                  <a:pt x="23" y="579"/>
                  <a:pt x="33" y="559"/>
                </a:cubicBezTo>
                <a:cubicBezTo>
                  <a:pt x="40" y="543"/>
                  <a:pt x="47" y="529"/>
                  <a:pt x="52" y="516"/>
                </a:cubicBezTo>
                <a:cubicBezTo>
                  <a:pt x="61" y="495"/>
                  <a:pt x="74" y="492"/>
                  <a:pt x="73" y="514"/>
                </a:cubicBezTo>
                <a:cubicBezTo>
                  <a:pt x="73" y="549"/>
                  <a:pt x="60" y="601"/>
                  <a:pt x="55" y="641"/>
                </a:cubicBezTo>
                <a:cubicBezTo>
                  <a:pt x="49" y="681"/>
                  <a:pt x="43" y="721"/>
                  <a:pt x="37" y="761"/>
                </a:cubicBezTo>
                <a:cubicBezTo>
                  <a:pt x="34" y="783"/>
                  <a:pt x="49" y="801"/>
                  <a:pt x="71" y="801"/>
                </a:cubicBezTo>
                <a:cubicBezTo>
                  <a:pt x="151" y="801"/>
                  <a:pt x="151" y="801"/>
                  <a:pt x="151" y="801"/>
                </a:cubicBezTo>
                <a:cubicBezTo>
                  <a:pt x="173" y="801"/>
                  <a:pt x="188" y="783"/>
                  <a:pt x="184" y="761"/>
                </a:cubicBezTo>
                <a:cubicBezTo>
                  <a:pt x="170" y="682"/>
                  <a:pt x="150" y="604"/>
                  <a:pt x="130" y="526"/>
                </a:cubicBezTo>
                <a:cubicBezTo>
                  <a:pt x="109" y="436"/>
                  <a:pt x="89" y="346"/>
                  <a:pt x="68" y="2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99" name="Freeform 891"/>
          <p:cNvSpPr>
            <a:spLocks/>
          </p:cNvSpPr>
          <p:nvPr/>
        </p:nvSpPr>
        <p:spPr bwMode="auto">
          <a:xfrm>
            <a:off x="8105980" y="4533672"/>
            <a:ext cx="4763" cy="29766"/>
          </a:xfrm>
          <a:custGeom>
            <a:avLst/>
            <a:gdLst>
              <a:gd name="T0" fmla="*/ 5 w 7"/>
              <a:gd name="T1" fmla="*/ 21 h 42"/>
              <a:gd name="T2" fmla="*/ 2 w 7"/>
              <a:gd name="T3" fmla="*/ 21 h 42"/>
              <a:gd name="T4" fmla="*/ 5 w 7"/>
              <a:gd name="T5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42">
                <a:moveTo>
                  <a:pt x="5" y="21"/>
                </a:moveTo>
                <a:cubicBezTo>
                  <a:pt x="7" y="0"/>
                  <a:pt x="5" y="0"/>
                  <a:pt x="2" y="21"/>
                </a:cubicBezTo>
                <a:cubicBezTo>
                  <a:pt x="0" y="42"/>
                  <a:pt x="3" y="42"/>
                  <a:pt x="5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0" name="Freeform 892"/>
          <p:cNvSpPr>
            <a:spLocks/>
          </p:cNvSpPr>
          <p:nvPr/>
        </p:nvSpPr>
        <p:spPr bwMode="auto">
          <a:xfrm>
            <a:off x="8091694" y="4589632"/>
            <a:ext cx="60722" cy="394097"/>
          </a:xfrm>
          <a:custGeom>
            <a:avLst/>
            <a:gdLst>
              <a:gd name="T0" fmla="*/ 81 w 84"/>
              <a:gd name="T1" fmla="*/ 531 h 553"/>
              <a:gd name="T2" fmla="*/ 63 w 84"/>
              <a:gd name="T3" fmla="*/ 374 h 553"/>
              <a:gd name="T4" fmla="*/ 53 w 84"/>
              <a:gd name="T5" fmla="*/ 287 h 553"/>
              <a:gd name="T6" fmla="*/ 37 w 84"/>
              <a:gd name="T7" fmla="*/ 146 h 553"/>
              <a:gd name="T8" fmla="*/ 30 w 84"/>
              <a:gd name="T9" fmla="*/ 66 h 553"/>
              <a:gd name="T10" fmla="*/ 24 w 84"/>
              <a:gd name="T11" fmla="*/ 22 h 553"/>
              <a:gd name="T12" fmla="*/ 16 w 84"/>
              <a:gd name="T13" fmla="*/ 22 h 553"/>
              <a:gd name="T14" fmla="*/ 2 w 84"/>
              <a:gd name="T15" fmla="*/ 186 h 553"/>
              <a:gd name="T16" fmla="*/ 9 w 84"/>
              <a:gd name="T17" fmla="*/ 265 h 553"/>
              <a:gd name="T18" fmla="*/ 77 w 84"/>
              <a:gd name="T19" fmla="*/ 532 h 553"/>
              <a:gd name="T20" fmla="*/ 81 w 84"/>
              <a:gd name="T21" fmla="*/ 531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" h="553">
                <a:moveTo>
                  <a:pt x="81" y="531"/>
                </a:moveTo>
                <a:cubicBezTo>
                  <a:pt x="75" y="479"/>
                  <a:pt x="69" y="426"/>
                  <a:pt x="63" y="374"/>
                </a:cubicBezTo>
                <a:cubicBezTo>
                  <a:pt x="60" y="345"/>
                  <a:pt x="57" y="316"/>
                  <a:pt x="53" y="287"/>
                </a:cubicBezTo>
                <a:cubicBezTo>
                  <a:pt x="37" y="146"/>
                  <a:pt x="37" y="146"/>
                  <a:pt x="37" y="146"/>
                </a:cubicBezTo>
                <a:cubicBezTo>
                  <a:pt x="35" y="124"/>
                  <a:pt x="33" y="88"/>
                  <a:pt x="30" y="66"/>
                </a:cubicBezTo>
                <a:cubicBezTo>
                  <a:pt x="28" y="51"/>
                  <a:pt x="26" y="37"/>
                  <a:pt x="24" y="22"/>
                </a:cubicBezTo>
                <a:cubicBezTo>
                  <a:pt x="21" y="0"/>
                  <a:pt x="18" y="0"/>
                  <a:pt x="16" y="22"/>
                </a:cubicBezTo>
                <a:cubicBezTo>
                  <a:pt x="11" y="77"/>
                  <a:pt x="6" y="132"/>
                  <a:pt x="2" y="186"/>
                </a:cubicBezTo>
                <a:cubicBezTo>
                  <a:pt x="0" y="208"/>
                  <a:pt x="4" y="244"/>
                  <a:pt x="9" y="265"/>
                </a:cubicBezTo>
                <a:cubicBezTo>
                  <a:pt x="32" y="354"/>
                  <a:pt x="55" y="443"/>
                  <a:pt x="77" y="532"/>
                </a:cubicBezTo>
                <a:cubicBezTo>
                  <a:pt x="82" y="553"/>
                  <a:pt x="84" y="553"/>
                  <a:pt x="81" y="5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1" name="Freeform 893"/>
          <p:cNvSpPr>
            <a:spLocks/>
          </p:cNvSpPr>
          <p:nvPr/>
        </p:nvSpPr>
        <p:spPr bwMode="auto">
          <a:xfrm>
            <a:off x="8072643" y="5102791"/>
            <a:ext cx="10716" cy="159544"/>
          </a:xfrm>
          <a:custGeom>
            <a:avLst/>
            <a:gdLst>
              <a:gd name="T0" fmla="*/ 4 w 15"/>
              <a:gd name="T1" fmla="*/ 23 h 224"/>
              <a:gd name="T2" fmla="*/ 2 w 15"/>
              <a:gd name="T3" fmla="*/ 117 h 224"/>
              <a:gd name="T4" fmla="*/ 0 w 15"/>
              <a:gd name="T5" fmla="*/ 184 h 224"/>
              <a:gd name="T6" fmla="*/ 8 w 15"/>
              <a:gd name="T7" fmla="*/ 224 h 224"/>
              <a:gd name="T8" fmla="*/ 14 w 15"/>
              <a:gd name="T9" fmla="*/ 184 h 224"/>
              <a:gd name="T10" fmla="*/ 7 w 15"/>
              <a:gd name="T11" fmla="*/ 23 h 224"/>
              <a:gd name="T12" fmla="*/ 4 w 15"/>
              <a:gd name="T13" fmla="*/ 23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24">
                <a:moveTo>
                  <a:pt x="4" y="23"/>
                </a:moveTo>
                <a:cubicBezTo>
                  <a:pt x="2" y="117"/>
                  <a:pt x="2" y="117"/>
                  <a:pt x="2" y="117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206"/>
                  <a:pt x="3" y="224"/>
                  <a:pt x="8" y="224"/>
                </a:cubicBezTo>
                <a:cubicBezTo>
                  <a:pt x="12" y="224"/>
                  <a:pt x="15" y="206"/>
                  <a:pt x="14" y="184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0"/>
                  <a:pt x="4" y="0"/>
                  <a:pt x="4" y="2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2" name="Freeform 894"/>
          <p:cNvSpPr>
            <a:spLocks/>
          </p:cNvSpPr>
          <p:nvPr/>
        </p:nvSpPr>
        <p:spPr bwMode="auto">
          <a:xfrm>
            <a:off x="8567943" y="4633685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3" name="Freeform 895"/>
          <p:cNvSpPr>
            <a:spLocks/>
          </p:cNvSpPr>
          <p:nvPr/>
        </p:nvSpPr>
        <p:spPr bwMode="auto">
          <a:xfrm>
            <a:off x="8756062" y="4769416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4" name="Freeform 896"/>
          <p:cNvSpPr>
            <a:spLocks/>
          </p:cNvSpPr>
          <p:nvPr/>
        </p:nvSpPr>
        <p:spPr bwMode="auto">
          <a:xfrm>
            <a:off x="6384337" y="4837281"/>
            <a:ext cx="105966" cy="425054"/>
          </a:xfrm>
          <a:custGeom>
            <a:avLst/>
            <a:gdLst>
              <a:gd name="T0" fmla="*/ 1 w 149"/>
              <a:gd name="T1" fmla="*/ 556 h 596"/>
              <a:gd name="T2" fmla="*/ 40 w 149"/>
              <a:gd name="T3" fmla="*/ 596 h 596"/>
              <a:gd name="T4" fmla="*/ 113 w 149"/>
              <a:gd name="T5" fmla="*/ 596 h 596"/>
              <a:gd name="T6" fmla="*/ 144 w 149"/>
              <a:gd name="T7" fmla="*/ 557 h 596"/>
              <a:gd name="T8" fmla="*/ 52 w 149"/>
              <a:gd name="T9" fmla="*/ 22 h 596"/>
              <a:gd name="T10" fmla="*/ 43 w 149"/>
              <a:gd name="T11" fmla="*/ 22 h 596"/>
              <a:gd name="T12" fmla="*/ 30 w 149"/>
              <a:gd name="T13" fmla="*/ 126 h 596"/>
              <a:gd name="T14" fmla="*/ 1 w 149"/>
              <a:gd name="T15" fmla="*/ 556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" h="596">
                <a:moveTo>
                  <a:pt x="1" y="556"/>
                </a:moveTo>
                <a:cubicBezTo>
                  <a:pt x="0" y="578"/>
                  <a:pt x="18" y="596"/>
                  <a:pt x="40" y="596"/>
                </a:cubicBezTo>
                <a:cubicBezTo>
                  <a:pt x="113" y="596"/>
                  <a:pt x="113" y="596"/>
                  <a:pt x="113" y="596"/>
                </a:cubicBezTo>
                <a:cubicBezTo>
                  <a:pt x="135" y="596"/>
                  <a:pt x="149" y="578"/>
                  <a:pt x="144" y="557"/>
                </a:cubicBezTo>
                <a:cubicBezTo>
                  <a:pt x="105" y="381"/>
                  <a:pt x="72" y="203"/>
                  <a:pt x="52" y="22"/>
                </a:cubicBezTo>
                <a:cubicBezTo>
                  <a:pt x="50" y="0"/>
                  <a:pt x="46" y="0"/>
                  <a:pt x="43" y="22"/>
                </a:cubicBezTo>
                <a:cubicBezTo>
                  <a:pt x="38" y="57"/>
                  <a:pt x="34" y="91"/>
                  <a:pt x="30" y="126"/>
                </a:cubicBezTo>
                <a:cubicBezTo>
                  <a:pt x="13" y="270"/>
                  <a:pt x="5" y="413"/>
                  <a:pt x="1" y="55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5" name="Freeform 897"/>
          <p:cNvSpPr>
            <a:spLocks/>
          </p:cNvSpPr>
          <p:nvPr/>
        </p:nvSpPr>
        <p:spPr bwMode="auto">
          <a:xfrm>
            <a:off x="6651037" y="4937294"/>
            <a:ext cx="88106" cy="325041"/>
          </a:xfrm>
          <a:custGeom>
            <a:avLst/>
            <a:gdLst>
              <a:gd name="T0" fmla="*/ 1 w 124"/>
              <a:gd name="T1" fmla="*/ 416 h 456"/>
              <a:gd name="T2" fmla="*/ 39 w 124"/>
              <a:gd name="T3" fmla="*/ 456 h 456"/>
              <a:gd name="T4" fmla="*/ 88 w 124"/>
              <a:gd name="T5" fmla="*/ 456 h 456"/>
              <a:gd name="T6" fmla="*/ 119 w 124"/>
              <a:gd name="T7" fmla="*/ 417 h 456"/>
              <a:gd name="T8" fmla="*/ 24 w 124"/>
              <a:gd name="T9" fmla="*/ 28 h 456"/>
              <a:gd name="T10" fmla="*/ 12 w 124"/>
              <a:gd name="T11" fmla="*/ 13 h 456"/>
              <a:gd name="T12" fmla="*/ 13 w 124"/>
              <a:gd name="T13" fmla="*/ 37 h 456"/>
              <a:gd name="T14" fmla="*/ 1 w 124"/>
              <a:gd name="T15" fmla="*/ 416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" h="456">
                <a:moveTo>
                  <a:pt x="1" y="416"/>
                </a:moveTo>
                <a:cubicBezTo>
                  <a:pt x="0" y="438"/>
                  <a:pt x="17" y="456"/>
                  <a:pt x="39" y="456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110" y="456"/>
                  <a:pt x="124" y="438"/>
                  <a:pt x="119" y="417"/>
                </a:cubicBezTo>
                <a:cubicBezTo>
                  <a:pt x="91" y="285"/>
                  <a:pt x="65" y="153"/>
                  <a:pt x="24" y="28"/>
                </a:cubicBezTo>
                <a:cubicBezTo>
                  <a:pt x="17" y="7"/>
                  <a:pt x="12" y="0"/>
                  <a:pt x="12" y="13"/>
                </a:cubicBezTo>
                <a:cubicBezTo>
                  <a:pt x="13" y="21"/>
                  <a:pt x="13" y="29"/>
                  <a:pt x="13" y="37"/>
                </a:cubicBezTo>
                <a:cubicBezTo>
                  <a:pt x="18" y="160"/>
                  <a:pt x="9" y="287"/>
                  <a:pt x="1" y="41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6" name="Freeform 898"/>
          <p:cNvSpPr>
            <a:spLocks/>
          </p:cNvSpPr>
          <p:nvPr/>
        </p:nvSpPr>
        <p:spPr bwMode="auto">
          <a:xfrm>
            <a:off x="7189199" y="4949200"/>
            <a:ext cx="90488" cy="313135"/>
          </a:xfrm>
          <a:custGeom>
            <a:avLst/>
            <a:gdLst>
              <a:gd name="T0" fmla="*/ 70 w 126"/>
              <a:gd name="T1" fmla="*/ 22 h 438"/>
              <a:gd name="T2" fmla="*/ 58 w 126"/>
              <a:gd name="T3" fmla="*/ 23 h 438"/>
              <a:gd name="T4" fmla="*/ 7 w 126"/>
              <a:gd name="T5" fmla="*/ 363 h 438"/>
              <a:gd name="T6" fmla="*/ 3 w 126"/>
              <a:gd name="T7" fmla="*/ 384 h 438"/>
              <a:gd name="T8" fmla="*/ 4 w 126"/>
              <a:gd name="T9" fmla="*/ 421 h 438"/>
              <a:gd name="T10" fmla="*/ 50 w 126"/>
              <a:gd name="T11" fmla="*/ 438 h 438"/>
              <a:gd name="T12" fmla="*/ 88 w 126"/>
              <a:gd name="T13" fmla="*/ 438 h 438"/>
              <a:gd name="T14" fmla="*/ 125 w 126"/>
              <a:gd name="T15" fmla="*/ 407 h 438"/>
              <a:gd name="T16" fmla="*/ 123 w 126"/>
              <a:gd name="T17" fmla="*/ 376 h 438"/>
              <a:gd name="T18" fmla="*/ 119 w 126"/>
              <a:gd name="T19" fmla="*/ 333 h 438"/>
              <a:gd name="T20" fmla="*/ 70 w 126"/>
              <a:gd name="T21" fmla="*/ 22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6" h="438">
                <a:moveTo>
                  <a:pt x="70" y="22"/>
                </a:moveTo>
                <a:cubicBezTo>
                  <a:pt x="64" y="0"/>
                  <a:pt x="59" y="1"/>
                  <a:pt x="58" y="23"/>
                </a:cubicBezTo>
                <a:cubicBezTo>
                  <a:pt x="51" y="134"/>
                  <a:pt x="30" y="247"/>
                  <a:pt x="7" y="363"/>
                </a:cubicBezTo>
                <a:cubicBezTo>
                  <a:pt x="6" y="370"/>
                  <a:pt x="4" y="377"/>
                  <a:pt x="3" y="384"/>
                </a:cubicBezTo>
                <a:cubicBezTo>
                  <a:pt x="0" y="395"/>
                  <a:pt x="1" y="412"/>
                  <a:pt x="4" y="421"/>
                </a:cubicBezTo>
                <a:cubicBezTo>
                  <a:pt x="7" y="430"/>
                  <a:pt x="28" y="438"/>
                  <a:pt x="50" y="438"/>
                </a:cubicBezTo>
                <a:cubicBezTo>
                  <a:pt x="88" y="438"/>
                  <a:pt x="88" y="438"/>
                  <a:pt x="88" y="438"/>
                </a:cubicBezTo>
                <a:cubicBezTo>
                  <a:pt x="110" y="438"/>
                  <a:pt x="126" y="424"/>
                  <a:pt x="125" y="407"/>
                </a:cubicBezTo>
                <a:cubicBezTo>
                  <a:pt x="124" y="397"/>
                  <a:pt x="124" y="387"/>
                  <a:pt x="123" y="376"/>
                </a:cubicBezTo>
                <a:cubicBezTo>
                  <a:pt x="119" y="333"/>
                  <a:pt x="119" y="333"/>
                  <a:pt x="119" y="333"/>
                </a:cubicBezTo>
                <a:cubicBezTo>
                  <a:pt x="108" y="227"/>
                  <a:pt x="95" y="122"/>
                  <a:pt x="70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7" name="Freeform 899"/>
          <p:cNvSpPr>
            <a:spLocks/>
          </p:cNvSpPr>
          <p:nvPr/>
        </p:nvSpPr>
        <p:spPr bwMode="auto">
          <a:xfrm>
            <a:off x="6203362" y="5227806"/>
            <a:ext cx="9525" cy="34529"/>
          </a:xfrm>
          <a:custGeom>
            <a:avLst/>
            <a:gdLst>
              <a:gd name="T0" fmla="*/ 3 w 13"/>
              <a:gd name="T1" fmla="*/ 22 h 49"/>
              <a:gd name="T2" fmla="*/ 11 w 13"/>
              <a:gd name="T3" fmla="*/ 49 h 49"/>
              <a:gd name="T4" fmla="*/ 10 w 13"/>
              <a:gd name="T5" fmla="*/ 31 h 49"/>
              <a:gd name="T6" fmla="*/ 4 w 13"/>
              <a:gd name="T7" fmla="*/ 13 h 49"/>
              <a:gd name="T8" fmla="*/ 2 w 13"/>
              <a:gd name="T9" fmla="*/ 4 h 49"/>
              <a:gd name="T10" fmla="*/ 3 w 13"/>
              <a:gd name="T11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9">
                <a:moveTo>
                  <a:pt x="3" y="22"/>
                </a:moveTo>
                <a:cubicBezTo>
                  <a:pt x="5" y="37"/>
                  <a:pt x="8" y="49"/>
                  <a:pt x="11" y="49"/>
                </a:cubicBezTo>
                <a:cubicBezTo>
                  <a:pt x="13" y="49"/>
                  <a:pt x="12" y="41"/>
                  <a:pt x="10" y="31"/>
                </a:cubicBezTo>
                <a:cubicBezTo>
                  <a:pt x="8" y="25"/>
                  <a:pt x="6" y="19"/>
                  <a:pt x="4" y="13"/>
                </a:cubicBezTo>
                <a:cubicBezTo>
                  <a:pt x="4" y="13"/>
                  <a:pt x="3" y="9"/>
                  <a:pt x="2" y="4"/>
                </a:cubicBezTo>
                <a:cubicBezTo>
                  <a:pt x="0" y="0"/>
                  <a:pt x="1" y="8"/>
                  <a:pt x="3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8" name="Freeform 900"/>
          <p:cNvSpPr>
            <a:spLocks/>
          </p:cNvSpPr>
          <p:nvPr/>
        </p:nvSpPr>
        <p:spPr bwMode="auto">
          <a:xfrm>
            <a:off x="6104540" y="4961106"/>
            <a:ext cx="10716" cy="72629"/>
          </a:xfrm>
          <a:custGeom>
            <a:avLst/>
            <a:gdLst>
              <a:gd name="T0" fmla="*/ 13 w 15"/>
              <a:gd name="T1" fmla="*/ 81 h 102"/>
              <a:gd name="T2" fmla="*/ 11 w 15"/>
              <a:gd name="T3" fmla="*/ 27 h 102"/>
              <a:gd name="T4" fmla="*/ 4 w 15"/>
              <a:gd name="T5" fmla="*/ 10 h 102"/>
              <a:gd name="T6" fmla="*/ 2 w 15"/>
              <a:gd name="T7" fmla="*/ 4 h 102"/>
              <a:gd name="T8" fmla="*/ 2 w 15"/>
              <a:gd name="T9" fmla="*/ 38 h 102"/>
              <a:gd name="T10" fmla="*/ 5 w 15"/>
              <a:gd name="T11" fmla="*/ 78 h 102"/>
              <a:gd name="T12" fmla="*/ 13 w 15"/>
              <a:gd name="T13" fmla="*/ 81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02">
                <a:moveTo>
                  <a:pt x="13" y="81"/>
                </a:moveTo>
                <a:cubicBezTo>
                  <a:pt x="15" y="60"/>
                  <a:pt x="15" y="36"/>
                  <a:pt x="11" y="2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7"/>
                  <a:pt x="2" y="4"/>
                </a:cubicBezTo>
                <a:cubicBezTo>
                  <a:pt x="0" y="0"/>
                  <a:pt x="1" y="16"/>
                  <a:pt x="2" y="38"/>
                </a:cubicBezTo>
                <a:cubicBezTo>
                  <a:pt x="3" y="51"/>
                  <a:pt x="4" y="65"/>
                  <a:pt x="5" y="78"/>
                </a:cubicBezTo>
                <a:cubicBezTo>
                  <a:pt x="7" y="100"/>
                  <a:pt x="10" y="102"/>
                  <a:pt x="13" y="8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09" name="Freeform 901"/>
          <p:cNvSpPr>
            <a:spLocks/>
          </p:cNvSpPr>
          <p:nvPr/>
        </p:nvSpPr>
        <p:spPr bwMode="auto">
          <a:xfrm>
            <a:off x="5889037" y="4453900"/>
            <a:ext cx="20241" cy="180975"/>
          </a:xfrm>
          <a:custGeom>
            <a:avLst/>
            <a:gdLst>
              <a:gd name="T0" fmla="*/ 1 w 29"/>
              <a:gd name="T1" fmla="*/ 22 h 253"/>
              <a:gd name="T2" fmla="*/ 3 w 29"/>
              <a:gd name="T3" fmla="*/ 230 h 253"/>
              <a:gd name="T4" fmla="*/ 14 w 29"/>
              <a:gd name="T5" fmla="*/ 231 h 253"/>
              <a:gd name="T6" fmla="*/ 23 w 29"/>
              <a:gd name="T7" fmla="*/ 192 h 253"/>
              <a:gd name="T8" fmla="*/ 25 w 29"/>
              <a:gd name="T9" fmla="*/ 114 h 253"/>
              <a:gd name="T10" fmla="*/ 8 w 29"/>
              <a:gd name="T11" fmla="*/ 22 h 253"/>
              <a:gd name="T12" fmla="*/ 1 w 29"/>
              <a:gd name="T13" fmla="*/ 2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53">
                <a:moveTo>
                  <a:pt x="1" y="22"/>
                </a:moveTo>
                <a:cubicBezTo>
                  <a:pt x="0" y="92"/>
                  <a:pt x="1" y="161"/>
                  <a:pt x="3" y="230"/>
                </a:cubicBezTo>
                <a:cubicBezTo>
                  <a:pt x="4" y="252"/>
                  <a:pt x="9" y="253"/>
                  <a:pt x="14" y="231"/>
                </a:cubicBezTo>
                <a:cubicBezTo>
                  <a:pt x="23" y="192"/>
                  <a:pt x="23" y="192"/>
                  <a:pt x="23" y="192"/>
                </a:cubicBezTo>
                <a:cubicBezTo>
                  <a:pt x="28" y="171"/>
                  <a:pt x="29" y="136"/>
                  <a:pt x="25" y="114"/>
                </a:cubicBezTo>
                <a:cubicBezTo>
                  <a:pt x="19" y="83"/>
                  <a:pt x="14" y="52"/>
                  <a:pt x="8" y="22"/>
                </a:cubicBezTo>
                <a:cubicBezTo>
                  <a:pt x="5" y="0"/>
                  <a:pt x="2" y="0"/>
                  <a:pt x="1" y="22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0" name="Freeform 902"/>
          <p:cNvSpPr>
            <a:spLocks/>
          </p:cNvSpPr>
          <p:nvPr/>
        </p:nvSpPr>
        <p:spPr bwMode="auto">
          <a:xfrm>
            <a:off x="5914040" y="4627731"/>
            <a:ext cx="179785" cy="634604"/>
          </a:xfrm>
          <a:custGeom>
            <a:avLst/>
            <a:gdLst>
              <a:gd name="T0" fmla="*/ 126 w 253"/>
              <a:gd name="T1" fmla="*/ 369 h 889"/>
              <a:gd name="T2" fmla="*/ 21 w 253"/>
              <a:gd name="T3" fmla="*/ 21 h 889"/>
              <a:gd name="T4" fmla="*/ 11 w 253"/>
              <a:gd name="T5" fmla="*/ 22 h 889"/>
              <a:gd name="T6" fmla="*/ 35 w 253"/>
              <a:gd name="T7" fmla="*/ 446 h 889"/>
              <a:gd name="T8" fmla="*/ 171 w 253"/>
              <a:gd name="T9" fmla="*/ 851 h 889"/>
              <a:gd name="T10" fmla="*/ 212 w 253"/>
              <a:gd name="T11" fmla="*/ 889 h 889"/>
              <a:gd name="T12" fmla="*/ 244 w 253"/>
              <a:gd name="T13" fmla="*/ 849 h 889"/>
              <a:gd name="T14" fmla="*/ 251 w 253"/>
              <a:gd name="T15" fmla="*/ 786 h 889"/>
              <a:gd name="T16" fmla="*/ 243 w 253"/>
              <a:gd name="T17" fmla="*/ 709 h 889"/>
              <a:gd name="T18" fmla="*/ 189 w 253"/>
              <a:gd name="T19" fmla="*/ 541 h 889"/>
              <a:gd name="T20" fmla="*/ 126 w 253"/>
              <a:gd name="T21" fmla="*/ 369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3" h="889">
                <a:moveTo>
                  <a:pt x="126" y="369"/>
                </a:moveTo>
                <a:cubicBezTo>
                  <a:pt x="82" y="255"/>
                  <a:pt x="49" y="139"/>
                  <a:pt x="21" y="21"/>
                </a:cubicBezTo>
                <a:cubicBezTo>
                  <a:pt x="17" y="0"/>
                  <a:pt x="12" y="0"/>
                  <a:pt x="11" y="22"/>
                </a:cubicBezTo>
                <a:cubicBezTo>
                  <a:pt x="4" y="163"/>
                  <a:pt x="0" y="307"/>
                  <a:pt x="35" y="446"/>
                </a:cubicBezTo>
                <a:cubicBezTo>
                  <a:pt x="79" y="577"/>
                  <a:pt x="123" y="718"/>
                  <a:pt x="171" y="851"/>
                </a:cubicBezTo>
                <a:cubicBezTo>
                  <a:pt x="178" y="872"/>
                  <a:pt x="197" y="889"/>
                  <a:pt x="212" y="889"/>
                </a:cubicBezTo>
                <a:cubicBezTo>
                  <a:pt x="227" y="889"/>
                  <a:pt x="241" y="871"/>
                  <a:pt x="244" y="849"/>
                </a:cubicBezTo>
                <a:cubicBezTo>
                  <a:pt x="246" y="828"/>
                  <a:pt x="248" y="807"/>
                  <a:pt x="251" y="786"/>
                </a:cubicBezTo>
                <a:cubicBezTo>
                  <a:pt x="253" y="765"/>
                  <a:pt x="249" y="730"/>
                  <a:pt x="243" y="709"/>
                </a:cubicBezTo>
                <a:cubicBezTo>
                  <a:pt x="225" y="654"/>
                  <a:pt x="207" y="597"/>
                  <a:pt x="189" y="541"/>
                </a:cubicBezTo>
                <a:cubicBezTo>
                  <a:pt x="170" y="483"/>
                  <a:pt x="150" y="425"/>
                  <a:pt x="126" y="36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1" name="Freeform 903"/>
          <p:cNvSpPr>
            <a:spLocks/>
          </p:cNvSpPr>
          <p:nvPr/>
        </p:nvSpPr>
        <p:spPr bwMode="auto">
          <a:xfrm>
            <a:off x="5690202" y="4842044"/>
            <a:ext cx="111919" cy="420291"/>
          </a:xfrm>
          <a:custGeom>
            <a:avLst/>
            <a:gdLst>
              <a:gd name="T0" fmla="*/ 136 w 157"/>
              <a:gd name="T1" fmla="*/ 420 h 589"/>
              <a:gd name="T2" fmla="*/ 136 w 157"/>
              <a:gd name="T3" fmla="*/ 419 h 589"/>
              <a:gd name="T4" fmla="*/ 51 w 157"/>
              <a:gd name="T5" fmla="*/ 22 h 589"/>
              <a:gd name="T6" fmla="*/ 41 w 157"/>
              <a:gd name="T7" fmla="*/ 23 h 589"/>
              <a:gd name="T8" fmla="*/ 19 w 157"/>
              <a:gd name="T9" fmla="*/ 417 h 589"/>
              <a:gd name="T10" fmla="*/ 8 w 157"/>
              <a:gd name="T11" fmla="*/ 482 h 589"/>
              <a:gd name="T12" fmla="*/ 2 w 157"/>
              <a:gd name="T13" fmla="*/ 538 h 589"/>
              <a:gd name="T14" fmla="*/ 2 w 157"/>
              <a:gd name="T15" fmla="*/ 560 h 589"/>
              <a:gd name="T16" fmla="*/ 1 w 157"/>
              <a:gd name="T17" fmla="*/ 570 h 589"/>
              <a:gd name="T18" fmla="*/ 1 w 157"/>
              <a:gd name="T19" fmla="*/ 575 h 589"/>
              <a:gd name="T20" fmla="*/ 0 w 157"/>
              <a:gd name="T21" fmla="*/ 582 h 589"/>
              <a:gd name="T22" fmla="*/ 39 w 157"/>
              <a:gd name="T23" fmla="*/ 589 h 589"/>
              <a:gd name="T24" fmla="*/ 121 w 157"/>
              <a:gd name="T25" fmla="*/ 589 h 589"/>
              <a:gd name="T26" fmla="*/ 153 w 157"/>
              <a:gd name="T27" fmla="*/ 549 h 589"/>
              <a:gd name="T28" fmla="*/ 136 w 157"/>
              <a:gd name="T29" fmla="*/ 423 h 589"/>
              <a:gd name="T30" fmla="*/ 136 w 157"/>
              <a:gd name="T31" fmla="*/ 422 h 589"/>
              <a:gd name="T32" fmla="*/ 136 w 157"/>
              <a:gd name="T33" fmla="*/ 42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7" h="589">
                <a:moveTo>
                  <a:pt x="136" y="420"/>
                </a:moveTo>
                <a:cubicBezTo>
                  <a:pt x="136" y="419"/>
                  <a:pt x="136" y="419"/>
                  <a:pt x="136" y="419"/>
                </a:cubicBezTo>
                <a:cubicBezTo>
                  <a:pt x="104" y="287"/>
                  <a:pt x="81" y="152"/>
                  <a:pt x="51" y="22"/>
                </a:cubicBezTo>
                <a:cubicBezTo>
                  <a:pt x="46" y="0"/>
                  <a:pt x="42" y="1"/>
                  <a:pt x="41" y="23"/>
                </a:cubicBezTo>
                <a:cubicBezTo>
                  <a:pt x="35" y="152"/>
                  <a:pt x="23" y="283"/>
                  <a:pt x="19" y="417"/>
                </a:cubicBezTo>
                <a:cubicBezTo>
                  <a:pt x="19" y="427"/>
                  <a:pt x="13" y="455"/>
                  <a:pt x="8" y="482"/>
                </a:cubicBezTo>
                <a:cubicBezTo>
                  <a:pt x="4" y="504"/>
                  <a:pt x="2" y="529"/>
                  <a:pt x="2" y="538"/>
                </a:cubicBezTo>
                <a:cubicBezTo>
                  <a:pt x="2" y="547"/>
                  <a:pt x="2" y="556"/>
                  <a:pt x="2" y="560"/>
                </a:cubicBezTo>
                <a:cubicBezTo>
                  <a:pt x="1" y="563"/>
                  <a:pt x="1" y="567"/>
                  <a:pt x="1" y="570"/>
                </a:cubicBezTo>
                <a:cubicBezTo>
                  <a:pt x="1" y="575"/>
                  <a:pt x="1" y="575"/>
                  <a:pt x="1" y="575"/>
                </a:cubicBezTo>
                <a:cubicBezTo>
                  <a:pt x="1" y="575"/>
                  <a:pt x="0" y="578"/>
                  <a:pt x="0" y="582"/>
                </a:cubicBezTo>
                <a:cubicBezTo>
                  <a:pt x="0" y="586"/>
                  <a:pt x="17" y="589"/>
                  <a:pt x="39" y="589"/>
                </a:cubicBezTo>
                <a:cubicBezTo>
                  <a:pt x="121" y="589"/>
                  <a:pt x="121" y="589"/>
                  <a:pt x="121" y="589"/>
                </a:cubicBezTo>
                <a:cubicBezTo>
                  <a:pt x="143" y="589"/>
                  <a:pt x="157" y="571"/>
                  <a:pt x="153" y="549"/>
                </a:cubicBezTo>
                <a:cubicBezTo>
                  <a:pt x="145" y="507"/>
                  <a:pt x="138" y="465"/>
                  <a:pt x="136" y="423"/>
                </a:cubicBezTo>
                <a:cubicBezTo>
                  <a:pt x="136" y="423"/>
                  <a:pt x="136" y="423"/>
                  <a:pt x="136" y="422"/>
                </a:cubicBezTo>
                <a:cubicBezTo>
                  <a:pt x="136" y="422"/>
                  <a:pt x="136" y="421"/>
                  <a:pt x="136" y="420"/>
                </a:cubicBezTo>
                <a:close/>
              </a:path>
            </a:pathLst>
          </a:custGeom>
          <a:solidFill>
            <a:srgbClr val="416E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2" name="Freeform 904"/>
          <p:cNvSpPr>
            <a:spLocks/>
          </p:cNvSpPr>
          <p:nvPr/>
        </p:nvSpPr>
        <p:spPr bwMode="auto">
          <a:xfrm>
            <a:off x="5366352" y="4475331"/>
            <a:ext cx="180975" cy="787004"/>
          </a:xfrm>
          <a:custGeom>
            <a:avLst/>
            <a:gdLst>
              <a:gd name="T0" fmla="*/ 28 w 254"/>
              <a:gd name="T1" fmla="*/ 21 h 1103"/>
              <a:gd name="T2" fmla="*/ 21 w 254"/>
              <a:gd name="T3" fmla="*/ 22 h 1103"/>
              <a:gd name="T4" fmla="*/ 21 w 254"/>
              <a:gd name="T5" fmla="*/ 664 h 1103"/>
              <a:gd name="T6" fmla="*/ 24 w 254"/>
              <a:gd name="T7" fmla="*/ 689 h 1103"/>
              <a:gd name="T8" fmla="*/ 56 w 254"/>
              <a:gd name="T9" fmla="*/ 1001 h 1103"/>
              <a:gd name="T10" fmla="*/ 61 w 254"/>
              <a:gd name="T11" fmla="*/ 1063 h 1103"/>
              <a:gd name="T12" fmla="*/ 104 w 254"/>
              <a:gd name="T13" fmla="*/ 1103 h 1103"/>
              <a:gd name="T14" fmla="*/ 218 w 254"/>
              <a:gd name="T15" fmla="*/ 1103 h 1103"/>
              <a:gd name="T16" fmla="*/ 249 w 254"/>
              <a:gd name="T17" fmla="*/ 1064 h 1103"/>
              <a:gd name="T18" fmla="*/ 232 w 254"/>
              <a:gd name="T19" fmla="*/ 994 h 1103"/>
              <a:gd name="T20" fmla="*/ 139 w 254"/>
              <a:gd name="T21" fmla="*/ 659 h 1103"/>
              <a:gd name="T22" fmla="*/ 28 w 254"/>
              <a:gd name="T23" fmla="*/ 21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54" h="1103">
                <a:moveTo>
                  <a:pt x="28" y="21"/>
                </a:moveTo>
                <a:cubicBezTo>
                  <a:pt x="24" y="0"/>
                  <a:pt x="20" y="0"/>
                  <a:pt x="21" y="22"/>
                </a:cubicBezTo>
                <a:cubicBezTo>
                  <a:pt x="25" y="229"/>
                  <a:pt x="0" y="441"/>
                  <a:pt x="21" y="664"/>
                </a:cubicBezTo>
                <a:cubicBezTo>
                  <a:pt x="23" y="672"/>
                  <a:pt x="23" y="681"/>
                  <a:pt x="24" y="689"/>
                </a:cubicBezTo>
                <a:cubicBezTo>
                  <a:pt x="37" y="791"/>
                  <a:pt x="43" y="895"/>
                  <a:pt x="56" y="1001"/>
                </a:cubicBezTo>
                <a:cubicBezTo>
                  <a:pt x="58" y="1021"/>
                  <a:pt x="60" y="1041"/>
                  <a:pt x="61" y="1063"/>
                </a:cubicBezTo>
                <a:cubicBezTo>
                  <a:pt x="63" y="1085"/>
                  <a:pt x="82" y="1103"/>
                  <a:pt x="104" y="1103"/>
                </a:cubicBezTo>
                <a:cubicBezTo>
                  <a:pt x="218" y="1103"/>
                  <a:pt x="218" y="1103"/>
                  <a:pt x="218" y="1103"/>
                </a:cubicBezTo>
                <a:cubicBezTo>
                  <a:pt x="241" y="1103"/>
                  <a:pt x="254" y="1085"/>
                  <a:pt x="249" y="1064"/>
                </a:cubicBezTo>
                <a:cubicBezTo>
                  <a:pt x="243" y="1041"/>
                  <a:pt x="238" y="1018"/>
                  <a:pt x="232" y="994"/>
                </a:cubicBezTo>
                <a:cubicBezTo>
                  <a:pt x="199" y="884"/>
                  <a:pt x="173" y="770"/>
                  <a:pt x="139" y="659"/>
                </a:cubicBezTo>
                <a:cubicBezTo>
                  <a:pt x="81" y="448"/>
                  <a:pt x="69" y="228"/>
                  <a:pt x="28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3" name="Freeform 905"/>
          <p:cNvSpPr>
            <a:spLocks/>
          </p:cNvSpPr>
          <p:nvPr/>
        </p:nvSpPr>
        <p:spPr bwMode="auto">
          <a:xfrm>
            <a:off x="8157178" y="4696788"/>
            <a:ext cx="88106" cy="536972"/>
          </a:xfrm>
          <a:custGeom>
            <a:avLst/>
            <a:gdLst>
              <a:gd name="T0" fmla="*/ 93 w 123"/>
              <a:gd name="T1" fmla="*/ 731 h 752"/>
              <a:gd name="T2" fmla="*/ 114 w 123"/>
              <a:gd name="T3" fmla="*/ 663 h 752"/>
              <a:gd name="T4" fmla="*/ 119 w 123"/>
              <a:gd name="T5" fmla="*/ 590 h 752"/>
              <a:gd name="T6" fmla="*/ 112 w 123"/>
              <a:gd name="T7" fmla="*/ 555 h 752"/>
              <a:gd name="T8" fmla="*/ 61 w 123"/>
              <a:gd name="T9" fmla="*/ 22 h 752"/>
              <a:gd name="T10" fmla="*/ 53 w 123"/>
              <a:gd name="T11" fmla="*/ 22 h 752"/>
              <a:gd name="T12" fmla="*/ 40 w 123"/>
              <a:gd name="T13" fmla="*/ 121 h 752"/>
              <a:gd name="T14" fmla="*/ 2 w 123"/>
              <a:gd name="T15" fmla="*/ 395 h 752"/>
              <a:gd name="T16" fmla="*/ 8 w 123"/>
              <a:gd name="T17" fmla="*/ 474 h 752"/>
              <a:gd name="T18" fmla="*/ 70 w 123"/>
              <a:gd name="T19" fmla="*/ 730 h 752"/>
              <a:gd name="T20" fmla="*/ 93 w 123"/>
              <a:gd name="T21" fmla="*/ 73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752">
                <a:moveTo>
                  <a:pt x="93" y="731"/>
                </a:moveTo>
                <a:cubicBezTo>
                  <a:pt x="100" y="709"/>
                  <a:pt x="107" y="686"/>
                  <a:pt x="114" y="663"/>
                </a:cubicBezTo>
                <a:cubicBezTo>
                  <a:pt x="121" y="642"/>
                  <a:pt x="123" y="609"/>
                  <a:pt x="119" y="590"/>
                </a:cubicBezTo>
                <a:cubicBezTo>
                  <a:pt x="117" y="578"/>
                  <a:pt x="115" y="567"/>
                  <a:pt x="112" y="555"/>
                </a:cubicBezTo>
                <a:cubicBezTo>
                  <a:pt x="71" y="379"/>
                  <a:pt x="79" y="194"/>
                  <a:pt x="61" y="22"/>
                </a:cubicBezTo>
                <a:cubicBezTo>
                  <a:pt x="59" y="0"/>
                  <a:pt x="55" y="0"/>
                  <a:pt x="53" y="22"/>
                </a:cubicBezTo>
                <a:cubicBezTo>
                  <a:pt x="49" y="54"/>
                  <a:pt x="45" y="87"/>
                  <a:pt x="40" y="121"/>
                </a:cubicBezTo>
                <a:cubicBezTo>
                  <a:pt x="27" y="210"/>
                  <a:pt x="11" y="301"/>
                  <a:pt x="2" y="395"/>
                </a:cubicBezTo>
                <a:cubicBezTo>
                  <a:pt x="0" y="417"/>
                  <a:pt x="3" y="452"/>
                  <a:pt x="8" y="474"/>
                </a:cubicBezTo>
                <a:cubicBezTo>
                  <a:pt x="29" y="559"/>
                  <a:pt x="50" y="644"/>
                  <a:pt x="70" y="730"/>
                </a:cubicBezTo>
                <a:cubicBezTo>
                  <a:pt x="75" y="751"/>
                  <a:pt x="86" y="752"/>
                  <a:pt x="93" y="73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4" name="Freeform 906"/>
          <p:cNvSpPr>
            <a:spLocks/>
          </p:cNvSpPr>
          <p:nvPr/>
        </p:nvSpPr>
        <p:spPr bwMode="auto">
          <a:xfrm>
            <a:off x="7914290" y="4715838"/>
            <a:ext cx="96441" cy="546497"/>
          </a:xfrm>
          <a:custGeom>
            <a:avLst/>
            <a:gdLst>
              <a:gd name="T0" fmla="*/ 81 w 135"/>
              <a:gd name="T1" fmla="*/ 299 h 765"/>
              <a:gd name="T2" fmla="*/ 72 w 135"/>
              <a:gd name="T3" fmla="*/ 159 h 765"/>
              <a:gd name="T4" fmla="*/ 72 w 135"/>
              <a:gd name="T5" fmla="*/ 23 h 765"/>
              <a:gd name="T6" fmla="*/ 63 w 135"/>
              <a:gd name="T7" fmla="*/ 22 h 765"/>
              <a:gd name="T8" fmla="*/ 12 w 135"/>
              <a:gd name="T9" fmla="*/ 291 h 765"/>
              <a:gd name="T10" fmla="*/ 4 w 135"/>
              <a:gd name="T11" fmla="*/ 353 h 765"/>
              <a:gd name="T12" fmla="*/ 2 w 135"/>
              <a:gd name="T13" fmla="*/ 373 h 765"/>
              <a:gd name="T14" fmla="*/ 8 w 135"/>
              <a:gd name="T15" fmla="*/ 432 h 765"/>
              <a:gd name="T16" fmla="*/ 26 w 135"/>
              <a:gd name="T17" fmla="*/ 508 h 765"/>
              <a:gd name="T18" fmla="*/ 102 w 135"/>
              <a:gd name="T19" fmla="*/ 727 h 765"/>
              <a:gd name="T20" fmla="*/ 126 w 135"/>
              <a:gd name="T21" fmla="*/ 765 h 765"/>
              <a:gd name="T22" fmla="*/ 133 w 135"/>
              <a:gd name="T23" fmla="*/ 743 h 765"/>
              <a:gd name="T24" fmla="*/ 129 w 135"/>
              <a:gd name="T25" fmla="*/ 721 h 765"/>
              <a:gd name="T26" fmla="*/ 103 w 135"/>
              <a:gd name="T27" fmla="*/ 511 h 765"/>
              <a:gd name="T28" fmla="*/ 81 w 135"/>
              <a:gd name="T29" fmla="*/ 299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765">
                <a:moveTo>
                  <a:pt x="81" y="299"/>
                </a:moveTo>
                <a:cubicBezTo>
                  <a:pt x="77" y="253"/>
                  <a:pt x="73" y="206"/>
                  <a:pt x="72" y="159"/>
                </a:cubicBezTo>
                <a:cubicBezTo>
                  <a:pt x="70" y="114"/>
                  <a:pt x="70" y="69"/>
                  <a:pt x="72" y="23"/>
                </a:cubicBezTo>
                <a:cubicBezTo>
                  <a:pt x="73" y="1"/>
                  <a:pt x="69" y="0"/>
                  <a:pt x="63" y="22"/>
                </a:cubicBezTo>
                <a:cubicBezTo>
                  <a:pt x="39" y="112"/>
                  <a:pt x="24" y="202"/>
                  <a:pt x="12" y="291"/>
                </a:cubicBezTo>
                <a:cubicBezTo>
                  <a:pt x="9" y="312"/>
                  <a:pt x="7" y="333"/>
                  <a:pt x="4" y="353"/>
                </a:cubicBezTo>
                <a:cubicBezTo>
                  <a:pt x="4" y="353"/>
                  <a:pt x="3" y="362"/>
                  <a:pt x="2" y="373"/>
                </a:cubicBezTo>
                <a:cubicBezTo>
                  <a:pt x="0" y="384"/>
                  <a:pt x="3" y="410"/>
                  <a:pt x="8" y="432"/>
                </a:cubicBezTo>
                <a:cubicBezTo>
                  <a:pt x="14" y="457"/>
                  <a:pt x="20" y="482"/>
                  <a:pt x="26" y="508"/>
                </a:cubicBezTo>
                <a:cubicBezTo>
                  <a:pt x="49" y="581"/>
                  <a:pt x="74" y="654"/>
                  <a:pt x="102" y="727"/>
                </a:cubicBezTo>
                <a:cubicBezTo>
                  <a:pt x="110" y="748"/>
                  <a:pt x="121" y="765"/>
                  <a:pt x="126" y="765"/>
                </a:cubicBezTo>
                <a:cubicBezTo>
                  <a:pt x="132" y="765"/>
                  <a:pt x="135" y="755"/>
                  <a:pt x="133" y="743"/>
                </a:cubicBezTo>
                <a:cubicBezTo>
                  <a:pt x="131" y="736"/>
                  <a:pt x="130" y="729"/>
                  <a:pt x="129" y="721"/>
                </a:cubicBezTo>
                <a:cubicBezTo>
                  <a:pt x="118" y="652"/>
                  <a:pt x="109" y="581"/>
                  <a:pt x="103" y="511"/>
                </a:cubicBezTo>
                <a:cubicBezTo>
                  <a:pt x="96" y="440"/>
                  <a:pt x="87" y="370"/>
                  <a:pt x="81" y="299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5" name="Freeform 907"/>
          <p:cNvSpPr>
            <a:spLocks/>
          </p:cNvSpPr>
          <p:nvPr/>
        </p:nvSpPr>
        <p:spPr bwMode="auto">
          <a:xfrm>
            <a:off x="8925130" y="4905148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6" name="Freeform 908"/>
          <p:cNvSpPr>
            <a:spLocks/>
          </p:cNvSpPr>
          <p:nvPr/>
        </p:nvSpPr>
        <p:spPr bwMode="auto">
          <a:xfrm>
            <a:off x="8881077" y="4539625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7" name="Freeform 909"/>
          <p:cNvSpPr>
            <a:spLocks/>
          </p:cNvSpPr>
          <p:nvPr/>
        </p:nvSpPr>
        <p:spPr bwMode="auto">
          <a:xfrm>
            <a:off x="8858456" y="4721791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8" name="Freeform 910"/>
          <p:cNvSpPr>
            <a:spLocks/>
          </p:cNvSpPr>
          <p:nvPr/>
        </p:nvSpPr>
        <p:spPr bwMode="auto">
          <a:xfrm>
            <a:off x="8472694" y="4700360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9" name="Freeform 911"/>
          <p:cNvSpPr>
            <a:spLocks/>
          </p:cNvSpPr>
          <p:nvPr/>
        </p:nvSpPr>
        <p:spPr bwMode="auto">
          <a:xfrm>
            <a:off x="8938227" y="4692025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0" name="Freeform 912"/>
          <p:cNvSpPr>
            <a:spLocks/>
          </p:cNvSpPr>
          <p:nvPr/>
        </p:nvSpPr>
        <p:spPr bwMode="auto">
          <a:xfrm>
            <a:off x="8046449" y="4589631"/>
            <a:ext cx="166688" cy="672704"/>
          </a:xfrm>
          <a:custGeom>
            <a:avLst/>
            <a:gdLst>
              <a:gd name="T0" fmla="*/ 151 w 234"/>
              <a:gd name="T1" fmla="*/ 571 h 943"/>
              <a:gd name="T2" fmla="*/ 63 w 234"/>
              <a:gd name="T3" fmla="*/ 226 h 943"/>
              <a:gd name="T4" fmla="*/ 9 w 234"/>
              <a:gd name="T5" fmla="*/ 22 h 943"/>
              <a:gd name="T6" fmla="*/ 1 w 234"/>
              <a:gd name="T7" fmla="*/ 19 h 943"/>
              <a:gd name="T8" fmla="*/ 4 w 234"/>
              <a:gd name="T9" fmla="*/ 55 h 943"/>
              <a:gd name="T10" fmla="*/ 4 w 234"/>
              <a:gd name="T11" fmla="*/ 59 h 943"/>
              <a:gd name="T12" fmla="*/ 42 w 234"/>
              <a:gd name="T13" fmla="*/ 702 h 943"/>
              <a:gd name="T14" fmla="*/ 51 w 234"/>
              <a:gd name="T15" fmla="*/ 903 h 943"/>
              <a:gd name="T16" fmla="*/ 93 w 234"/>
              <a:gd name="T17" fmla="*/ 943 h 943"/>
              <a:gd name="T18" fmla="*/ 187 w 234"/>
              <a:gd name="T19" fmla="*/ 943 h 943"/>
              <a:gd name="T20" fmla="*/ 232 w 234"/>
              <a:gd name="T21" fmla="*/ 931 h 943"/>
              <a:gd name="T22" fmla="*/ 226 w 234"/>
              <a:gd name="T23" fmla="*/ 881 h 943"/>
              <a:gd name="T24" fmla="*/ 154 w 234"/>
              <a:gd name="T25" fmla="*/ 586 h 943"/>
              <a:gd name="T26" fmla="*/ 151 w 234"/>
              <a:gd name="T27" fmla="*/ 571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4" h="943">
                <a:moveTo>
                  <a:pt x="151" y="571"/>
                </a:moveTo>
                <a:cubicBezTo>
                  <a:pt x="122" y="456"/>
                  <a:pt x="93" y="341"/>
                  <a:pt x="63" y="226"/>
                </a:cubicBezTo>
                <a:cubicBezTo>
                  <a:pt x="46" y="158"/>
                  <a:pt x="28" y="90"/>
                  <a:pt x="9" y="22"/>
                </a:cubicBezTo>
                <a:cubicBezTo>
                  <a:pt x="4" y="1"/>
                  <a:pt x="0" y="0"/>
                  <a:pt x="1" y="19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9"/>
                  <a:pt x="4" y="59"/>
                  <a:pt x="4" y="59"/>
                </a:cubicBezTo>
                <a:cubicBezTo>
                  <a:pt x="19" y="273"/>
                  <a:pt x="31" y="487"/>
                  <a:pt x="42" y="702"/>
                </a:cubicBezTo>
                <a:cubicBezTo>
                  <a:pt x="51" y="903"/>
                  <a:pt x="51" y="903"/>
                  <a:pt x="51" y="903"/>
                </a:cubicBezTo>
                <a:cubicBezTo>
                  <a:pt x="52" y="925"/>
                  <a:pt x="71" y="943"/>
                  <a:pt x="93" y="943"/>
                </a:cubicBezTo>
                <a:cubicBezTo>
                  <a:pt x="187" y="943"/>
                  <a:pt x="187" y="943"/>
                  <a:pt x="187" y="943"/>
                </a:cubicBezTo>
                <a:cubicBezTo>
                  <a:pt x="210" y="943"/>
                  <a:pt x="229" y="938"/>
                  <a:pt x="232" y="931"/>
                </a:cubicBezTo>
                <a:cubicBezTo>
                  <a:pt x="234" y="925"/>
                  <a:pt x="231" y="902"/>
                  <a:pt x="226" y="881"/>
                </a:cubicBezTo>
                <a:cubicBezTo>
                  <a:pt x="203" y="783"/>
                  <a:pt x="179" y="684"/>
                  <a:pt x="154" y="586"/>
                </a:cubicBezTo>
                <a:lnTo>
                  <a:pt x="151" y="571"/>
                </a:ln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1" name="Freeform 913"/>
          <p:cNvSpPr>
            <a:spLocks/>
          </p:cNvSpPr>
          <p:nvPr/>
        </p:nvSpPr>
        <p:spPr bwMode="auto">
          <a:xfrm>
            <a:off x="7074899" y="4831329"/>
            <a:ext cx="119063" cy="431006"/>
          </a:xfrm>
          <a:custGeom>
            <a:avLst/>
            <a:gdLst>
              <a:gd name="T0" fmla="*/ 95 w 168"/>
              <a:gd name="T1" fmla="*/ 316 h 604"/>
              <a:gd name="T2" fmla="*/ 84 w 168"/>
              <a:gd name="T3" fmla="*/ 158 h 604"/>
              <a:gd name="T4" fmla="*/ 96 w 168"/>
              <a:gd name="T5" fmla="*/ 27 h 604"/>
              <a:gd name="T6" fmla="*/ 90 w 168"/>
              <a:gd name="T7" fmla="*/ 16 h 604"/>
              <a:gd name="T8" fmla="*/ 78 w 168"/>
              <a:gd name="T9" fmla="*/ 46 h 604"/>
              <a:gd name="T10" fmla="*/ 37 w 168"/>
              <a:gd name="T11" fmla="*/ 172 h 604"/>
              <a:gd name="T12" fmla="*/ 8 w 168"/>
              <a:gd name="T13" fmla="*/ 564 h 604"/>
              <a:gd name="T14" fmla="*/ 51 w 168"/>
              <a:gd name="T15" fmla="*/ 604 h 604"/>
              <a:gd name="T16" fmla="*/ 131 w 168"/>
              <a:gd name="T17" fmla="*/ 604 h 604"/>
              <a:gd name="T18" fmla="*/ 165 w 168"/>
              <a:gd name="T19" fmla="*/ 587 h 604"/>
              <a:gd name="T20" fmla="*/ 159 w 168"/>
              <a:gd name="T21" fmla="*/ 570 h 604"/>
              <a:gd name="T22" fmla="*/ 139 w 168"/>
              <a:gd name="T23" fmla="*/ 510 h 604"/>
              <a:gd name="T24" fmla="*/ 95 w 168"/>
              <a:gd name="T25" fmla="*/ 31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8" h="604">
                <a:moveTo>
                  <a:pt x="95" y="316"/>
                </a:moveTo>
                <a:cubicBezTo>
                  <a:pt x="87" y="264"/>
                  <a:pt x="83" y="211"/>
                  <a:pt x="84" y="158"/>
                </a:cubicBezTo>
                <a:cubicBezTo>
                  <a:pt x="84" y="115"/>
                  <a:pt x="88" y="71"/>
                  <a:pt x="96" y="27"/>
                </a:cubicBezTo>
                <a:cubicBezTo>
                  <a:pt x="99" y="5"/>
                  <a:pt x="97" y="0"/>
                  <a:pt x="90" y="16"/>
                </a:cubicBezTo>
                <a:cubicBezTo>
                  <a:pt x="86" y="26"/>
                  <a:pt x="82" y="36"/>
                  <a:pt x="78" y="46"/>
                </a:cubicBezTo>
                <a:cubicBezTo>
                  <a:pt x="61" y="88"/>
                  <a:pt x="48" y="130"/>
                  <a:pt x="37" y="172"/>
                </a:cubicBezTo>
                <a:cubicBezTo>
                  <a:pt x="4" y="303"/>
                  <a:pt x="0" y="435"/>
                  <a:pt x="8" y="564"/>
                </a:cubicBezTo>
                <a:cubicBezTo>
                  <a:pt x="10" y="586"/>
                  <a:pt x="29" y="604"/>
                  <a:pt x="51" y="604"/>
                </a:cubicBezTo>
                <a:cubicBezTo>
                  <a:pt x="131" y="604"/>
                  <a:pt x="131" y="604"/>
                  <a:pt x="131" y="604"/>
                </a:cubicBezTo>
                <a:cubicBezTo>
                  <a:pt x="153" y="604"/>
                  <a:pt x="168" y="596"/>
                  <a:pt x="165" y="587"/>
                </a:cubicBezTo>
                <a:cubicBezTo>
                  <a:pt x="163" y="582"/>
                  <a:pt x="161" y="576"/>
                  <a:pt x="159" y="570"/>
                </a:cubicBezTo>
                <a:cubicBezTo>
                  <a:pt x="152" y="550"/>
                  <a:pt x="146" y="530"/>
                  <a:pt x="139" y="510"/>
                </a:cubicBezTo>
                <a:cubicBezTo>
                  <a:pt x="120" y="446"/>
                  <a:pt x="104" y="382"/>
                  <a:pt x="95" y="31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2" name="Freeform 914"/>
          <p:cNvSpPr>
            <a:spLocks/>
          </p:cNvSpPr>
          <p:nvPr/>
        </p:nvSpPr>
        <p:spPr bwMode="auto">
          <a:xfrm>
            <a:off x="6865349" y="4462235"/>
            <a:ext cx="152400" cy="800100"/>
          </a:xfrm>
          <a:custGeom>
            <a:avLst/>
            <a:gdLst>
              <a:gd name="T0" fmla="*/ 146 w 214"/>
              <a:gd name="T1" fmla="*/ 21 h 1121"/>
              <a:gd name="T2" fmla="*/ 26 w 214"/>
              <a:gd name="T3" fmla="*/ 696 h 1121"/>
              <a:gd name="T4" fmla="*/ 1 w 214"/>
              <a:gd name="T5" fmla="*/ 1081 h 1121"/>
              <a:gd name="T6" fmla="*/ 40 w 214"/>
              <a:gd name="T7" fmla="*/ 1121 h 1121"/>
              <a:gd name="T8" fmla="*/ 178 w 214"/>
              <a:gd name="T9" fmla="*/ 1121 h 1121"/>
              <a:gd name="T10" fmla="*/ 210 w 214"/>
              <a:gd name="T11" fmla="*/ 1081 h 1121"/>
              <a:gd name="T12" fmla="*/ 149 w 214"/>
              <a:gd name="T13" fmla="*/ 458 h 1121"/>
              <a:gd name="T14" fmla="*/ 153 w 214"/>
              <a:gd name="T15" fmla="*/ 22 h 1121"/>
              <a:gd name="T16" fmla="*/ 146 w 214"/>
              <a:gd name="T17" fmla="*/ 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4" h="1121">
                <a:moveTo>
                  <a:pt x="146" y="21"/>
                </a:moveTo>
                <a:cubicBezTo>
                  <a:pt x="95" y="252"/>
                  <a:pt x="52" y="473"/>
                  <a:pt x="26" y="696"/>
                </a:cubicBezTo>
                <a:cubicBezTo>
                  <a:pt x="11" y="823"/>
                  <a:pt x="2" y="951"/>
                  <a:pt x="1" y="1081"/>
                </a:cubicBezTo>
                <a:cubicBezTo>
                  <a:pt x="0" y="1103"/>
                  <a:pt x="18" y="1121"/>
                  <a:pt x="40" y="1121"/>
                </a:cubicBezTo>
                <a:cubicBezTo>
                  <a:pt x="178" y="1121"/>
                  <a:pt x="178" y="1121"/>
                  <a:pt x="178" y="1121"/>
                </a:cubicBezTo>
                <a:cubicBezTo>
                  <a:pt x="200" y="1121"/>
                  <a:pt x="214" y="1103"/>
                  <a:pt x="210" y="1081"/>
                </a:cubicBezTo>
                <a:cubicBezTo>
                  <a:pt x="173" y="876"/>
                  <a:pt x="155" y="670"/>
                  <a:pt x="149" y="458"/>
                </a:cubicBezTo>
                <a:cubicBezTo>
                  <a:pt x="146" y="316"/>
                  <a:pt x="148" y="171"/>
                  <a:pt x="153" y="22"/>
                </a:cubicBezTo>
                <a:cubicBezTo>
                  <a:pt x="154" y="0"/>
                  <a:pt x="151" y="0"/>
                  <a:pt x="146" y="21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3" name="Freeform 915"/>
          <p:cNvSpPr>
            <a:spLocks/>
          </p:cNvSpPr>
          <p:nvPr/>
        </p:nvSpPr>
        <p:spPr bwMode="auto">
          <a:xfrm>
            <a:off x="7627349" y="5042069"/>
            <a:ext cx="104775" cy="220266"/>
          </a:xfrm>
          <a:custGeom>
            <a:avLst/>
            <a:gdLst>
              <a:gd name="T0" fmla="*/ 125 w 147"/>
              <a:gd name="T1" fmla="*/ 24 h 309"/>
              <a:gd name="T2" fmla="*/ 88 w 147"/>
              <a:gd name="T3" fmla="*/ 103 h 309"/>
              <a:gd name="T4" fmla="*/ 73 w 147"/>
              <a:gd name="T5" fmla="*/ 136 h 309"/>
              <a:gd name="T6" fmla="*/ 9 w 147"/>
              <a:gd name="T7" fmla="*/ 273 h 309"/>
              <a:gd name="T8" fmla="*/ 32 w 147"/>
              <a:gd name="T9" fmla="*/ 309 h 309"/>
              <a:gd name="T10" fmla="*/ 64 w 147"/>
              <a:gd name="T11" fmla="*/ 309 h 309"/>
              <a:gd name="T12" fmla="*/ 110 w 147"/>
              <a:gd name="T13" fmla="*/ 269 h 309"/>
              <a:gd name="T14" fmla="*/ 128 w 147"/>
              <a:gd name="T15" fmla="*/ 149 h 309"/>
              <a:gd name="T16" fmla="*/ 146 w 147"/>
              <a:gd name="T17" fmla="*/ 22 h 309"/>
              <a:gd name="T18" fmla="*/ 125 w 147"/>
              <a:gd name="T19" fmla="*/ 24 h 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" h="309">
                <a:moveTo>
                  <a:pt x="125" y="24"/>
                </a:moveTo>
                <a:cubicBezTo>
                  <a:pt x="116" y="46"/>
                  <a:pt x="102" y="75"/>
                  <a:pt x="88" y="103"/>
                </a:cubicBezTo>
                <a:cubicBezTo>
                  <a:pt x="83" y="114"/>
                  <a:pt x="77" y="125"/>
                  <a:pt x="73" y="136"/>
                </a:cubicBezTo>
                <a:cubicBezTo>
                  <a:pt x="51" y="182"/>
                  <a:pt x="30" y="227"/>
                  <a:pt x="9" y="273"/>
                </a:cubicBezTo>
                <a:cubicBezTo>
                  <a:pt x="0" y="293"/>
                  <a:pt x="10" y="309"/>
                  <a:pt x="32" y="309"/>
                </a:cubicBezTo>
                <a:cubicBezTo>
                  <a:pt x="64" y="309"/>
                  <a:pt x="64" y="309"/>
                  <a:pt x="64" y="309"/>
                </a:cubicBezTo>
                <a:cubicBezTo>
                  <a:pt x="86" y="309"/>
                  <a:pt x="107" y="291"/>
                  <a:pt x="110" y="269"/>
                </a:cubicBezTo>
                <a:cubicBezTo>
                  <a:pt x="116" y="229"/>
                  <a:pt x="122" y="189"/>
                  <a:pt x="128" y="149"/>
                </a:cubicBezTo>
                <a:cubicBezTo>
                  <a:pt x="133" y="109"/>
                  <a:pt x="146" y="57"/>
                  <a:pt x="146" y="22"/>
                </a:cubicBezTo>
                <a:cubicBezTo>
                  <a:pt x="147" y="0"/>
                  <a:pt x="134" y="3"/>
                  <a:pt x="125" y="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4" name="Freeform 916"/>
          <p:cNvSpPr>
            <a:spLocks/>
          </p:cNvSpPr>
          <p:nvPr/>
        </p:nvSpPr>
        <p:spPr bwMode="auto">
          <a:xfrm>
            <a:off x="6085490" y="4764654"/>
            <a:ext cx="121444" cy="497681"/>
          </a:xfrm>
          <a:custGeom>
            <a:avLst/>
            <a:gdLst>
              <a:gd name="T0" fmla="*/ 90 w 170"/>
              <a:gd name="T1" fmla="*/ 1 h 697"/>
              <a:gd name="T2" fmla="*/ 90 w 170"/>
              <a:gd name="T3" fmla="*/ 0 h 697"/>
              <a:gd name="T4" fmla="*/ 90 w 170"/>
              <a:gd name="T5" fmla="*/ 0 h 697"/>
              <a:gd name="T6" fmla="*/ 90 w 170"/>
              <a:gd name="T7" fmla="*/ 1 h 697"/>
              <a:gd name="T8" fmla="*/ 77 w 170"/>
              <a:gd name="T9" fmla="*/ 90 h 697"/>
              <a:gd name="T10" fmla="*/ 45 w 170"/>
              <a:gd name="T11" fmla="*/ 319 h 697"/>
              <a:gd name="T12" fmla="*/ 35 w 170"/>
              <a:gd name="T13" fmla="*/ 393 h 697"/>
              <a:gd name="T14" fmla="*/ 14 w 170"/>
              <a:gd name="T15" fmla="*/ 555 h 697"/>
              <a:gd name="T16" fmla="*/ 3 w 170"/>
              <a:gd name="T17" fmla="*/ 657 h 697"/>
              <a:gd name="T18" fmla="*/ 38 w 170"/>
              <a:gd name="T19" fmla="*/ 697 h 697"/>
              <a:gd name="T20" fmla="*/ 132 w 170"/>
              <a:gd name="T21" fmla="*/ 697 h 697"/>
              <a:gd name="T22" fmla="*/ 168 w 170"/>
              <a:gd name="T23" fmla="*/ 670 h 697"/>
              <a:gd name="T24" fmla="*/ 164 w 170"/>
              <a:gd name="T25" fmla="*/ 644 h 697"/>
              <a:gd name="T26" fmla="*/ 110 w 170"/>
              <a:gd name="T27" fmla="*/ 189 h 697"/>
              <a:gd name="T28" fmla="*/ 90 w 170"/>
              <a:gd name="T29" fmla="*/ 1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0" h="697">
                <a:moveTo>
                  <a:pt x="90" y="1"/>
                </a:moveTo>
                <a:cubicBezTo>
                  <a:pt x="90" y="1"/>
                  <a:pt x="90" y="1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77" y="90"/>
                  <a:pt x="77" y="90"/>
                  <a:pt x="77" y="90"/>
                </a:cubicBezTo>
                <a:cubicBezTo>
                  <a:pt x="66" y="166"/>
                  <a:pt x="55" y="242"/>
                  <a:pt x="45" y="319"/>
                </a:cubicBezTo>
                <a:cubicBezTo>
                  <a:pt x="35" y="393"/>
                  <a:pt x="35" y="393"/>
                  <a:pt x="35" y="393"/>
                </a:cubicBezTo>
                <a:cubicBezTo>
                  <a:pt x="28" y="447"/>
                  <a:pt x="21" y="501"/>
                  <a:pt x="14" y="555"/>
                </a:cubicBezTo>
                <a:cubicBezTo>
                  <a:pt x="10" y="589"/>
                  <a:pt x="6" y="623"/>
                  <a:pt x="3" y="657"/>
                </a:cubicBezTo>
                <a:cubicBezTo>
                  <a:pt x="0" y="679"/>
                  <a:pt x="16" y="697"/>
                  <a:pt x="38" y="697"/>
                </a:cubicBezTo>
                <a:cubicBezTo>
                  <a:pt x="132" y="697"/>
                  <a:pt x="132" y="697"/>
                  <a:pt x="132" y="697"/>
                </a:cubicBezTo>
                <a:cubicBezTo>
                  <a:pt x="154" y="697"/>
                  <a:pt x="170" y="685"/>
                  <a:pt x="168" y="670"/>
                </a:cubicBezTo>
                <a:cubicBezTo>
                  <a:pt x="164" y="644"/>
                  <a:pt x="164" y="644"/>
                  <a:pt x="164" y="644"/>
                </a:cubicBezTo>
                <a:cubicBezTo>
                  <a:pt x="143" y="493"/>
                  <a:pt x="126" y="341"/>
                  <a:pt x="110" y="189"/>
                </a:cubicBezTo>
                <a:lnTo>
                  <a:pt x="90" y="1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5" name="Freeform 917"/>
          <p:cNvSpPr>
            <a:spLocks/>
          </p:cNvSpPr>
          <p:nvPr/>
        </p:nvSpPr>
        <p:spPr bwMode="auto">
          <a:xfrm>
            <a:off x="7293974" y="4869429"/>
            <a:ext cx="114300" cy="392906"/>
          </a:xfrm>
          <a:custGeom>
            <a:avLst/>
            <a:gdLst>
              <a:gd name="T0" fmla="*/ 84 w 160"/>
              <a:gd name="T1" fmla="*/ 22 h 550"/>
              <a:gd name="T2" fmla="*/ 64 w 160"/>
              <a:gd name="T3" fmla="*/ 193 h 550"/>
              <a:gd name="T4" fmla="*/ 19 w 160"/>
              <a:gd name="T5" fmla="*/ 442 h 550"/>
              <a:gd name="T6" fmla="*/ 4 w 160"/>
              <a:gd name="T7" fmla="*/ 511 h 550"/>
              <a:gd name="T8" fmla="*/ 36 w 160"/>
              <a:gd name="T9" fmla="*/ 550 h 550"/>
              <a:gd name="T10" fmla="*/ 121 w 160"/>
              <a:gd name="T11" fmla="*/ 550 h 550"/>
              <a:gd name="T12" fmla="*/ 158 w 160"/>
              <a:gd name="T13" fmla="*/ 510 h 550"/>
              <a:gd name="T14" fmla="*/ 156 w 160"/>
              <a:gd name="T15" fmla="*/ 471 h 550"/>
              <a:gd name="T16" fmla="*/ 96 w 160"/>
              <a:gd name="T17" fmla="*/ 21 h 550"/>
              <a:gd name="T18" fmla="*/ 84 w 160"/>
              <a:gd name="T19" fmla="*/ 2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" h="550">
                <a:moveTo>
                  <a:pt x="84" y="22"/>
                </a:moveTo>
                <a:cubicBezTo>
                  <a:pt x="79" y="79"/>
                  <a:pt x="72" y="136"/>
                  <a:pt x="64" y="193"/>
                </a:cubicBezTo>
                <a:cubicBezTo>
                  <a:pt x="52" y="276"/>
                  <a:pt x="37" y="359"/>
                  <a:pt x="19" y="442"/>
                </a:cubicBezTo>
                <a:cubicBezTo>
                  <a:pt x="14" y="465"/>
                  <a:pt x="10" y="488"/>
                  <a:pt x="4" y="511"/>
                </a:cubicBezTo>
                <a:cubicBezTo>
                  <a:pt x="0" y="532"/>
                  <a:pt x="14" y="550"/>
                  <a:pt x="36" y="550"/>
                </a:cubicBezTo>
                <a:cubicBezTo>
                  <a:pt x="121" y="550"/>
                  <a:pt x="121" y="550"/>
                  <a:pt x="121" y="550"/>
                </a:cubicBezTo>
                <a:cubicBezTo>
                  <a:pt x="143" y="550"/>
                  <a:pt x="160" y="532"/>
                  <a:pt x="158" y="510"/>
                </a:cubicBezTo>
                <a:cubicBezTo>
                  <a:pt x="157" y="497"/>
                  <a:pt x="157" y="484"/>
                  <a:pt x="156" y="471"/>
                </a:cubicBezTo>
                <a:cubicBezTo>
                  <a:pt x="144" y="319"/>
                  <a:pt x="126" y="169"/>
                  <a:pt x="96" y="21"/>
                </a:cubicBezTo>
                <a:cubicBezTo>
                  <a:pt x="92" y="0"/>
                  <a:pt x="86" y="0"/>
                  <a:pt x="84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6" name="Freeform 918"/>
          <p:cNvSpPr>
            <a:spLocks/>
          </p:cNvSpPr>
          <p:nvPr/>
        </p:nvSpPr>
        <p:spPr bwMode="auto">
          <a:xfrm>
            <a:off x="8209564" y="4680119"/>
            <a:ext cx="148829" cy="582216"/>
          </a:xfrm>
          <a:custGeom>
            <a:avLst/>
            <a:gdLst>
              <a:gd name="T0" fmla="*/ 152 w 208"/>
              <a:gd name="T1" fmla="*/ 101 h 816"/>
              <a:gd name="T2" fmla="*/ 139 w 208"/>
              <a:gd name="T3" fmla="*/ 22 h 816"/>
              <a:gd name="T4" fmla="*/ 131 w 208"/>
              <a:gd name="T5" fmla="*/ 22 h 816"/>
              <a:gd name="T6" fmla="*/ 124 w 208"/>
              <a:gd name="T7" fmla="*/ 341 h 816"/>
              <a:gd name="T8" fmla="*/ 95 w 208"/>
              <a:gd name="T9" fmla="*/ 521 h 816"/>
              <a:gd name="T10" fmla="*/ 83 w 208"/>
              <a:gd name="T11" fmla="*/ 561 h 816"/>
              <a:gd name="T12" fmla="*/ 53 w 208"/>
              <a:gd name="T13" fmla="*/ 649 h 816"/>
              <a:gd name="T14" fmla="*/ 7 w 208"/>
              <a:gd name="T15" fmla="*/ 793 h 816"/>
              <a:gd name="T16" fmla="*/ 3 w 208"/>
              <a:gd name="T17" fmla="*/ 804 h 816"/>
              <a:gd name="T18" fmla="*/ 38 w 208"/>
              <a:gd name="T19" fmla="*/ 816 h 816"/>
              <a:gd name="T20" fmla="*/ 126 w 208"/>
              <a:gd name="T21" fmla="*/ 816 h 816"/>
              <a:gd name="T22" fmla="*/ 172 w 208"/>
              <a:gd name="T23" fmla="*/ 776 h 816"/>
              <a:gd name="T24" fmla="*/ 197 w 208"/>
              <a:gd name="T25" fmla="*/ 579 h 816"/>
              <a:gd name="T26" fmla="*/ 196 w 208"/>
              <a:gd name="T27" fmla="*/ 357 h 816"/>
              <a:gd name="T28" fmla="*/ 152 w 208"/>
              <a:gd name="T29" fmla="*/ 101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8" h="816">
                <a:moveTo>
                  <a:pt x="152" y="101"/>
                </a:moveTo>
                <a:cubicBezTo>
                  <a:pt x="147" y="75"/>
                  <a:pt x="143" y="49"/>
                  <a:pt x="139" y="22"/>
                </a:cubicBezTo>
                <a:cubicBezTo>
                  <a:pt x="136" y="0"/>
                  <a:pt x="132" y="0"/>
                  <a:pt x="131" y="22"/>
                </a:cubicBezTo>
                <a:cubicBezTo>
                  <a:pt x="127" y="133"/>
                  <a:pt x="131" y="238"/>
                  <a:pt x="124" y="341"/>
                </a:cubicBezTo>
                <a:cubicBezTo>
                  <a:pt x="120" y="402"/>
                  <a:pt x="112" y="461"/>
                  <a:pt x="95" y="521"/>
                </a:cubicBezTo>
                <a:cubicBezTo>
                  <a:pt x="92" y="534"/>
                  <a:pt x="88" y="548"/>
                  <a:pt x="83" y="561"/>
                </a:cubicBezTo>
                <a:cubicBezTo>
                  <a:pt x="72" y="590"/>
                  <a:pt x="63" y="620"/>
                  <a:pt x="53" y="649"/>
                </a:cubicBezTo>
                <a:cubicBezTo>
                  <a:pt x="38" y="697"/>
                  <a:pt x="23" y="746"/>
                  <a:pt x="7" y="793"/>
                </a:cubicBezTo>
                <a:cubicBezTo>
                  <a:pt x="5" y="797"/>
                  <a:pt x="4" y="800"/>
                  <a:pt x="3" y="804"/>
                </a:cubicBezTo>
                <a:cubicBezTo>
                  <a:pt x="0" y="811"/>
                  <a:pt x="16" y="816"/>
                  <a:pt x="38" y="816"/>
                </a:cubicBezTo>
                <a:cubicBezTo>
                  <a:pt x="126" y="816"/>
                  <a:pt x="126" y="816"/>
                  <a:pt x="126" y="816"/>
                </a:cubicBezTo>
                <a:cubicBezTo>
                  <a:pt x="148" y="816"/>
                  <a:pt x="169" y="798"/>
                  <a:pt x="172" y="776"/>
                </a:cubicBezTo>
                <a:cubicBezTo>
                  <a:pt x="182" y="710"/>
                  <a:pt x="189" y="644"/>
                  <a:pt x="197" y="579"/>
                </a:cubicBezTo>
                <a:cubicBezTo>
                  <a:pt x="208" y="504"/>
                  <a:pt x="205" y="430"/>
                  <a:pt x="196" y="357"/>
                </a:cubicBezTo>
                <a:cubicBezTo>
                  <a:pt x="186" y="272"/>
                  <a:pt x="168" y="188"/>
                  <a:pt x="152" y="10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7" name="Freeform 919"/>
          <p:cNvSpPr>
            <a:spLocks/>
          </p:cNvSpPr>
          <p:nvPr/>
        </p:nvSpPr>
        <p:spPr bwMode="auto">
          <a:xfrm>
            <a:off x="7842852" y="4646781"/>
            <a:ext cx="150019" cy="615554"/>
          </a:xfrm>
          <a:custGeom>
            <a:avLst/>
            <a:gdLst>
              <a:gd name="T0" fmla="*/ 100 w 211"/>
              <a:gd name="T1" fmla="*/ 491 h 863"/>
              <a:gd name="T2" fmla="*/ 42 w 211"/>
              <a:gd name="T3" fmla="*/ 191 h 863"/>
              <a:gd name="T4" fmla="*/ 24 w 211"/>
              <a:gd name="T5" fmla="*/ 22 h 863"/>
              <a:gd name="T6" fmla="*/ 17 w 211"/>
              <a:gd name="T7" fmla="*/ 22 h 863"/>
              <a:gd name="T8" fmla="*/ 10 w 211"/>
              <a:gd name="T9" fmla="*/ 89 h 863"/>
              <a:gd name="T10" fmla="*/ 1 w 211"/>
              <a:gd name="T11" fmla="*/ 351 h 863"/>
              <a:gd name="T12" fmla="*/ 4 w 211"/>
              <a:gd name="T13" fmla="*/ 465 h 863"/>
              <a:gd name="T14" fmla="*/ 10 w 211"/>
              <a:gd name="T15" fmla="*/ 607 h 863"/>
              <a:gd name="T16" fmla="*/ 41 w 211"/>
              <a:gd name="T17" fmla="*/ 823 h 863"/>
              <a:gd name="T18" fmla="*/ 88 w 211"/>
              <a:gd name="T19" fmla="*/ 863 h 863"/>
              <a:gd name="T20" fmla="*/ 178 w 211"/>
              <a:gd name="T21" fmla="*/ 863 h 863"/>
              <a:gd name="T22" fmla="*/ 203 w 211"/>
              <a:gd name="T23" fmla="*/ 825 h 863"/>
              <a:gd name="T24" fmla="*/ 127 w 211"/>
              <a:gd name="T25" fmla="*/ 606 h 863"/>
              <a:gd name="T26" fmla="*/ 100 w 211"/>
              <a:gd name="T27" fmla="*/ 491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1" h="863">
                <a:moveTo>
                  <a:pt x="100" y="491"/>
                </a:moveTo>
                <a:cubicBezTo>
                  <a:pt x="78" y="392"/>
                  <a:pt x="57" y="292"/>
                  <a:pt x="42" y="191"/>
                </a:cubicBezTo>
                <a:cubicBezTo>
                  <a:pt x="34" y="135"/>
                  <a:pt x="28" y="79"/>
                  <a:pt x="24" y="22"/>
                </a:cubicBezTo>
                <a:cubicBezTo>
                  <a:pt x="23" y="0"/>
                  <a:pt x="19" y="0"/>
                  <a:pt x="17" y="22"/>
                </a:cubicBezTo>
                <a:cubicBezTo>
                  <a:pt x="14" y="44"/>
                  <a:pt x="12" y="67"/>
                  <a:pt x="10" y="89"/>
                </a:cubicBezTo>
                <a:cubicBezTo>
                  <a:pt x="2" y="177"/>
                  <a:pt x="0" y="264"/>
                  <a:pt x="1" y="351"/>
                </a:cubicBezTo>
                <a:cubicBezTo>
                  <a:pt x="2" y="389"/>
                  <a:pt x="3" y="427"/>
                  <a:pt x="4" y="465"/>
                </a:cubicBezTo>
                <a:cubicBezTo>
                  <a:pt x="5" y="512"/>
                  <a:pt x="8" y="560"/>
                  <a:pt x="10" y="607"/>
                </a:cubicBezTo>
                <a:cubicBezTo>
                  <a:pt x="18" y="684"/>
                  <a:pt x="28" y="754"/>
                  <a:pt x="41" y="823"/>
                </a:cubicBezTo>
                <a:cubicBezTo>
                  <a:pt x="45" y="845"/>
                  <a:pt x="66" y="863"/>
                  <a:pt x="88" y="863"/>
                </a:cubicBezTo>
                <a:cubicBezTo>
                  <a:pt x="178" y="863"/>
                  <a:pt x="178" y="863"/>
                  <a:pt x="178" y="863"/>
                </a:cubicBezTo>
                <a:cubicBezTo>
                  <a:pt x="200" y="863"/>
                  <a:pt x="211" y="846"/>
                  <a:pt x="203" y="825"/>
                </a:cubicBezTo>
                <a:cubicBezTo>
                  <a:pt x="175" y="752"/>
                  <a:pt x="150" y="679"/>
                  <a:pt x="127" y="606"/>
                </a:cubicBezTo>
                <a:cubicBezTo>
                  <a:pt x="118" y="567"/>
                  <a:pt x="109" y="529"/>
                  <a:pt x="100" y="49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8" name="Freeform 920"/>
          <p:cNvSpPr>
            <a:spLocks/>
          </p:cNvSpPr>
          <p:nvPr/>
        </p:nvSpPr>
        <p:spPr bwMode="auto">
          <a:xfrm>
            <a:off x="8812021" y="4502716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29" name="Freeform 921"/>
          <p:cNvSpPr>
            <a:spLocks/>
          </p:cNvSpPr>
          <p:nvPr/>
        </p:nvSpPr>
        <p:spPr bwMode="auto">
          <a:xfrm>
            <a:off x="5853318" y="4506288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0" name="Freeform 851"/>
          <p:cNvSpPr>
            <a:spLocks/>
          </p:cNvSpPr>
          <p:nvPr/>
        </p:nvSpPr>
        <p:spPr bwMode="auto">
          <a:xfrm>
            <a:off x="5021786" y="4812279"/>
            <a:ext cx="72629" cy="450056"/>
          </a:xfrm>
          <a:custGeom>
            <a:avLst/>
            <a:gdLst>
              <a:gd name="T0" fmla="*/ 94 w 102"/>
              <a:gd name="T1" fmla="*/ 21 h 630"/>
              <a:gd name="T2" fmla="*/ 38 w 102"/>
              <a:gd name="T3" fmla="*/ 324 h 630"/>
              <a:gd name="T4" fmla="*/ 3 w 102"/>
              <a:gd name="T5" fmla="*/ 590 h 630"/>
              <a:gd name="T6" fmla="*/ 30 w 102"/>
              <a:gd name="T7" fmla="*/ 630 h 630"/>
              <a:gd name="T8" fmla="*/ 69 w 102"/>
              <a:gd name="T9" fmla="*/ 590 h 630"/>
              <a:gd name="T10" fmla="*/ 87 w 102"/>
              <a:gd name="T11" fmla="*/ 376 h 630"/>
              <a:gd name="T12" fmla="*/ 101 w 102"/>
              <a:gd name="T13" fmla="*/ 22 h 630"/>
              <a:gd name="T14" fmla="*/ 94 w 102"/>
              <a:gd name="T15" fmla="*/ 21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630">
                <a:moveTo>
                  <a:pt x="94" y="21"/>
                </a:moveTo>
                <a:cubicBezTo>
                  <a:pt x="72" y="121"/>
                  <a:pt x="52" y="222"/>
                  <a:pt x="38" y="324"/>
                </a:cubicBezTo>
                <a:cubicBezTo>
                  <a:pt x="27" y="413"/>
                  <a:pt x="15" y="502"/>
                  <a:pt x="3" y="590"/>
                </a:cubicBezTo>
                <a:cubicBezTo>
                  <a:pt x="0" y="612"/>
                  <a:pt x="12" y="630"/>
                  <a:pt x="30" y="630"/>
                </a:cubicBezTo>
                <a:cubicBezTo>
                  <a:pt x="49" y="630"/>
                  <a:pt x="66" y="612"/>
                  <a:pt x="69" y="590"/>
                </a:cubicBezTo>
                <a:cubicBezTo>
                  <a:pt x="80" y="519"/>
                  <a:pt x="86" y="448"/>
                  <a:pt x="87" y="376"/>
                </a:cubicBezTo>
                <a:cubicBezTo>
                  <a:pt x="90" y="257"/>
                  <a:pt x="96" y="139"/>
                  <a:pt x="101" y="22"/>
                </a:cubicBezTo>
                <a:cubicBezTo>
                  <a:pt x="102" y="0"/>
                  <a:pt x="98" y="0"/>
                  <a:pt x="94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1" name="Freeform 852"/>
          <p:cNvSpPr>
            <a:spLocks/>
          </p:cNvSpPr>
          <p:nvPr/>
        </p:nvSpPr>
        <p:spPr bwMode="auto">
          <a:xfrm>
            <a:off x="5111083" y="4489618"/>
            <a:ext cx="51197" cy="396479"/>
          </a:xfrm>
          <a:custGeom>
            <a:avLst/>
            <a:gdLst>
              <a:gd name="T0" fmla="*/ 68 w 72"/>
              <a:gd name="T1" fmla="*/ 22 h 554"/>
              <a:gd name="T2" fmla="*/ 63 w 72"/>
              <a:gd name="T3" fmla="*/ 21 h 554"/>
              <a:gd name="T4" fmla="*/ 6 w 72"/>
              <a:gd name="T5" fmla="*/ 317 h 554"/>
              <a:gd name="T6" fmla="*/ 4 w 72"/>
              <a:gd name="T7" fmla="*/ 395 h 554"/>
              <a:gd name="T8" fmla="*/ 29 w 72"/>
              <a:gd name="T9" fmla="*/ 532 h 554"/>
              <a:gd name="T10" fmla="*/ 38 w 72"/>
              <a:gd name="T11" fmla="*/ 532 h 554"/>
              <a:gd name="T12" fmla="*/ 47 w 72"/>
              <a:gd name="T13" fmla="*/ 390 h 554"/>
              <a:gd name="T14" fmla="*/ 68 w 72"/>
              <a:gd name="T15" fmla="*/ 22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554">
                <a:moveTo>
                  <a:pt x="68" y="22"/>
                </a:moveTo>
                <a:cubicBezTo>
                  <a:pt x="72" y="1"/>
                  <a:pt x="70" y="0"/>
                  <a:pt x="63" y="21"/>
                </a:cubicBezTo>
                <a:cubicBezTo>
                  <a:pt x="28" y="130"/>
                  <a:pt x="24" y="223"/>
                  <a:pt x="6" y="317"/>
                </a:cubicBezTo>
                <a:cubicBezTo>
                  <a:pt x="1" y="338"/>
                  <a:pt x="0" y="373"/>
                  <a:pt x="4" y="395"/>
                </a:cubicBezTo>
                <a:cubicBezTo>
                  <a:pt x="29" y="532"/>
                  <a:pt x="29" y="532"/>
                  <a:pt x="29" y="532"/>
                </a:cubicBezTo>
                <a:cubicBezTo>
                  <a:pt x="33" y="554"/>
                  <a:pt x="37" y="554"/>
                  <a:pt x="38" y="532"/>
                </a:cubicBezTo>
                <a:cubicBezTo>
                  <a:pt x="41" y="484"/>
                  <a:pt x="44" y="437"/>
                  <a:pt x="47" y="390"/>
                </a:cubicBezTo>
                <a:cubicBezTo>
                  <a:pt x="65" y="269"/>
                  <a:pt x="42" y="158"/>
                  <a:pt x="68" y="22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2" name="Freeform 853"/>
          <p:cNvSpPr>
            <a:spLocks/>
          </p:cNvSpPr>
          <p:nvPr/>
        </p:nvSpPr>
        <p:spPr bwMode="auto">
          <a:xfrm>
            <a:off x="5430171" y="4853950"/>
            <a:ext cx="27385" cy="226219"/>
          </a:xfrm>
          <a:custGeom>
            <a:avLst/>
            <a:gdLst>
              <a:gd name="T0" fmla="*/ 27 w 39"/>
              <a:gd name="T1" fmla="*/ 36 h 318"/>
              <a:gd name="T2" fmla="*/ 14 w 39"/>
              <a:gd name="T3" fmla="*/ 97 h 318"/>
              <a:gd name="T4" fmla="*/ 4 w 39"/>
              <a:gd name="T5" fmla="*/ 296 h 318"/>
              <a:gd name="T6" fmla="*/ 14 w 39"/>
              <a:gd name="T7" fmla="*/ 296 h 318"/>
              <a:gd name="T8" fmla="*/ 24 w 39"/>
              <a:gd name="T9" fmla="*/ 207 h 318"/>
              <a:gd name="T10" fmla="*/ 37 w 39"/>
              <a:gd name="T11" fmla="*/ 42 h 318"/>
              <a:gd name="T12" fmla="*/ 39 w 39"/>
              <a:gd name="T13" fmla="*/ 1 h 318"/>
              <a:gd name="T14" fmla="*/ 37 w 39"/>
              <a:gd name="T15" fmla="*/ 6 h 318"/>
              <a:gd name="T16" fmla="*/ 27 w 39"/>
              <a:gd name="T17" fmla="*/ 36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318">
                <a:moveTo>
                  <a:pt x="27" y="36"/>
                </a:moveTo>
                <a:cubicBezTo>
                  <a:pt x="23" y="48"/>
                  <a:pt x="17" y="75"/>
                  <a:pt x="14" y="97"/>
                </a:cubicBezTo>
                <a:cubicBezTo>
                  <a:pt x="6" y="163"/>
                  <a:pt x="0" y="230"/>
                  <a:pt x="4" y="296"/>
                </a:cubicBezTo>
                <a:cubicBezTo>
                  <a:pt x="6" y="318"/>
                  <a:pt x="11" y="318"/>
                  <a:pt x="14" y="296"/>
                </a:cubicBezTo>
                <a:cubicBezTo>
                  <a:pt x="18" y="266"/>
                  <a:pt x="21" y="237"/>
                  <a:pt x="24" y="207"/>
                </a:cubicBezTo>
                <a:cubicBezTo>
                  <a:pt x="29" y="152"/>
                  <a:pt x="33" y="97"/>
                  <a:pt x="37" y="42"/>
                </a:cubicBezTo>
                <a:cubicBezTo>
                  <a:pt x="38" y="20"/>
                  <a:pt x="39" y="2"/>
                  <a:pt x="39" y="1"/>
                </a:cubicBezTo>
                <a:cubicBezTo>
                  <a:pt x="39" y="0"/>
                  <a:pt x="38" y="3"/>
                  <a:pt x="37" y="6"/>
                </a:cubicBezTo>
                <a:cubicBezTo>
                  <a:pt x="35" y="10"/>
                  <a:pt x="31" y="23"/>
                  <a:pt x="27" y="36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3" name="Freeform 854"/>
          <p:cNvSpPr>
            <a:spLocks/>
          </p:cNvSpPr>
          <p:nvPr/>
        </p:nvSpPr>
        <p:spPr bwMode="auto">
          <a:xfrm>
            <a:off x="5487321" y="4643210"/>
            <a:ext cx="70247" cy="211931"/>
          </a:xfrm>
          <a:custGeom>
            <a:avLst/>
            <a:gdLst>
              <a:gd name="T0" fmla="*/ 87 w 99"/>
              <a:gd name="T1" fmla="*/ 21 h 297"/>
              <a:gd name="T2" fmla="*/ 43 w 99"/>
              <a:gd name="T3" fmla="*/ 113 h 297"/>
              <a:gd name="T4" fmla="*/ 3 w 99"/>
              <a:gd name="T5" fmla="*/ 278 h 297"/>
              <a:gd name="T6" fmla="*/ 46 w 99"/>
              <a:gd name="T7" fmla="*/ 181 h 297"/>
              <a:gd name="T8" fmla="*/ 96 w 99"/>
              <a:gd name="T9" fmla="*/ 22 h 297"/>
              <a:gd name="T10" fmla="*/ 87 w 99"/>
              <a:gd name="T11" fmla="*/ 21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9" h="297">
                <a:moveTo>
                  <a:pt x="87" y="21"/>
                </a:moveTo>
                <a:cubicBezTo>
                  <a:pt x="78" y="48"/>
                  <a:pt x="61" y="80"/>
                  <a:pt x="43" y="113"/>
                </a:cubicBezTo>
                <a:cubicBezTo>
                  <a:pt x="33" y="133"/>
                  <a:pt x="0" y="259"/>
                  <a:pt x="3" y="278"/>
                </a:cubicBezTo>
                <a:cubicBezTo>
                  <a:pt x="5" y="297"/>
                  <a:pt x="38" y="202"/>
                  <a:pt x="46" y="181"/>
                </a:cubicBezTo>
                <a:cubicBezTo>
                  <a:pt x="67" y="123"/>
                  <a:pt x="90" y="67"/>
                  <a:pt x="96" y="22"/>
                </a:cubicBezTo>
                <a:cubicBezTo>
                  <a:pt x="99" y="0"/>
                  <a:pt x="94" y="0"/>
                  <a:pt x="87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4" name="Freeform 865"/>
          <p:cNvSpPr>
            <a:spLocks/>
          </p:cNvSpPr>
          <p:nvPr/>
        </p:nvSpPr>
        <p:spPr bwMode="auto">
          <a:xfrm>
            <a:off x="4876530" y="4934913"/>
            <a:ext cx="17860" cy="103585"/>
          </a:xfrm>
          <a:custGeom>
            <a:avLst/>
            <a:gdLst>
              <a:gd name="T0" fmla="*/ 7 w 25"/>
              <a:gd name="T1" fmla="*/ 124 h 145"/>
              <a:gd name="T2" fmla="*/ 23 w 25"/>
              <a:gd name="T3" fmla="*/ 22 h 145"/>
              <a:gd name="T4" fmla="*/ 20 w 25"/>
              <a:gd name="T5" fmla="*/ 22 h 145"/>
              <a:gd name="T6" fmla="*/ 4 w 25"/>
              <a:gd name="T7" fmla="*/ 123 h 145"/>
              <a:gd name="T8" fmla="*/ 7 w 25"/>
              <a:gd name="T9" fmla="*/ 12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45">
                <a:moveTo>
                  <a:pt x="7" y="124"/>
                </a:moveTo>
                <a:cubicBezTo>
                  <a:pt x="14" y="90"/>
                  <a:pt x="19" y="57"/>
                  <a:pt x="23" y="22"/>
                </a:cubicBezTo>
                <a:cubicBezTo>
                  <a:pt x="25" y="1"/>
                  <a:pt x="23" y="0"/>
                  <a:pt x="20" y="22"/>
                </a:cubicBezTo>
                <a:cubicBezTo>
                  <a:pt x="15" y="56"/>
                  <a:pt x="9" y="89"/>
                  <a:pt x="4" y="123"/>
                </a:cubicBezTo>
                <a:cubicBezTo>
                  <a:pt x="0" y="145"/>
                  <a:pt x="2" y="145"/>
                  <a:pt x="7" y="124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5" name="Freeform 866"/>
          <p:cNvSpPr>
            <a:spLocks/>
          </p:cNvSpPr>
          <p:nvPr/>
        </p:nvSpPr>
        <p:spPr bwMode="auto">
          <a:xfrm>
            <a:off x="4915821" y="4642018"/>
            <a:ext cx="30956" cy="291704"/>
          </a:xfrm>
          <a:custGeom>
            <a:avLst/>
            <a:gdLst>
              <a:gd name="T0" fmla="*/ 34 w 42"/>
              <a:gd name="T1" fmla="*/ 226 h 410"/>
              <a:gd name="T2" fmla="*/ 32 w 42"/>
              <a:gd name="T3" fmla="*/ 147 h 410"/>
              <a:gd name="T4" fmla="*/ 12 w 42"/>
              <a:gd name="T5" fmla="*/ 21 h 410"/>
              <a:gd name="T6" fmla="*/ 4 w 42"/>
              <a:gd name="T7" fmla="*/ 22 h 410"/>
              <a:gd name="T8" fmla="*/ 1 w 42"/>
              <a:gd name="T9" fmla="*/ 116 h 410"/>
              <a:gd name="T10" fmla="*/ 6 w 42"/>
              <a:gd name="T11" fmla="*/ 195 h 410"/>
              <a:gd name="T12" fmla="*/ 37 w 42"/>
              <a:gd name="T13" fmla="*/ 371 h 410"/>
              <a:gd name="T14" fmla="*/ 42 w 42"/>
              <a:gd name="T15" fmla="*/ 408 h 410"/>
              <a:gd name="T16" fmla="*/ 42 w 42"/>
              <a:gd name="T17" fmla="*/ 405 h 410"/>
              <a:gd name="T18" fmla="*/ 34 w 42"/>
              <a:gd name="T19" fmla="*/ 226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" h="410">
                <a:moveTo>
                  <a:pt x="34" y="226"/>
                </a:moveTo>
                <a:cubicBezTo>
                  <a:pt x="35" y="204"/>
                  <a:pt x="35" y="169"/>
                  <a:pt x="32" y="147"/>
                </a:cubicBezTo>
                <a:cubicBezTo>
                  <a:pt x="27" y="105"/>
                  <a:pt x="20" y="63"/>
                  <a:pt x="12" y="21"/>
                </a:cubicBezTo>
                <a:cubicBezTo>
                  <a:pt x="8" y="0"/>
                  <a:pt x="5" y="0"/>
                  <a:pt x="4" y="22"/>
                </a:cubicBezTo>
                <a:cubicBezTo>
                  <a:pt x="4" y="53"/>
                  <a:pt x="3" y="84"/>
                  <a:pt x="1" y="116"/>
                </a:cubicBezTo>
                <a:cubicBezTo>
                  <a:pt x="0" y="138"/>
                  <a:pt x="1" y="173"/>
                  <a:pt x="6" y="195"/>
                </a:cubicBezTo>
                <a:cubicBezTo>
                  <a:pt x="17" y="254"/>
                  <a:pt x="28" y="313"/>
                  <a:pt x="37" y="371"/>
                </a:cubicBezTo>
                <a:cubicBezTo>
                  <a:pt x="40" y="393"/>
                  <a:pt x="42" y="410"/>
                  <a:pt x="42" y="408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0" y="350"/>
                  <a:pt x="32" y="290"/>
                  <a:pt x="34" y="226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6" name="Freeform 867"/>
          <p:cNvSpPr>
            <a:spLocks/>
          </p:cNvSpPr>
          <p:nvPr/>
        </p:nvSpPr>
        <p:spPr bwMode="auto">
          <a:xfrm>
            <a:off x="5139658" y="4574153"/>
            <a:ext cx="84535" cy="490538"/>
          </a:xfrm>
          <a:custGeom>
            <a:avLst/>
            <a:gdLst>
              <a:gd name="T0" fmla="*/ 53 w 118"/>
              <a:gd name="T1" fmla="*/ 648 h 688"/>
              <a:gd name="T2" fmla="*/ 72 w 118"/>
              <a:gd name="T3" fmla="*/ 572 h 688"/>
              <a:gd name="T4" fmla="*/ 115 w 118"/>
              <a:gd name="T5" fmla="*/ 23 h 688"/>
              <a:gd name="T6" fmla="*/ 109 w 118"/>
              <a:gd name="T7" fmla="*/ 22 h 688"/>
              <a:gd name="T8" fmla="*/ 6 w 118"/>
              <a:gd name="T9" fmla="*/ 428 h 688"/>
              <a:gd name="T10" fmla="*/ 4 w 118"/>
              <a:gd name="T11" fmla="*/ 507 h 688"/>
              <a:gd name="T12" fmla="*/ 28 w 118"/>
              <a:gd name="T13" fmla="*/ 649 h 688"/>
              <a:gd name="T14" fmla="*/ 35 w 118"/>
              <a:gd name="T15" fmla="*/ 687 h 688"/>
              <a:gd name="T16" fmla="*/ 36 w 118"/>
              <a:gd name="T17" fmla="*/ 685 h 688"/>
              <a:gd name="T18" fmla="*/ 53 w 118"/>
              <a:gd name="T19" fmla="*/ 648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8" h="688">
                <a:moveTo>
                  <a:pt x="53" y="648"/>
                </a:moveTo>
                <a:cubicBezTo>
                  <a:pt x="62" y="628"/>
                  <a:pt x="71" y="594"/>
                  <a:pt x="72" y="572"/>
                </a:cubicBezTo>
                <a:cubicBezTo>
                  <a:pt x="79" y="390"/>
                  <a:pt x="92" y="205"/>
                  <a:pt x="115" y="23"/>
                </a:cubicBezTo>
                <a:cubicBezTo>
                  <a:pt x="118" y="1"/>
                  <a:pt x="115" y="0"/>
                  <a:pt x="109" y="22"/>
                </a:cubicBezTo>
                <a:cubicBezTo>
                  <a:pt x="69" y="154"/>
                  <a:pt x="35" y="292"/>
                  <a:pt x="6" y="428"/>
                </a:cubicBezTo>
                <a:cubicBezTo>
                  <a:pt x="1" y="450"/>
                  <a:pt x="0" y="485"/>
                  <a:pt x="4" y="507"/>
                </a:cubicBezTo>
                <a:cubicBezTo>
                  <a:pt x="12" y="554"/>
                  <a:pt x="21" y="601"/>
                  <a:pt x="28" y="649"/>
                </a:cubicBezTo>
                <a:cubicBezTo>
                  <a:pt x="32" y="671"/>
                  <a:pt x="35" y="688"/>
                  <a:pt x="35" y="687"/>
                </a:cubicBezTo>
                <a:cubicBezTo>
                  <a:pt x="36" y="685"/>
                  <a:pt x="36" y="685"/>
                  <a:pt x="36" y="685"/>
                </a:cubicBezTo>
                <a:cubicBezTo>
                  <a:pt x="41" y="673"/>
                  <a:pt x="47" y="660"/>
                  <a:pt x="53" y="648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7" name="Freeform 868"/>
          <p:cNvSpPr>
            <a:spLocks/>
          </p:cNvSpPr>
          <p:nvPr/>
        </p:nvSpPr>
        <p:spPr bwMode="auto">
          <a:xfrm>
            <a:off x="5563521" y="4638448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8" name="Freeform 878"/>
          <p:cNvSpPr>
            <a:spLocks/>
          </p:cNvSpPr>
          <p:nvPr/>
        </p:nvSpPr>
        <p:spPr bwMode="auto">
          <a:xfrm>
            <a:off x="4926536" y="4714647"/>
            <a:ext cx="80963" cy="547688"/>
          </a:xfrm>
          <a:custGeom>
            <a:avLst/>
            <a:gdLst>
              <a:gd name="T0" fmla="*/ 86 w 113"/>
              <a:gd name="T1" fmla="*/ 303 h 768"/>
              <a:gd name="T2" fmla="*/ 39 w 113"/>
              <a:gd name="T3" fmla="*/ 22 h 768"/>
              <a:gd name="T4" fmla="*/ 33 w 113"/>
              <a:gd name="T5" fmla="*/ 21 h 768"/>
              <a:gd name="T6" fmla="*/ 22 w 113"/>
              <a:gd name="T7" fmla="*/ 85 h 768"/>
              <a:gd name="T8" fmla="*/ 27 w 113"/>
              <a:gd name="T9" fmla="*/ 303 h 768"/>
              <a:gd name="T10" fmla="*/ 27 w 113"/>
              <a:gd name="T11" fmla="*/ 306 h 768"/>
              <a:gd name="T12" fmla="*/ 31 w 113"/>
              <a:gd name="T13" fmla="*/ 349 h 768"/>
              <a:gd name="T14" fmla="*/ 28 w 113"/>
              <a:gd name="T15" fmla="*/ 531 h 768"/>
              <a:gd name="T16" fmla="*/ 3 w 113"/>
              <a:gd name="T17" fmla="*/ 728 h 768"/>
              <a:gd name="T18" fmla="*/ 37 w 113"/>
              <a:gd name="T19" fmla="*/ 768 h 768"/>
              <a:gd name="T20" fmla="*/ 72 w 113"/>
              <a:gd name="T21" fmla="*/ 768 h 768"/>
              <a:gd name="T22" fmla="*/ 113 w 113"/>
              <a:gd name="T23" fmla="*/ 728 h 768"/>
              <a:gd name="T24" fmla="*/ 111 w 113"/>
              <a:gd name="T25" fmla="*/ 597 h 768"/>
              <a:gd name="T26" fmla="*/ 86 w 113"/>
              <a:gd name="T27" fmla="*/ 30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3" h="768">
                <a:moveTo>
                  <a:pt x="86" y="303"/>
                </a:moveTo>
                <a:cubicBezTo>
                  <a:pt x="66" y="217"/>
                  <a:pt x="31" y="129"/>
                  <a:pt x="39" y="22"/>
                </a:cubicBezTo>
                <a:cubicBezTo>
                  <a:pt x="41" y="0"/>
                  <a:pt x="38" y="0"/>
                  <a:pt x="33" y="21"/>
                </a:cubicBezTo>
                <a:cubicBezTo>
                  <a:pt x="28" y="43"/>
                  <a:pt x="24" y="64"/>
                  <a:pt x="22" y="85"/>
                </a:cubicBezTo>
                <a:cubicBezTo>
                  <a:pt x="14" y="164"/>
                  <a:pt x="25" y="236"/>
                  <a:pt x="27" y="303"/>
                </a:cubicBezTo>
                <a:cubicBezTo>
                  <a:pt x="27" y="303"/>
                  <a:pt x="27" y="304"/>
                  <a:pt x="27" y="306"/>
                </a:cubicBezTo>
                <a:cubicBezTo>
                  <a:pt x="27" y="308"/>
                  <a:pt x="30" y="327"/>
                  <a:pt x="31" y="349"/>
                </a:cubicBezTo>
                <a:cubicBezTo>
                  <a:pt x="37" y="409"/>
                  <a:pt x="37" y="470"/>
                  <a:pt x="28" y="531"/>
                </a:cubicBezTo>
                <a:cubicBezTo>
                  <a:pt x="20" y="596"/>
                  <a:pt x="13" y="662"/>
                  <a:pt x="3" y="728"/>
                </a:cubicBezTo>
                <a:cubicBezTo>
                  <a:pt x="0" y="750"/>
                  <a:pt x="15" y="768"/>
                  <a:pt x="37" y="768"/>
                </a:cubicBezTo>
                <a:cubicBezTo>
                  <a:pt x="72" y="768"/>
                  <a:pt x="72" y="768"/>
                  <a:pt x="72" y="768"/>
                </a:cubicBezTo>
                <a:cubicBezTo>
                  <a:pt x="94" y="768"/>
                  <a:pt x="112" y="750"/>
                  <a:pt x="113" y="728"/>
                </a:cubicBezTo>
                <a:cubicBezTo>
                  <a:pt x="113" y="684"/>
                  <a:pt x="113" y="641"/>
                  <a:pt x="111" y="597"/>
                </a:cubicBezTo>
                <a:cubicBezTo>
                  <a:pt x="112" y="497"/>
                  <a:pt x="110" y="397"/>
                  <a:pt x="86" y="30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39" name="Freeform 879"/>
          <p:cNvSpPr>
            <a:spLocks/>
          </p:cNvSpPr>
          <p:nvPr/>
        </p:nvSpPr>
        <p:spPr bwMode="auto">
          <a:xfrm>
            <a:off x="5244433" y="4536054"/>
            <a:ext cx="53579" cy="413147"/>
          </a:xfrm>
          <a:custGeom>
            <a:avLst/>
            <a:gdLst>
              <a:gd name="T0" fmla="*/ 58 w 74"/>
              <a:gd name="T1" fmla="*/ 190 h 578"/>
              <a:gd name="T2" fmla="*/ 57 w 74"/>
              <a:gd name="T3" fmla="*/ 22 h 578"/>
              <a:gd name="T4" fmla="*/ 53 w 74"/>
              <a:gd name="T5" fmla="*/ 21 h 578"/>
              <a:gd name="T6" fmla="*/ 29 w 74"/>
              <a:gd name="T7" fmla="*/ 188 h 578"/>
              <a:gd name="T8" fmla="*/ 15 w 74"/>
              <a:gd name="T9" fmla="*/ 372 h 578"/>
              <a:gd name="T10" fmla="*/ 2 w 74"/>
              <a:gd name="T11" fmla="*/ 556 h 578"/>
              <a:gd name="T12" fmla="*/ 20 w 74"/>
              <a:gd name="T13" fmla="*/ 483 h 578"/>
              <a:gd name="T14" fmla="*/ 54 w 74"/>
              <a:gd name="T15" fmla="*/ 420 h 578"/>
              <a:gd name="T16" fmla="*/ 73 w 74"/>
              <a:gd name="T17" fmla="*/ 380 h 578"/>
              <a:gd name="T18" fmla="*/ 73 w 74"/>
              <a:gd name="T19" fmla="*/ 375 h 578"/>
              <a:gd name="T20" fmla="*/ 58 w 74"/>
              <a:gd name="T21" fmla="*/ 19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" h="578">
                <a:moveTo>
                  <a:pt x="58" y="190"/>
                </a:moveTo>
                <a:cubicBezTo>
                  <a:pt x="52" y="136"/>
                  <a:pt x="46" y="91"/>
                  <a:pt x="57" y="22"/>
                </a:cubicBezTo>
                <a:cubicBezTo>
                  <a:pt x="61" y="1"/>
                  <a:pt x="59" y="0"/>
                  <a:pt x="53" y="21"/>
                </a:cubicBezTo>
                <a:cubicBezTo>
                  <a:pt x="34" y="90"/>
                  <a:pt x="31" y="135"/>
                  <a:pt x="29" y="188"/>
                </a:cubicBezTo>
                <a:cubicBezTo>
                  <a:pt x="15" y="372"/>
                  <a:pt x="15" y="372"/>
                  <a:pt x="15" y="372"/>
                </a:cubicBezTo>
                <a:cubicBezTo>
                  <a:pt x="11" y="405"/>
                  <a:pt x="5" y="519"/>
                  <a:pt x="2" y="556"/>
                </a:cubicBezTo>
                <a:cubicBezTo>
                  <a:pt x="0" y="578"/>
                  <a:pt x="9" y="502"/>
                  <a:pt x="20" y="483"/>
                </a:cubicBezTo>
                <a:cubicBezTo>
                  <a:pt x="54" y="420"/>
                  <a:pt x="54" y="420"/>
                  <a:pt x="54" y="420"/>
                </a:cubicBezTo>
                <a:cubicBezTo>
                  <a:pt x="65" y="401"/>
                  <a:pt x="74" y="383"/>
                  <a:pt x="73" y="380"/>
                </a:cubicBezTo>
                <a:cubicBezTo>
                  <a:pt x="73" y="375"/>
                  <a:pt x="73" y="375"/>
                  <a:pt x="73" y="375"/>
                </a:cubicBezTo>
                <a:lnTo>
                  <a:pt x="58" y="190"/>
                </a:ln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0" name="Freeform 880"/>
          <p:cNvSpPr>
            <a:spLocks/>
          </p:cNvSpPr>
          <p:nvPr/>
        </p:nvSpPr>
        <p:spPr bwMode="auto">
          <a:xfrm>
            <a:off x="5234908" y="4878954"/>
            <a:ext cx="116681" cy="383381"/>
          </a:xfrm>
          <a:custGeom>
            <a:avLst/>
            <a:gdLst>
              <a:gd name="T0" fmla="*/ 98 w 162"/>
              <a:gd name="T1" fmla="*/ 70 h 538"/>
              <a:gd name="T2" fmla="*/ 97 w 162"/>
              <a:gd name="T3" fmla="*/ 11 h 538"/>
              <a:gd name="T4" fmla="*/ 81 w 162"/>
              <a:gd name="T5" fmla="*/ 69 h 538"/>
              <a:gd name="T6" fmla="*/ 11 w 162"/>
              <a:gd name="T7" fmla="*/ 287 h 538"/>
              <a:gd name="T8" fmla="*/ 6 w 162"/>
              <a:gd name="T9" fmla="*/ 304 h 538"/>
              <a:gd name="T10" fmla="*/ 0 w 162"/>
              <a:gd name="T11" fmla="*/ 360 h 538"/>
              <a:gd name="T12" fmla="*/ 0 w 162"/>
              <a:gd name="T13" fmla="*/ 498 h 538"/>
              <a:gd name="T14" fmla="*/ 42 w 162"/>
              <a:gd name="T15" fmla="*/ 538 h 538"/>
              <a:gd name="T16" fmla="*/ 123 w 162"/>
              <a:gd name="T17" fmla="*/ 538 h 538"/>
              <a:gd name="T18" fmla="*/ 161 w 162"/>
              <a:gd name="T19" fmla="*/ 530 h 538"/>
              <a:gd name="T20" fmla="*/ 160 w 162"/>
              <a:gd name="T21" fmla="*/ 522 h 538"/>
              <a:gd name="T22" fmla="*/ 119 w 162"/>
              <a:gd name="T23" fmla="*/ 265 h 538"/>
              <a:gd name="T24" fmla="*/ 98 w 162"/>
              <a:gd name="T25" fmla="*/ 7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2" h="538">
                <a:moveTo>
                  <a:pt x="98" y="70"/>
                </a:moveTo>
                <a:cubicBezTo>
                  <a:pt x="98" y="70"/>
                  <a:pt x="98" y="21"/>
                  <a:pt x="97" y="11"/>
                </a:cubicBezTo>
                <a:cubicBezTo>
                  <a:pt x="96" y="0"/>
                  <a:pt x="89" y="49"/>
                  <a:pt x="81" y="69"/>
                </a:cubicBezTo>
                <a:cubicBezTo>
                  <a:pt x="55" y="142"/>
                  <a:pt x="30" y="216"/>
                  <a:pt x="11" y="287"/>
                </a:cubicBezTo>
                <a:cubicBezTo>
                  <a:pt x="9" y="293"/>
                  <a:pt x="7" y="298"/>
                  <a:pt x="6" y="304"/>
                </a:cubicBezTo>
                <a:cubicBezTo>
                  <a:pt x="3" y="313"/>
                  <a:pt x="0" y="338"/>
                  <a:pt x="0" y="360"/>
                </a:cubicBezTo>
                <a:cubicBezTo>
                  <a:pt x="0" y="406"/>
                  <a:pt x="0" y="452"/>
                  <a:pt x="0" y="498"/>
                </a:cubicBezTo>
                <a:cubicBezTo>
                  <a:pt x="1" y="520"/>
                  <a:pt x="19" y="538"/>
                  <a:pt x="42" y="538"/>
                </a:cubicBezTo>
                <a:cubicBezTo>
                  <a:pt x="123" y="538"/>
                  <a:pt x="123" y="538"/>
                  <a:pt x="123" y="538"/>
                </a:cubicBezTo>
                <a:cubicBezTo>
                  <a:pt x="145" y="538"/>
                  <a:pt x="162" y="534"/>
                  <a:pt x="161" y="530"/>
                </a:cubicBezTo>
                <a:cubicBezTo>
                  <a:pt x="160" y="522"/>
                  <a:pt x="160" y="522"/>
                  <a:pt x="160" y="522"/>
                </a:cubicBezTo>
                <a:cubicBezTo>
                  <a:pt x="143" y="437"/>
                  <a:pt x="131" y="350"/>
                  <a:pt x="119" y="265"/>
                </a:cubicBezTo>
                <a:cubicBezTo>
                  <a:pt x="109" y="201"/>
                  <a:pt x="103" y="136"/>
                  <a:pt x="98" y="70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1" name="Freeform 881"/>
          <p:cNvSpPr>
            <a:spLocks/>
          </p:cNvSpPr>
          <p:nvPr/>
        </p:nvSpPr>
        <p:spPr bwMode="auto">
          <a:xfrm>
            <a:off x="5642101" y="4722981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2" name="Freeform 894"/>
          <p:cNvSpPr>
            <a:spLocks/>
          </p:cNvSpPr>
          <p:nvPr/>
        </p:nvSpPr>
        <p:spPr bwMode="auto">
          <a:xfrm>
            <a:off x="5164661" y="4633685"/>
            <a:ext cx="219075" cy="628650"/>
          </a:xfrm>
          <a:custGeom>
            <a:avLst/>
            <a:gdLst>
              <a:gd name="T0" fmla="*/ 110 w 307"/>
              <a:gd name="T1" fmla="*/ 630 h 881"/>
              <a:gd name="T2" fmla="*/ 194 w 307"/>
              <a:gd name="T3" fmla="*/ 375 h 881"/>
              <a:gd name="T4" fmla="*/ 303 w 307"/>
              <a:gd name="T5" fmla="*/ 23 h 881"/>
              <a:gd name="T6" fmla="*/ 295 w 307"/>
              <a:gd name="T7" fmla="*/ 21 h 881"/>
              <a:gd name="T8" fmla="*/ 186 w 307"/>
              <a:gd name="T9" fmla="*/ 249 h 881"/>
              <a:gd name="T10" fmla="*/ 113 w 307"/>
              <a:gd name="T11" fmla="*/ 382 h 881"/>
              <a:gd name="T12" fmla="*/ 35 w 307"/>
              <a:gd name="T13" fmla="*/ 528 h 881"/>
              <a:gd name="T14" fmla="*/ 1 w 307"/>
              <a:gd name="T15" fmla="*/ 601 h 881"/>
              <a:gd name="T16" fmla="*/ 0 w 307"/>
              <a:gd name="T17" fmla="*/ 603 h 881"/>
              <a:gd name="T18" fmla="*/ 5 w 307"/>
              <a:gd name="T19" fmla="*/ 644 h 881"/>
              <a:gd name="T20" fmla="*/ 30 w 307"/>
              <a:gd name="T21" fmla="*/ 841 h 881"/>
              <a:gd name="T22" fmla="*/ 52 w 307"/>
              <a:gd name="T23" fmla="*/ 881 h 881"/>
              <a:gd name="T24" fmla="*/ 71 w 307"/>
              <a:gd name="T25" fmla="*/ 841 h 881"/>
              <a:gd name="T26" fmla="*/ 100 w 307"/>
              <a:gd name="T27" fmla="*/ 663 h 881"/>
              <a:gd name="T28" fmla="*/ 110 w 307"/>
              <a:gd name="T29" fmla="*/ 630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7" h="881">
                <a:moveTo>
                  <a:pt x="110" y="630"/>
                </a:moveTo>
                <a:cubicBezTo>
                  <a:pt x="132" y="546"/>
                  <a:pt x="163" y="460"/>
                  <a:pt x="194" y="375"/>
                </a:cubicBezTo>
                <a:cubicBezTo>
                  <a:pt x="239" y="252"/>
                  <a:pt x="284" y="131"/>
                  <a:pt x="303" y="23"/>
                </a:cubicBezTo>
                <a:cubicBezTo>
                  <a:pt x="307" y="1"/>
                  <a:pt x="303" y="0"/>
                  <a:pt x="295" y="21"/>
                </a:cubicBezTo>
                <a:cubicBezTo>
                  <a:pt x="269" y="92"/>
                  <a:pt x="229" y="170"/>
                  <a:pt x="186" y="249"/>
                </a:cubicBezTo>
                <a:cubicBezTo>
                  <a:pt x="113" y="382"/>
                  <a:pt x="113" y="382"/>
                  <a:pt x="113" y="382"/>
                </a:cubicBezTo>
                <a:cubicBezTo>
                  <a:pt x="86" y="430"/>
                  <a:pt x="60" y="479"/>
                  <a:pt x="35" y="528"/>
                </a:cubicBezTo>
                <a:cubicBezTo>
                  <a:pt x="23" y="553"/>
                  <a:pt x="12" y="577"/>
                  <a:pt x="1" y="601"/>
                </a:cubicBezTo>
                <a:cubicBezTo>
                  <a:pt x="1" y="601"/>
                  <a:pt x="0" y="602"/>
                  <a:pt x="0" y="603"/>
                </a:cubicBezTo>
                <a:cubicBezTo>
                  <a:pt x="0" y="604"/>
                  <a:pt x="2" y="622"/>
                  <a:pt x="5" y="644"/>
                </a:cubicBezTo>
                <a:cubicBezTo>
                  <a:pt x="15" y="709"/>
                  <a:pt x="23" y="775"/>
                  <a:pt x="30" y="841"/>
                </a:cubicBezTo>
                <a:cubicBezTo>
                  <a:pt x="32" y="863"/>
                  <a:pt x="41" y="881"/>
                  <a:pt x="52" y="881"/>
                </a:cubicBezTo>
                <a:cubicBezTo>
                  <a:pt x="62" y="881"/>
                  <a:pt x="70" y="863"/>
                  <a:pt x="71" y="841"/>
                </a:cubicBezTo>
                <a:cubicBezTo>
                  <a:pt x="74" y="782"/>
                  <a:pt x="82" y="723"/>
                  <a:pt x="100" y="663"/>
                </a:cubicBezTo>
                <a:cubicBezTo>
                  <a:pt x="103" y="652"/>
                  <a:pt x="106" y="641"/>
                  <a:pt x="110" y="630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3" name="Freeform 895"/>
          <p:cNvSpPr>
            <a:spLocks/>
          </p:cNvSpPr>
          <p:nvPr/>
        </p:nvSpPr>
        <p:spPr bwMode="auto">
          <a:xfrm>
            <a:off x="5352780" y="4769416"/>
            <a:ext cx="103585" cy="492919"/>
          </a:xfrm>
          <a:custGeom>
            <a:avLst/>
            <a:gdLst>
              <a:gd name="T0" fmla="*/ 112 w 145"/>
              <a:gd name="T1" fmla="*/ 414 h 691"/>
              <a:gd name="T2" fmla="*/ 128 w 145"/>
              <a:gd name="T3" fmla="*/ 176 h 691"/>
              <a:gd name="T4" fmla="*/ 140 w 145"/>
              <a:gd name="T5" fmla="*/ 87 h 691"/>
              <a:gd name="T6" fmla="*/ 144 w 145"/>
              <a:gd name="T7" fmla="*/ 35 h 691"/>
              <a:gd name="T8" fmla="*/ 144 w 145"/>
              <a:gd name="T9" fmla="*/ 22 h 691"/>
              <a:gd name="T10" fmla="*/ 145 w 145"/>
              <a:gd name="T11" fmla="*/ 8 h 691"/>
              <a:gd name="T12" fmla="*/ 134 w 145"/>
              <a:gd name="T13" fmla="*/ 32 h 691"/>
              <a:gd name="T14" fmla="*/ 4 w 145"/>
              <a:gd name="T15" fmla="*/ 479 h 691"/>
              <a:gd name="T16" fmla="*/ 0 w 145"/>
              <a:gd name="T17" fmla="*/ 651 h 691"/>
              <a:gd name="T18" fmla="*/ 39 w 145"/>
              <a:gd name="T19" fmla="*/ 691 h 691"/>
              <a:gd name="T20" fmla="*/ 79 w 145"/>
              <a:gd name="T21" fmla="*/ 686 h 691"/>
              <a:gd name="T22" fmla="*/ 80 w 145"/>
              <a:gd name="T23" fmla="*/ 681 h 691"/>
              <a:gd name="T24" fmla="*/ 110 w 145"/>
              <a:gd name="T25" fmla="*/ 493 h 691"/>
              <a:gd name="T26" fmla="*/ 112 w 145"/>
              <a:gd name="T27" fmla="*/ 414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691">
                <a:moveTo>
                  <a:pt x="112" y="414"/>
                </a:moveTo>
                <a:cubicBezTo>
                  <a:pt x="107" y="335"/>
                  <a:pt x="117" y="254"/>
                  <a:pt x="128" y="176"/>
                </a:cubicBezTo>
                <a:cubicBezTo>
                  <a:pt x="132" y="146"/>
                  <a:pt x="136" y="116"/>
                  <a:pt x="140" y="87"/>
                </a:cubicBezTo>
                <a:cubicBezTo>
                  <a:pt x="142" y="65"/>
                  <a:pt x="144" y="42"/>
                  <a:pt x="144" y="35"/>
                </a:cubicBezTo>
                <a:cubicBezTo>
                  <a:pt x="144" y="30"/>
                  <a:pt x="144" y="26"/>
                  <a:pt x="144" y="22"/>
                </a:cubicBezTo>
                <a:cubicBezTo>
                  <a:pt x="144" y="17"/>
                  <a:pt x="145" y="13"/>
                  <a:pt x="145" y="8"/>
                </a:cubicBezTo>
                <a:cubicBezTo>
                  <a:pt x="145" y="0"/>
                  <a:pt x="141" y="11"/>
                  <a:pt x="134" y="32"/>
                </a:cubicBezTo>
                <a:cubicBezTo>
                  <a:pt x="87" y="169"/>
                  <a:pt x="12" y="315"/>
                  <a:pt x="4" y="479"/>
                </a:cubicBezTo>
                <a:cubicBezTo>
                  <a:pt x="1" y="538"/>
                  <a:pt x="2" y="595"/>
                  <a:pt x="0" y="651"/>
                </a:cubicBezTo>
                <a:cubicBezTo>
                  <a:pt x="0" y="673"/>
                  <a:pt x="17" y="691"/>
                  <a:pt x="39" y="691"/>
                </a:cubicBezTo>
                <a:cubicBezTo>
                  <a:pt x="61" y="691"/>
                  <a:pt x="79" y="688"/>
                  <a:pt x="79" y="686"/>
                </a:cubicBezTo>
                <a:cubicBezTo>
                  <a:pt x="80" y="681"/>
                  <a:pt x="80" y="681"/>
                  <a:pt x="80" y="681"/>
                </a:cubicBezTo>
                <a:cubicBezTo>
                  <a:pt x="90" y="617"/>
                  <a:pt x="101" y="555"/>
                  <a:pt x="110" y="493"/>
                </a:cubicBezTo>
                <a:cubicBezTo>
                  <a:pt x="114" y="471"/>
                  <a:pt x="114" y="436"/>
                  <a:pt x="112" y="414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4" name="Freeform 907"/>
          <p:cNvSpPr>
            <a:spLocks/>
          </p:cNvSpPr>
          <p:nvPr/>
        </p:nvSpPr>
        <p:spPr bwMode="auto">
          <a:xfrm>
            <a:off x="5521849" y="4905148"/>
            <a:ext cx="52388" cy="297656"/>
          </a:xfrm>
          <a:custGeom>
            <a:avLst/>
            <a:gdLst>
              <a:gd name="T0" fmla="*/ 34 w 74"/>
              <a:gd name="T1" fmla="*/ 396 h 416"/>
              <a:gd name="T2" fmla="*/ 61 w 74"/>
              <a:gd name="T3" fmla="*/ 336 h 416"/>
              <a:gd name="T4" fmla="*/ 69 w 74"/>
              <a:gd name="T5" fmla="*/ 261 h 416"/>
              <a:gd name="T6" fmla="*/ 55 w 74"/>
              <a:gd name="T7" fmla="*/ 197 h 416"/>
              <a:gd name="T8" fmla="*/ 51 w 74"/>
              <a:gd name="T9" fmla="*/ 177 h 416"/>
              <a:gd name="T10" fmla="*/ 9 w 74"/>
              <a:gd name="T11" fmla="*/ 21 h 416"/>
              <a:gd name="T12" fmla="*/ 2 w 74"/>
              <a:gd name="T13" fmla="*/ 22 h 416"/>
              <a:gd name="T14" fmla="*/ 12 w 74"/>
              <a:gd name="T15" fmla="*/ 141 h 416"/>
              <a:gd name="T16" fmla="*/ 18 w 74"/>
              <a:gd name="T17" fmla="*/ 393 h 416"/>
              <a:gd name="T18" fmla="*/ 34 w 74"/>
              <a:gd name="T19" fmla="*/ 396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416">
                <a:moveTo>
                  <a:pt x="34" y="396"/>
                </a:moveTo>
                <a:cubicBezTo>
                  <a:pt x="43" y="376"/>
                  <a:pt x="52" y="356"/>
                  <a:pt x="61" y="336"/>
                </a:cubicBezTo>
                <a:cubicBezTo>
                  <a:pt x="70" y="316"/>
                  <a:pt x="74" y="282"/>
                  <a:pt x="69" y="261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51" y="177"/>
                  <a:pt x="51" y="177"/>
                  <a:pt x="51" y="177"/>
                </a:cubicBezTo>
                <a:cubicBezTo>
                  <a:pt x="39" y="125"/>
                  <a:pt x="24" y="73"/>
                  <a:pt x="9" y="21"/>
                </a:cubicBezTo>
                <a:cubicBezTo>
                  <a:pt x="3" y="0"/>
                  <a:pt x="0" y="0"/>
                  <a:pt x="2" y="22"/>
                </a:cubicBezTo>
                <a:cubicBezTo>
                  <a:pt x="6" y="62"/>
                  <a:pt x="9" y="101"/>
                  <a:pt x="12" y="141"/>
                </a:cubicBezTo>
                <a:cubicBezTo>
                  <a:pt x="18" y="225"/>
                  <a:pt x="18" y="309"/>
                  <a:pt x="18" y="393"/>
                </a:cubicBezTo>
                <a:cubicBezTo>
                  <a:pt x="18" y="415"/>
                  <a:pt x="25" y="416"/>
                  <a:pt x="34" y="396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5" name="Freeform 908"/>
          <p:cNvSpPr>
            <a:spLocks/>
          </p:cNvSpPr>
          <p:nvPr/>
        </p:nvSpPr>
        <p:spPr bwMode="auto">
          <a:xfrm>
            <a:off x="5477795" y="4539625"/>
            <a:ext cx="33338" cy="201216"/>
          </a:xfrm>
          <a:custGeom>
            <a:avLst/>
            <a:gdLst>
              <a:gd name="T0" fmla="*/ 37 w 47"/>
              <a:gd name="T1" fmla="*/ 21 h 282"/>
              <a:gd name="T2" fmla="*/ 22 w 47"/>
              <a:gd name="T3" fmla="*/ 67 h 282"/>
              <a:gd name="T4" fmla="*/ 4 w 47"/>
              <a:gd name="T5" fmla="*/ 185 h 282"/>
              <a:gd name="T6" fmla="*/ 11 w 47"/>
              <a:gd name="T7" fmla="*/ 260 h 282"/>
              <a:gd name="T8" fmla="*/ 26 w 47"/>
              <a:gd name="T9" fmla="*/ 150 h 282"/>
              <a:gd name="T10" fmla="*/ 43 w 47"/>
              <a:gd name="T11" fmla="*/ 23 h 282"/>
              <a:gd name="T12" fmla="*/ 37 w 47"/>
              <a:gd name="T13" fmla="*/ 21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" h="282">
                <a:moveTo>
                  <a:pt x="37" y="21"/>
                </a:moveTo>
                <a:cubicBezTo>
                  <a:pt x="32" y="36"/>
                  <a:pt x="27" y="52"/>
                  <a:pt x="22" y="67"/>
                </a:cubicBezTo>
                <a:cubicBezTo>
                  <a:pt x="15" y="88"/>
                  <a:pt x="0" y="163"/>
                  <a:pt x="4" y="185"/>
                </a:cubicBezTo>
                <a:cubicBezTo>
                  <a:pt x="11" y="260"/>
                  <a:pt x="11" y="260"/>
                  <a:pt x="11" y="260"/>
                </a:cubicBezTo>
                <a:cubicBezTo>
                  <a:pt x="14" y="282"/>
                  <a:pt x="23" y="172"/>
                  <a:pt x="26" y="150"/>
                </a:cubicBezTo>
                <a:cubicBezTo>
                  <a:pt x="29" y="107"/>
                  <a:pt x="36" y="65"/>
                  <a:pt x="43" y="23"/>
                </a:cubicBezTo>
                <a:cubicBezTo>
                  <a:pt x="47" y="1"/>
                  <a:pt x="44" y="0"/>
                  <a:pt x="37" y="21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6" name="Freeform 909"/>
          <p:cNvSpPr>
            <a:spLocks/>
          </p:cNvSpPr>
          <p:nvPr/>
        </p:nvSpPr>
        <p:spPr bwMode="auto">
          <a:xfrm>
            <a:off x="5455174" y="4721791"/>
            <a:ext cx="7144" cy="133350"/>
          </a:xfrm>
          <a:custGeom>
            <a:avLst/>
            <a:gdLst>
              <a:gd name="T0" fmla="*/ 3 w 10"/>
              <a:gd name="T1" fmla="*/ 183 h 186"/>
              <a:gd name="T2" fmla="*/ 3 w 10"/>
              <a:gd name="T3" fmla="*/ 185 h 186"/>
              <a:gd name="T4" fmla="*/ 5 w 10"/>
              <a:gd name="T5" fmla="*/ 146 h 186"/>
              <a:gd name="T6" fmla="*/ 9 w 10"/>
              <a:gd name="T7" fmla="*/ 22 h 186"/>
              <a:gd name="T8" fmla="*/ 5 w 10"/>
              <a:gd name="T9" fmla="*/ 21 h 186"/>
              <a:gd name="T10" fmla="*/ 2 w 10"/>
              <a:gd name="T11" fmla="*/ 60 h 186"/>
              <a:gd name="T12" fmla="*/ 0 w 10"/>
              <a:gd name="T13" fmla="*/ 88 h 186"/>
              <a:gd name="T14" fmla="*/ 0 w 10"/>
              <a:gd name="T15" fmla="*/ 113 h 186"/>
              <a:gd name="T16" fmla="*/ 3 w 10"/>
              <a:gd name="T17" fmla="*/ 18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186">
                <a:moveTo>
                  <a:pt x="3" y="183"/>
                </a:moveTo>
                <a:cubicBezTo>
                  <a:pt x="3" y="183"/>
                  <a:pt x="3" y="184"/>
                  <a:pt x="3" y="185"/>
                </a:cubicBezTo>
                <a:cubicBezTo>
                  <a:pt x="3" y="186"/>
                  <a:pt x="4" y="168"/>
                  <a:pt x="5" y="146"/>
                </a:cubicBezTo>
                <a:cubicBezTo>
                  <a:pt x="7" y="105"/>
                  <a:pt x="8" y="64"/>
                  <a:pt x="9" y="22"/>
                </a:cubicBezTo>
                <a:cubicBezTo>
                  <a:pt x="10" y="0"/>
                  <a:pt x="7" y="0"/>
                  <a:pt x="5" y="21"/>
                </a:cubicBezTo>
                <a:cubicBezTo>
                  <a:pt x="4" y="34"/>
                  <a:pt x="3" y="47"/>
                  <a:pt x="2" y="60"/>
                </a:cubicBezTo>
                <a:cubicBezTo>
                  <a:pt x="1" y="69"/>
                  <a:pt x="0" y="79"/>
                  <a:pt x="0" y="88"/>
                </a:cubicBezTo>
                <a:cubicBezTo>
                  <a:pt x="0" y="96"/>
                  <a:pt x="0" y="105"/>
                  <a:pt x="0" y="113"/>
                </a:cubicBezTo>
                <a:cubicBezTo>
                  <a:pt x="0" y="137"/>
                  <a:pt x="1" y="160"/>
                  <a:pt x="3" y="183"/>
                </a:cubicBezTo>
                <a:close/>
              </a:path>
            </a:pathLst>
          </a:custGeom>
          <a:solidFill>
            <a:srgbClr val="437A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7" name="Freeform 910"/>
          <p:cNvSpPr>
            <a:spLocks/>
          </p:cNvSpPr>
          <p:nvPr/>
        </p:nvSpPr>
        <p:spPr bwMode="auto">
          <a:xfrm>
            <a:off x="5069412" y="4700360"/>
            <a:ext cx="117872" cy="561975"/>
          </a:xfrm>
          <a:custGeom>
            <a:avLst/>
            <a:gdLst>
              <a:gd name="T0" fmla="*/ 96 w 166"/>
              <a:gd name="T1" fmla="*/ 290 h 788"/>
              <a:gd name="T2" fmla="*/ 94 w 166"/>
              <a:gd name="T3" fmla="*/ 278 h 788"/>
              <a:gd name="T4" fmla="*/ 55 w 166"/>
              <a:gd name="T5" fmla="*/ 62 h 788"/>
              <a:gd name="T6" fmla="*/ 48 w 166"/>
              <a:gd name="T7" fmla="*/ 22 h 788"/>
              <a:gd name="T8" fmla="*/ 40 w 166"/>
              <a:gd name="T9" fmla="*/ 22 h 788"/>
              <a:gd name="T10" fmla="*/ 36 w 166"/>
              <a:gd name="T11" fmla="*/ 140 h 788"/>
              <a:gd name="T12" fmla="*/ 21 w 166"/>
              <a:gd name="T13" fmla="*/ 534 h 788"/>
              <a:gd name="T14" fmla="*/ 3 w 166"/>
              <a:gd name="T15" fmla="*/ 748 h 788"/>
              <a:gd name="T16" fmla="*/ 37 w 166"/>
              <a:gd name="T17" fmla="*/ 788 h 788"/>
              <a:gd name="T18" fmla="*/ 127 w 166"/>
              <a:gd name="T19" fmla="*/ 788 h 788"/>
              <a:gd name="T20" fmla="*/ 164 w 166"/>
              <a:gd name="T21" fmla="*/ 748 h 788"/>
              <a:gd name="T22" fmla="*/ 133 w 166"/>
              <a:gd name="T23" fmla="*/ 511 h 788"/>
              <a:gd name="T24" fmla="*/ 96 w 166"/>
              <a:gd name="T25" fmla="*/ 290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6" h="788">
                <a:moveTo>
                  <a:pt x="96" y="290"/>
                </a:moveTo>
                <a:cubicBezTo>
                  <a:pt x="94" y="278"/>
                  <a:pt x="94" y="278"/>
                  <a:pt x="94" y="278"/>
                </a:cubicBezTo>
                <a:cubicBezTo>
                  <a:pt x="55" y="62"/>
                  <a:pt x="55" y="62"/>
                  <a:pt x="55" y="62"/>
                </a:cubicBezTo>
                <a:cubicBezTo>
                  <a:pt x="48" y="22"/>
                  <a:pt x="48" y="22"/>
                  <a:pt x="48" y="22"/>
                </a:cubicBezTo>
                <a:cubicBezTo>
                  <a:pt x="44" y="0"/>
                  <a:pt x="41" y="0"/>
                  <a:pt x="40" y="22"/>
                </a:cubicBezTo>
                <a:cubicBezTo>
                  <a:pt x="39" y="61"/>
                  <a:pt x="38" y="101"/>
                  <a:pt x="36" y="140"/>
                </a:cubicBezTo>
                <a:cubicBezTo>
                  <a:pt x="31" y="271"/>
                  <a:pt x="24" y="402"/>
                  <a:pt x="21" y="534"/>
                </a:cubicBezTo>
                <a:cubicBezTo>
                  <a:pt x="20" y="606"/>
                  <a:pt x="14" y="677"/>
                  <a:pt x="3" y="748"/>
                </a:cubicBezTo>
                <a:cubicBezTo>
                  <a:pt x="0" y="770"/>
                  <a:pt x="15" y="788"/>
                  <a:pt x="37" y="788"/>
                </a:cubicBezTo>
                <a:cubicBezTo>
                  <a:pt x="127" y="788"/>
                  <a:pt x="127" y="788"/>
                  <a:pt x="127" y="788"/>
                </a:cubicBezTo>
                <a:cubicBezTo>
                  <a:pt x="149" y="788"/>
                  <a:pt x="166" y="770"/>
                  <a:pt x="164" y="748"/>
                </a:cubicBezTo>
                <a:cubicBezTo>
                  <a:pt x="156" y="669"/>
                  <a:pt x="145" y="590"/>
                  <a:pt x="133" y="511"/>
                </a:cubicBezTo>
                <a:cubicBezTo>
                  <a:pt x="122" y="437"/>
                  <a:pt x="109" y="364"/>
                  <a:pt x="96" y="290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8" name="Freeform 911"/>
          <p:cNvSpPr>
            <a:spLocks/>
          </p:cNvSpPr>
          <p:nvPr/>
        </p:nvSpPr>
        <p:spPr bwMode="auto">
          <a:xfrm>
            <a:off x="5534946" y="4692025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9" name="Freeform 920"/>
          <p:cNvSpPr>
            <a:spLocks/>
          </p:cNvSpPr>
          <p:nvPr/>
        </p:nvSpPr>
        <p:spPr bwMode="auto">
          <a:xfrm>
            <a:off x="5408740" y="4502716"/>
            <a:ext cx="126206" cy="759619"/>
          </a:xfrm>
          <a:custGeom>
            <a:avLst/>
            <a:gdLst>
              <a:gd name="T0" fmla="*/ 170 w 177"/>
              <a:gd name="T1" fmla="*/ 705 h 1064"/>
              <a:gd name="T2" fmla="*/ 157 w 177"/>
              <a:gd name="T3" fmla="*/ 546 h 1064"/>
              <a:gd name="T4" fmla="*/ 142 w 177"/>
              <a:gd name="T5" fmla="*/ 415 h 1064"/>
              <a:gd name="T6" fmla="*/ 133 w 177"/>
              <a:gd name="T7" fmla="*/ 344 h 1064"/>
              <a:gd name="T8" fmla="*/ 119 w 177"/>
              <a:gd name="T9" fmla="*/ 242 h 1064"/>
              <a:gd name="T10" fmla="*/ 106 w 177"/>
              <a:gd name="T11" fmla="*/ 158 h 1064"/>
              <a:gd name="T12" fmla="*/ 85 w 177"/>
              <a:gd name="T13" fmla="*/ 22 h 1064"/>
              <a:gd name="T14" fmla="*/ 78 w 177"/>
              <a:gd name="T15" fmla="*/ 23 h 1064"/>
              <a:gd name="T16" fmla="*/ 75 w 177"/>
              <a:gd name="T17" fmla="*/ 289 h 1064"/>
              <a:gd name="T18" fmla="*/ 68 w 177"/>
              <a:gd name="T19" fmla="*/ 493 h 1064"/>
              <a:gd name="T20" fmla="*/ 53 w 177"/>
              <a:gd name="T21" fmla="*/ 698 h 1064"/>
              <a:gd name="T22" fmla="*/ 37 w 177"/>
              <a:gd name="T23" fmla="*/ 827 h 1064"/>
              <a:gd name="T24" fmla="*/ 1 w 177"/>
              <a:gd name="T25" fmla="*/ 1054 h 1064"/>
              <a:gd name="T26" fmla="*/ 0 w 177"/>
              <a:gd name="T27" fmla="*/ 1059 h 1064"/>
              <a:gd name="T28" fmla="*/ 40 w 177"/>
              <a:gd name="T29" fmla="*/ 1064 h 1064"/>
              <a:gd name="T30" fmla="*/ 136 w 177"/>
              <a:gd name="T31" fmla="*/ 1064 h 1064"/>
              <a:gd name="T32" fmla="*/ 176 w 177"/>
              <a:gd name="T33" fmla="*/ 1030 h 1064"/>
              <a:gd name="T34" fmla="*/ 176 w 177"/>
              <a:gd name="T35" fmla="*/ 997 h 1064"/>
              <a:gd name="T36" fmla="*/ 170 w 177"/>
              <a:gd name="T37" fmla="*/ 705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064">
                <a:moveTo>
                  <a:pt x="170" y="705"/>
                </a:moveTo>
                <a:cubicBezTo>
                  <a:pt x="166" y="652"/>
                  <a:pt x="162" y="599"/>
                  <a:pt x="157" y="546"/>
                </a:cubicBezTo>
                <a:cubicBezTo>
                  <a:pt x="152" y="502"/>
                  <a:pt x="147" y="458"/>
                  <a:pt x="142" y="415"/>
                </a:cubicBezTo>
                <a:cubicBezTo>
                  <a:pt x="139" y="391"/>
                  <a:pt x="136" y="368"/>
                  <a:pt x="133" y="344"/>
                </a:cubicBezTo>
                <a:cubicBezTo>
                  <a:pt x="128" y="310"/>
                  <a:pt x="124" y="276"/>
                  <a:pt x="119" y="242"/>
                </a:cubicBezTo>
                <a:cubicBezTo>
                  <a:pt x="106" y="158"/>
                  <a:pt x="106" y="158"/>
                  <a:pt x="106" y="158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0"/>
                  <a:pt x="78" y="1"/>
                  <a:pt x="78" y="23"/>
                </a:cubicBezTo>
                <a:cubicBezTo>
                  <a:pt x="78" y="112"/>
                  <a:pt x="77" y="201"/>
                  <a:pt x="75" y="289"/>
                </a:cubicBezTo>
                <a:cubicBezTo>
                  <a:pt x="74" y="357"/>
                  <a:pt x="72" y="425"/>
                  <a:pt x="68" y="493"/>
                </a:cubicBezTo>
                <a:cubicBezTo>
                  <a:pt x="64" y="562"/>
                  <a:pt x="59" y="630"/>
                  <a:pt x="53" y="698"/>
                </a:cubicBezTo>
                <a:cubicBezTo>
                  <a:pt x="49" y="741"/>
                  <a:pt x="43" y="784"/>
                  <a:pt x="37" y="827"/>
                </a:cubicBezTo>
                <a:cubicBezTo>
                  <a:pt x="27" y="902"/>
                  <a:pt x="13" y="977"/>
                  <a:pt x="1" y="1054"/>
                </a:cubicBezTo>
                <a:cubicBezTo>
                  <a:pt x="1" y="1054"/>
                  <a:pt x="1" y="1056"/>
                  <a:pt x="0" y="1059"/>
                </a:cubicBezTo>
                <a:cubicBezTo>
                  <a:pt x="0" y="1061"/>
                  <a:pt x="17" y="1064"/>
                  <a:pt x="40" y="1064"/>
                </a:cubicBezTo>
                <a:cubicBezTo>
                  <a:pt x="136" y="1064"/>
                  <a:pt x="136" y="1064"/>
                  <a:pt x="136" y="1064"/>
                </a:cubicBezTo>
                <a:cubicBezTo>
                  <a:pt x="158" y="1064"/>
                  <a:pt x="176" y="1049"/>
                  <a:pt x="176" y="1030"/>
                </a:cubicBezTo>
                <a:cubicBezTo>
                  <a:pt x="176" y="997"/>
                  <a:pt x="176" y="997"/>
                  <a:pt x="176" y="997"/>
                </a:cubicBezTo>
                <a:cubicBezTo>
                  <a:pt x="176" y="900"/>
                  <a:pt x="177" y="802"/>
                  <a:pt x="170" y="705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0" name="Freeform 921"/>
          <p:cNvSpPr>
            <a:spLocks/>
          </p:cNvSpPr>
          <p:nvPr/>
        </p:nvSpPr>
        <p:spPr bwMode="auto">
          <a:xfrm>
            <a:off x="2450036" y="4506288"/>
            <a:ext cx="186929" cy="756047"/>
          </a:xfrm>
          <a:custGeom>
            <a:avLst/>
            <a:gdLst>
              <a:gd name="T0" fmla="*/ 103 w 263"/>
              <a:gd name="T1" fmla="*/ 23 h 1060"/>
              <a:gd name="T2" fmla="*/ 96 w 263"/>
              <a:gd name="T3" fmla="*/ 22 h 1060"/>
              <a:gd name="T4" fmla="*/ 83 w 263"/>
              <a:gd name="T5" fmla="*/ 80 h 1060"/>
              <a:gd name="T6" fmla="*/ 55 w 263"/>
              <a:gd name="T7" fmla="*/ 197 h 1060"/>
              <a:gd name="T8" fmla="*/ 5 w 263"/>
              <a:gd name="T9" fmla="*/ 475 h 1060"/>
              <a:gd name="T10" fmla="*/ 3 w 263"/>
              <a:gd name="T11" fmla="*/ 506 h 1060"/>
              <a:gd name="T12" fmla="*/ 3 w 263"/>
              <a:gd name="T13" fmla="*/ 618 h 1060"/>
              <a:gd name="T14" fmla="*/ 60 w 263"/>
              <a:gd name="T15" fmla="*/ 1020 h 1060"/>
              <a:gd name="T16" fmla="*/ 107 w 263"/>
              <a:gd name="T17" fmla="*/ 1060 h 1060"/>
              <a:gd name="T18" fmla="*/ 230 w 263"/>
              <a:gd name="T19" fmla="*/ 1060 h 1060"/>
              <a:gd name="T20" fmla="*/ 256 w 263"/>
              <a:gd name="T21" fmla="*/ 1022 h 1060"/>
              <a:gd name="T22" fmla="*/ 120 w 263"/>
              <a:gd name="T23" fmla="*/ 617 h 1060"/>
              <a:gd name="T24" fmla="*/ 98 w 263"/>
              <a:gd name="T25" fmla="*/ 153 h 1060"/>
              <a:gd name="T26" fmla="*/ 103 w 263"/>
              <a:gd name="T27" fmla="*/ 2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3" h="1060">
                <a:moveTo>
                  <a:pt x="103" y="23"/>
                </a:moveTo>
                <a:cubicBezTo>
                  <a:pt x="104" y="1"/>
                  <a:pt x="100" y="0"/>
                  <a:pt x="96" y="22"/>
                </a:cubicBezTo>
                <a:cubicBezTo>
                  <a:pt x="92" y="41"/>
                  <a:pt x="87" y="61"/>
                  <a:pt x="83" y="80"/>
                </a:cubicBezTo>
                <a:cubicBezTo>
                  <a:pt x="55" y="197"/>
                  <a:pt x="55" y="197"/>
                  <a:pt x="55" y="197"/>
                </a:cubicBezTo>
                <a:cubicBezTo>
                  <a:pt x="34" y="288"/>
                  <a:pt x="14" y="380"/>
                  <a:pt x="5" y="475"/>
                </a:cubicBezTo>
                <a:cubicBezTo>
                  <a:pt x="4" y="485"/>
                  <a:pt x="4" y="496"/>
                  <a:pt x="3" y="506"/>
                </a:cubicBezTo>
                <a:cubicBezTo>
                  <a:pt x="1" y="543"/>
                  <a:pt x="0" y="580"/>
                  <a:pt x="3" y="618"/>
                </a:cubicBezTo>
                <a:cubicBezTo>
                  <a:pt x="22" y="759"/>
                  <a:pt x="38" y="887"/>
                  <a:pt x="60" y="1020"/>
                </a:cubicBezTo>
                <a:cubicBezTo>
                  <a:pt x="63" y="1042"/>
                  <a:pt x="84" y="1060"/>
                  <a:pt x="107" y="1060"/>
                </a:cubicBezTo>
                <a:cubicBezTo>
                  <a:pt x="230" y="1060"/>
                  <a:pt x="230" y="1060"/>
                  <a:pt x="230" y="1060"/>
                </a:cubicBezTo>
                <a:cubicBezTo>
                  <a:pt x="252" y="1060"/>
                  <a:pt x="263" y="1043"/>
                  <a:pt x="256" y="1022"/>
                </a:cubicBezTo>
                <a:cubicBezTo>
                  <a:pt x="208" y="889"/>
                  <a:pt x="164" y="748"/>
                  <a:pt x="120" y="617"/>
                </a:cubicBezTo>
                <a:cubicBezTo>
                  <a:pt x="81" y="465"/>
                  <a:pt x="90" y="307"/>
                  <a:pt x="98" y="153"/>
                </a:cubicBezTo>
                <a:cubicBezTo>
                  <a:pt x="100" y="109"/>
                  <a:pt x="102" y="66"/>
                  <a:pt x="103" y="23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1" name="Freeform 868"/>
          <p:cNvSpPr>
            <a:spLocks/>
          </p:cNvSpPr>
          <p:nvPr/>
        </p:nvSpPr>
        <p:spPr bwMode="auto">
          <a:xfrm>
            <a:off x="2080197" y="4638448"/>
            <a:ext cx="103585" cy="469106"/>
          </a:xfrm>
          <a:custGeom>
            <a:avLst/>
            <a:gdLst>
              <a:gd name="T0" fmla="*/ 108 w 145"/>
              <a:gd name="T1" fmla="*/ 473 h 658"/>
              <a:gd name="T2" fmla="*/ 126 w 145"/>
              <a:gd name="T3" fmla="*/ 395 h 658"/>
              <a:gd name="T4" fmla="*/ 141 w 145"/>
              <a:gd name="T5" fmla="*/ 22 h 658"/>
              <a:gd name="T6" fmla="*/ 134 w 145"/>
              <a:gd name="T7" fmla="*/ 21 h 658"/>
              <a:gd name="T8" fmla="*/ 9 w 145"/>
              <a:gd name="T9" fmla="*/ 534 h 658"/>
              <a:gd name="T10" fmla="*/ 5 w 145"/>
              <a:gd name="T11" fmla="*/ 611 h 658"/>
              <a:gd name="T12" fmla="*/ 10 w 145"/>
              <a:gd name="T13" fmla="*/ 636 h 658"/>
              <a:gd name="T14" fmla="*/ 35 w 145"/>
              <a:gd name="T15" fmla="*/ 638 h 658"/>
              <a:gd name="T16" fmla="*/ 53 w 145"/>
              <a:gd name="T17" fmla="*/ 598 h 658"/>
              <a:gd name="T18" fmla="*/ 108 w 145"/>
              <a:gd name="T19" fmla="*/ 473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5" h="658">
                <a:moveTo>
                  <a:pt x="108" y="473"/>
                </a:moveTo>
                <a:cubicBezTo>
                  <a:pt x="116" y="452"/>
                  <a:pt x="124" y="417"/>
                  <a:pt x="126" y="395"/>
                </a:cubicBezTo>
                <a:cubicBezTo>
                  <a:pt x="139" y="271"/>
                  <a:pt x="145" y="147"/>
                  <a:pt x="141" y="22"/>
                </a:cubicBezTo>
                <a:cubicBezTo>
                  <a:pt x="140" y="0"/>
                  <a:pt x="137" y="0"/>
                  <a:pt x="134" y="21"/>
                </a:cubicBezTo>
                <a:cubicBezTo>
                  <a:pt x="109" y="196"/>
                  <a:pt x="64" y="366"/>
                  <a:pt x="9" y="534"/>
                </a:cubicBezTo>
                <a:cubicBezTo>
                  <a:pt x="2" y="555"/>
                  <a:pt x="0" y="589"/>
                  <a:pt x="5" y="611"/>
                </a:cubicBezTo>
                <a:cubicBezTo>
                  <a:pt x="10" y="636"/>
                  <a:pt x="10" y="636"/>
                  <a:pt x="10" y="636"/>
                </a:cubicBezTo>
                <a:cubicBezTo>
                  <a:pt x="15" y="657"/>
                  <a:pt x="26" y="658"/>
                  <a:pt x="35" y="638"/>
                </a:cubicBezTo>
                <a:cubicBezTo>
                  <a:pt x="41" y="625"/>
                  <a:pt x="47" y="611"/>
                  <a:pt x="53" y="598"/>
                </a:cubicBezTo>
                <a:cubicBezTo>
                  <a:pt x="74" y="555"/>
                  <a:pt x="92" y="513"/>
                  <a:pt x="108" y="473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2" name="Freeform 881"/>
          <p:cNvSpPr>
            <a:spLocks/>
          </p:cNvSpPr>
          <p:nvPr/>
        </p:nvSpPr>
        <p:spPr bwMode="auto">
          <a:xfrm>
            <a:off x="2158778" y="4722981"/>
            <a:ext cx="128588" cy="539354"/>
          </a:xfrm>
          <a:custGeom>
            <a:avLst/>
            <a:gdLst>
              <a:gd name="T0" fmla="*/ 171 w 180"/>
              <a:gd name="T1" fmla="*/ 21 h 756"/>
              <a:gd name="T2" fmla="*/ 107 w 180"/>
              <a:gd name="T3" fmla="*/ 248 h 756"/>
              <a:gd name="T4" fmla="*/ 90 w 180"/>
              <a:gd name="T5" fmla="*/ 326 h 756"/>
              <a:gd name="T6" fmla="*/ 6 w 180"/>
              <a:gd name="T7" fmla="*/ 717 h 756"/>
              <a:gd name="T8" fmla="*/ 35 w 180"/>
              <a:gd name="T9" fmla="*/ 756 h 756"/>
              <a:gd name="T10" fmla="*/ 85 w 180"/>
              <a:gd name="T11" fmla="*/ 717 h 756"/>
              <a:gd name="T12" fmla="*/ 117 w 180"/>
              <a:gd name="T13" fmla="*/ 572 h 756"/>
              <a:gd name="T14" fmla="*/ 130 w 180"/>
              <a:gd name="T15" fmla="*/ 494 h 756"/>
              <a:gd name="T16" fmla="*/ 179 w 180"/>
              <a:gd name="T17" fmla="*/ 22 h 756"/>
              <a:gd name="T18" fmla="*/ 171 w 180"/>
              <a:gd name="T19" fmla="*/ 21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756">
                <a:moveTo>
                  <a:pt x="171" y="21"/>
                </a:moveTo>
                <a:cubicBezTo>
                  <a:pt x="148" y="98"/>
                  <a:pt x="129" y="173"/>
                  <a:pt x="107" y="248"/>
                </a:cubicBezTo>
                <a:cubicBezTo>
                  <a:pt x="101" y="269"/>
                  <a:pt x="93" y="304"/>
                  <a:pt x="90" y="326"/>
                </a:cubicBezTo>
                <a:cubicBezTo>
                  <a:pt x="70" y="456"/>
                  <a:pt x="39" y="586"/>
                  <a:pt x="6" y="717"/>
                </a:cubicBezTo>
                <a:cubicBezTo>
                  <a:pt x="0" y="738"/>
                  <a:pt x="13" y="756"/>
                  <a:pt x="35" y="756"/>
                </a:cubicBezTo>
                <a:cubicBezTo>
                  <a:pt x="56" y="756"/>
                  <a:pt x="79" y="739"/>
                  <a:pt x="85" y="717"/>
                </a:cubicBezTo>
                <a:cubicBezTo>
                  <a:pt x="100" y="669"/>
                  <a:pt x="112" y="620"/>
                  <a:pt x="117" y="572"/>
                </a:cubicBezTo>
                <a:cubicBezTo>
                  <a:pt x="120" y="550"/>
                  <a:pt x="125" y="515"/>
                  <a:pt x="130" y="494"/>
                </a:cubicBezTo>
                <a:cubicBezTo>
                  <a:pt x="167" y="338"/>
                  <a:pt x="166" y="183"/>
                  <a:pt x="179" y="22"/>
                </a:cubicBezTo>
                <a:cubicBezTo>
                  <a:pt x="180" y="0"/>
                  <a:pt x="177" y="0"/>
                  <a:pt x="171" y="21"/>
                </a:cubicBezTo>
                <a:close/>
              </a:path>
            </a:pathLst>
          </a:custGeom>
          <a:solidFill>
            <a:srgbClr val="214A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53" name="Freeform 911"/>
          <p:cNvSpPr>
            <a:spLocks/>
          </p:cNvSpPr>
          <p:nvPr/>
        </p:nvSpPr>
        <p:spPr bwMode="auto">
          <a:xfrm>
            <a:off x="2051622" y="4692025"/>
            <a:ext cx="189310" cy="570310"/>
          </a:xfrm>
          <a:custGeom>
            <a:avLst/>
            <a:gdLst>
              <a:gd name="T0" fmla="*/ 248 w 265"/>
              <a:gd name="T1" fmla="*/ 22 h 800"/>
              <a:gd name="T2" fmla="*/ 163 w 265"/>
              <a:gd name="T3" fmla="*/ 360 h 800"/>
              <a:gd name="T4" fmla="*/ 94 w 265"/>
              <a:gd name="T5" fmla="*/ 523 h 800"/>
              <a:gd name="T6" fmla="*/ 60 w 265"/>
              <a:gd name="T7" fmla="*/ 600 h 800"/>
              <a:gd name="T8" fmla="*/ 16 w 265"/>
              <a:gd name="T9" fmla="*/ 696 h 800"/>
              <a:gd name="T10" fmla="*/ 0 w 265"/>
              <a:gd name="T11" fmla="*/ 766 h 800"/>
              <a:gd name="T12" fmla="*/ 40 w 265"/>
              <a:gd name="T13" fmla="*/ 800 h 800"/>
              <a:gd name="T14" fmla="*/ 106 w 265"/>
              <a:gd name="T15" fmla="*/ 800 h 800"/>
              <a:gd name="T16" fmla="*/ 156 w 265"/>
              <a:gd name="T17" fmla="*/ 761 h 800"/>
              <a:gd name="T18" fmla="*/ 246 w 265"/>
              <a:gd name="T19" fmla="*/ 330 h 800"/>
              <a:gd name="T20" fmla="*/ 258 w 265"/>
              <a:gd name="T21" fmla="*/ 22 h 800"/>
              <a:gd name="T22" fmla="*/ 248 w 265"/>
              <a:gd name="T23" fmla="*/ 22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5" h="800">
                <a:moveTo>
                  <a:pt x="248" y="22"/>
                </a:moveTo>
                <a:cubicBezTo>
                  <a:pt x="227" y="143"/>
                  <a:pt x="203" y="250"/>
                  <a:pt x="163" y="360"/>
                </a:cubicBezTo>
                <a:cubicBezTo>
                  <a:pt x="144" y="413"/>
                  <a:pt x="121" y="466"/>
                  <a:pt x="94" y="523"/>
                </a:cubicBezTo>
                <a:cubicBezTo>
                  <a:pt x="83" y="548"/>
                  <a:pt x="71" y="574"/>
                  <a:pt x="60" y="600"/>
                </a:cubicBezTo>
                <a:cubicBezTo>
                  <a:pt x="45" y="632"/>
                  <a:pt x="31" y="664"/>
                  <a:pt x="16" y="696"/>
                </a:cubicBezTo>
                <a:cubicBezTo>
                  <a:pt x="7" y="716"/>
                  <a:pt x="0" y="748"/>
                  <a:pt x="0" y="766"/>
                </a:cubicBezTo>
                <a:cubicBezTo>
                  <a:pt x="0" y="785"/>
                  <a:pt x="18" y="800"/>
                  <a:pt x="40" y="800"/>
                </a:cubicBezTo>
                <a:cubicBezTo>
                  <a:pt x="106" y="800"/>
                  <a:pt x="106" y="800"/>
                  <a:pt x="106" y="800"/>
                </a:cubicBezTo>
                <a:cubicBezTo>
                  <a:pt x="128" y="800"/>
                  <a:pt x="150" y="782"/>
                  <a:pt x="156" y="761"/>
                </a:cubicBezTo>
                <a:cubicBezTo>
                  <a:pt x="192" y="617"/>
                  <a:pt x="227" y="474"/>
                  <a:pt x="246" y="330"/>
                </a:cubicBezTo>
                <a:cubicBezTo>
                  <a:pt x="259" y="228"/>
                  <a:pt x="265" y="125"/>
                  <a:pt x="258" y="22"/>
                </a:cubicBezTo>
                <a:cubicBezTo>
                  <a:pt x="257" y="0"/>
                  <a:pt x="252" y="0"/>
                  <a:pt x="248" y="22"/>
                </a:cubicBezTo>
                <a:close/>
              </a:path>
            </a:pathLst>
          </a:custGeom>
          <a:solidFill>
            <a:srgbClr val="1B3D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948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451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4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47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602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6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336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622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225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679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73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64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15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637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99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55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47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65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73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347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62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4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63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59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293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464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499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647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362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78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8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43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116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434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19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45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9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434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62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377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378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6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431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442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364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2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474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56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493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429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8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373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302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82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26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403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414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454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21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632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123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324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372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67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367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64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391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32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418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612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235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647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486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386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108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69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224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283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208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2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239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266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302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237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46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412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679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307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439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58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26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607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93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418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668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216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184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83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59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425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674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416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236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222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95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373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263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66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404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48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332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262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631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282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39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44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115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291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264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236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453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316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92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83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299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475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657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389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126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623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267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666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389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353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415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699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495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54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457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648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43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352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361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669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604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488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396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125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435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268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424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423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499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432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29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323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48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493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13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385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383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629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344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2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8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603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228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401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211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256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38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74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271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646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45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419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249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298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458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696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443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473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427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36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689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491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29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197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21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138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349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149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97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67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328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688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53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311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31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286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75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479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122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23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424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5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344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3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644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34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313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47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28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268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274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44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61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237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423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153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472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7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617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245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207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497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16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431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32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313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461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211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273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367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74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69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356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357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145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415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574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34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198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694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59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147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398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67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342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358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479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653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164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26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308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446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299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112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458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482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369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635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364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69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58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38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283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41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8" presetClass="emph" presetSubtype="0" repeatCount="indefinite" autoRev="1" fill="hold" grpId="1" nodeType="withEffect">
                                  <p:stCondLst>
                                    <p:cond delay="467"/>
                                  </p:stCondLst>
                                  <p:childTnLst>
                                    <p:animRot by="180000">
                                      <p:cBhvr>
                                        <p:cTn id="516" dur="21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7" presetID="8" presetClass="emph" presetSubtype="0" repeatCount="indefinite" autoRev="1" fill="hold" grpId="1" nodeType="withEffect">
                                  <p:stCondLst>
                                    <p:cond delay="492"/>
                                  </p:stCondLst>
                                  <p:childTnLst>
                                    <p:animRot by="180000">
                                      <p:cBhvr>
                                        <p:cTn id="518" dur="24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9" presetID="8" presetClass="emph" presetSubtype="0" repeatCount="indefinite" autoRev="1" fill="hold" grpId="1" nodeType="withEffect">
                                  <p:stCondLst>
                                    <p:cond delay="395"/>
                                  </p:stCondLst>
                                  <p:childTnLst>
                                    <p:animRot by="180000">
                                      <p:cBhvr>
                                        <p:cTn id="520" dur="604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1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522" dur="23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3" presetID="8" presetClass="emph" presetSubtype="0" repeatCount="indefinite" autoRev="1" fill="hold" grpId="1" nodeType="withEffect">
                                  <p:stCondLst>
                                    <p:cond delay="122"/>
                                  </p:stCondLst>
                                  <p:childTnLst>
                                    <p:animRot by="180000">
                                      <p:cBhvr>
                                        <p:cTn id="524" dur="434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5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526" dur="278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7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528" dur="42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9" presetID="8" presetClass="emph" presetSubtype="0" repeatCount="indefinite" autoRev="1" fill="hold" grpId="1" nodeType="withEffect">
                                  <p:stCondLst>
                                    <p:cond delay="55"/>
                                  </p:stCondLst>
                                  <p:childTnLst>
                                    <p:animRot by="180000">
                                      <p:cBhvr>
                                        <p:cTn id="530" dur="38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1" presetID="8" presetClass="emph" presetSubtype="0" repeatCount="indefinite" autoRev="1" fill="hold" grpId="1" nodeType="withEffect">
                                  <p:stCondLst>
                                    <p:cond delay="392"/>
                                  </p:stCondLst>
                                  <p:childTnLst>
                                    <p:animRot by="180000">
                                      <p:cBhvr>
                                        <p:cTn id="532" dur="284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3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534" dur="569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5" presetID="8" presetClass="emph" presetSubtype="0" repeatCount="indefinite" autoRev="1" fill="hold" grpId="1" nodeType="withEffect">
                                  <p:stCondLst>
                                    <p:cond delay="131"/>
                                  </p:stCondLst>
                                  <p:childTnLst>
                                    <p:animRot by="180000">
                                      <p:cBhvr>
                                        <p:cTn id="536" dur="28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7" presetID="8" presetClass="emph" presetSubtype="0" repeatCount="indefinite" autoRev="1" fill="hold" grpId="1" nodeType="withEffect">
                                  <p:stCondLst>
                                    <p:cond delay="252"/>
                                  </p:stCondLst>
                                  <p:childTnLst>
                                    <p:animRot by="180000">
                                      <p:cBhvr>
                                        <p:cTn id="538" dur="22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9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540" dur="369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1" presetID="8" presetClass="emph" presetSubtype="0" repeatCount="indefinite" autoRev="1" fill="hold" grpId="1" nodeType="withEffect">
                                  <p:stCondLst>
                                    <p:cond delay="85"/>
                                  </p:stCondLst>
                                  <p:childTnLst>
                                    <p:animRot by="180000">
                                      <p:cBhvr>
                                        <p:cTn id="542" dur="546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3" presetID="8" presetClass="emph" presetSubtype="0" repeatCount="indefinite" autoRev="1" fill="hold" grpId="1" nodeType="withEffect">
                                  <p:stCondLst>
                                    <p:cond delay="4"/>
                                  </p:stCondLst>
                                  <p:childTnLst>
                                    <p:animRot by="180000">
                                      <p:cBhvr>
                                        <p:cTn id="544" dur="505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5" presetID="8" presetClass="emph" presetSubtype="0" repeatCount="indefinite" autoRev="1" fill="hold" grpId="1" nodeType="withEffect">
                                  <p:stCondLst>
                                    <p:cond delay="295"/>
                                  </p:stCondLst>
                                  <p:childTnLst>
                                    <p:animRot by="180000">
                                      <p:cBhvr>
                                        <p:cTn id="546" dur="688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7" presetID="8" presetClass="emph" presetSubtype="0" repeatCount="indefinite" autoRev="1" fill="hold" grpId="1" nodeType="withEffect">
                                  <p:stCondLst>
                                    <p:cond delay="388"/>
                                  </p:stCondLst>
                                  <p:childTnLst>
                                    <p:animRot by="180000">
                                      <p:cBhvr>
                                        <p:cTn id="548" dur="548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9" presetID="8" presetClass="emph" presetSubtype="0" repeatCount="indefinite" autoRev="1" fill="hold" grpId="1" nodeType="withEffect">
                                  <p:stCondLst>
                                    <p:cond delay="207"/>
                                  </p:stCondLst>
                                  <p:childTnLst>
                                    <p:animRot by="180000">
                                      <p:cBhvr>
                                        <p:cTn id="550" dur="452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1" presetID="8" presetClass="emph" presetSubtype="0" repeatCount="indefinite" autoRev="1" fill="hold" grpId="1" nodeType="withEffect">
                                  <p:stCondLst>
                                    <p:cond delay="219"/>
                                  </p:stCondLst>
                                  <p:childTnLst>
                                    <p:animRot by="180000">
                                      <p:cBhvr>
                                        <p:cTn id="552" dur="305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3" presetID="8" presetClass="emph" presetSubtype="0" repeatCount="indefinite" autoRev="1" fill="hold" grpId="1" nodeType="withEffect">
                                  <p:stCondLst>
                                    <p:cond delay="309"/>
                                  </p:stCondLst>
                                  <p:childTnLst>
                                    <p:animRot by="180000">
                                      <p:cBhvr>
                                        <p:cTn id="554" dur="656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5" presetID="8" presetClass="emph" presetSubtype="0" repeatCount="indefinite" autoRev="1" fill="hold" grpId="1" nodeType="withEffect">
                                  <p:stCondLst>
                                    <p:cond delay="203"/>
                                  </p:stCondLst>
                                  <p:childTnLst>
                                    <p:animRot by="180000">
                                      <p:cBhvr>
                                        <p:cTn id="556" dur="69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7" presetID="8" presetClass="emph" presetSubtype="0" repeatCount="indefinite" autoRev="1" fill="hold" grpId="1" nodeType="withEffect">
                                  <p:stCondLst>
                                    <p:cond delay="260"/>
                                  </p:stCondLst>
                                  <p:childTnLst>
                                    <p:animRot by="180000">
                                      <p:cBhvr>
                                        <p:cTn id="558" dur="605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9" presetID="8" presetClass="emph" presetSubtype="0" repeatCount="indefinite" autoRev="1" fill="hold" grpId="1" nodeType="withEffect">
                                  <p:stCondLst>
                                    <p:cond delay="80"/>
                                  </p:stCondLst>
                                  <p:childTnLst>
                                    <p:animRot by="180000">
                                      <p:cBhvr>
                                        <p:cTn id="560" dur="52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1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562" dur="695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3" presetID="8" presetClass="emph" presetSubtype="0" repeatCount="indefinite" autoRev="1" fill="hold" grpId="1" nodeType="withEffect">
                                  <p:stCondLst>
                                    <p:cond delay="315"/>
                                  </p:stCondLst>
                                  <p:childTnLst>
                                    <p:animRot by="180000">
                                      <p:cBhvr>
                                        <p:cTn id="564" dur="422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5" presetID="8" presetClass="emph" presetSubtype="0" repeatCount="indefinite" autoRev="1" fill="hold" grpId="1" nodeType="withEffect">
                                  <p:stCondLst>
                                    <p:cond delay="115"/>
                                  </p:stCondLst>
                                  <p:childTnLst>
                                    <p:animRot by="180000">
                                      <p:cBhvr>
                                        <p:cTn id="566" dur="639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7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568" dur="376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9" presetID="8" presetClass="emph" presetSubtype="0" repeatCount="indefinite" autoRev="1" fill="hold" grpId="1" nodeType="withEffect">
                                  <p:stCondLst>
                                    <p:cond delay="428"/>
                                  </p:stCondLst>
                                  <p:childTnLst>
                                    <p:animRot by="180000">
                                      <p:cBhvr>
                                        <p:cTn id="570" dur="377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8" presetClass="emph" presetSubtype="0" repeatCount="indefinite" autoRev="1" fill="hold" grpId="1" nodeType="withEffect">
                                  <p:stCondLst>
                                    <p:cond delay="121"/>
                                  </p:stCondLst>
                                  <p:childTnLst>
                                    <p:animRot by="180000">
                                      <p:cBhvr>
                                        <p:cTn id="572" dur="26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3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574" dur="227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5" presetID="8" presetClass="emph" presetSubtype="0" repeatCount="indefinite" autoRev="1" fill="hold" grpId="1" nodeType="withEffect">
                                  <p:stCondLst>
                                    <p:cond delay="453"/>
                                  </p:stCondLst>
                                  <p:childTnLst>
                                    <p:animRot by="180000">
                                      <p:cBhvr>
                                        <p:cTn id="576" dur="239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7" presetID="8" presetClass="emph" presetSubtype="0" repeatCount="indefinite" autoRev="1" fill="hold" grpId="1" nodeType="withEffect">
                                  <p:stCondLst>
                                    <p:cond delay="161"/>
                                  </p:stCondLst>
                                  <p:childTnLst>
                                    <p:animRot by="180000">
                                      <p:cBhvr>
                                        <p:cTn id="578" dur="447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9" presetID="8" presetClass="emph" presetSubtype="0" repeatCount="indefinite" autoRev="1" fill="hold" grpId="1" nodeType="withEffect">
                                  <p:stCondLst>
                                    <p:cond delay="351"/>
                                  </p:stCondLst>
                                  <p:childTnLst>
                                    <p:animRot by="180000">
                                      <p:cBhvr>
                                        <p:cTn id="580" dur="498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1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582" dur="315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3" presetID="8" presetClass="emph" presetSubtype="0" repeatCount="indefinite" autoRev="1" fill="hold" grpId="1" nodeType="withEffect">
                                  <p:stCondLst>
                                    <p:cond delay="385"/>
                                  </p:stCondLst>
                                  <p:childTnLst>
                                    <p:animRot by="180000">
                                      <p:cBhvr>
                                        <p:cTn id="584" dur="61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5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586" dur="447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7" presetID="8" presetClass="emph" presetSubtype="0" repeatCount="indefinite" autoRev="1" fill="hold" grpId="1" nodeType="withEffect">
                                  <p:stCondLst>
                                    <p:cond delay="151"/>
                                  </p:stCondLst>
                                  <p:childTnLst>
                                    <p:animRot by="180000">
                                      <p:cBhvr>
                                        <p:cTn id="588" dur="51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9" presetID="8" presetClass="emph" presetSubtype="0" repeatCount="indefinite" autoRev="1" fill="hold" grpId="1" nodeType="withEffect">
                                  <p:stCondLst>
                                    <p:cond delay="437"/>
                                  </p:stCondLst>
                                  <p:childTnLst>
                                    <p:animRot by="180000">
                                      <p:cBhvr>
                                        <p:cTn id="590" dur="284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1" presetID="8" presetClass="emph" presetSubtype="0" repeatCount="indefinite" autoRev="1" fill="hold" grpId="1" nodeType="withEffect">
                                  <p:stCondLst>
                                    <p:cond delay="37"/>
                                  </p:stCondLst>
                                  <p:childTnLst>
                                    <p:animRot by="180000">
                                      <p:cBhvr>
                                        <p:cTn id="592" dur="289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3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594" dur="525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5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596" dur="57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7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598" dur="556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9" presetID="8" presetClass="emph" presetSubtype="0" repeatCount="indefinite" autoRev="1" fill="hold" grpId="1" nodeType="withEffect">
                                  <p:stCondLst>
                                    <p:cond delay="238"/>
                                  </p:stCondLst>
                                  <p:childTnLst>
                                    <p:animRot by="180000">
                                      <p:cBhvr>
                                        <p:cTn id="600" dur="384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1" presetID="8" presetClass="emph" presetSubtype="0" repeatCount="indefinite" autoRev="1" fill="hold" grpId="1" nodeType="withEffect">
                                  <p:stCondLst>
                                    <p:cond delay="283"/>
                                  </p:stCondLst>
                                  <p:childTnLst>
                                    <p:animRot by="180000">
                                      <p:cBhvr>
                                        <p:cTn id="602" dur="219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3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604" dur="38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5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606" dur="417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7" presetID="8" presetClass="emph" presetSubtype="0" repeatCount="indefinite" autoRev="1" fill="hold" grpId="1" nodeType="withEffect">
                                  <p:stCondLst>
                                    <p:cond delay="178"/>
                                  </p:stCondLst>
                                  <p:childTnLst>
                                    <p:animRot by="180000">
                                      <p:cBhvr>
                                        <p:cTn id="608" dur="24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9" presetID="8" presetClass="emph" presetSubtype="0" repeatCount="indefinite" autoRev="1" fill="hold" grpId="1" nodeType="withEffect">
                                  <p:stCondLst>
                                    <p:cond delay="439"/>
                                  </p:stCondLst>
                                  <p:childTnLst>
                                    <p:animRot by="180000">
                                      <p:cBhvr>
                                        <p:cTn id="610" dur="338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1" presetID="8" presetClass="emph" presetSubtype="0" repeatCount="indefinite" autoRev="1" fill="hold" grpId="1" nodeType="withEffect">
                                  <p:stCondLst>
                                    <p:cond delay="323"/>
                                  </p:stCondLst>
                                  <p:childTnLst>
                                    <p:animRot by="180000">
                                      <p:cBhvr>
                                        <p:cTn id="612" dur="213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3" presetID="8" presetClass="emph" presetSubtype="0" repeatCount="indefinite" autoRev="1" fill="hold" grpId="1" nodeType="withEffect">
                                  <p:stCondLst>
                                    <p:cond delay="421"/>
                                  </p:stCondLst>
                                  <p:childTnLst>
                                    <p:animRot by="180000">
                                      <p:cBhvr>
                                        <p:cTn id="614" dur="305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5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616" dur="287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7" presetID="8" presetClass="emph" presetSubtype="0" repeatCount="indefinite" autoRev="1" fill="hold" grpId="1" nodeType="withEffect">
                                  <p:stCondLst>
                                    <p:cond delay="440"/>
                                  </p:stCondLst>
                                  <p:childTnLst>
                                    <p:animRot by="180000">
                                      <p:cBhvr>
                                        <p:cTn id="618" dur="471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9" presetID="8" presetClass="emph" presetSubtype="0" repeatCount="indefinite" autoRev="1" fill="hold" grpId="1" nodeType="withEffect">
                                  <p:stCondLst>
                                    <p:cond delay="68"/>
                                  </p:stCondLst>
                                  <p:childTnLst>
                                    <p:animRot by="180000">
                                      <p:cBhvr>
                                        <p:cTn id="620" dur="352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1" presetID="8" presetClass="emph" presetSubtype="0" repeatCount="indefinite" autoRev="1" fill="hold" grpId="1" nodeType="withEffect">
                                  <p:stCondLst>
                                    <p:cond delay="448"/>
                                  </p:stCondLst>
                                  <p:childTnLst>
                                    <p:animRot by="180000">
                                      <p:cBhvr>
                                        <p:cTn id="622" dur="214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3" presetID="8" presetClass="emph" presetSubtype="0" repeatCount="indefinite" autoRev="1" fill="hold" grpId="1" nodeType="withEffect">
                                  <p:stCondLst>
                                    <p:cond delay="170"/>
                                  </p:stCondLst>
                                  <p:childTnLst>
                                    <p:animRot by="180000">
                                      <p:cBhvr>
                                        <p:cTn id="624" dur="681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5" presetID="8" presetClass="emph" presetSubtype="0" repeatCount="indefinite" autoRev="1" fill="hold" grpId="1" nodeType="withEffect">
                                  <p:stCondLst>
                                    <p:cond delay="187"/>
                                  </p:stCondLst>
                                  <p:childTnLst>
                                    <p:animRot by="180000">
                                      <p:cBhvr>
                                        <p:cTn id="626" dur="44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7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628" dur="634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9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630" dur="219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1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632" dur="372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3" presetID="8" presetClass="emph" presetSubtype="0" repeatCount="indefinite" autoRev="1" fill="hold" grpId="1" nodeType="withEffect">
                                  <p:stCondLst>
                                    <p:cond delay="8"/>
                                  </p:stCondLst>
                                  <p:childTnLst>
                                    <p:animRot by="180000">
                                      <p:cBhvr>
                                        <p:cTn id="634" dur="543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5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636" dur="425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7" presetID="8" presetClass="emph" presetSubtype="0" repeatCount="indefinite" autoRev="1" fill="hold" grpId="1" nodeType="withEffect">
                                  <p:stCondLst>
                                    <p:cond delay="330"/>
                                  </p:stCondLst>
                                  <p:childTnLst>
                                    <p:animRot by="180000">
                                      <p:cBhvr>
                                        <p:cTn id="638" dur="254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9" presetID="8" presetClass="emph" presetSubtype="0" repeatCount="indefinite" autoRev="1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Rot by="180000">
                                      <p:cBhvr>
                                        <p:cTn id="640" dur="423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1" presetID="8" presetClass="emph" presetSubtype="0" repeatCount="indefinite" autoRev="1" fill="hold" grpId="1" nodeType="withEffect">
                                  <p:stCondLst>
                                    <p:cond delay="384"/>
                                  </p:stCondLst>
                                  <p:childTnLst>
                                    <p:animRot by="180000">
                                      <p:cBhvr>
                                        <p:cTn id="642" dur="577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3" presetID="8" presetClass="emph" presetSubtype="0" repeatCount="indefinite" autoRev="1" fill="hold" grpId="1" nodeType="withEffect">
                                  <p:stCondLst>
                                    <p:cond delay="186"/>
                                  </p:stCondLst>
                                  <p:childTnLst>
                                    <p:animRot by="180000">
                                      <p:cBhvr>
                                        <p:cTn id="644" dur="443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5" presetID="8" presetClass="emph" presetSubtype="0" repeatCount="indefinite" autoRev="1" fill="hold" grpId="1" nodeType="withEffect">
                                  <p:stCondLst>
                                    <p:cond delay="90"/>
                                  </p:stCondLst>
                                  <p:childTnLst>
                                    <p:animRot by="180000">
                                      <p:cBhvr>
                                        <p:cTn id="646" dur="283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7" presetID="8" presetClass="emph" presetSubtype="0" repeatCount="indefinite" autoRev="1" fill="hold" grpId="1" nodeType="withEffect">
                                  <p:stCondLst>
                                    <p:cond delay="223"/>
                                  </p:stCondLst>
                                  <p:childTnLst>
                                    <p:animRot by="180000">
                                      <p:cBhvr>
                                        <p:cTn id="648" dur="492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9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650" dur="48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1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652" dur="601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3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654" dur="525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5" presetID="8" presetClass="emph" presetSubtype="0" repeatCount="indefinite" autoRev="1" fill="hold" grpId="1" nodeType="withEffect">
                                  <p:stCondLst>
                                    <p:cond delay="390"/>
                                  </p:stCondLst>
                                  <p:childTnLst>
                                    <p:animRot by="180000">
                                      <p:cBhvr>
                                        <p:cTn id="656" dur="559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7" presetID="8" presetClass="emph" presetSubtype="0" repeatCount="indefinite" autoRev="1" fill="hold" grpId="1" nodeType="withEffect">
                                  <p:stCondLst>
                                    <p:cond delay="432"/>
                                  </p:stCondLst>
                                  <p:childTnLst>
                                    <p:animRot by="180000">
                                      <p:cBhvr>
                                        <p:cTn id="658" dur="568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9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660" dur="258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1" presetID="8" presetClass="emph" presetSubtype="0" repeatCount="indefinite" autoRev="1" fill="hold" grpId="1" nodeType="withEffect">
                                  <p:stCondLst>
                                    <p:cond delay="48"/>
                                  </p:stCondLst>
                                  <p:childTnLst>
                                    <p:animRot by="180000">
                                      <p:cBhvr>
                                        <p:cTn id="662" dur="209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3" presetID="8" presetClass="emph" presetSubtype="0" repeatCount="indefinite" autoRev="1" fill="hold" grpId="1" nodeType="withEffect">
                                  <p:stCondLst>
                                    <p:cond delay="54"/>
                                  </p:stCondLst>
                                  <p:childTnLst>
                                    <p:animRot by="180000">
                                      <p:cBhvr>
                                        <p:cTn id="664" dur="674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5" presetID="8" presetClass="emph" presetSubtype="0" repeatCount="indefinite" autoRev="1" fill="hold" grpId="1" nodeType="withEffect">
                                  <p:stCondLst>
                                    <p:cond delay="14"/>
                                  </p:stCondLst>
                                  <p:childTnLst>
                                    <p:animRot by="180000">
                                      <p:cBhvr>
                                        <p:cTn id="666" dur="292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7" presetID="8" presetClass="emph" presetSubtype="0" repeatCount="indefinite" autoRev="1" fill="hold" grpId="1" nodeType="withEffect">
                                  <p:stCondLst>
                                    <p:cond delay="485"/>
                                  </p:stCondLst>
                                  <p:childTnLst>
                                    <p:animRot by="180000">
                                      <p:cBhvr>
                                        <p:cTn id="668" dur="467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9" presetID="8" presetClass="emph" presetSubtype="0" repeatCount="indefinite" autoRev="1" fill="hold" grpId="1" nodeType="withEffect">
                                  <p:stCondLst>
                                    <p:cond delay="7"/>
                                  </p:stCondLst>
                                  <p:childTnLst>
                                    <p:animRot by="180000">
                                      <p:cBhvr>
                                        <p:cTn id="670" dur="319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1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672" dur="208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3" presetID="8" presetClass="emph" presetSubtype="0" repeatCount="indefinite" autoRev="1" fill="hold" grpId="1" nodeType="withEffect">
                                  <p:stCondLst>
                                    <p:cond delay="473"/>
                                  </p:stCondLst>
                                  <p:childTnLst>
                                    <p:animRot by="180000">
                                      <p:cBhvr>
                                        <p:cTn id="674" dur="485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5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676" dur="228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7" presetID="8" presetClass="emph" presetSubtype="0" repeatCount="indefinite" autoRev="1" fill="hold" grpId="1" nodeType="withEffect">
                                  <p:stCondLst>
                                    <p:cond delay="69"/>
                                  </p:stCondLst>
                                  <p:childTnLst>
                                    <p:animRot by="180000">
                                      <p:cBhvr>
                                        <p:cTn id="678" dur="349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9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680" dur="6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1" presetID="8" presetClass="emph" presetSubtype="0" repeatCount="indefinite" autoRev="1" fill="hold" grpId="1" nodeType="withEffect">
                                  <p:stCondLst>
                                    <p:cond delay="237"/>
                                  </p:stCondLst>
                                  <p:childTnLst>
                                    <p:animRot by="180000">
                                      <p:cBhvr>
                                        <p:cTn id="682" dur="614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3" presetID="8" presetClass="emph" presetSubtype="0" repeatCount="indefinite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Rot by="180000">
                                      <p:cBhvr>
                                        <p:cTn id="684" dur="236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5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686" dur="5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7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688" dur="613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9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690" dur="527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1" presetID="8" presetClass="emph" presetSubtype="0" repeatCount="indefinite" autoRev="1" fill="hold" grpId="1" nodeType="withEffect">
                                  <p:stCondLst>
                                    <p:cond delay="479"/>
                                  </p:stCondLst>
                                  <p:childTnLst>
                                    <p:animRot by="180000">
                                      <p:cBhvr>
                                        <p:cTn id="692" dur="63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3" presetID="8" presetClass="emph" presetSubtype="0" repeatCount="indefinite" autoRev="1" fill="hold" grpId="1" nodeType="withEffect">
                                  <p:stCondLst>
                                    <p:cond delay="328"/>
                                  </p:stCondLst>
                                  <p:childTnLst>
                                    <p:animRot by="180000">
                                      <p:cBhvr>
                                        <p:cTn id="694" dur="682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5" presetID="8" presetClass="emph" presetSubtype="0" repeatCount="indefinite" autoRev="1" fill="hold" grpId="1" nodeType="withEffect">
                                  <p:stCondLst>
                                    <p:cond delay="194"/>
                                  </p:stCondLst>
                                  <p:childTnLst>
                                    <p:animRot by="180000">
                                      <p:cBhvr>
                                        <p:cTn id="696" dur="578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7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698" dur="20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9" presetID="8" presetClass="emph" presetSubtype="0" repeatCount="indefinite" autoRev="1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180000">
                                      <p:cBhvr>
                                        <p:cTn id="700" dur="245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1" presetID="8" presetClass="emph" presetSubtype="0" repeatCount="indefinite" autoRev="1" fill="hold" grpId="1" nodeType="withEffect">
                                  <p:stCondLst>
                                    <p:cond delay="99"/>
                                  </p:stCondLst>
                                  <p:childTnLst>
                                    <p:animRot by="180000">
                                      <p:cBhvr>
                                        <p:cTn id="702" dur="261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3" presetID="8" presetClass="emph" presetSubtype="0" repeatCount="indefinite" autoRev="1" fill="hold" grpId="1" nodeType="withEffect">
                                  <p:stCondLst>
                                    <p:cond delay="22"/>
                                  </p:stCondLst>
                                  <p:childTnLst>
                                    <p:animRot by="180000">
                                      <p:cBhvr>
                                        <p:cTn id="704" dur="645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5" presetID="8" presetClass="emph" presetSubtype="0" repeatCount="indefinite" autoRev="1" fill="hold" grpId="1" nodeType="withEffect">
                                  <p:stCondLst>
                                    <p:cond delay="228"/>
                                  </p:stCondLst>
                                  <p:childTnLst>
                                    <p:animRot by="180000">
                                      <p:cBhvr>
                                        <p:cTn id="706" dur="516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7" presetID="8" presetClass="emph" presetSubtype="0" repeatCount="indefinite" autoRev="1" fill="hold" grpId="1" nodeType="withEffect">
                                  <p:stCondLst>
                                    <p:cond delay="458"/>
                                  </p:stCondLst>
                                  <p:childTnLst>
                                    <p:animRot by="180000">
                                      <p:cBhvr>
                                        <p:cTn id="708" dur="363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9" presetID="8" presetClass="emph" presetSubtype="0" repeatCount="indefinite" autoRev="1" fill="hold" grpId="1" nodeType="withEffect">
                                  <p:stCondLst>
                                    <p:cond delay="123"/>
                                  </p:stCondLst>
                                  <p:childTnLst>
                                    <p:animRot by="180000">
                                      <p:cBhvr>
                                        <p:cTn id="710" dur="312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1" presetID="8" presetClass="emph" presetSubtype="0" repeatCount="indefinite" autoRev="1" fill="hold" grpId="1" nodeType="withEffect">
                                  <p:stCondLst>
                                    <p:cond delay="255"/>
                                  </p:stCondLst>
                                  <p:childTnLst>
                                    <p:animRot by="180000">
                                      <p:cBhvr>
                                        <p:cTn id="712" dur="537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3" presetID="8" presetClass="emph" presetSubtype="0" repeatCount="indefinite" autoRev="1" fill="hold" grpId="1" nodeType="withEffect">
                                  <p:stCondLst>
                                    <p:cond delay="26"/>
                                  </p:stCondLst>
                                  <p:childTnLst>
                                    <p:animRot by="180000">
                                      <p:cBhvr>
                                        <p:cTn id="714" dur="453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5" presetID="8" presetClass="emph" presetSubtype="0" repeatCount="indefinite" autoRev="1" fill="hold" grpId="1" nodeType="withEffect">
                                  <p:stCondLst>
                                    <p:cond delay="411"/>
                                  </p:stCondLst>
                                  <p:childTnLst>
                                    <p:animRot by="180000">
                                      <p:cBhvr>
                                        <p:cTn id="716" dur="458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7" presetID="8" presetClass="emph" presetSubtype="0" repeatCount="indefinite" autoRev="1" fill="hold" grpId="1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80000">
                                      <p:cBhvr>
                                        <p:cTn id="718" dur="617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9" presetID="8" presetClass="emph" presetSubtype="0" repeatCount="indefinite" autoRev="1" fill="hold" grpId="1" nodeType="withEffect">
                                  <p:stCondLst>
                                    <p:cond delay="296"/>
                                  </p:stCondLst>
                                  <p:childTnLst>
                                    <p:animRot by="180000">
                                      <p:cBhvr>
                                        <p:cTn id="720" dur="297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1" presetID="8" presetClass="emph" presetSubtype="0" repeatCount="indefinite" autoRev="1" fill="hold" grpId="1" nodeType="withEffect">
                                  <p:stCondLst>
                                    <p:cond delay="354"/>
                                  </p:stCondLst>
                                  <p:childTnLst>
                                    <p:animRot by="180000">
                                      <p:cBhvr>
                                        <p:cTn id="722" dur="398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3" presetID="8" presetClass="emph" presetSubtype="0" repeatCount="indefinite" autoRev="1" fill="hold" grpId="1" nodeType="withEffect">
                                  <p:stCondLst>
                                    <p:cond delay="36"/>
                                  </p:stCondLst>
                                  <p:childTnLst>
                                    <p:animRot by="180000">
                                      <p:cBhvr>
                                        <p:cTn id="724" dur="453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5" presetID="8" presetClass="emph" presetSubtype="0" repeatCount="indefinite" autoRev="1" fill="hold" grpId="1" nodeType="withEffect">
                                  <p:stCondLst>
                                    <p:cond delay="379"/>
                                  </p:stCondLst>
                                  <p:childTnLst>
                                    <p:animRot by="180000">
                                      <p:cBhvr>
                                        <p:cTn id="726" dur="467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7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728" dur="53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9" presetID="8" presetClass="emph" presetSubtype="0" repeatCount="indefinite" autoRev="1" fill="hold" grpId="1" nodeType="withEffect">
                                  <p:stCondLst>
                                    <p:cond delay="126"/>
                                  </p:stCondLst>
                                  <p:childTnLst>
                                    <p:animRot by="180000">
                                      <p:cBhvr>
                                        <p:cTn id="730" dur="364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1" presetID="8" presetClass="emph" presetSubtype="0" repeatCount="indefinite" autoRev="1" fill="hold" grpId="1" nodeType="withEffect">
                                  <p:stCondLst>
                                    <p:cond delay="44"/>
                                  </p:stCondLst>
                                  <p:childTnLst>
                                    <p:animRot by="180000">
                                      <p:cBhvr>
                                        <p:cTn id="732" dur="463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3" presetID="8" presetClass="emph" presetSubtype="0" repeatCount="indefinite" autoRev="1" fill="hold" grpId="1" nodeType="withEffect">
                                  <p:stCondLst>
                                    <p:cond delay="498"/>
                                  </p:stCondLst>
                                  <p:childTnLst>
                                    <p:animRot by="180000">
                                      <p:cBhvr>
                                        <p:cTn id="734" dur="41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5" presetID="8" presetClass="emph" presetSubtype="0" repeatCount="indefinite" autoRev="1" fill="hold" grpId="1" nodeType="withEffect">
                                  <p:stCondLst>
                                    <p:cond delay="42"/>
                                  </p:stCondLst>
                                  <p:childTnLst>
                                    <p:animRot by="180000">
                                      <p:cBhvr>
                                        <p:cTn id="736" dur="688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7" presetID="8" presetClass="emph" presetSubtype="0" repeatCount="indefinite" autoRev="1" fill="hold" grpId="1" nodeType="withEffect">
                                  <p:stCondLst>
                                    <p:cond delay="293"/>
                                  </p:stCondLst>
                                  <p:childTnLst>
                                    <p:animRot by="180000">
                                      <p:cBhvr>
                                        <p:cTn id="738" dur="24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9" presetID="8" presetClass="emph" presetSubtype="0" repeatCount="indefinite" autoRev="1" fill="hold" grpId="1" nodeType="withEffect">
                                  <p:stCondLst>
                                    <p:cond delay="497"/>
                                  </p:stCondLst>
                                  <p:childTnLst>
                                    <p:animRot by="180000">
                                      <p:cBhvr>
                                        <p:cTn id="740" dur="5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1" presetID="8" presetClass="emph" presetSubtype="0" repeatCount="indefinite" autoRev="1" fill="hold" grpId="1" nodeType="withEffect">
                                  <p:stCondLst>
                                    <p:cond delay="144"/>
                                  </p:stCondLst>
                                  <p:childTnLst>
                                    <p:animRot by="180000">
                                      <p:cBhvr>
                                        <p:cTn id="742" dur="501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3" presetID="8" presetClass="emph" presetSubtype="0" repeatCount="indefinite" autoRev="1" fill="hold" grpId="1" nodeType="withEffect">
                                  <p:stCondLst>
                                    <p:cond delay="436"/>
                                  </p:stCondLst>
                                  <p:childTnLst>
                                    <p:animRot by="180000">
                                      <p:cBhvr>
                                        <p:cTn id="744" dur="255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5" presetID="8" presetClass="emph" presetSubtype="0" repeatCount="indefinite" autoRev="1" fill="hold" grpId="1" nodeType="withEffect">
                                  <p:stCondLst>
                                    <p:cond delay="95"/>
                                  </p:stCondLst>
                                  <p:childTnLst>
                                    <p:animRot by="180000">
                                      <p:cBhvr>
                                        <p:cTn id="746" dur="574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7" presetID="8" presetClass="emph" presetSubtype="0" repeatCount="indefinite" autoRev="1" fill="hold" grpId="1" nodeType="withEffect">
                                  <p:stCondLst>
                                    <p:cond delay="61"/>
                                  </p:stCondLst>
                                  <p:childTnLst>
                                    <p:animRot by="180000">
                                      <p:cBhvr>
                                        <p:cTn id="748" dur="472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9" presetID="8" presetClass="emph" presetSubtype="0" repeatCount="indefinite" autoRev="1" fill="hold" grpId="1" nodeType="withEffect">
                                  <p:stCondLst>
                                    <p:cond delay="294"/>
                                  </p:stCondLst>
                                  <p:childTnLst>
                                    <p:animRot by="180000">
                                      <p:cBhvr>
                                        <p:cTn id="750" dur="555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1" presetID="8" presetClass="emph" presetSubtype="0" repeatCount="indefinite" autoRev="1" fill="hold" grpId="1" nodeType="withEffect">
                                  <p:stCondLst>
                                    <p:cond delay="12"/>
                                  </p:stCondLst>
                                  <p:childTnLst>
                                    <p:animRot by="180000">
                                      <p:cBhvr>
                                        <p:cTn id="752" dur="562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3" presetID="8" presetClass="emph" presetSubtype="0" repeatCount="indefinite" autoRev="1" fill="hold" grpId="1" nodeType="withEffect">
                                  <p:stCondLst>
                                    <p:cond delay="312"/>
                                  </p:stCondLst>
                                  <p:childTnLst>
                                    <p:animRot by="180000">
                                      <p:cBhvr>
                                        <p:cTn id="754" dur="258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5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756" dur="43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7" presetID="8" presetClass="emph" presetSubtype="0" repeatCount="indefinite" autoRev="1" fill="hold" grpId="1" nodeType="withEffect">
                                  <p:stCondLst>
                                    <p:cond delay="92"/>
                                  </p:stCondLst>
                                  <p:childTnLst>
                                    <p:animRot by="180000">
                                      <p:cBhvr>
                                        <p:cTn id="758" dur="392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9" presetID="8" presetClass="emph" presetSubtype="0" repeatCount="indefinite" autoRev="1" fill="hold" grpId="1" nodeType="withEffect">
                                  <p:stCondLst>
                                    <p:cond delay="58"/>
                                  </p:stCondLst>
                                  <p:childTnLst>
                                    <p:animRot by="180000">
                                      <p:cBhvr>
                                        <p:cTn id="760" dur="502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1" presetID="8" presetClass="emph" presetSubtype="0" repeatCount="indefinite" autoRev="1" fill="hold" grpId="1" nodeType="withEffect">
                                  <p:stCondLst>
                                    <p:cond delay="13"/>
                                  </p:stCondLst>
                                  <p:childTnLst>
                                    <p:animRot by="180000">
                                      <p:cBhvr>
                                        <p:cTn id="762" dur="343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3" presetID="8" presetClass="emph" presetSubtype="0" repeatCount="indefinite" autoRev="1" fill="hold" grpId="1" nodeType="withEffect">
                                  <p:stCondLst>
                                    <p:cond delay="182"/>
                                  </p:stCondLst>
                                  <p:childTnLst>
                                    <p:animRot by="180000">
                                      <p:cBhvr>
                                        <p:cTn id="764" dur="323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5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766" dur="593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7" presetID="8" presetClass="emph" presetSubtype="0" repeatCount="indefinite" autoRev="1" fill="hold" grpId="1" nodeType="withEffect">
                                  <p:stCondLst>
                                    <p:cond delay="84"/>
                                  </p:stCondLst>
                                  <p:childTnLst>
                                    <p:animRot by="180000">
                                      <p:cBhvr>
                                        <p:cTn id="768" dur="289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9" presetID="8" presetClass="emph" presetSubtype="0" repeatCount="indefinite" autoRev="1" fill="hold" grpId="1" nodeType="withEffect">
                                  <p:stCondLst>
                                    <p:cond delay="305"/>
                                  </p:stCondLst>
                                  <p:childTnLst>
                                    <p:animRot by="180000">
                                      <p:cBhvr>
                                        <p:cTn id="770" dur="25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1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772" dur="494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3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774" dur="244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5" presetID="8" presetClass="emph" presetSubtype="0" repeatCount="indefinite" autoRev="1" fill="hold" grpId="1" nodeType="withEffect">
                                  <p:stCondLst>
                                    <p:cond delay="79"/>
                                  </p:stCondLst>
                                  <p:childTnLst>
                                    <p:animRot by="180000">
                                      <p:cBhvr>
                                        <p:cTn id="776" dur="208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7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778" dur="55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9" presetID="8" presetClass="emph" presetSubtype="0" repeatCount="indefinite" autoRev="1" fill="hold" grpId="1" nodeType="withEffect">
                                  <p:stCondLst>
                                    <p:cond delay="254"/>
                                  </p:stCondLst>
                                  <p:childTnLst>
                                    <p:animRot by="180000">
                                      <p:cBhvr>
                                        <p:cTn id="780" dur="48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1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782" dur="69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3" presetID="8" presetClass="emph" presetSubtype="0" repeatCount="indefinite" autoRev="1" fill="hold" grpId="1" nodeType="withEffect">
                                  <p:stCondLst>
                                    <p:cond delay="259"/>
                                  </p:stCondLst>
                                  <p:childTnLst>
                                    <p:animRot by="180000">
                                      <p:cBhvr>
                                        <p:cTn id="784" dur="363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5" presetID="8" presetClass="emph" presetSubtype="0" repeatCount="indefinite" autoRev="1" fill="hold" grpId="1" nodeType="withEffect">
                                  <p:stCondLst>
                                    <p:cond delay="290"/>
                                  </p:stCondLst>
                                  <p:childTnLst>
                                    <p:animRot by="180000">
                                      <p:cBhvr>
                                        <p:cTn id="786" dur="686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7" presetID="8" presetClass="emph" presetSubtype="0" repeatCount="indefinite" autoRev="1" fill="hold" grpId="1" nodeType="withEffect">
                                  <p:stCondLst>
                                    <p:cond delay="386"/>
                                  </p:stCondLst>
                                  <p:childTnLst>
                                    <p:animRot by="180000">
                                      <p:cBhvr>
                                        <p:cTn id="788" dur="26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9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790" dur="285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1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792" dur="429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3" presetID="8" presetClass="emph" presetSubtype="0" repeatCount="indefinite" autoRev="1" fill="hold" grpId="1" nodeType="withEffect">
                                  <p:stCondLst>
                                    <p:cond delay="142"/>
                                  </p:stCondLst>
                                  <p:childTnLst>
                                    <p:animRot by="180000">
                                      <p:cBhvr>
                                        <p:cTn id="794" dur="222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5" presetID="8" presetClass="emph" presetSubtype="0" repeatCount="indefinite" autoRev="1" fill="hold" grpId="1" nodeType="withEffect">
                                  <p:stCondLst>
                                    <p:cond delay="246"/>
                                  </p:stCondLst>
                                  <p:childTnLst>
                                    <p:animRot by="180000">
                                      <p:cBhvr>
                                        <p:cTn id="796" dur="53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7" presetID="8" presetClass="emph" presetSubtype="0" repeatCount="indefinite" autoRev="1" fill="hold" grpId="1" nodeType="withEffect">
                                  <p:stCondLst>
                                    <p:cond delay="277"/>
                                  </p:stCondLst>
                                  <p:childTnLst>
                                    <p:animRot by="180000">
                                      <p:cBhvr>
                                        <p:cTn id="798" dur="638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9" presetID="8" presetClass="emph" presetSubtype="0" repeatCount="indefinite" autoRev="1" fill="hold" grpId="1" nodeType="withEffect">
                                  <p:stCondLst>
                                    <p:cond delay="164"/>
                                  </p:stCondLst>
                                  <p:childTnLst>
                                    <p:animRot by="180000">
                                      <p:cBhvr>
                                        <p:cTn id="800" dur="402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1" presetID="8" presetClass="emph" presetSubtype="0" repeatCount="indefinite" autoRev="1" fill="hold" grpId="1" nodeType="withEffect">
                                  <p:stCondLst>
                                    <p:cond delay="408"/>
                                  </p:stCondLst>
                                  <p:childTnLst>
                                    <p:animRot by="180000">
                                      <p:cBhvr>
                                        <p:cTn id="802" dur="62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3" presetID="8" presetClass="emph" presetSubtype="0" repeatCount="indefinite" autoRev="1" fill="hold" grpId="1" nodeType="withEffect">
                                  <p:stCondLst>
                                    <p:cond delay="211"/>
                                  </p:stCondLst>
                                  <p:childTnLst>
                                    <p:animRot by="180000">
                                      <p:cBhvr>
                                        <p:cTn id="804" dur="39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5" presetID="8" presetClass="emph" presetSubtype="0" repeatCount="indefinite" autoRev="1" fill="hold" grpId="1" nodeType="withEffect">
                                  <p:stCondLst>
                                    <p:cond delay="147"/>
                                  </p:stCondLst>
                                  <p:childTnLst>
                                    <p:animRot by="180000">
                                      <p:cBhvr>
                                        <p:cTn id="806" dur="369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7" presetID="8" presetClass="emph" presetSubtype="0" repeatCount="indefinite" autoRev="1" fill="hold" grpId="1" nodeType="withEffect">
                                  <p:stCondLst>
                                    <p:cond delay="202"/>
                                  </p:stCondLst>
                                  <p:childTnLst>
                                    <p:animRot by="180000">
                                      <p:cBhvr>
                                        <p:cTn id="808" dur="348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9" presetID="8" presetClass="emph" presetSubtype="0" repeatCount="indefinite" autoRev="1" fill="hold" grpId="1" nodeType="withEffect">
                                  <p:stCondLst>
                                    <p:cond delay="139"/>
                                  </p:stCondLst>
                                  <p:childTnLst>
                                    <p:animRot by="180000">
                                      <p:cBhvr>
                                        <p:cTn id="810" dur="47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1" presetID="8" presetClass="emph" presetSubtype="0" repeatCount="indefinite" autoRev="1" fill="hold" grpId="1" nodeType="withEffect">
                                  <p:stCondLst>
                                    <p:cond delay="256"/>
                                  </p:stCondLst>
                                  <p:childTnLst>
                                    <p:animRot by="180000">
                                      <p:cBhvr>
                                        <p:cTn id="812" dur="685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3" presetID="8" presetClass="emph" presetSubtype="0" repeatCount="indefinite" autoRev="1" fill="hold" grpId="1" nodeType="withEffect">
                                  <p:stCondLst>
                                    <p:cond delay="258"/>
                                  </p:stCondLst>
                                  <p:childTnLst>
                                    <p:animRot by="180000">
                                      <p:cBhvr>
                                        <p:cTn id="814" dur="352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5" presetID="8" presetClass="emph" presetSubtype="0" repeatCount="indefinite" autoRev="1" fill="hold" grpId="1" nodeType="withEffect">
                                  <p:stCondLst>
                                    <p:cond delay="51"/>
                                  </p:stCondLst>
                                  <p:childTnLst>
                                    <p:animRot by="180000">
                                      <p:cBhvr>
                                        <p:cTn id="816" dur="652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7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818" dur="259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9" presetID="8" presetClass="emph" presetSubtype="0" repeatCount="indefinite" autoRev="1" fill="hold" grpId="1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180000">
                                      <p:cBhvr>
                                        <p:cTn id="820" dur="66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1" presetID="8" presetClass="emph" presetSubtype="0" repeatCount="indefinite" autoRev="1" fill="hold" grpId="1" nodeType="withEffect">
                                  <p:stCondLst>
                                    <p:cond delay="65"/>
                                  </p:stCondLst>
                                  <p:childTnLst>
                                    <p:animRot by="180000">
                                      <p:cBhvr>
                                        <p:cTn id="822" dur="474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3" presetID="8" presetClass="emph" presetSubtype="0" repeatCount="indefinite" autoRev="1" fill="hold" grpId="1" nodeType="withEffect">
                                  <p:stCondLst>
                                    <p:cond delay="308"/>
                                  </p:stCondLst>
                                  <p:childTnLst>
                                    <p:animRot by="180000">
                                      <p:cBhvr>
                                        <p:cTn id="824" dur="271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5" presetID="8" presetClass="emph" presetSubtype="0" repeatCount="indefinite" autoRev="1" fill="hold" grpId="1" nodeType="withEffect">
                                  <p:stCondLst>
                                    <p:cond delay="154"/>
                                  </p:stCondLst>
                                  <p:childTnLst>
                                    <p:animRot by="180000">
                                      <p:cBhvr>
                                        <p:cTn id="826" dur="578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7" presetID="8" presetClass="emph" presetSubtype="0" repeatCount="indefinite" autoRev="1" fill="hold" grpId="1" nodeType="withEffect">
                                  <p:stCondLst>
                                    <p:cond delay="3"/>
                                  </p:stCondLst>
                                  <p:childTnLst>
                                    <p:animRot by="180000">
                                      <p:cBhvr>
                                        <p:cTn id="828" dur="285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9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830" dur="374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1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832" dur="481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3" presetID="8" presetClass="emph" presetSubtype="0" repeatCount="indefinite" autoRev="1" fill="hold" grpId="1" nodeType="withEffect">
                                  <p:stCondLst>
                                    <p:cond delay="240"/>
                                  </p:stCondLst>
                                  <p:childTnLst>
                                    <p:animRot by="180000">
                                      <p:cBhvr>
                                        <p:cTn id="834" dur="422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5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836" dur="46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7" presetID="8" presetClass="emph" presetSubtype="0" repeatCount="indefinite" autoRev="1" fill="hold" grpId="1" nodeType="withEffect">
                                  <p:stCondLst>
                                    <p:cond delay="410"/>
                                  </p:stCondLst>
                                  <p:childTnLst>
                                    <p:animRot by="180000">
                                      <p:cBhvr>
                                        <p:cTn id="838" dur="203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9" presetID="8" presetClass="emph" presetSubtype="0" repeatCount="indefinite" autoRev="1" fill="hold" grpId="1" nodeType="withEffect">
                                  <p:stCondLst>
                                    <p:cond delay="320"/>
                                  </p:stCondLst>
                                  <p:childTnLst>
                                    <p:animRot by="180000">
                                      <p:cBhvr>
                                        <p:cTn id="840" dur="629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1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842" dur="413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3" presetID="8" presetClass="emph" presetSubtype="0" repeatCount="indefinite" autoRev="1" fill="hold" grpId="1" nodeType="withEffect">
                                  <p:stCondLst>
                                    <p:cond delay="333"/>
                                  </p:stCondLst>
                                  <p:childTnLst>
                                    <p:animRot by="180000">
                                      <p:cBhvr>
                                        <p:cTn id="844" dur="291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5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846" dur="369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7" presetID="8" presetClass="emph" presetSubtype="0" repeatCount="indefinite" autoRev="1" fill="hold" grpId="1" nodeType="withEffect">
                                  <p:stCondLst>
                                    <p:cond delay="404"/>
                                  </p:stCondLst>
                                  <p:childTnLst>
                                    <p:animRot by="180000">
                                      <p:cBhvr>
                                        <p:cTn id="848" dur="383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9" presetID="8" presetClass="emph" presetSubtype="0" repeatCount="indefinite" autoRev="1" fill="hold" grpId="1" nodeType="withEffect">
                                  <p:stCondLst>
                                    <p:cond delay="356"/>
                                  </p:stCondLst>
                                  <p:childTnLst>
                                    <p:animRot by="180000">
                                      <p:cBhvr>
                                        <p:cTn id="850" dur="481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1" presetID="8" presetClass="emph" presetSubtype="0" repeatCount="indefinite" autoRev="1" fill="hold" grpId="1" nodeType="withEffect">
                                  <p:stCondLst>
                                    <p:cond delay="284"/>
                                  </p:stCondLst>
                                  <p:childTnLst>
                                    <p:animRot by="180000">
                                      <p:cBhvr>
                                        <p:cTn id="852" dur="605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3" presetID="8" presetClass="emph" presetSubtype="0" repeatCount="indefinite" autoRev="1" fill="hold" grpId="1" nodeType="withEffect">
                                  <p:stCondLst>
                                    <p:cond delay="476"/>
                                  </p:stCondLst>
                                  <p:childTnLst>
                                    <p:animRot by="180000">
                                      <p:cBhvr>
                                        <p:cTn id="854" dur="513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5" presetID="22" presetClass="entr" presetSubtype="4" fill="hold" grpId="0" nodeType="withEffect">
                                  <p:stCondLst>
                                    <p:cond delay="451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7" dur="54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8" presetID="22" presetClass="entr" presetSubtype="4" fill="hold" grpId="0" nodeType="withEffect">
                                  <p:stCondLst>
                                    <p:cond delay="247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0" dur="602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1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3" dur="436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4" presetID="22" presetClass="entr" presetSubtype="4" fill="hold" grpId="0" nodeType="withEffect">
                                  <p:stCondLst>
                                    <p:cond delay="336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6" dur="622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7" presetID="22" presetClass="entr" presetSubtype="4" fill="hold" grpId="0" nodeType="withEffect">
                                  <p:stCondLst>
                                    <p:cond delay="225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9" dur="679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0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2" dur="373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3" presetID="22" presetClass="entr" presetSubtype="4" fill="hold" grpId="0" nodeType="withEffect">
                                  <p:stCondLst>
                                    <p:cond delay="64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5" dur="515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6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8" dur="637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9" presetID="22" presetClass="entr" presetSubtype="4" fill="hold" grpId="0" nodeType="withEffect">
                                  <p:stCondLst>
                                    <p:cond delay="99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1" dur="555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2" presetID="22" presetClass="entr" presetSubtype="4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4" dur="471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5" presetID="22" presetClass="entr" presetSubtype="4" fill="hold" grpId="0" nodeType="withEffect">
                                  <p:stCondLst>
                                    <p:cond delay="65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7" dur="373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8" presetID="22" presetClass="entr" presetSubtype="4" fill="hold" grpId="0" nodeType="withEffect">
                                  <p:stCondLst>
                                    <p:cond delay="347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0" dur="621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1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3" dur="24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4" presetID="22" presetClass="entr" presetSubtype="4" fill="hold" grpId="0" nodeType="withEffect">
                                  <p:stCondLst>
                                    <p:cond delay="163"/>
                                  </p:stCondLst>
                                  <p:childTnLs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6" dur="559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7" presetID="22" presetClass="entr" presetSubtype="4" fill="hold" grpId="0" nodeType="withEffect">
                                  <p:stCondLst>
                                    <p:cond delay="293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9" dur="464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0" presetID="22" presetClass="entr" presetSubtype="4" fill="hold" grpId="0" nodeType="withEffect">
                                  <p:stCondLst>
                                    <p:cond delay="499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2" dur="647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3" presetID="22" presetClass="entr" presetSubtype="4" fill="hold" grpId="0" nodeType="withEffect">
                                  <p:stCondLst>
                                    <p:cond delay="362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5" dur="378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6" presetID="22" presetClass="entr" presetSubtype="4" fill="hold" grpId="0" nodeType="withEffect">
                                  <p:stCondLst>
                                    <p:cond delay="18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8" dur="43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9" presetID="22" presetClass="entr" presetSubtype="4" fill="hold" grpId="0" nodeType="withEffect">
                                  <p:stCondLst>
                                    <p:cond delay="116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1" dur="434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2" presetID="22" presetClass="entr" presetSubtype="4" fill="hold" grpId="0" nodeType="withEffect">
                                  <p:stCondLst>
                                    <p:cond delay="19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4" dur="545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5" presetID="22" presetClass="entr" presetSubtype="4" fill="hold" grpId="0" nodeType="withEffect">
                                  <p:stCondLst>
                                    <p:cond delay="49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7" dur="434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8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0" dur="262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1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3" dur="377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4" presetID="22" presetClass="entr" presetSubtype="4" fill="hold" grpId="0" nodeType="withEffect">
                                  <p:stCondLst>
                                    <p:cond delay="378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6" dur="6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7" presetID="22" presetClass="entr" presetSubtype="4" fill="hold" grpId="0" nodeType="withEffect">
                                  <p:stCondLst>
                                    <p:cond delay="431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9" dur="442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0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2" dur="364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3" presetID="22" presetClass="entr" presetSubtype="4" fill="hold" grpId="0" nodeType="withEffect">
                                  <p:stCondLst>
                                    <p:cond delay="24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5" dur="582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6" presetID="22" presetClass="entr" presetSubtype="4" fill="hold" grpId="0" nodeType="withEffect">
                                  <p:stCondLst>
                                    <p:cond delay="474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8" dur="256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9" presetID="22" presetClass="entr" presetSubtype="4" fill="hold" grpId="0" nodeType="withEffect">
                                  <p:stCondLst>
                                    <p:cond delay="493"/>
                                  </p:stCondLst>
                                  <p:childTnLs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1" dur="429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2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4" dur="281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5" presetID="22" presetClass="entr" presetSubtype="4" fill="hold" grpId="0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7" dur="373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8" presetID="22" presetClass="entr" presetSubtype="4" fill="hold" grpId="0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0" dur="302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1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3" dur="282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4" presetID="22" presetClass="entr" presetSubtype="4" fill="hold" grpId="0" nodeType="withEffect">
                                  <p:stCondLst>
                                    <p:cond delay="260"/>
                                  </p:stCondLst>
                                  <p:childTnLs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6" dur="403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7" presetID="22" presetClass="entr" presetSubtype="4" fill="hold" grpId="0" nodeType="withEffect">
                                  <p:stCondLst>
                                    <p:cond delay="414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9" dur="454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0" presetID="22" presetClass="entr" presetSubtype="4" fill="hold" grpId="0" nodeType="withEffect">
                                  <p:stCondLst>
                                    <p:cond delay="21"/>
                                  </p:stCondLst>
                                  <p:childTnLs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2" dur="632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3" presetID="22" presetClass="entr" presetSubtype="4" fill="hold" grpId="0" nodeType="withEffect">
                                  <p:stCondLst>
                                    <p:cond delay="123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5" dur="324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6" presetID="22" presetClass="entr" presetSubtype="4" fill="hold" grpId="0" nodeType="withEffect">
                                  <p:stCondLst>
                                    <p:cond delay="372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8" dur="67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9" presetID="22" presetClass="entr" presetSubtype="4" fill="hold" grpId="0" nodeType="withEffect">
                                  <p:stCondLst>
                                    <p:cond delay="367"/>
                                  </p:stCondLst>
                                  <p:childTnLs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1" dur="641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2" presetID="22" presetClass="entr" presetSubtype="4" fill="hold" grpId="0" nodeType="withEffect">
                                  <p:stCondLst>
                                    <p:cond delay="391"/>
                                  </p:stCondLst>
                                  <p:childTnLs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4" dur="32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5" presetID="22" presetClass="entr" presetSubtype="4" fill="hold" grpId="0" nodeType="withEffect">
                                  <p:stCondLst>
                                    <p:cond delay="418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7" dur="612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8" presetID="22" presetClass="entr" presetSubtype="4" fill="hold" grpId="0" nodeType="withEffect">
                                  <p:stCondLst>
                                    <p:cond delay="235"/>
                                  </p:stCondLst>
                                  <p:childTnLs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0" dur="647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1" presetID="22" presetClass="entr" presetSubtype="4" fill="hold" grpId="0" nodeType="withEffect">
                                  <p:stCondLst>
                                    <p:cond delay="486"/>
                                  </p:stCondLst>
                                  <p:childTnLs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3" dur="386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4" presetID="22" presetClass="entr" presetSubtype="4" fill="hold" grpId="0" nodeType="withEffect">
                                  <p:stCondLst>
                                    <p:cond delay="108"/>
                                  </p:stCondLst>
                                  <p:childTnLs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6" dur="569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7" presetID="22" presetClass="entr" presetSubtype="4" fill="hold" grpId="0" nodeType="withEffect">
                                  <p:stCondLst>
                                    <p:cond delay="224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9" dur="283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0" presetID="22" presetClass="entr" presetSubtype="4" fill="hold" grpId="0" nodeType="withEffect">
                                  <p:stCondLst>
                                    <p:cond delay="208"/>
                                  </p:stCondLst>
                                  <p:childTnLs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2" dur="52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3" presetID="22" presetClass="entr" presetSubtype="4" fill="hold" grpId="0" nodeType="withEffect">
                                  <p:stCondLst>
                                    <p:cond delay="239"/>
                                  </p:stCondLst>
                                  <p:childTnLs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5" dur="266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6" presetID="22" presetClass="entr" presetSubtype="4" fill="hold" grpId="0" nodeType="withEffect">
                                  <p:stCondLst>
                                    <p:cond delay="302"/>
                                  </p:stCondLst>
                                  <p:childTnLst>
                                    <p:set>
                                      <p:cBhvr>
                                        <p:cTn id="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8" dur="237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9" presetID="22" presetClass="entr" presetSubtype="4" fill="hold" grpId="0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1" dur="546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2" presetID="22" presetClass="entr" presetSubtype="4" fill="hold" grpId="0" nodeType="withEffect">
                                  <p:stCondLst>
                                    <p:cond delay="412"/>
                                  </p:stCondLst>
                                  <p:childTnLs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4" dur="679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5" presetID="22" presetClass="entr" presetSubtype="4" fill="hold" grpId="0" nodeType="withEffect">
                                  <p:stCondLst>
                                    <p:cond delay="201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7" dur="307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8" presetID="22" presetClass="entr" presetSubtype="4" fill="hold" grpId="0" nodeType="withEffect">
                                  <p:stCondLst>
                                    <p:cond delay="144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0" dur="563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1" presetID="22" presetClass="entr" presetSubtype="4" fill="hold" grpId="0" nodeType="withEffect">
                                  <p:stCondLst>
                                    <p:cond delay="439"/>
                                  </p:stCondLst>
                                  <p:childTnLs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3" dur="558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4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10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6" dur="526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7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9" dur="607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0" presetID="22" presetClass="entr" presetSubtype="4" fill="hold" grpId="0" nodeType="withEffect">
                                  <p:stCondLst>
                                    <p:cond delay="93"/>
                                  </p:stCondLst>
                                  <p:childTnLs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2" dur="418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3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5" dur="668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6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8" dur="216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9" presetID="22" presetClass="entr" presetSubtype="4" fill="hold" grpId="0" nodeType="withEffect">
                                  <p:stCondLst>
                                    <p:cond delay="184"/>
                                  </p:stCondLst>
                                  <p:childTnLst>
                                    <p:set>
                                      <p:cBhvr>
                                        <p:cTn id="1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1" dur="583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2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4" dur="559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5" presetID="22" presetClass="entr" presetSubtype="4" fill="hold" grpId="0" nodeType="withEffect">
                                  <p:stCondLst>
                                    <p:cond delay="425"/>
                                  </p:stCondLst>
                                  <p:childTnLs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7" dur="674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8" presetID="22" presetClass="entr" presetSubtype="4" fill="hold" grpId="0" nodeType="withEffect">
                                  <p:stCondLst>
                                    <p:cond delay="56"/>
                                  </p:stCondLst>
                                  <p:childTnLst>
                                    <p:set>
                                      <p:cBhvr>
                                        <p:cTn id="10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0" dur="416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1" presetID="22" presetClass="entr" presetSubtype="4" fill="hold" grpId="0" nodeType="withEffect">
                                  <p:stCondLst>
                                    <p:cond delay="236"/>
                                  </p:stCondLst>
                                  <p:childTnLst>
                                    <p:set>
                                      <p:cBhvr>
                                        <p:cTn id="1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3" dur="222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4" presetID="22" presetClass="entr" presetSubtype="4" fill="hold" grpId="0" nodeType="withEffect">
                                  <p:stCondLst>
                                    <p:cond delay="95"/>
                                  </p:stCondLst>
                                  <p:childTnLst>
                                    <p:set>
                                      <p:cBhvr>
                                        <p:cTn id="10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6" dur="373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7" presetID="22" presetClass="entr" presetSubtype="4" fill="hold" grpId="0" nodeType="withEffect">
                                  <p:stCondLst>
                                    <p:cond delay="263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9" dur="566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0" presetID="22" presetClass="entr" presetSubtype="4" fill="hold" grpId="0" nodeType="withEffect">
                                  <p:stCondLst>
                                    <p:cond delay="404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2" dur="548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3" presetID="22" presetClass="entr" presetSubtype="4" fill="hold" grpId="0" nodeType="with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10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5" dur="332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6" presetID="22" presetClass="entr" presetSubtype="4" fill="hold" grpId="0" nodeType="withEffect">
                                  <p:stCondLst>
                                    <p:cond delay="262"/>
                                  </p:stCondLst>
                                  <p:childTnLs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8" dur="631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9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1" dur="282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2" presetID="22" presetClass="entr" presetSubtype="4" fill="hold" grpId="0" nodeType="withEffect">
                                  <p:stCondLst>
                                    <p:cond delay="39"/>
                                  </p:stCondLst>
                                  <p:childTnLst>
                                    <p:set>
                                      <p:cBhvr>
                                        <p:cTn id="10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4" dur="544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5" presetID="22" presetClass="entr" presetSubtype="4" fill="hold" grpId="0" nodeType="withEffect">
                                  <p:stCondLst>
                                    <p:cond delay="115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7" dur="291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8" presetID="22" presetClass="entr" presetSubtype="4" fill="hold" grpId="0" nodeType="withEffect">
                                  <p:stCondLst>
                                    <p:cond delay="264"/>
                                  </p:stCondLst>
                                  <p:childTnLst>
                                    <p:set>
                                      <p:cBhvr>
                                        <p:cTn id="10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0" dur="236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1" presetID="22" presetClass="entr" presetSubtype="4" fill="hold" grpId="0" nodeType="withEffect">
                                  <p:stCondLst>
                                    <p:cond delay="71"/>
                                  </p:stCondLst>
                                  <p:childTnLs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3" dur="453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4" presetID="22" presetClass="entr" presetSubtype="4" fill="hold" grpId="0" nodeType="withEffect">
                                  <p:stCondLst>
                                    <p:cond delay="316"/>
                                  </p:stCondLst>
                                  <p:childTnLst>
                                    <p:set>
                                      <p:cBhvr>
                                        <p:cTn id="10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6" dur="592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7" presetID="22" presetClass="entr" presetSubtype="4" fill="hold" grpId="0" nodeType="withEffect">
                                  <p:stCondLst>
                                    <p:cond delay="83"/>
                                  </p:stCondLst>
                                  <p:childTnLs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9" dur="299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0" presetID="22" presetClass="entr" presetSubtype="4" fill="hold" grpId="0" nodeType="withEffect">
                                  <p:stCondLst>
                                    <p:cond delay="254"/>
                                  </p:stCondLst>
                                  <p:childTnLs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2" dur="475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3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5" dur="657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6" presetID="22" presetClass="entr" presetSubtype="4" fill="hold" grpId="0" nodeType="withEffect">
                                  <p:stCondLst>
                                    <p:cond delay="253"/>
                                  </p:stCondLst>
                                  <p:childTnLst>
                                    <p:set>
                                      <p:cBhvr>
                                        <p:cTn id="10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8" dur="389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9" presetID="22" presetClass="entr" presetSubtype="4" fill="hold" grpId="0" nodeType="withEffect">
                                  <p:stCondLst>
                                    <p:cond delay="126"/>
                                  </p:stCondLst>
                                  <p:childTnLs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1" dur="623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2" presetID="22" presetClass="entr" presetSubtype="4" fill="hold" grpId="0" nodeType="withEffect">
                                  <p:stCondLst>
                                    <p:cond delay="178"/>
                                  </p:stCondLst>
                                  <p:childTnLs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4" dur="267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5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7" dur="666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8" presetID="22" presetClass="entr" presetSubtype="4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10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0" dur="389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1" presetID="22" presetClass="entr" presetSubtype="4" fill="hold" grpId="0" nodeType="withEffect">
                                  <p:stCondLst>
                                    <p:cond delay="129"/>
                                  </p:stCondLst>
                                  <p:childTnLst>
                                    <p:set>
                                      <p:cBhvr>
                                        <p:cTn id="1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3" dur="353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4" presetID="22" presetClass="entr" presetSubtype="4" fill="hold" grpId="0" nodeType="withEffect">
                                  <p:stCondLst>
                                    <p:cond delay="17"/>
                                  </p:stCondLst>
                                  <p:childTnLst>
                                    <p:set>
                                      <p:cBhvr>
                                        <p:cTn id="1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6" dur="415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7" presetID="22" presetClass="entr" presetSubtype="4" fill="hold" grpId="0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9" dur="699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0" presetID="22" presetClass="entr" presetSubtype="4" fill="hold" grpId="0" nodeType="withEffect">
                                  <p:stCondLst>
                                    <p:cond delay="495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2" dur="554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3" presetID="22" presetClass="entr" presetSubtype="4" fill="hold" grpId="0" nodeType="withEffect">
                                  <p:stCondLst>
                                    <p:cond delay="457"/>
                                  </p:stCondLst>
                                  <p:childTnLst>
                                    <p:set>
                                      <p:cBhvr>
                                        <p:cTn id="1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5" dur="648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6" presetID="22" presetClass="entr" presetSubtype="4" fill="hold" grpId="0" nodeType="withEffect">
                                  <p:stCondLst>
                                    <p:cond delay="43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8" dur="352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9" presetID="22" presetClass="entr" presetSubtype="4" fill="hold" grpId="0" nodeType="withEffect">
                                  <p:stCondLst>
                                    <p:cond delay="361"/>
                                  </p:stCondLst>
                                  <p:childTnLs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1" dur="669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2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4" dur="604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5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7" dur="488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8" presetID="22" presetClass="entr" presetSubtype="4" fill="hold" grpId="0" nodeType="withEffect">
                                  <p:stCondLst>
                                    <p:cond delay="67"/>
                                  </p:stCondLst>
                                  <p:childTnLst>
                                    <p:set>
                                      <p:cBhvr>
                                        <p:cTn id="1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0" dur="396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1" presetID="22" presetClass="entr" presetSubtype="4" fill="hold" grpId="0" nodeType="withEffect">
                                  <p:stCondLst>
                                    <p:cond delay="125"/>
                                  </p:stCondLst>
                                  <p:childTnLst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3" dur="435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4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6" dur="268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7" presetID="22" presetClass="entr" presetSubtype="4" fill="hold" grpId="0" nodeType="withEffect">
                                  <p:stCondLst>
                                    <p:cond delay="424"/>
                                  </p:stCondLst>
                                  <p:childTnLst>
                                    <p:set>
                                      <p:cBhvr>
                                        <p:cTn id="1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9" dur="423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0" presetID="22" presetClass="entr" presetSubtype="4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1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2" dur="499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3" presetID="22" presetClass="entr" presetSubtype="4" fill="hold" grpId="0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1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5" dur="55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6" presetID="22" presetClass="entr" presetSubtype="4" fill="hold" grpId="0" nodeType="withEffect">
                                  <p:stCondLst>
                                    <p:cond delay="432"/>
                                  </p:stCondLst>
                                  <p:childTnLs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8" dur="529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9" presetID="22" presetClass="entr" presetSubtype="4" fill="hold" grpId="0" nodeType="withEffect">
                                  <p:stCondLst>
                                    <p:cond delay="423"/>
                                  </p:stCondLst>
                                  <p:childTnLs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1" dur="323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2" presetID="22" presetClass="entr" presetSubtype="4" fill="hold" grpId="0" nodeType="withEffect">
                                  <p:stCondLst>
                                    <p:cond delay="48"/>
                                  </p:stCondLst>
                                  <p:childTnLst>
                                    <p:set>
                                      <p:cBhvr>
                                        <p:cTn id="1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4" dur="493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5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7" dur="513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8" presetID="22" presetClass="entr" presetSubtype="4" fill="hold" grpId="0" nodeType="withEffect">
                                  <p:stCondLst>
                                    <p:cond delay="385"/>
                                  </p:stCondLst>
                                  <p:childTnLst>
                                    <p:set>
                                      <p:cBhvr>
                                        <p:cTn id="1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0" dur="383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1" presetID="22" presetClass="entr" presetSubtype="4" fill="hold" grpId="0" nodeType="withEffect">
                                  <p:stCondLst>
                                    <p:cond delay="466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3" dur="629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4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6" dur="344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7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9" dur="52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0" presetID="22" presetClass="entr" presetSubtype="4" fill="hold" grpId="0" nodeType="withEffect">
                                  <p:stCondLst>
                                    <p:cond delay="217"/>
                                  </p:stCondLst>
                                  <p:childTnLst>
                                    <p:set>
                                      <p:cBhvr>
                                        <p:cTn id="1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2" dur="58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3" presetID="22" presetClass="entr" presetSubtype="4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5" dur="603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6" presetID="22" presetClass="entr" presetSubtype="4" fill="hold" grpId="0" nodeType="withEffect">
                                  <p:stCondLst>
                                    <p:cond delay="228"/>
                                  </p:stCondLst>
                                  <p:childTnLst>
                                    <p:set>
                                      <p:cBhvr>
                                        <p:cTn id="1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8" dur="401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9" presetID="22" presetClass="entr" presetSubtype="4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1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1" dur="211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2" presetID="22" presetClass="entr" presetSubtype="4" fill="hold" grpId="0" nodeType="withEffect">
                                  <p:stCondLst>
                                    <p:cond delay="256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4" dur="38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5" presetID="22" presetClass="entr" presetSubtype="4" fill="hold" grpId="0" nodeType="withEffect">
                                  <p:stCondLst>
                                    <p:cond delay="148"/>
                                  </p:stCondLst>
                                  <p:childTnLst>
                                    <p:set>
                                      <p:cBhvr>
                                        <p:cTn id="1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7" dur="574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8" presetID="22" presetClass="entr" presetSubtype="4" fill="hold" grpId="0" nodeType="withEffect">
                                  <p:stCondLst>
                                    <p:cond delay="271"/>
                                  </p:stCondLst>
                                  <p:childTnLst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0" dur="646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1" presetID="22" presetClass="entr" presetSubtype="4" fill="hold" grpId="0" nodeType="withEffect">
                                  <p:stCondLst>
                                    <p:cond delay="45"/>
                                  </p:stCondLst>
                                  <p:childTnLst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3" dur="419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4" presetID="22" presetClass="entr" presetSubtype="4" fill="hold" grpId="0" nodeType="withEffect">
                                  <p:stCondLst>
                                    <p:cond delay="249"/>
                                  </p:stCondLst>
                                  <p:childTnLst>
                                    <p:set>
                                      <p:cBhvr>
                                        <p:cTn id="1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6" dur="298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7" presetID="22" presetClass="entr" presetSubtype="4" fill="hold" grpId="0" nodeType="withEffect">
                                  <p:stCondLst>
                                    <p:cond delay="458"/>
                                  </p:stCondLst>
                                  <p:childTnLst>
                                    <p:set>
                                      <p:cBhvr>
                                        <p:cTn id="1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9" dur="696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0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1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2" dur="443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3" presetID="22" presetClass="entr" presetSubtype="4" fill="hold" grpId="0" nodeType="withEffect">
                                  <p:stCondLst>
                                    <p:cond delay="473"/>
                                  </p:stCondLst>
                                  <p:childTnLst>
                                    <p:set>
                                      <p:cBhvr>
                                        <p:cTn id="1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5" dur="427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6" presetID="22" presetClass="entr" presetSubtype="4" fill="hold" grpId="0" nodeType="withEffect">
                                  <p:stCondLst>
                                    <p:cond delay="102"/>
                                  </p:stCondLst>
                                  <p:childTnLst>
                                    <p:set>
                                      <p:cBhvr>
                                        <p:cTn id="1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8" dur="36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9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1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1" dur="689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2" presetID="22" presetClass="entr" presetSubtype="4" fill="hold" grpId="0" nodeType="withEffect">
                                  <p:stCondLst>
                                    <p:cond delay="491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4" dur="29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5" presetID="22" presetClass="entr" presetSubtype="4" fill="hold" grpId="0" nodeType="withEffect">
                                  <p:stCondLst>
                                    <p:cond delay="197"/>
                                  </p:stCondLst>
                                  <p:childTnLs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7" dur="21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8" presetID="22" presetClass="entr" presetSubtype="4" fill="hold" grpId="0" nodeType="withEffect">
                                  <p:stCondLst>
                                    <p:cond delay="138"/>
                                  </p:stCondLst>
                                  <p:childTnLst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0" dur="349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1" presetID="22" presetClass="entr" presetSubtype="4" fill="hold" grpId="0" nodeType="withEffect">
                                  <p:stCondLst>
                                    <p:cond delay="149"/>
                                  </p:stCondLst>
                                  <p:childTnLst>
                                    <p:set>
                                      <p:cBhvr>
                                        <p:cTn id="1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3" dur="597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4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1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6" dur="567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7" presetID="22" presetClass="entr" presetSubtype="4" fill="hold" grpId="0" nodeType="withEffect">
                                  <p:stCondLst>
                                    <p:cond delay="328"/>
                                  </p:stCondLst>
                                  <p:childTnLst>
                                    <p:set>
                                      <p:cBhvr>
                                        <p:cTn id="1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9" dur="688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0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2" dur="553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3" presetID="22" presetClass="entr" presetSubtype="4" fill="hold" grpId="0" nodeType="withEffect">
                                  <p:stCondLst>
                                    <p:cond delay="311"/>
                                  </p:stCondLst>
                                  <p:childTnLst>
                                    <p:set>
                                      <p:cBhvr>
                                        <p:cTn id="1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5" dur="531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6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1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8" dur="286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9" presetID="22" presetClass="entr" presetSubtype="4" fill="hold" grpId="0" nodeType="withEffect">
                                  <p:stCondLst>
                                    <p:cond delay="75"/>
                                  </p:stCondLst>
                                  <p:childTnLst>
                                    <p:set>
                                      <p:cBhvr>
                                        <p:cTn id="1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1" dur="479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2" presetID="22" presetClass="entr" presetSubtype="4" fill="hold" grpId="0" nodeType="withEffect">
                                  <p:stCondLst>
                                    <p:cond delay="122"/>
                                  </p:stCondLst>
                                  <p:childTnLst>
                                    <p:set>
                                      <p:cBhvr>
                                        <p:cTn id="1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4" dur="523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7" dur="424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8" presetID="22" presetClass="entr" presetSubtype="4" fill="hold" grpId="0" nodeType="withEffect">
                                  <p:stCondLst>
                                    <p:cond delay="5"/>
                                  </p:stCondLst>
                                  <p:childTnLst>
                                    <p:set>
                                      <p:cBhvr>
                                        <p:cTn id="1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0" dur="344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1" presetID="22" presetClass="entr" presetSubtype="4" fill="hold" grpId="0" nodeType="withEffect">
                                  <p:stCondLst>
                                    <p:cond delay="3"/>
                                  </p:stCondLst>
                                  <p:childTnLst>
                                    <p:set>
                                      <p:cBhvr>
                                        <p:cTn id="1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3" dur="644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4" presetID="22" presetClass="entr" presetSubtype="4" fill="hold" grpId="0" nodeType="withEffect">
                                  <p:stCondLst>
                                    <p:cond delay="34"/>
                                  </p:stCondLst>
                                  <p:childTnLst>
                                    <p:set>
                                      <p:cBhvr>
                                        <p:cTn id="1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6" dur="313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7" presetID="22" presetClass="entr" presetSubtype="4" fill="hold" grpId="0" nodeType="withEffect">
                                  <p:stCondLst>
                                    <p:cond delay="47"/>
                                  </p:stCondLst>
                                  <p:childTnLst>
                                    <p:set>
                                      <p:cBhvr>
                                        <p:cTn id="1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9" dur="28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0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1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2" dur="268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3" presetID="22" presetClass="entr" presetSubtype="4" fill="hold" grpId="0" nodeType="withEffect">
                                  <p:stCondLst>
                                    <p:cond delay="274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5" dur="44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6" presetID="22" presetClass="entr" presetSubtype="4" fill="hold" grpId="0" nodeType="withEffect">
                                  <p:stCondLst>
                                    <p:cond delay="61"/>
                                  </p:stCondLst>
                                  <p:childTnLst>
                                    <p:set>
                                      <p:cBhvr>
                                        <p:cTn id="1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8" dur="237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9" presetID="22" presetClass="entr" presetSubtype="4" fill="hold" grpId="0" nodeType="with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1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1" dur="423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2" presetID="22" presetClass="entr" presetSubtype="4" fill="hold" grpId="0" nodeType="withEffect">
                                  <p:stCondLst>
                                    <p:cond delay="153"/>
                                  </p:stCondLst>
                                  <p:childTnLst>
                                    <p:set>
                                      <p:cBhvr>
                                        <p:cTn id="1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4" dur="472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5" presetID="22" presetClass="entr" presetSubtype="4" fill="hold" grpId="0" nodeType="withEffect">
                                  <p:stCondLst>
                                    <p:cond delay="406"/>
                                  </p:stCondLst>
                                  <p:childTnLs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7" dur="57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8" presetID="22" presetClass="entr" presetSubtype="4" fill="hold" grpId="0" nodeType="withEffect">
                                  <p:stCondLst>
                                    <p:cond delay="345"/>
                                  </p:stCondLst>
                                  <p:childTnLst>
                                    <p:set>
                                      <p:cBhvr>
                                        <p:cTn id="1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0" dur="617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1" presetID="22" presetClass="entr" presetSubtype="4" fill="hold" grpId="0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3" dur="245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4" presetID="22" presetClass="entr" presetSubtype="4" fill="hold" grpId="0" nodeType="withEffect">
                                  <p:stCondLst>
                                    <p:cond delay="207"/>
                                  </p:stCondLst>
                                  <p:childTnLst>
                                    <p:set>
                                      <p:cBhvr>
                                        <p:cTn id="1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6" dur="497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7" presetID="22" presetClass="entr" presetSubtype="4" fill="hold" grpId="0" nodeType="withEffect">
                                  <p:stCondLst>
                                    <p:cond delay="16"/>
                                  </p:stCondLst>
                                  <p:childTnLst>
                                    <p:set>
                                      <p:cBhvr>
                                        <p:cTn id="1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9" dur="431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0" presetID="22" presetClass="entr" presetSubtype="4" fill="hold" grpId="0" nodeType="withEffect">
                                  <p:stCondLst>
                                    <p:cond delay="442"/>
                                  </p:stCondLst>
                                  <p:childTnLst>
                                    <p:set>
                                      <p:cBhvr>
                                        <p:cTn id="1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2" dur="532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3" presetID="22" presetClass="entr" presetSubtype="4" fill="hold" grpId="0" nodeType="withEffect">
                                  <p:stCondLst>
                                    <p:cond delay="313"/>
                                  </p:stCondLst>
                                  <p:childTnLst>
                                    <p:set>
                                      <p:cBhvr>
                                        <p:cTn id="1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5" dur="461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6" presetID="22" presetClass="entr" presetSubtype="4" fill="hold" grpId="0" nodeType="withEffect">
                                  <p:stCondLst>
                                    <p:cond delay="211"/>
                                  </p:stCondLst>
                                  <p:childTnLst>
                                    <p:set>
                                      <p:cBhvr>
                                        <p:cTn id="1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8" dur="273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9" presetID="22" presetClass="entr" presetSubtype="4" fill="hold" grpId="0" nodeType="withEffect">
                                  <p:stCondLst>
                                    <p:cond delay="72"/>
                                  </p:stCondLst>
                                  <p:childTnLst>
                                    <p:set>
                                      <p:cBhvr>
                                        <p:cTn id="1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1" dur="367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2" presetID="22" presetClass="entr" presetSubtype="4" fill="hold" grpId="0" nodeType="withEffect">
                                  <p:stCondLst>
                                    <p:cond delay="74"/>
                                  </p:stCondLst>
                                  <p:childTnLst>
                                    <p:set>
                                      <p:cBhvr>
                                        <p:cTn id="1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4" dur="569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5" presetID="22" presetClass="entr" presetSubtype="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7" dur="356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8" presetID="22" presetClass="entr" presetSubtype="4" fill="hold" grpId="0" nodeType="withEffect">
                                  <p:stCondLst>
                                    <p:cond delay="63"/>
                                  </p:stCondLst>
                                  <p:childTnLst>
                                    <p:set>
                                      <p:cBhvr>
                                        <p:cTn id="1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0" dur="357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1" presetID="22" presetClass="entr" presetSubtype="4" fill="hold" grpId="0" nodeType="withEffect">
                                  <p:stCondLst>
                                    <p:cond delay="145"/>
                                  </p:stCondLst>
                                  <p:childTnLst>
                                    <p:set>
                                      <p:cBhvr>
                                        <p:cTn id="1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3" dur="415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4" presetID="22" presetClass="entr" presetSubtype="4" fill="hold" grpId="0" nodeType="withEffect">
                                  <p:stCondLst>
                                    <p:cond delay="376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6" dur="574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7" presetID="22" presetClass="entr" presetSubtype="4" fill="hold" grpId="0" nodeType="withEffect">
                                  <p:stCondLst>
                                    <p:cond delay="155"/>
                                  </p:stCondLst>
                                  <p:childTnLst>
                                    <p:set>
                                      <p:cBhvr>
                                        <p:cTn id="1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9" dur="534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0" presetID="22" presetClass="entr" presetSubtype="4" fill="hold" grpId="0" nodeType="withEffect">
                                  <p:stCondLst>
                                    <p:cond delay="198"/>
                                  </p:stCondLst>
                                  <p:childTnLst>
                                    <p:set>
                                      <p:cBhvr>
                                        <p:cTn id="1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2" dur="694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3" presetID="22" presetClass="entr" presetSubtype="4" fill="hold" grpId="0" nodeType="withEffect">
                                  <p:stCondLst>
                                    <p:cond delay="158"/>
                                  </p:stCondLst>
                                  <p:childTnLst>
                                    <p:set>
                                      <p:cBhvr>
                                        <p:cTn id="1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5" dur="559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6" presetID="22" presetClass="entr" presetSubtype="4" fill="hold" grpId="0" nodeType="withEffect">
                                  <p:stCondLst>
                                    <p:cond delay="147"/>
                                  </p:stCondLst>
                                  <p:childTnLs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8" dur="398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9" presetID="22" presetClass="entr" presetSubtype="4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1" dur="67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2" presetID="22" presetClass="entr" presetSubtype="4" fill="hold" grpId="0" nodeType="withEffect">
                                  <p:stCondLst>
                                    <p:cond delay="342"/>
                                  </p:stCondLst>
                                  <p:childTnLst>
                                    <p:set>
                                      <p:cBhvr>
                                        <p:cTn id="1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4" dur="358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5" presetID="22" presetClass="entr" presetSubtype="4" fill="hold" grpId="0" nodeType="withEffect">
                                  <p:stCondLst>
                                    <p:cond delay="133"/>
                                  </p:stCondLst>
                                  <p:childTnLst>
                                    <p:set>
                                      <p:cBhvr>
                                        <p:cTn id="1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7" dur="479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8" presetID="2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0" dur="653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1" presetID="22" presetClass="entr" presetSubtype="4" fill="hold" grpId="0" nodeType="withEffect">
                                  <p:stCondLst>
                                    <p:cond delay="164"/>
                                  </p:stCondLst>
                                  <p:childTnLst>
                                    <p:set>
                                      <p:cBhvr>
                                        <p:cTn id="1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3" dur="26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4" presetID="22" presetClass="entr" presetSubtype="4" fill="hold" grpId="0" nodeType="withEffect">
                                  <p:stCondLst>
                                    <p:cond delay="257"/>
                                  </p:stCondLst>
                                  <p:childTnLst>
                                    <p:set>
                                      <p:cBhvr>
                                        <p:cTn id="1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6" dur="308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7" presetID="22" presetClass="entr" presetSubtype="4" fill="hold" grpId="0" nodeType="withEffect">
                                  <p:stCondLst>
                                    <p:cond delay="446"/>
                                  </p:stCondLst>
                                  <p:childTnLst>
                                    <p:set>
                                      <p:cBhvr>
                                        <p:cTn id="1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9" dur="299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0" presetID="22" presetClass="entr" presetSubtype="4" fill="hold" grpId="0" nodeType="withEffect">
                                  <p:stCondLst>
                                    <p:cond delay="112"/>
                                  </p:stCondLst>
                                  <p:childTnLst>
                                    <p:set>
                                      <p:cBhvr>
                                        <p:cTn id="1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2" dur="458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3" presetID="22" presetClass="entr" presetSubtype="4" fill="hold" grpId="0" nodeType="withEffect">
                                  <p:stCondLst>
                                    <p:cond delay="482"/>
                                  </p:stCondLst>
                                  <p:childTnLst>
                                    <p:set>
                                      <p:cBhvr>
                                        <p:cTn id="1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5" dur="369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6" presetID="22" presetClass="entr" presetSubtype="4" fill="hold" grpId="0" nodeType="withEffect">
                                  <p:stCondLst>
                                    <p:cond delay="497"/>
                                  </p:stCondLst>
                                  <p:childTnLst>
                                    <p:set>
                                      <p:cBhvr>
                                        <p:cTn id="1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8" dur="635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9" presetID="22" presetClass="entr" presetSubtype="4" fill="hold" grpId="0" nodeType="withEffect">
                                  <p:stCondLst>
                                    <p:cond delay="364"/>
                                  </p:stCondLst>
                                  <p:childTnLst>
                                    <p:set>
                                      <p:cBhvr>
                                        <p:cTn id="1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1" dur="569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2" presetID="22" presetClass="entr" presetSubtype="4" fill="hold" grpId="0" nodeType="withEffect">
                                  <p:stCondLst>
                                    <p:cond delay="58"/>
                                  </p:stCondLst>
                                  <p:childTnLst>
                                    <p:set>
                                      <p:cBhvr>
                                        <p:cTn id="1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4" dur="38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5" presetID="22" presetClass="entr" presetSubtype="4" fill="hold" grpId="0" nodeType="withEffect">
                                  <p:stCondLst>
                                    <p:cond delay="283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7" dur="541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8" presetID="8" presetClass="emph" presetSubtype="0" repeatCount="indefinite" autoRev="1" fill="hold" grpId="1" nodeType="withEffect">
                                  <p:stCondLst>
                                    <p:cond delay="467"/>
                                  </p:stCondLst>
                                  <p:childTnLst>
                                    <p:animRot by="180000">
                                      <p:cBhvr>
                                        <p:cTn id="1369" dur="215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0" presetID="8" presetClass="emph" presetSubtype="0" repeatCount="indefinite" autoRev="1" fill="hold" grpId="1" nodeType="withEffect">
                                  <p:stCondLst>
                                    <p:cond delay="492"/>
                                  </p:stCondLst>
                                  <p:childTnLst>
                                    <p:animRot by="180000">
                                      <p:cBhvr>
                                        <p:cTn id="1371" dur="24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2" presetID="8" presetClass="emph" presetSubtype="0" repeatCount="indefinite" autoRev="1" fill="hold" grpId="1" nodeType="withEffect">
                                  <p:stCondLst>
                                    <p:cond delay="395"/>
                                  </p:stCondLst>
                                  <p:childTnLst>
                                    <p:animRot by="180000">
                                      <p:cBhvr>
                                        <p:cTn id="1373" dur="604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4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1375" dur="239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6" presetID="8" presetClass="emph" presetSubtype="0" repeatCount="indefinite" autoRev="1" fill="hold" grpId="1" nodeType="withEffect">
                                  <p:stCondLst>
                                    <p:cond delay="122"/>
                                  </p:stCondLst>
                                  <p:childTnLst>
                                    <p:animRot by="180000">
                                      <p:cBhvr>
                                        <p:cTn id="1377" dur="434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8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1379" dur="278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0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1381" dur="421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2" presetID="8" presetClass="emph" presetSubtype="0" repeatCount="indefinite" autoRev="1" fill="hold" grpId="1" nodeType="withEffect">
                                  <p:stCondLst>
                                    <p:cond delay="55"/>
                                  </p:stCondLst>
                                  <p:childTnLst>
                                    <p:animRot by="180000">
                                      <p:cBhvr>
                                        <p:cTn id="1383" dur="38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4" presetID="8" presetClass="emph" presetSubtype="0" repeatCount="indefinite" autoRev="1" fill="hold" grpId="1" nodeType="withEffect">
                                  <p:stCondLst>
                                    <p:cond delay="392"/>
                                  </p:stCondLst>
                                  <p:childTnLst>
                                    <p:animRot by="180000">
                                      <p:cBhvr>
                                        <p:cTn id="1385" dur="284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6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1387" dur="569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8" presetID="8" presetClass="emph" presetSubtype="0" repeatCount="indefinite" autoRev="1" fill="hold" grpId="1" nodeType="withEffect">
                                  <p:stCondLst>
                                    <p:cond delay="131"/>
                                  </p:stCondLst>
                                  <p:childTnLst>
                                    <p:animRot by="180000">
                                      <p:cBhvr>
                                        <p:cTn id="1389" dur="28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0" presetID="8" presetClass="emph" presetSubtype="0" repeatCount="indefinite" autoRev="1" fill="hold" grpId="1" nodeType="withEffect">
                                  <p:stCondLst>
                                    <p:cond delay="252"/>
                                  </p:stCondLst>
                                  <p:childTnLst>
                                    <p:animRot by="180000">
                                      <p:cBhvr>
                                        <p:cTn id="1391" dur="221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2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1393" dur="369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4" presetID="8" presetClass="emph" presetSubtype="0" repeatCount="indefinite" autoRev="1" fill="hold" grpId="1" nodeType="withEffect">
                                  <p:stCondLst>
                                    <p:cond delay="85"/>
                                  </p:stCondLst>
                                  <p:childTnLst>
                                    <p:animRot by="180000">
                                      <p:cBhvr>
                                        <p:cTn id="1395" dur="54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6" presetID="8" presetClass="emph" presetSubtype="0" repeatCount="indefinite" autoRev="1" fill="hold" grpId="1" nodeType="withEffect">
                                  <p:stCondLst>
                                    <p:cond delay="4"/>
                                  </p:stCondLst>
                                  <p:childTnLst>
                                    <p:animRot by="180000">
                                      <p:cBhvr>
                                        <p:cTn id="1397" dur="505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8" presetID="8" presetClass="emph" presetSubtype="0" repeatCount="indefinite" autoRev="1" fill="hold" grpId="1" nodeType="withEffect">
                                  <p:stCondLst>
                                    <p:cond delay="295"/>
                                  </p:stCondLst>
                                  <p:childTnLst>
                                    <p:animRot by="180000">
                                      <p:cBhvr>
                                        <p:cTn id="1399" dur="688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0" presetID="8" presetClass="emph" presetSubtype="0" repeatCount="indefinite" autoRev="1" fill="hold" grpId="1" nodeType="withEffect">
                                  <p:stCondLst>
                                    <p:cond delay="388"/>
                                  </p:stCondLst>
                                  <p:childTnLst>
                                    <p:animRot by="180000">
                                      <p:cBhvr>
                                        <p:cTn id="1401" dur="548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2" presetID="8" presetClass="emph" presetSubtype="0" repeatCount="indefinite" autoRev="1" fill="hold" grpId="1" nodeType="withEffect">
                                  <p:stCondLst>
                                    <p:cond delay="207"/>
                                  </p:stCondLst>
                                  <p:childTnLst>
                                    <p:animRot by="180000">
                                      <p:cBhvr>
                                        <p:cTn id="1403" dur="452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4" presetID="8" presetClass="emph" presetSubtype="0" repeatCount="indefinite" autoRev="1" fill="hold" grpId="1" nodeType="withEffect">
                                  <p:stCondLst>
                                    <p:cond delay="219"/>
                                  </p:stCondLst>
                                  <p:childTnLst>
                                    <p:animRot by="180000">
                                      <p:cBhvr>
                                        <p:cTn id="1405" dur="305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6" presetID="8" presetClass="emph" presetSubtype="0" repeatCount="indefinite" autoRev="1" fill="hold" grpId="1" nodeType="withEffect">
                                  <p:stCondLst>
                                    <p:cond delay="309"/>
                                  </p:stCondLst>
                                  <p:childTnLst>
                                    <p:animRot by="180000">
                                      <p:cBhvr>
                                        <p:cTn id="1407" dur="65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8" presetID="8" presetClass="emph" presetSubtype="0" repeatCount="indefinite" autoRev="1" fill="hold" grpId="1" nodeType="withEffect">
                                  <p:stCondLst>
                                    <p:cond delay="203"/>
                                  </p:stCondLst>
                                  <p:childTnLst>
                                    <p:animRot by="180000">
                                      <p:cBhvr>
                                        <p:cTn id="1409" dur="69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0" presetID="8" presetClass="emph" presetSubtype="0" repeatCount="indefinite" autoRev="1" fill="hold" grpId="1" nodeType="withEffect">
                                  <p:stCondLst>
                                    <p:cond delay="260"/>
                                  </p:stCondLst>
                                  <p:childTnLst>
                                    <p:animRot by="180000">
                                      <p:cBhvr>
                                        <p:cTn id="1411" dur="605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2" presetID="8" presetClass="emph" presetSubtype="0" repeatCount="indefinite" autoRev="1" fill="hold" grpId="1" nodeType="withEffect">
                                  <p:stCondLst>
                                    <p:cond delay="80"/>
                                  </p:stCondLst>
                                  <p:childTnLst>
                                    <p:animRot by="180000">
                                      <p:cBhvr>
                                        <p:cTn id="1413" dur="52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4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1415" dur="695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6" presetID="8" presetClass="emph" presetSubtype="0" repeatCount="indefinite" autoRev="1" fill="hold" grpId="1" nodeType="withEffect">
                                  <p:stCondLst>
                                    <p:cond delay="315"/>
                                  </p:stCondLst>
                                  <p:childTnLst>
                                    <p:animRot by="180000">
                                      <p:cBhvr>
                                        <p:cTn id="1417" dur="422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8" presetID="8" presetClass="emph" presetSubtype="0" repeatCount="indefinite" autoRev="1" fill="hold" grpId="1" nodeType="withEffect">
                                  <p:stCondLst>
                                    <p:cond delay="115"/>
                                  </p:stCondLst>
                                  <p:childTnLst>
                                    <p:animRot by="180000">
                                      <p:cBhvr>
                                        <p:cTn id="1419" dur="639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0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1421" dur="37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2" presetID="8" presetClass="emph" presetSubtype="0" repeatCount="indefinite" autoRev="1" fill="hold" grpId="1" nodeType="withEffect">
                                  <p:stCondLst>
                                    <p:cond delay="428"/>
                                  </p:stCondLst>
                                  <p:childTnLst>
                                    <p:animRot by="180000">
                                      <p:cBhvr>
                                        <p:cTn id="1423" dur="377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4" presetID="8" presetClass="emph" presetSubtype="0" repeatCount="indefinite" autoRev="1" fill="hold" grpId="1" nodeType="withEffect">
                                  <p:stCondLst>
                                    <p:cond delay="121"/>
                                  </p:stCondLst>
                                  <p:childTnLst>
                                    <p:animRot by="180000">
                                      <p:cBhvr>
                                        <p:cTn id="1425" dur="261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6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1427" dur="227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8" presetID="8" presetClass="emph" presetSubtype="0" repeatCount="indefinite" autoRev="1" fill="hold" grpId="1" nodeType="withEffect">
                                  <p:stCondLst>
                                    <p:cond delay="453"/>
                                  </p:stCondLst>
                                  <p:childTnLst>
                                    <p:animRot by="180000">
                                      <p:cBhvr>
                                        <p:cTn id="1429" dur="239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0" presetID="8" presetClass="emph" presetSubtype="0" repeatCount="indefinite" autoRev="1" fill="hold" grpId="1" nodeType="withEffect">
                                  <p:stCondLst>
                                    <p:cond delay="161"/>
                                  </p:stCondLst>
                                  <p:childTnLst>
                                    <p:animRot by="180000">
                                      <p:cBhvr>
                                        <p:cTn id="1431" dur="447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2" presetID="8" presetClass="emph" presetSubtype="0" repeatCount="indefinite" autoRev="1" fill="hold" grpId="1" nodeType="withEffect">
                                  <p:stCondLst>
                                    <p:cond delay="351"/>
                                  </p:stCondLst>
                                  <p:childTnLst>
                                    <p:animRot by="180000">
                                      <p:cBhvr>
                                        <p:cTn id="1433" dur="498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4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1435" dur="315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6" presetID="8" presetClass="emph" presetSubtype="0" repeatCount="indefinite" autoRev="1" fill="hold" grpId="1" nodeType="withEffect">
                                  <p:stCondLst>
                                    <p:cond delay="385"/>
                                  </p:stCondLst>
                                  <p:childTnLst>
                                    <p:animRot by="180000">
                                      <p:cBhvr>
                                        <p:cTn id="1437" dur="61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8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1439" dur="447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0" presetID="8" presetClass="emph" presetSubtype="0" repeatCount="indefinite" autoRev="1" fill="hold" grpId="1" nodeType="withEffect">
                                  <p:stCondLst>
                                    <p:cond delay="151"/>
                                  </p:stCondLst>
                                  <p:childTnLst>
                                    <p:animRot by="180000">
                                      <p:cBhvr>
                                        <p:cTn id="1441" dur="511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2" presetID="8" presetClass="emph" presetSubtype="0" repeatCount="indefinite" autoRev="1" fill="hold" grpId="1" nodeType="withEffect">
                                  <p:stCondLst>
                                    <p:cond delay="437"/>
                                  </p:stCondLst>
                                  <p:childTnLst>
                                    <p:animRot by="180000">
                                      <p:cBhvr>
                                        <p:cTn id="1443" dur="284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4" presetID="8" presetClass="emph" presetSubtype="0" repeatCount="indefinite" autoRev="1" fill="hold" grpId="1" nodeType="withEffect">
                                  <p:stCondLst>
                                    <p:cond delay="37"/>
                                  </p:stCondLst>
                                  <p:childTnLst>
                                    <p:animRot by="180000">
                                      <p:cBhvr>
                                        <p:cTn id="1445" dur="289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6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1447" dur="525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8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1449" dur="57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0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1451" dur="55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2" presetID="8" presetClass="emph" presetSubtype="0" repeatCount="indefinite" autoRev="1" fill="hold" grpId="1" nodeType="withEffect">
                                  <p:stCondLst>
                                    <p:cond delay="238"/>
                                  </p:stCondLst>
                                  <p:childTnLst>
                                    <p:animRot by="180000">
                                      <p:cBhvr>
                                        <p:cTn id="1453" dur="384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4" presetID="8" presetClass="emph" presetSubtype="0" repeatCount="indefinite" autoRev="1" fill="hold" grpId="1" nodeType="withEffect">
                                  <p:stCondLst>
                                    <p:cond delay="283"/>
                                  </p:stCondLst>
                                  <p:childTnLst>
                                    <p:animRot by="180000">
                                      <p:cBhvr>
                                        <p:cTn id="1455" dur="219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6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1457" dur="381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8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1459" dur="417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0" presetID="8" presetClass="emph" presetSubtype="0" repeatCount="indefinite" autoRev="1" fill="hold" grpId="1" nodeType="withEffect">
                                  <p:stCondLst>
                                    <p:cond delay="178"/>
                                  </p:stCondLst>
                                  <p:childTnLst>
                                    <p:animRot by="180000">
                                      <p:cBhvr>
                                        <p:cTn id="1461" dur="24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2" presetID="8" presetClass="emph" presetSubtype="0" repeatCount="indefinite" autoRev="1" fill="hold" grpId="1" nodeType="withEffect">
                                  <p:stCondLst>
                                    <p:cond delay="439"/>
                                  </p:stCondLst>
                                  <p:childTnLst>
                                    <p:animRot by="180000">
                                      <p:cBhvr>
                                        <p:cTn id="1463" dur="338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4" presetID="8" presetClass="emph" presetSubtype="0" repeatCount="indefinite" autoRev="1" fill="hold" grpId="1" nodeType="withEffect">
                                  <p:stCondLst>
                                    <p:cond delay="323"/>
                                  </p:stCondLst>
                                  <p:childTnLst>
                                    <p:animRot by="180000">
                                      <p:cBhvr>
                                        <p:cTn id="1465" dur="213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6" presetID="8" presetClass="emph" presetSubtype="0" repeatCount="indefinite" autoRev="1" fill="hold" grpId="1" nodeType="withEffect">
                                  <p:stCondLst>
                                    <p:cond delay="421"/>
                                  </p:stCondLst>
                                  <p:childTnLst>
                                    <p:animRot by="180000">
                                      <p:cBhvr>
                                        <p:cTn id="1467" dur="305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8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1469" dur="287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0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1471" dur="259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2" presetID="8" presetClass="emph" presetSubtype="0" repeatCount="indefinite" autoRev="1" fill="hold" grpId="1" nodeType="withEffect">
                                  <p:stCondLst>
                                    <p:cond delay="440"/>
                                  </p:stCondLst>
                                  <p:childTnLst>
                                    <p:animRot by="180000">
                                      <p:cBhvr>
                                        <p:cTn id="1473" dur="471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4" presetID="8" presetClass="emph" presetSubtype="0" repeatCount="indefinite" autoRev="1" fill="hold" grpId="1" nodeType="withEffect">
                                  <p:stCondLst>
                                    <p:cond delay="68"/>
                                  </p:stCondLst>
                                  <p:childTnLst>
                                    <p:animRot by="180000">
                                      <p:cBhvr>
                                        <p:cTn id="1475" dur="352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6" presetID="8" presetClass="emph" presetSubtype="0" repeatCount="indefinite" autoRev="1" fill="hold" grpId="1" nodeType="withEffect">
                                  <p:stCondLst>
                                    <p:cond delay="448"/>
                                  </p:stCondLst>
                                  <p:childTnLst>
                                    <p:animRot by="180000">
                                      <p:cBhvr>
                                        <p:cTn id="1477" dur="214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8" presetID="8" presetClass="emph" presetSubtype="0" repeatCount="indefinite" autoRev="1" fill="hold" grpId="1" nodeType="withEffect">
                                  <p:stCondLst>
                                    <p:cond delay="170"/>
                                  </p:stCondLst>
                                  <p:childTnLst>
                                    <p:animRot by="180000">
                                      <p:cBhvr>
                                        <p:cTn id="1479" dur="681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0" presetID="8" presetClass="emph" presetSubtype="0" repeatCount="indefinite" autoRev="1" fill="hold" grpId="1" nodeType="withEffect">
                                  <p:stCondLst>
                                    <p:cond delay="187"/>
                                  </p:stCondLst>
                                  <p:childTnLst>
                                    <p:animRot by="180000">
                                      <p:cBhvr>
                                        <p:cTn id="1481" dur="441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2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1483" dur="634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4" presetID="8" presetClass="emph" presetSubtype="0" repeatCount="indefinite" autoRev="1" fill="hold" grpId="1" nodeType="withEffect">
                                  <p:stCondLst>
                                    <p:cond delay="148"/>
                                  </p:stCondLst>
                                  <p:childTnLst>
                                    <p:animRot by="180000">
                                      <p:cBhvr>
                                        <p:cTn id="1485" dur="219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6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1487" dur="372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8" presetID="8" presetClass="emph" presetSubtype="0" repeatCount="indefinite" autoRev="1" fill="hold" grpId="1" nodeType="withEffect">
                                  <p:stCondLst>
                                    <p:cond delay="8"/>
                                  </p:stCondLst>
                                  <p:childTnLst>
                                    <p:animRot by="180000">
                                      <p:cBhvr>
                                        <p:cTn id="1489" dur="543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0" presetID="8" presetClass="emph" presetSubtype="0" repeatCount="indefinite" autoRev="1" fill="hold" grpId="1" nodeType="withEffect">
                                  <p:stCondLst>
                                    <p:cond delay="32"/>
                                  </p:stCondLst>
                                  <p:childTnLst>
                                    <p:animRot by="180000">
                                      <p:cBhvr>
                                        <p:cTn id="1491" dur="425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2" presetID="8" presetClass="emph" presetSubtype="0" repeatCount="indefinite" autoRev="1" fill="hold" grpId="1" nodeType="withEffect">
                                  <p:stCondLst>
                                    <p:cond delay="330"/>
                                  </p:stCondLst>
                                  <p:childTnLst>
                                    <p:animRot by="180000">
                                      <p:cBhvr>
                                        <p:cTn id="1493" dur="254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4" presetID="8" presetClass="emph" presetSubtype="0" repeatCount="indefinite" autoRev="1" fill="hold" grpId="1" nodeType="withEffect">
                                  <p:stCondLst>
                                    <p:cond delay="486"/>
                                  </p:stCondLst>
                                  <p:childTnLst>
                                    <p:animRot by="180000">
                                      <p:cBhvr>
                                        <p:cTn id="1495" dur="423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6" presetID="8" presetClass="emph" presetSubtype="0" repeatCount="indefinite" autoRev="1" fill="hold" grpId="1" nodeType="withEffect">
                                  <p:stCondLst>
                                    <p:cond delay="384"/>
                                  </p:stCondLst>
                                  <p:childTnLst>
                                    <p:animRot by="180000">
                                      <p:cBhvr>
                                        <p:cTn id="1497" dur="577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8" presetID="8" presetClass="emph" presetSubtype="0" repeatCount="indefinite" autoRev="1" fill="hold" grpId="1" nodeType="withEffect">
                                  <p:stCondLst>
                                    <p:cond delay="186"/>
                                  </p:stCondLst>
                                  <p:childTnLst>
                                    <p:animRot by="180000">
                                      <p:cBhvr>
                                        <p:cTn id="1499" dur="443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0" presetID="8" presetClass="emph" presetSubtype="0" repeatCount="indefinite" autoRev="1" fill="hold" grpId="1" nodeType="withEffect">
                                  <p:stCondLst>
                                    <p:cond delay="90"/>
                                  </p:stCondLst>
                                  <p:childTnLst>
                                    <p:animRot by="180000">
                                      <p:cBhvr>
                                        <p:cTn id="1501" dur="283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2" presetID="8" presetClass="emph" presetSubtype="0" repeatCount="indefinite" autoRev="1" fill="hold" grpId="1" nodeType="withEffect">
                                  <p:stCondLst>
                                    <p:cond delay="223"/>
                                  </p:stCondLst>
                                  <p:childTnLst>
                                    <p:animRot by="180000">
                                      <p:cBhvr>
                                        <p:cTn id="1503" dur="492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4" presetID="8" presetClass="emph" presetSubtype="0" repeatCount="indefinite" autoRev="1" fill="hold" grpId="1" nodeType="withEffect">
                                  <p:stCondLst>
                                    <p:cond delay="89"/>
                                  </p:stCondLst>
                                  <p:childTnLst>
                                    <p:animRot by="180000">
                                      <p:cBhvr>
                                        <p:cTn id="1505" dur="48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6" presetID="8" presetClass="emph" presetSubtype="0" repeatCount="indefinite" autoRev="1" fill="hold" grpId="1" nodeType="withEffect">
                                  <p:stCondLst>
                                    <p:cond delay="181"/>
                                  </p:stCondLst>
                                  <p:childTnLst>
                                    <p:animRot by="180000">
                                      <p:cBhvr>
                                        <p:cTn id="1507" dur="601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8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1509" dur="525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0" presetID="8" presetClass="emph" presetSubtype="0" repeatCount="indefinite" autoRev="1" fill="hold" grpId="1" nodeType="withEffect">
                                  <p:stCondLst>
                                    <p:cond delay="390"/>
                                  </p:stCondLst>
                                  <p:childTnLst>
                                    <p:animRot by="180000">
                                      <p:cBhvr>
                                        <p:cTn id="1511" dur="559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2" presetID="8" presetClass="emph" presetSubtype="0" repeatCount="indefinite" autoRev="1" fill="hold" grpId="1" nodeType="withEffect">
                                  <p:stCondLst>
                                    <p:cond delay="432"/>
                                  </p:stCondLst>
                                  <p:childTnLst>
                                    <p:animRot by="180000">
                                      <p:cBhvr>
                                        <p:cTn id="1513" dur="568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4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1515" dur="258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6" presetID="8" presetClass="emph" presetSubtype="0" repeatCount="indefinite" autoRev="1" fill="hold" grpId="1" nodeType="withEffect">
                                  <p:stCondLst>
                                    <p:cond delay="48"/>
                                  </p:stCondLst>
                                  <p:childTnLst>
                                    <p:animRot by="180000">
                                      <p:cBhvr>
                                        <p:cTn id="1517" dur="209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8" presetID="8" presetClass="emph" presetSubtype="0" repeatCount="indefinite" autoRev="1" fill="hold" grpId="1" nodeType="withEffect">
                                  <p:stCondLst>
                                    <p:cond delay="54"/>
                                  </p:stCondLst>
                                  <p:childTnLst>
                                    <p:animRot by="180000">
                                      <p:cBhvr>
                                        <p:cTn id="1519" dur="674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0" presetID="8" presetClass="emph" presetSubtype="0" repeatCount="indefinite" autoRev="1" fill="hold" grpId="1" nodeType="withEffect">
                                  <p:stCondLst>
                                    <p:cond delay="14"/>
                                  </p:stCondLst>
                                  <p:childTnLst>
                                    <p:animRot by="180000">
                                      <p:cBhvr>
                                        <p:cTn id="1521" dur="292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2" presetID="8" presetClass="emph" presetSubtype="0" repeatCount="indefinite" autoRev="1" fill="hold" grpId="1" nodeType="withEffect">
                                  <p:stCondLst>
                                    <p:cond delay="485"/>
                                  </p:stCondLst>
                                  <p:childTnLst>
                                    <p:animRot by="180000">
                                      <p:cBhvr>
                                        <p:cTn id="1523" dur="467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4" presetID="8" presetClass="emph" presetSubtype="0" repeatCount="indefinite" autoRev="1" fill="hold" grpId="1" nodeType="withEffect">
                                  <p:stCondLst>
                                    <p:cond delay="7"/>
                                  </p:stCondLst>
                                  <p:childTnLst>
                                    <p:animRot by="180000">
                                      <p:cBhvr>
                                        <p:cTn id="1525" dur="319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6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1527" dur="208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8" presetID="8" presetClass="emph" presetSubtype="0" repeatCount="indefinite" autoRev="1" fill="hold" grpId="1" nodeType="withEffect">
                                  <p:stCondLst>
                                    <p:cond delay="473"/>
                                  </p:stCondLst>
                                  <p:childTnLst>
                                    <p:animRot by="180000">
                                      <p:cBhvr>
                                        <p:cTn id="1529" dur="485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0" presetID="8" presetClass="emph" presetSubtype="0" repeatCount="indefinite" autoRev="1" fill="hold" grpId="1" nodeType="withEffect">
                                  <p:stCondLst>
                                    <p:cond delay="443"/>
                                  </p:stCondLst>
                                  <p:childTnLst>
                                    <p:animRot by="180000">
                                      <p:cBhvr>
                                        <p:cTn id="1531" dur="228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2" presetID="8" presetClass="emph" presetSubtype="0" repeatCount="indefinite" autoRev="1" fill="hold" grpId="1" nodeType="withEffect">
                                  <p:stCondLst>
                                    <p:cond delay="69"/>
                                  </p:stCondLst>
                                  <p:childTnLst>
                                    <p:animRot by="180000">
                                      <p:cBhvr>
                                        <p:cTn id="1533" dur="349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4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1535" dur="6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6" presetID="8" presetClass="emph" presetSubtype="0" repeatCount="indefinite" autoRev="1" fill="hold" grpId="1" nodeType="withEffect">
                                  <p:stCondLst>
                                    <p:cond delay="237"/>
                                  </p:stCondLst>
                                  <p:childTnLst>
                                    <p:animRot by="180000">
                                      <p:cBhvr>
                                        <p:cTn id="1537" dur="614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8" presetID="8" presetClass="emph" presetSubtype="0" repeatCount="indefinite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Rot by="180000">
                                      <p:cBhvr>
                                        <p:cTn id="1539" dur="23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0" presetID="8" presetClass="emph" presetSubtype="0" repeatCount="indefinite" autoRev="1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Rot by="180000">
                                      <p:cBhvr>
                                        <p:cTn id="1541" dur="5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2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1543" dur="613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4" presetID="8" presetClass="emph" presetSubtype="0" repeatCount="indefinite" autoRev="1" fill="hold" grpId="1" nodeType="withEffect">
                                  <p:stCondLst>
                                    <p:cond delay="274"/>
                                  </p:stCondLst>
                                  <p:childTnLst>
                                    <p:animRot by="180000">
                                      <p:cBhvr>
                                        <p:cTn id="1545" dur="527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6" presetID="8" presetClass="emph" presetSubtype="0" repeatCount="indefinite" autoRev="1" fill="hold" grpId="1" nodeType="withEffect">
                                  <p:stCondLst>
                                    <p:cond delay="479"/>
                                  </p:stCondLst>
                                  <p:childTnLst>
                                    <p:animRot by="180000">
                                      <p:cBhvr>
                                        <p:cTn id="1547" dur="63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8" presetID="8" presetClass="emph" presetSubtype="0" repeatCount="indefinite" autoRev="1" fill="hold" grpId="1" nodeType="withEffect">
                                  <p:stCondLst>
                                    <p:cond delay="328"/>
                                  </p:stCondLst>
                                  <p:childTnLst>
                                    <p:animRot by="180000">
                                      <p:cBhvr>
                                        <p:cTn id="1549" dur="682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0" presetID="8" presetClass="emph" presetSubtype="0" repeatCount="indefinite" autoRev="1" fill="hold" grpId="1" nodeType="withEffect">
                                  <p:stCondLst>
                                    <p:cond delay="194"/>
                                  </p:stCondLst>
                                  <p:childTnLst>
                                    <p:animRot by="180000">
                                      <p:cBhvr>
                                        <p:cTn id="1551" dur="578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2" presetID="8" presetClass="emph" presetSubtype="0" repeatCount="indefinite" autoRev="1" fill="hold" grpId="1" nodeType="withEffect">
                                  <p:stCondLst>
                                    <p:cond delay="339"/>
                                  </p:stCondLst>
                                  <p:childTnLst>
                                    <p:animRot by="180000">
                                      <p:cBhvr>
                                        <p:cTn id="1553" dur="20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4" presetID="8" presetClass="emph" presetSubtype="0" repeatCount="indefinite" autoRev="1" fill="hold" grpId="1" nodeType="withEffect">
                                  <p:stCondLst>
                                    <p:cond delay="67"/>
                                  </p:stCondLst>
                                  <p:childTnLst>
                                    <p:animRot by="180000">
                                      <p:cBhvr>
                                        <p:cTn id="1555" dur="245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6" presetID="8" presetClass="emph" presetSubtype="0" repeatCount="indefinite" autoRev="1" fill="hold" grpId="1" nodeType="withEffect">
                                  <p:stCondLst>
                                    <p:cond delay="99"/>
                                  </p:stCondLst>
                                  <p:childTnLst>
                                    <p:animRot by="180000">
                                      <p:cBhvr>
                                        <p:cTn id="1557" dur="261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8" presetID="8" presetClass="emph" presetSubtype="0" repeatCount="indefinite" autoRev="1" fill="hold" grpId="1" nodeType="withEffect">
                                  <p:stCondLst>
                                    <p:cond delay="22"/>
                                  </p:stCondLst>
                                  <p:childTnLst>
                                    <p:animRot by="180000">
                                      <p:cBhvr>
                                        <p:cTn id="1559" dur="645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0" presetID="8" presetClass="emph" presetSubtype="0" repeatCount="indefinite" autoRev="1" fill="hold" grpId="1" nodeType="withEffect">
                                  <p:stCondLst>
                                    <p:cond delay="228"/>
                                  </p:stCondLst>
                                  <p:childTnLst>
                                    <p:animRot by="180000">
                                      <p:cBhvr>
                                        <p:cTn id="1561" dur="51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2" presetID="8" presetClass="emph" presetSubtype="0" repeatCount="indefinite" autoRev="1" fill="hold" grpId="1" nodeType="withEffect">
                                  <p:stCondLst>
                                    <p:cond delay="458"/>
                                  </p:stCondLst>
                                  <p:childTnLst>
                                    <p:animRot by="180000">
                                      <p:cBhvr>
                                        <p:cTn id="1563" dur="363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4" presetID="8" presetClass="emph" presetSubtype="0" repeatCount="indefinite" autoRev="1" fill="hold" grpId="1" nodeType="withEffect">
                                  <p:stCondLst>
                                    <p:cond delay="123"/>
                                  </p:stCondLst>
                                  <p:childTnLst>
                                    <p:animRot by="180000">
                                      <p:cBhvr>
                                        <p:cTn id="1565" dur="312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6" presetID="8" presetClass="emph" presetSubtype="0" repeatCount="indefinite" autoRev="1" fill="hold" grpId="1" nodeType="withEffect">
                                  <p:stCondLst>
                                    <p:cond delay="255"/>
                                  </p:stCondLst>
                                  <p:childTnLst>
                                    <p:animRot by="180000">
                                      <p:cBhvr>
                                        <p:cTn id="1567" dur="537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8" presetID="8" presetClass="emph" presetSubtype="0" repeatCount="indefinite" autoRev="1" fill="hold" grpId="1" nodeType="withEffect">
                                  <p:stCondLst>
                                    <p:cond delay="26"/>
                                  </p:stCondLst>
                                  <p:childTnLst>
                                    <p:animRot by="180000">
                                      <p:cBhvr>
                                        <p:cTn id="1569" dur="453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0" presetID="8" presetClass="emph" presetSubtype="0" repeatCount="indefinite" autoRev="1" fill="hold" grpId="1" nodeType="withEffect">
                                  <p:stCondLst>
                                    <p:cond delay="411"/>
                                  </p:stCondLst>
                                  <p:childTnLst>
                                    <p:animRot by="180000">
                                      <p:cBhvr>
                                        <p:cTn id="1571" dur="458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2" presetID="8" presetClass="emph" presetSubtype="0" repeatCount="indefinite" autoRev="1" fill="hold" grpId="1" nodeType="withEffect">
                                  <p:stCondLst>
                                    <p:cond delay="220"/>
                                  </p:stCondLst>
                                  <p:childTnLst>
                                    <p:animRot by="180000">
                                      <p:cBhvr>
                                        <p:cTn id="1573" dur="617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4" presetID="8" presetClass="emph" presetSubtype="0" repeatCount="indefinite" autoRev="1" fill="hold" grpId="1" nodeType="withEffect">
                                  <p:stCondLst>
                                    <p:cond delay="296"/>
                                  </p:stCondLst>
                                  <p:childTnLst>
                                    <p:animRot by="180000">
                                      <p:cBhvr>
                                        <p:cTn id="1575" dur="297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6" presetID="8" presetClass="emph" presetSubtype="0" repeatCount="indefinite" autoRev="1" fill="hold" grpId="1" nodeType="withEffect">
                                  <p:stCondLst>
                                    <p:cond delay="354"/>
                                  </p:stCondLst>
                                  <p:childTnLst>
                                    <p:animRot by="180000">
                                      <p:cBhvr>
                                        <p:cTn id="1577" dur="398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8" presetID="8" presetClass="emph" presetSubtype="0" repeatCount="indefinite" autoRev="1" fill="hold" grpId="1" nodeType="withEffect">
                                  <p:stCondLst>
                                    <p:cond delay="36"/>
                                  </p:stCondLst>
                                  <p:childTnLst>
                                    <p:animRot by="180000">
                                      <p:cBhvr>
                                        <p:cTn id="1579" dur="453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0" presetID="8" presetClass="emph" presetSubtype="0" repeatCount="indefinite" autoRev="1" fill="hold" grpId="1" nodeType="withEffect">
                                  <p:stCondLst>
                                    <p:cond delay="379"/>
                                  </p:stCondLst>
                                  <p:childTnLst>
                                    <p:animRot by="180000">
                                      <p:cBhvr>
                                        <p:cTn id="1581" dur="467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2" presetID="8" presetClass="emph" presetSubtype="0" repeatCount="indefinite" autoRev="1" fill="hold" grpId="1" nodeType="withEffect">
                                  <p:stCondLst>
                                    <p:cond delay="23"/>
                                  </p:stCondLst>
                                  <p:childTnLst>
                                    <p:animRot by="180000">
                                      <p:cBhvr>
                                        <p:cTn id="1583" dur="53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4" presetID="8" presetClass="emph" presetSubtype="0" repeatCount="indefinite" autoRev="1" fill="hold" grpId="1" nodeType="withEffect">
                                  <p:stCondLst>
                                    <p:cond delay="126"/>
                                  </p:stCondLst>
                                  <p:childTnLst>
                                    <p:animRot by="180000">
                                      <p:cBhvr>
                                        <p:cTn id="1585" dur="364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6" presetID="8" presetClass="emph" presetSubtype="0" repeatCount="indefinite" autoRev="1" fill="hold" grpId="1" nodeType="withEffect">
                                  <p:stCondLst>
                                    <p:cond delay="44"/>
                                  </p:stCondLst>
                                  <p:childTnLst>
                                    <p:animRot by="180000">
                                      <p:cBhvr>
                                        <p:cTn id="1587" dur="463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8" presetID="8" presetClass="emph" presetSubtype="0" repeatCount="indefinite" autoRev="1" fill="hold" grpId="1" nodeType="withEffect">
                                  <p:stCondLst>
                                    <p:cond delay="498"/>
                                  </p:stCondLst>
                                  <p:childTnLst>
                                    <p:animRot by="180000">
                                      <p:cBhvr>
                                        <p:cTn id="1589" dur="41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0" presetID="8" presetClass="emph" presetSubtype="0" repeatCount="indefinite" autoRev="1" fill="hold" grpId="1" nodeType="withEffect">
                                  <p:stCondLst>
                                    <p:cond delay="42"/>
                                  </p:stCondLst>
                                  <p:childTnLst>
                                    <p:animRot by="180000">
                                      <p:cBhvr>
                                        <p:cTn id="1591" dur="688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2" presetID="8" presetClass="emph" presetSubtype="0" repeatCount="indefinite" autoRev="1" fill="hold" grpId="1" nodeType="withEffect">
                                  <p:stCondLst>
                                    <p:cond delay="293"/>
                                  </p:stCondLst>
                                  <p:childTnLst>
                                    <p:animRot by="180000">
                                      <p:cBhvr>
                                        <p:cTn id="1593" dur="24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4" presetID="8" presetClass="emph" presetSubtype="0" repeatCount="indefinite" autoRev="1" fill="hold" grpId="1" nodeType="withEffect">
                                  <p:stCondLst>
                                    <p:cond delay="497"/>
                                  </p:stCondLst>
                                  <p:childTnLst>
                                    <p:animRot by="180000">
                                      <p:cBhvr>
                                        <p:cTn id="1595" dur="55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6" presetID="8" presetClass="emph" presetSubtype="0" repeatCount="indefinite" autoRev="1" fill="hold" grpId="1" nodeType="withEffect">
                                  <p:stCondLst>
                                    <p:cond delay="144"/>
                                  </p:stCondLst>
                                  <p:childTnLst>
                                    <p:animRot by="180000">
                                      <p:cBhvr>
                                        <p:cTn id="1597" dur="501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8" presetID="8" presetClass="emph" presetSubtype="0" repeatCount="indefinite" autoRev="1" fill="hold" grpId="1" nodeType="withEffect">
                                  <p:stCondLst>
                                    <p:cond delay="436"/>
                                  </p:stCondLst>
                                  <p:childTnLst>
                                    <p:animRot by="180000">
                                      <p:cBhvr>
                                        <p:cTn id="1599" dur="255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0" presetID="8" presetClass="emph" presetSubtype="0" repeatCount="indefinite" autoRev="1" fill="hold" grpId="1" nodeType="withEffect">
                                  <p:stCondLst>
                                    <p:cond delay="95"/>
                                  </p:stCondLst>
                                  <p:childTnLst>
                                    <p:animRot by="180000">
                                      <p:cBhvr>
                                        <p:cTn id="1601" dur="574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2" presetID="8" presetClass="emph" presetSubtype="0" repeatCount="indefinite" autoRev="1" fill="hold" grpId="1" nodeType="withEffect">
                                  <p:stCondLst>
                                    <p:cond delay="61"/>
                                  </p:stCondLst>
                                  <p:childTnLst>
                                    <p:animRot by="180000">
                                      <p:cBhvr>
                                        <p:cTn id="1603" dur="472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4" presetID="8" presetClass="emph" presetSubtype="0" repeatCount="indefinite" autoRev="1" fill="hold" grpId="1" nodeType="withEffect">
                                  <p:stCondLst>
                                    <p:cond delay="294"/>
                                  </p:stCondLst>
                                  <p:childTnLst>
                                    <p:animRot by="180000">
                                      <p:cBhvr>
                                        <p:cTn id="1605" dur="555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6" presetID="8" presetClass="emph" presetSubtype="0" repeatCount="indefinite" autoRev="1" fill="hold" grpId="1" nodeType="withEffect">
                                  <p:stCondLst>
                                    <p:cond delay="12"/>
                                  </p:stCondLst>
                                  <p:childTnLst>
                                    <p:animRot by="180000">
                                      <p:cBhvr>
                                        <p:cTn id="1607" dur="562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8" presetID="8" presetClass="emph" presetSubtype="0" repeatCount="indefinite" autoRev="1" fill="hold" grpId="1" nodeType="withEffect">
                                  <p:stCondLst>
                                    <p:cond delay="312"/>
                                  </p:stCondLst>
                                  <p:childTnLst>
                                    <p:animRot by="180000">
                                      <p:cBhvr>
                                        <p:cTn id="1609" dur="258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0" presetID="8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">
                                      <p:cBhvr>
                                        <p:cTn id="1611" dur="43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2" presetID="8" presetClass="emph" presetSubtype="0" repeatCount="indefinite" autoRev="1" fill="hold" grpId="1" nodeType="withEffect">
                                  <p:stCondLst>
                                    <p:cond delay="92"/>
                                  </p:stCondLst>
                                  <p:childTnLst>
                                    <p:animRot by="180000">
                                      <p:cBhvr>
                                        <p:cTn id="1613" dur="392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4" presetID="8" presetClass="emph" presetSubtype="0" repeatCount="indefinite" autoRev="1" fill="hold" grpId="1" nodeType="withEffect">
                                  <p:stCondLst>
                                    <p:cond delay="58"/>
                                  </p:stCondLst>
                                  <p:childTnLst>
                                    <p:animRot by="180000">
                                      <p:cBhvr>
                                        <p:cTn id="1615" dur="502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6" presetID="8" presetClass="emph" presetSubtype="0" repeatCount="indefinite" autoRev="1" fill="hold" grpId="1" nodeType="withEffect">
                                  <p:stCondLst>
                                    <p:cond delay="13"/>
                                  </p:stCondLst>
                                  <p:childTnLst>
                                    <p:animRot by="180000">
                                      <p:cBhvr>
                                        <p:cTn id="1617" dur="343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8" presetID="8" presetClass="emph" presetSubtype="0" repeatCount="indefinite" autoRev="1" fill="hold" grpId="1" nodeType="withEffect">
                                  <p:stCondLst>
                                    <p:cond delay="182"/>
                                  </p:stCondLst>
                                  <p:childTnLst>
                                    <p:animRot by="180000">
                                      <p:cBhvr>
                                        <p:cTn id="1619" dur="323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0" presetID="8" presetClass="emph" presetSubtype="0" repeatCount="indefinite" autoRev="1" fill="hold" grpId="1" nodeType="withEffect">
                                  <p:stCondLst>
                                    <p:cond delay="94"/>
                                  </p:stCondLst>
                                  <p:childTnLst>
                                    <p:animRot by="180000">
                                      <p:cBhvr>
                                        <p:cTn id="1621" dur="593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2" presetID="8" presetClass="emph" presetSubtype="0" repeatCount="indefinite" autoRev="1" fill="hold" grpId="1" nodeType="withEffect">
                                  <p:stCondLst>
                                    <p:cond delay="84"/>
                                  </p:stCondLst>
                                  <p:childTnLst>
                                    <p:animRot by="180000">
                                      <p:cBhvr>
                                        <p:cTn id="1623" dur="289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4" presetID="8" presetClass="emph" presetSubtype="0" repeatCount="indefinite" autoRev="1" fill="hold" grpId="1" nodeType="withEffect">
                                  <p:stCondLst>
                                    <p:cond delay="305"/>
                                  </p:stCondLst>
                                  <p:childTnLst>
                                    <p:animRot by="180000">
                                      <p:cBhvr>
                                        <p:cTn id="1625" dur="25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6" presetID="8" presetClass="emph" presetSubtype="0" repeatCount="indefinite" autoRev="1" fill="hold" grpId="1" nodeType="withEffect">
                                  <p:stCondLst>
                                    <p:cond delay="326"/>
                                  </p:stCondLst>
                                  <p:childTnLst>
                                    <p:animRot by="180000">
                                      <p:cBhvr>
                                        <p:cTn id="1627" dur="494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8" presetID="8" presetClass="emph" presetSubtype="0" repeatCount="indefinite" autoRev="1" fill="hold" grpId="1" nodeType="withEffect">
                                  <p:stCondLst>
                                    <p:cond delay="21"/>
                                  </p:stCondLst>
                                  <p:childTnLst>
                                    <p:animRot by="180000">
                                      <p:cBhvr>
                                        <p:cTn id="1629" dur="244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0" presetID="8" presetClass="emph" presetSubtype="0" repeatCount="indefinite" autoRev="1" fill="hold" grpId="1" nodeType="withEffect">
                                  <p:stCondLst>
                                    <p:cond delay="79"/>
                                  </p:stCondLst>
                                  <p:childTnLst>
                                    <p:animRot by="180000">
                                      <p:cBhvr>
                                        <p:cTn id="1631" dur="208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2" presetID="8" presetClass="emph" presetSubtype="0" repeatCount="indefinite" autoRev="1" fill="hold" grpId="1" nodeType="withEffect">
                                  <p:stCondLst>
                                    <p:cond delay="86"/>
                                  </p:stCondLst>
                                  <p:childTnLst>
                                    <p:animRot by="180000">
                                      <p:cBhvr>
                                        <p:cTn id="1633" dur="55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4" presetID="8" presetClass="emph" presetSubtype="0" repeatCount="indefinite" autoRev="1" fill="hold" grpId="1" nodeType="withEffect">
                                  <p:stCondLst>
                                    <p:cond delay="254"/>
                                  </p:stCondLst>
                                  <p:childTnLst>
                                    <p:animRot by="180000">
                                      <p:cBhvr>
                                        <p:cTn id="1635" dur="48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6" presetID="8" presetClass="emph" presetSubtype="0" repeatCount="indefinite" autoRev="1" fill="hold" grpId="1" nodeType="withEffect">
                                  <p:stCondLst>
                                    <p:cond delay="9"/>
                                  </p:stCondLst>
                                  <p:childTnLst>
                                    <p:animRot by="180000">
                                      <p:cBhvr>
                                        <p:cTn id="1637" dur="69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8" presetID="8" presetClass="emph" presetSubtype="0" repeatCount="indefinite" autoRev="1" fill="hold" grpId="1" nodeType="withEffect">
                                  <p:stCondLst>
                                    <p:cond delay="259"/>
                                  </p:stCondLst>
                                  <p:childTnLst>
                                    <p:animRot by="180000">
                                      <p:cBhvr>
                                        <p:cTn id="1639" dur="363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0" presetID="8" presetClass="emph" presetSubtype="0" repeatCount="indefinite" autoRev="1" fill="hold" grpId="1" nodeType="withEffect">
                                  <p:stCondLst>
                                    <p:cond delay="290"/>
                                  </p:stCondLst>
                                  <p:childTnLst>
                                    <p:animRot by="180000">
                                      <p:cBhvr>
                                        <p:cTn id="1641" dur="686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2" presetID="8" presetClass="emph" presetSubtype="0" repeatCount="indefinite" autoRev="1" fill="hold" grpId="1" nodeType="withEffect">
                                  <p:stCondLst>
                                    <p:cond delay="386"/>
                                  </p:stCondLst>
                                  <p:childTnLst>
                                    <p:animRot by="180000">
                                      <p:cBhvr>
                                        <p:cTn id="1643" dur="26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4" presetID="8" presetClass="emph" presetSubtype="0" repeatCount="indefinite" autoRev="1" fill="hold" grpId="1" nodeType="withEffect">
                                  <p:stCondLst>
                                    <p:cond delay="357"/>
                                  </p:stCondLst>
                                  <p:childTnLst>
                                    <p:animRot by="180000">
                                      <p:cBhvr>
                                        <p:cTn id="1645" dur="285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6" presetID="8" presetClass="emph" presetSubtype="0" repeatCount="indefinite" autoRev="1" fill="hold" grpId="1" nodeType="withEffect">
                                  <p:stCondLst>
                                    <p:cond delay="314"/>
                                  </p:stCondLst>
                                  <p:childTnLst>
                                    <p:animRot by="180000">
                                      <p:cBhvr>
                                        <p:cTn id="1647" dur="429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8" presetID="8" presetClass="emph" presetSubtype="0" repeatCount="indefinite" autoRev="1" fill="hold" grpId="1" nodeType="withEffect">
                                  <p:stCondLst>
                                    <p:cond delay="142"/>
                                  </p:stCondLst>
                                  <p:childTnLst>
                                    <p:animRot by="180000">
                                      <p:cBhvr>
                                        <p:cTn id="1649" dur="222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0" presetID="8" presetClass="emph" presetSubtype="0" repeatCount="indefinite" autoRev="1" fill="hold" grpId="1" nodeType="withEffect">
                                  <p:stCondLst>
                                    <p:cond delay="246"/>
                                  </p:stCondLst>
                                  <p:childTnLst>
                                    <p:animRot by="180000">
                                      <p:cBhvr>
                                        <p:cTn id="1651" dur="53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2" presetID="8" presetClass="emph" presetSubtype="0" repeatCount="indefinite" autoRev="1" fill="hold" grpId="1" nodeType="withEffect">
                                  <p:stCondLst>
                                    <p:cond delay="277"/>
                                  </p:stCondLst>
                                  <p:childTnLst>
                                    <p:animRot by="180000">
                                      <p:cBhvr>
                                        <p:cTn id="1653" dur="638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4" presetID="8" presetClass="emph" presetSubtype="0" repeatCount="indefinite" autoRev="1" fill="hold" grpId="1" nodeType="withEffect">
                                  <p:stCondLst>
                                    <p:cond delay="164"/>
                                  </p:stCondLst>
                                  <p:childTnLst>
                                    <p:animRot by="180000">
                                      <p:cBhvr>
                                        <p:cTn id="1655" dur="402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6" presetID="8" presetClass="emph" presetSubtype="0" repeatCount="indefinite" autoRev="1" fill="hold" grpId="1" nodeType="withEffect">
                                  <p:stCondLst>
                                    <p:cond delay="408"/>
                                  </p:stCondLst>
                                  <p:childTnLst>
                                    <p:animRot by="180000">
                                      <p:cBhvr>
                                        <p:cTn id="1657" dur="621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8" presetID="8" presetClass="emph" presetSubtype="0" repeatCount="indefinite" autoRev="1" fill="hold" grpId="1" nodeType="withEffect">
                                  <p:stCondLst>
                                    <p:cond delay="211"/>
                                  </p:stCondLst>
                                  <p:childTnLst>
                                    <p:animRot by="180000">
                                      <p:cBhvr>
                                        <p:cTn id="1659" dur="39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0" presetID="8" presetClass="emph" presetSubtype="0" repeatCount="indefinite" autoRev="1" fill="hold" grpId="1" nodeType="withEffect">
                                  <p:stCondLst>
                                    <p:cond delay="147"/>
                                  </p:stCondLst>
                                  <p:childTnLst>
                                    <p:animRot by="180000">
                                      <p:cBhvr>
                                        <p:cTn id="1661" dur="369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2" presetID="8" presetClass="emph" presetSubtype="0" repeatCount="indefinite" autoRev="1" fill="hold" grpId="1" nodeType="withEffect">
                                  <p:stCondLst>
                                    <p:cond delay="202"/>
                                  </p:stCondLst>
                                  <p:childTnLst>
                                    <p:animRot by="180000">
                                      <p:cBhvr>
                                        <p:cTn id="1663" dur="348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4" presetID="8" presetClass="emph" presetSubtype="0" repeatCount="indefinite" autoRev="1" fill="hold" grpId="1" nodeType="withEffect">
                                  <p:stCondLst>
                                    <p:cond delay="139"/>
                                  </p:stCondLst>
                                  <p:childTnLst>
                                    <p:animRot by="180000">
                                      <p:cBhvr>
                                        <p:cTn id="1665" dur="47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6" presetID="8" presetClass="emph" presetSubtype="0" repeatCount="indefinite" autoRev="1" fill="hold" grpId="1" nodeType="withEffect">
                                  <p:stCondLst>
                                    <p:cond delay="256"/>
                                  </p:stCondLst>
                                  <p:childTnLst>
                                    <p:animRot by="180000">
                                      <p:cBhvr>
                                        <p:cTn id="1667" dur="685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8" presetID="8" presetClass="emph" presetSubtype="0" repeatCount="indefinite" autoRev="1" fill="hold" grpId="1" nodeType="withEffect">
                                  <p:stCondLst>
                                    <p:cond delay="258"/>
                                  </p:stCondLst>
                                  <p:childTnLst>
                                    <p:animRot by="180000">
                                      <p:cBhvr>
                                        <p:cTn id="1669" dur="352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0" presetID="8" presetClass="emph" presetSubtype="0" repeatCount="indefinite" autoRev="1" fill="hold" grpId="1" nodeType="withEffect">
                                  <p:stCondLst>
                                    <p:cond delay="51"/>
                                  </p:stCondLst>
                                  <p:childTnLst>
                                    <p:animRot by="180000">
                                      <p:cBhvr>
                                        <p:cTn id="1671" dur="652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2" presetID="8" presetClass="emph" presetSubtype="0" repeatCount="indefinite" autoRev="1" fill="hold" grpId="1" nodeType="withEffect">
                                  <p:stCondLst>
                                    <p:cond delay="427"/>
                                  </p:stCondLst>
                                  <p:childTnLst>
                                    <p:animRot by="180000">
                                      <p:cBhvr>
                                        <p:cTn id="1673" dur="259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4" presetID="8" presetClass="emph" presetSubtype="0" repeatCount="indefinite" autoRev="1" fill="hold" grpId="1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180000">
                                      <p:cBhvr>
                                        <p:cTn id="1675" dur="661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6" presetID="8" presetClass="emph" presetSubtype="0" repeatCount="indefinite" autoRev="1" fill="hold" grpId="1" nodeType="withEffect">
                                  <p:stCondLst>
                                    <p:cond delay="65"/>
                                  </p:stCondLst>
                                  <p:childTnLst>
                                    <p:animRot by="180000">
                                      <p:cBhvr>
                                        <p:cTn id="1677" dur="474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8" presetID="8" presetClass="emph" presetSubtype="0" repeatCount="indefinite" autoRev="1" fill="hold" grpId="1" nodeType="withEffect">
                                  <p:stCondLst>
                                    <p:cond delay="308"/>
                                  </p:stCondLst>
                                  <p:childTnLst>
                                    <p:animRot by="180000">
                                      <p:cBhvr>
                                        <p:cTn id="1679" dur="271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0" presetID="8" presetClass="emph" presetSubtype="0" repeatCount="indefinite" autoRev="1" fill="hold" grpId="1" nodeType="withEffect">
                                  <p:stCondLst>
                                    <p:cond delay="154"/>
                                  </p:stCondLst>
                                  <p:childTnLst>
                                    <p:animRot by="180000">
                                      <p:cBhvr>
                                        <p:cTn id="1681" dur="578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2" presetID="8" presetClass="emph" presetSubtype="0" repeatCount="indefinite" autoRev="1" fill="hold" grpId="1" nodeType="withEffect">
                                  <p:stCondLst>
                                    <p:cond delay="3"/>
                                  </p:stCondLst>
                                  <p:childTnLst>
                                    <p:animRot by="180000">
                                      <p:cBhvr>
                                        <p:cTn id="1683" dur="285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4" presetID="8" presetClass="emph" presetSubtype="0" repeatCount="indefinite" autoRev="1" fill="hold" grpId="1" nodeType="withEffect">
                                  <p:stCondLst>
                                    <p:cond delay="438"/>
                                  </p:stCondLst>
                                  <p:childTnLst>
                                    <p:animRot by="180000">
                                      <p:cBhvr>
                                        <p:cTn id="1685" dur="374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6" presetID="8" presetClass="emph" presetSubtype="0" repeatCount="indefinite" autoRev="1" fill="hold" grpId="1" nodeType="withEffect">
                                  <p:stCondLst>
                                    <p:cond delay="297"/>
                                  </p:stCondLst>
                                  <p:childTnLst>
                                    <p:animRot by="180000">
                                      <p:cBhvr>
                                        <p:cTn id="1687" dur="481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8" presetID="8" presetClass="emph" presetSubtype="0" repeatCount="indefinite" autoRev="1" fill="hold" grpId="1" nodeType="withEffect">
                                  <p:stCondLst>
                                    <p:cond delay="240"/>
                                  </p:stCondLst>
                                  <p:childTnLst>
                                    <p:animRot by="180000">
                                      <p:cBhvr>
                                        <p:cTn id="1689" dur="422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0" presetID="8" presetClass="emph" presetSubtype="0" repeatCount="indefinite" autoRev="1" fill="hold" grpId="1" nodeType="withEffect">
                                  <p:stCondLst>
                                    <p:cond delay="416"/>
                                  </p:stCondLst>
                                  <p:childTnLst>
                                    <p:animRot by="180000">
                                      <p:cBhvr>
                                        <p:cTn id="1691" dur="461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2" presetID="8" presetClass="emph" presetSubtype="0" repeatCount="indefinite" autoRev="1" fill="hold" grpId="1" nodeType="withEffect">
                                  <p:stCondLst>
                                    <p:cond delay="410"/>
                                  </p:stCondLst>
                                  <p:childTnLst>
                                    <p:animRot by="180000">
                                      <p:cBhvr>
                                        <p:cTn id="1693" dur="203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4" presetID="8" presetClass="emph" presetSubtype="0" repeatCount="indefinite" autoRev="1" fill="hold" grpId="1" nodeType="withEffect">
                                  <p:stCondLst>
                                    <p:cond delay="320"/>
                                  </p:stCondLst>
                                  <p:childTnLst>
                                    <p:animRot by="180000">
                                      <p:cBhvr>
                                        <p:cTn id="1695" dur="629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6" presetID="8" presetClass="emph" presetSubtype="0" repeatCount="indefinite" autoRev="1" fill="hold" grpId="1" nodeType="withEffect">
                                  <p:stCondLst>
                                    <p:cond delay="394"/>
                                  </p:stCondLst>
                                  <p:childTnLst>
                                    <p:animRot by="180000">
                                      <p:cBhvr>
                                        <p:cTn id="1697" dur="413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8" presetID="8" presetClass="emph" presetSubtype="0" repeatCount="indefinite" autoRev="1" fill="hold" grpId="1" nodeType="withEffect">
                                  <p:stCondLst>
                                    <p:cond delay="333"/>
                                  </p:stCondLst>
                                  <p:childTnLst>
                                    <p:animRot by="180000">
                                      <p:cBhvr>
                                        <p:cTn id="1699" dur="291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0" presetID="8" presetClass="emph" presetSubtype="0" repeatCount="indefinite" autoRev="1" fill="hold" grpId="1" nodeType="withEffect">
                                  <p:stCondLst>
                                    <p:cond delay="430"/>
                                  </p:stCondLst>
                                  <p:childTnLst>
                                    <p:animRot by="180000">
                                      <p:cBhvr>
                                        <p:cTn id="1701" dur="369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2" presetID="8" presetClass="emph" presetSubtype="0" repeatCount="indefinite" autoRev="1" fill="hold" grpId="1" nodeType="withEffect">
                                  <p:stCondLst>
                                    <p:cond delay="404"/>
                                  </p:stCondLst>
                                  <p:childTnLst>
                                    <p:animRot by="180000">
                                      <p:cBhvr>
                                        <p:cTn id="1703" dur="383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4" presetID="8" presetClass="emph" presetSubtype="0" repeatCount="indefinite" autoRev="1" fill="hold" grpId="1" nodeType="withEffect">
                                  <p:stCondLst>
                                    <p:cond delay="356"/>
                                  </p:stCondLst>
                                  <p:childTnLst>
                                    <p:animRot by="180000">
                                      <p:cBhvr>
                                        <p:cTn id="1705" dur="481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6" presetID="8" presetClass="emph" presetSubtype="0" repeatCount="indefinite" autoRev="1" fill="hold" grpId="1" nodeType="withEffect">
                                  <p:stCondLst>
                                    <p:cond delay="284"/>
                                  </p:stCondLst>
                                  <p:childTnLst>
                                    <p:animRot by="180000">
                                      <p:cBhvr>
                                        <p:cTn id="1707" dur="605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8" presetID="8" presetClass="emph" presetSubtype="0" repeatCount="indefinite" autoRev="1" fill="hold" grpId="1" nodeType="withEffect">
                                  <p:stCondLst>
                                    <p:cond delay="476"/>
                                  </p:stCondLst>
                                  <p:childTnLst>
                                    <p:animRot by="180000">
                                      <p:cBhvr>
                                        <p:cTn id="1709" dur="513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49" grpId="0" animBg="1"/>
      <p:bldP spid="249" grpId="1" animBg="1"/>
      <p:bldP spid="250" grpId="0" animBg="1"/>
      <p:bldP spid="250" grpId="1" animBg="1"/>
      <p:bldP spid="251" grpId="0" animBg="1"/>
      <p:bldP spid="251" grpId="1" animBg="1"/>
      <p:bldP spid="252" grpId="0" animBg="1"/>
      <p:bldP spid="252" grpId="1" animBg="1"/>
      <p:bldP spid="253" grpId="0" animBg="1"/>
      <p:bldP spid="253" grpId="1" animBg="1"/>
      <p:bldP spid="254" grpId="0" animBg="1"/>
      <p:bldP spid="254" grpId="1" animBg="1"/>
      <p:bldP spid="255" grpId="0" animBg="1"/>
      <p:bldP spid="255" grpId="1" animBg="1"/>
      <p:bldP spid="256" grpId="0" animBg="1"/>
      <p:bldP spid="256" grpId="1" animBg="1"/>
      <p:bldP spid="257" grpId="0" animBg="1"/>
      <p:bldP spid="257" grpId="1" animBg="1"/>
      <p:bldP spid="258" grpId="0" animBg="1"/>
      <p:bldP spid="258" grpId="1" animBg="1"/>
      <p:bldP spid="259" grpId="0" animBg="1"/>
      <p:bldP spid="259" grpId="1" animBg="1"/>
      <p:bldP spid="260" grpId="0" animBg="1"/>
      <p:bldP spid="260" grpId="1" animBg="1"/>
      <p:bldP spid="261" grpId="0" animBg="1"/>
      <p:bldP spid="261" grpId="1" animBg="1"/>
      <p:bldP spid="262" grpId="0" animBg="1"/>
      <p:bldP spid="262" grpId="1" animBg="1"/>
      <p:bldP spid="263" grpId="0" animBg="1"/>
      <p:bldP spid="263" grpId="1" animBg="1"/>
      <p:bldP spid="264" grpId="0" animBg="1"/>
      <p:bldP spid="264" grpId="1" animBg="1"/>
      <p:bldP spid="265" grpId="0" animBg="1"/>
      <p:bldP spid="265" grpId="1" animBg="1"/>
      <p:bldP spid="266" grpId="0" animBg="1"/>
      <p:bldP spid="266" grpId="1" animBg="1"/>
      <p:bldP spid="267" grpId="0" animBg="1"/>
      <p:bldP spid="267" grpId="1" animBg="1"/>
      <p:bldP spid="268" grpId="0" animBg="1"/>
      <p:bldP spid="268" grpId="1" animBg="1"/>
      <p:bldP spid="269" grpId="0" animBg="1"/>
      <p:bldP spid="269" grpId="1" animBg="1"/>
      <p:bldP spid="270" grpId="0" animBg="1"/>
      <p:bldP spid="270" grpId="1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0" animBg="1"/>
      <p:bldP spid="285" grpId="1" animBg="1"/>
      <p:bldP spid="286" grpId="0" animBg="1"/>
      <p:bldP spid="286" grpId="1" animBg="1"/>
      <p:bldP spid="287" grpId="0" animBg="1"/>
      <p:bldP spid="287" grpId="1" animBg="1"/>
      <p:bldP spid="288" grpId="0" animBg="1"/>
      <p:bldP spid="288" grpId="1" animBg="1"/>
      <p:bldP spid="289" grpId="0" animBg="1"/>
      <p:bldP spid="289" grpId="1" animBg="1"/>
      <p:bldP spid="290" grpId="0" animBg="1"/>
      <p:bldP spid="290" grpId="1" animBg="1"/>
      <p:bldP spid="291" grpId="0" animBg="1"/>
      <p:bldP spid="291" grpId="1" animBg="1"/>
      <p:bldP spid="292" grpId="0" animBg="1"/>
      <p:bldP spid="292" grpId="1" animBg="1"/>
      <p:bldP spid="293" grpId="0" animBg="1"/>
      <p:bldP spid="293" grpId="1" animBg="1"/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7" grpId="0" animBg="1"/>
      <p:bldP spid="297" grpId="1" animBg="1"/>
      <p:bldP spid="298" grpId="0" animBg="1"/>
      <p:bldP spid="298" grpId="1" animBg="1"/>
      <p:bldP spid="299" grpId="0" animBg="1"/>
      <p:bldP spid="299" grpId="1" animBg="1"/>
      <p:bldP spid="300" grpId="0" animBg="1"/>
      <p:bldP spid="300" grpId="1" animBg="1"/>
      <p:bldP spid="301" grpId="0" animBg="1"/>
      <p:bldP spid="301" grpId="1" animBg="1"/>
      <p:bldP spid="302" grpId="0" animBg="1"/>
      <p:bldP spid="302" grpId="1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1" grpId="1" animBg="1"/>
      <p:bldP spid="312" grpId="0" animBg="1"/>
      <p:bldP spid="312" grpId="1" animBg="1"/>
      <p:bldP spid="313" grpId="0" animBg="1"/>
      <p:bldP spid="313" grpId="1" animBg="1"/>
      <p:bldP spid="314" grpId="0" animBg="1"/>
      <p:bldP spid="314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  <p:bldP spid="318" grpId="0" animBg="1"/>
      <p:bldP spid="318" grpId="1" animBg="1"/>
      <p:bldP spid="319" grpId="0" animBg="1"/>
      <p:bldP spid="319" grpId="1" animBg="1"/>
      <p:bldP spid="320" grpId="0" animBg="1"/>
      <p:bldP spid="320" grpId="1" animBg="1"/>
      <p:bldP spid="321" grpId="0" animBg="1"/>
      <p:bldP spid="321" grpId="1" animBg="1"/>
      <p:bldP spid="322" grpId="0" animBg="1"/>
      <p:bldP spid="322" grpId="1" animBg="1"/>
      <p:bldP spid="323" grpId="0" animBg="1"/>
      <p:bldP spid="323" grpId="1" animBg="1"/>
      <p:bldP spid="324" grpId="0" animBg="1"/>
      <p:bldP spid="324" grpId="1" animBg="1"/>
      <p:bldP spid="325" grpId="0" animBg="1"/>
      <p:bldP spid="325" grpId="1" animBg="1"/>
      <p:bldP spid="326" grpId="0" animBg="1"/>
      <p:bldP spid="326" grpId="1" animBg="1"/>
      <p:bldP spid="327" grpId="0" animBg="1"/>
      <p:bldP spid="327" grpId="1" animBg="1"/>
      <p:bldP spid="328" grpId="0" animBg="1"/>
      <p:bldP spid="328" grpId="1" animBg="1"/>
      <p:bldP spid="329" grpId="0" animBg="1"/>
      <p:bldP spid="329" grpId="1" animBg="1"/>
      <p:bldP spid="330" grpId="0" animBg="1"/>
      <p:bldP spid="330" grpId="1" animBg="1"/>
      <p:bldP spid="331" grpId="0" animBg="1"/>
      <p:bldP spid="331" grpId="1" animBg="1"/>
      <p:bldP spid="332" grpId="0" animBg="1"/>
      <p:bldP spid="332" grpId="1" animBg="1"/>
      <p:bldP spid="333" grpId="0" animBg="1"/>
      <p:bldP spid="333" grpId="1" animBg="1"/>
      <p:bldP spid="334" grpId="0" animBg="1"/>
      <p:bldP spid="334" grpId="1" animBg="1"/>
      <p:bldP spid="335" grpId="0" animBg="1"/>
      <p:bldP spid="335" grpId="1" animBg="1"/>
      <p:bldP spid="336" grpId="0" animBg="1"/>
      <p:bldP spid="336" grpId="1" animBg="1"/>
      <p:bldP spid="337" grpId="0" animBg="1"/>
      <p:bldP spid="337" grpId="1" animBg="1"/>
      <p:bldP spid="338" grpId="0" animBg="1"/>
      <p:bldP spid="338" grpId="1" animBg="1"/>
      <p:bldP spid="339" grpId="0" animBg="1"/>
      <p:bldP spid="339" grpId="1" animBg="1"/>
      <p:bldP spid="340" grpId="0" animBg="1"/>
      <p:bldP spid="340" grpId="1" animBg="1"/>
      <p:bldP spid="341" grpId="0" animBg="1"/>
      <p:bldP spid="341" grpId="1" animBg="1"/>
      <p:bldP spid="342" grpId="0" animBg="1"/>
      <p:bldP spid="342" grpId="1" animBg="1"/>
      <p:bldP spid="343" grpId="0" animBg="1"/>
      <p:bldP spid="343" grpId="1" animBg="1"/>
      <p:bldP spid="344" grpId="0" animBg="1"/>
      <p:bldP spid="344" grpId="1" animBg="1"/>
      <p:bldP spid="345" grpId="0" animBg="1"/>
      <p:bldP spid="345" grpId="1" animBg="1"/>
      <p:bldP spid="346" grpId="0" animBg="1"/>
      <p:bldP spid="346" grpId="1" animBg="1"/>
      <p:bldP spid="347" grpId="0" animBg="1"/>
      <p:bldP spid="347" grpId="1" animBg="1"/>
      <p:bldP spid="348" grpId="0" animBg="1"/>
      <p:bldP spid="348" grpId="1" animBg="1"/>
      <p:bldP spid="349" grpId="0" animBg="1"/>
      <p:bldP spid="349" grpId="1" animBg="1"/>
      <p:bldP spid="350" grpId="0" animBg="1"/>
      <p:bldP spid="350" grpId="1" animBg="1"/>
      <p:bldP spid="351" grpId="0" animBg="1"/>
      <p:bldP spid="351" grpId="1" animBg="1"/>
      <p:bldP spid="352" grpId="0" animBg="1"/>
      <p:bldP spid="352" grpId="1" animBg="1"/>
      <p:bldP spid="353" grpId="0" animBg="1"/>
      <p:bldP spid="35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c9bcf1066fc884867d186a648eee3603beac36"/>
</p:tagLst>
</file>

<file path=ppt/theme/theme1.xml><?xml version="1.0" encoding="utf-8"?>
<a:theme xmlns:a="http://schemas.openxmlformats.org/drawingml/2006/main" name="Ana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CC0000"/>
      </a:dk2>
      <a:lt2>
        <a:srgbClr val="DCDCDC"/>
      </a:lt2>
      <a:accent1>
        <a:srgbClr val="003300"/>
      </a:accent1>
      <a:accent2>
        <a:srgbClr val="006600"/>
      </a:accent2>
      <a:accent3>
        <a:srgbClr val="FFFFFF"/>
      </a:accent3>
      <a:accent4>
        <a:srgbClr val="000000"/>
      </a:accent4>
      <a:accent5>
        <a:srgbClr val="AAADAA"/>
      </a:accent5>
      <a:accent6>
        <a:srgbClr val="005C00"/>
      </a:accent6>
      <a:hlink>
        <a:srgbClr val="008000"/>
      </a:hlink>
      <a:folHlink>
        <a:srgbClr val="339933"/>
      </a:folHlink>
    </a:clrScheme>
    <a:fontScheme name="Office 主题">
      <a:majorFont>
        <a:latin typeface="Calibri"/>
        <a:ea typeface="黑体"/>
        <a:cs typeface=""/>
      </a:majorFont>
      <a:minorFont>
        <a:latin typeface="Calibri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主题 1">
        <a:dk1>
          <a:srgbClr val="000000"/>
        </a:dk1>
        <a:lt1>
          <a:srgbClr val="FFFFFF"/>
        </a:lt1>
        <a:dk2>
          <a:srgbClr val="CC0000"/>
        </a:dk2>
        <a:lt2>
          <a:srgbClr val="DCDCDC"/>
        </a:lt2>
        <a:accent1>
          <a:srgbClr val="003300"/>
        </a:accent1>
        <a:accent2>
          <a:srgbClr val="006600"/>
        </a:accent2>
        <a:accent3>
          <a:srgbClr val="FFFFFF"/>
        </a:accent3>
        <a:accent4>
          <a:srgbClr val="000000"/>
        </a:accent4>
        <a:accent5>
          <a:srgbClr val="AAADAA"/>
        </a:accent5>
        <a:accent6>
          <a:srgbClr val="005C00"/>
        </a:accent6>
        <a:hlink>
          <a:srgbClr val="0080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Custom 5">
      <a:dk1>
        <a:srgbClr val="282F39"/>
      </a:dk1>
      <a:lt1>
        <a:srgbClr val="FFFFFF"/>
      </a:lt1>
      <a:dk2>
        <a:srgbClr val="000000"/>
      </a:dk2>
      <a:lt2>
        <a:srgbClr val="EEEEEE"/>
      </a:lt2>
      <a:accent1>
        <a:srgbClr val="C2C923"/>
      </a:accent1>
      <a:accent2>
        <a:srgbClr val="42AFB6"/>
      </a:accent2>
      <a:accent3>
        <a:srgbClr val="074D67"/>
      </a:accent3>
      <a:accent4>
        <a:srgbClr val="CB1B4A"/>
      </a:accent4>
      <a:accent5>
        <a:srgbClr val="FCB414"/>
      </a:accent5>
      <a:accent6>
        <a:srgbClr val="007A7D"/>
      </a:accent6>
      <a:hlink>
        <a:srgbClr val="1EB7E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【just ppt】第四季--资源整理术</Template>
  <TotalTime>1329</TotalTime>
  <Words>685</Words>
  <Application>Microsoft Office PowerPoint</Application>
  <PresentationFormat>Ekran Gösterisi (16:9)</PresentationFormat>
  <Paragraphs>237</Paragraphs>
  <Slides>39</Slides>
  <Notes>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20</vt:i4>
      </vt:variant>
      <vt:variant>
        <vt:lpstr>Tema</vt:lpstr>
      </vt:variant>
      <vt:variant>
        <vt:i4>5</vt:i4>
      </vt:variant>
      <vt:variant>
        <vt:lpstr>Slayt Başlıkları</vt:lpstr>
      </vt:variant>
      <vt:variant>
        <vt:i4>39</vt:i4>
      </vt:variant>
    </vt:vector>
  </HeadingPairs>
  <TitlesOfParts>
    <vt:vector size="64" baseType="lpstr">
      <vt:lpstr>黑体</vt:lpstr>
      <vt:lpstr>Vademecum</vt:lpstr>
      <vt:lpstr>等线</vt:lpstr>
      <vt:lpstr>Times New Roman</vt:lpstr>
      <vt:lpstr>Calibri Light</vt:lpstr>
      <vt:lpstr>SimSun</vt:lpstr>
      <vt:lpstr>Mistral</vt:lpstr>
      <vt:lpstr>Arial</vt:lpstr>
      <vt:lpstr>Constantia</vt:lpstr>
      <vt:lpstr>Arial</vt:lpstr>
      <vt:lpstr>Forte</vt:lpstr>
      <vt:lpstr>Calibri</vt:lpstr>
      <vt:lpstr>Noto Sans</vt:lpstr>
      <vt:lpstr>Kristen ITC</vt:lpstr>
      <vt:lpstr>Snap ITC</vt:lpstr>
      <vt:lpstr>Ravie</vt:lpstr>
      <vt:lpstr>新蒂小丸子小学版</vt:lpstr>
      <vt:lpstr>Viner Hand ITC</vt:lpstr>
      <vt:lpstr>Wingdings 2</vt:lpstr>
      <vt:lpstr>Wingdings</vt:lpstr>
      <vt:lpstr>Anatema</vt:lpstr>
      <vt:lpstr>Office Teması</vt:lpstr>
      <vt:lpstr>Office 主题</vt:lpstr>
      <vt:lpstr>Office Theme</vt:lpstr>
      <vt:lpstr>Özel Tasarım</vt:lpstr>
      <vt:lpstr>PowerPoint Sunusu</vt:lpstr>
      <vt:lpstr>PowerPoint Sunusu</vt:lpstr>
      <vt:lpstr>PowerPoint Sunusu</vt:lpstr>
      <vt:lpstr>PowerPoint Sunusu</vt:lpstr>
      <vt:lpstr>PowerPoint Sunusu</vt:lpstr>
      <vt:lpstr>SIFIR ATIK NEDİR???</vt:lpstr>
      <vt:lpstr>PowerPoint Sunusu</vt:lpstr>
      <vt:lpstr>ÖNLEME</vt:lpstr>
      <vt:lpstr>AZALTMA</vt:lpstr>
      <vt:lpstr>YENİDEN KULLANMA (TEKRAR KULLANIM)</vt:lpstr>
      <vt:lpstr>PowerPoint Sunusu</vt:lpstr>
      <vt:lpstr>PowerPoint Sunusu</vt:lpstr>
      <vt:lpstr>PowerPoint Sunusu</vt:lpstr>
      <vt:lpstr>PowerPoint Sunusu</vt:lpstr>
      <vt:lpstr>PowerPoint Sunusu</vt:lpstr>
      <vt:lpstr>OFİSLERDE MASA ALTLARINDA BULUNAN ÇÖP KOVALARINI KALDIRDIK!!!</vt:lpstr>
      <vt:lpstr>ALIŞKANLIKLARIMIZ DEĞİŞTİRMEYE BAŞLADIK.</vt:lpstr>
      <vt:lpstr>PowerPoint Sunusu</vt:lpstr>
      <vt:lpstr>PowerPoint Sunusu</vt:lpstr>
      <vt:lpstr>MASALARA TANITIM AFİŞLERİ YERLEŞTİRİLDİ.</vt:lpstr>
      <vt:lpstr>MASALARDAN KÜRDAN KALDIRILDI</vt:lpstr>
      <vt:lpstr>YEMEK ARTIĞI AYIRMA BÖLMESİ</vt:lpstr>
      <vt:lpstr>Pişirilmiş yemek atıkları, hayvan barınaklarına gönderilmektedir.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Yükleniyor Animasyonu</dc:title>
  <dc:creator>www.yenislayt.com</dc:creator>
  <cp:lastModifiedBy>Senay Dasbasi</cp:lastModifiedBy>
  <cp:revision>114</cp:revision>
  <dcterms:created xsi:type="dcterms:W3CDTF">2014-02-14T04:16:09Z</dcterms:created>
  <dcterms:modified xsi:type="dcterms:W3CDTF">2019-02-15T08:39:07Z</dcterms:modified>
</cp:coreProperties>
</file>