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60" r:id="rId5"/>
  </p:sldMasterIdLst>
  <p:sldIdLst>
    <p:sldId id="256" r:id="rId6"/>
    <p:sldId id="298" r:id="rId7"/>
    <p:sldId id="295" r:id="rId8"/>
    <p:sldId id="296" r:id="rId9"/>
    <p:sldId id="268" r:id="rId10"/>
    <p:sldId id="297" r:id="rId11"/>
  </p:sldIdLst>
  <p:sldSz cx="12192000" cy="6858000"/>
  <p:notesSz cx="6858000" cy="9144000"/>
  <p:defaultTextStyle>
    <a:defPPr rtl="0">
      <a:defRPr lang="tr-T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Suśniak (PAW)" initials="PS(" lastIdx="1" clrIdx="0">
    <p:extLst>
      <p:ext uri="{19B8F6BF-5375-455C-9EA6-DF929625EA0E}">
        <p15:presenceInfo xmlns:p15="http://schemas.microsoft.com/office/powerpoint/2012/main" userId="S::PAW@NIRAS-IC.PL::736355bf-973a-499d-ac1a-6300c7e8cdf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798111-10E9-4DBE-9BE3-5F9EEED8DD64}" v="20" dt="2023-06-14T18:49:01.3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4660"/>
  </p:normalViewPr>
  <p:slideViewPr>
    <p:cSldViewPr snapToGrid="0" snapToObjects="1">
      <p:cViewPr varScale="1">
        <p:scale>
          <a:sx n="83" d="100"/>
          <a:sy n="83" d="100"/>
        </p:scale>
        <p:origin x="672" y="67"/>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130426"/>
            <a:ext cx="10363200" cy="1470025"/>
          </a:xfrm>
          <a:prstGeom prst="rect">
            <a:avLst/>
          </a:prstGeom>
        </p:spPr>
        <p:txBody>
          <a:bodyPr rtlCol="0"/>
          <a:lstStyle>
            <a:lvl1pPr>
              <a:defRPr>
                <a:solidFill>
                  <a:schemeClr val="tx1"/>
                </a:solidFill>
              </a:defRPr>
            </a:lvl1pPr>
          </a:lstStyle>
          <a:p>
            <a:pPr algn="ctr" rtl="0">
              <a:defRPr/>
            </a:pPr>
            <a:r>
              <a:rPr lang="tr" sz="4400" b="1">
                <a:solidFill>
                  <a:schemeClr val="bg1"/>
                </a:solidFill>
                <a:latin typeface="Arial" panose="020B0604020202020204" pitchFamily="34" charset="0"/>
              </a:rPr>
              <a:t>Metodolojisi Oluşturularak Suların Tarımsal Kirliliğe Karşı Suların Korunması Projesi</a:t>
            </a:r>
          </a:p>
        </p:txBody>
      </p:sp>
      <p:sp>
        <p:nvSpPr>
          <p:cNvPr id="3" name="Subtitle 2"/>
          <p:cNvSpPr>
            <a:spLocks noGrp="1"/>
          </p:cNvSpPr>
          <p:nvPr>
            <p:ph type="subTitle" idx="1"/>
          </p:nvPr>
        </p:nvSpPr>
        <p:spPr>
          <a:xfrm>
            <a:off x="1828800" y="3886200"/>
            <a:ext cx="8534400" cy="1752600"/>
          </a:xfrm>
          <a:prstGeom prst="rect">
            <a:avLst/>
          </a:prstGeom>
        </p:spPr>
        <p:txBody>
          <a:bodyPr rtlCol="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tr"/>
              <a:t>Click to edit Master subtitle style</a:t>
            </a:r>
            <a:endParaRPr lang="en-US"/>
          </a:p>
        </p:txBody>
      </p:sp>
      <p:pic>
        <p:nvPicPr>
          <p:cNvPr id="5" name="Picture 4" descr="A close up of a logo&#10;&#10;Description automatically generated with low confidence">
            <a:extLst>
              <a:ext uri="{FF2B5EF4-FFF2-40B4-BE49-F238E27FC236}">
                <a16:creationId xmlns:a16="http://schemas.microsoft.com/office/drawing/2014/main" id="{993F1E2D-2EE1-089E-DE2B-6EAFB9B5A8B3}"/>
              </a:ext>
            </a:extLst>
          </p:cNvPr>
          <p:cNvPicPr>
            <a:picLocks noChangeAspect="1"/>
          </p:cNvPicPr>
          <p:nvPr userDrawn="1"/>
        </p:nvPicPr>
        <p:blipFill rotWithShape="1">
          <a:blip r:embed="rId2"/>
          <a:srcRect t="22220" b="24215"/>
          <a:stretch/>
        </p:blipFill>
        <p:spPr>
          <a:xfrm>
            <a:off x="1056000" y="6134099"/>
            <a:ext cx="10080000" cy="695326"/>
          </a:xfrm>
          <a:prstGeom prst="rect">
            <a:avLst/>
          </a:prstGeom>
        </p:spPr>
      </p:pic>
    </p:spTree>
    <p:extLst>
      <p:ext uri="{BB962C8B-B14F-4D97-AF65-F5344CB8AC3E}">
        <p14:creationId xmlns:p14="http://schemas.microsoft.com/office/powerpoint/2010/main" val="763300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rtlCol="0"/>
          <a:lstStyle/>
          <a:p>
            <a:pPr rtl="0"/>
            <a:r>
              <a:rPr lang="tr"/>
              <a:t>Click to edit Master title style</a:t>
            </a:r>
            <a:endParaRPr lang="en-US"/>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rtlCol="0"/>
          <a:lstStyle/>
          <a:p>
            <a:pPr lvl="0" rtl="0"/>
            <a:r>
              <a:rPr lang="tr"/>
              <a:t>Click to edit Master text styles</a:t>
            </a:r>
          </a:p>
          <a:p>
            <a:pPr lvl="1" rtl="0"/>
            <a:r>
              <a:rPr lang="tr"/>
              <a:t>Second level</a:t>
            </a:r>
          </a:p>
          <a:p>
            <a:pPr lvl="2" rtl="0"/>
            <a:r>
              <a:rPr lang="tr"/>
              <a:t>Third level</a:t>
            </a:r>
          </a:p>
          <a:p>
            <a:pPr lvl="3" rtl="0"/>
            <a:r>
              <a:rPr lang="tr"/>
              <a:t>Fourth level</a:t>
            </a:r>
          </a:p>
          <a:p>
            <a:pPr lvl="4" rtl="0"/>
            <a:r>
              <a:rPr lang="tr"/>
              <a:t>Fifth level</a:t>
            </a:r>
            <a:endParaRPr lang="en-US"/>
          </a:p>
        </p:txBody>
      </p:sp>
      <p:sp>
        <p:nvSpPr>
          <p:cNvPr id="4" name="Date Placeholder 3"/>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260610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rtlCol="0"/>
          <a:lstStyle/>
          <a:p>
            <a:pPr rtl="0"/>
            <a:r>
              <a:rPr lang="tr"/>
              <a:t>Click to edit Master title style</a:t>
            </a:r>
            <a:endParaRPr lang="en-US"/>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rtlCol="0"/>
          <a:lstStyle/>
          <a:p>
            <a:pPr lvl="0" rtl="0"/>
            <a:r>
              <a:rPr lang="tr"/>
              <a:t>Click to edit Master text styles</a:t>
            </a:r>
          </a:p>
          <a:p>
            <a:pPr lvl="1" rtl="0"/>
            <a:r>
              <a:rPr lang="tr"/>
              <a:t>Second level</a:t>
            </a:r>
          </a:p>
          <a:p>
            <a:pPr lvl="2" rtl="0"/>
            <a:r>
              <a:rPr lang="tr"/>
              <a:t>Third level</a:t>
            </a:r>
          </a:p>
          <a:p>
            <a:pPr lvl="3" rtl="0"/>
            <a:r>
              <a:rPr lang="tr"/>
              <a:t>Fourth level</a:t>
            </a:r>
          </a:p>
          <a:p>
            <a:pPr lvl="4" rtl="0"/>
            <a:r>
              <a:rPr lang="tr"/>
              <a:t>Fifth level</a:t>
            </a:r>
            <a:endParaRPr lang="en-US"/>
          </a:p>
        </p:txBody>
      </p:sp>
      <p:sp>
        <p:nvSpPr>
          <p:cNvPr id="4" name="Date Placeholder 3"/>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3083411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rtlCol="0"/>
          <a:lstStyle/>
          <a:p>
            <a:pPr rtl="0"/>
            <a:r>
              <a:rPr lang="tr"/>
              <a:t>Click to edit Master title style</a:t>
            </a:r>
            <a:endParaRPr lang="en-US"/>
          </a:p>
        </p:txBody>
      </p:sp>
      <p:sp>
        <p:nvSpPr>
          <p:cNvPr id="3" name="Content Placeholder 2"/>
          <p:cNvSpPr>
            <a:spLocks noGrp="1"/>
          </p:cNvSpPr>
          <p:nvPr>
            <p:ph idx="1"/>
          </p:nvPr>
        </p:nvSpPr>
        <p:spPr>
          <a:xfrm>
            <a:off x="609600" y="1600201"/>
            <a:ext cx="10972800" cy="4525963"/>
          </a:xfrm>
          <a:prstGeom prst="rect">
            <a:avLst/>
          </a:prstGeom>
        </p:spPr>
        <p:txBody>
          <a:bodyPr rtlCol="0"/>
          <a:lstStyle/>
          <a:p>
            <a:pPr lvl="0" rtl="0"/>
            <a:r>
              <a:rPr lang="tr"/>
              <a:t>Click to edit Master text styles</a:t>
            </a:r>
          </a:p>
          <a:p>
            <a:pPr lvl="1" rtl="0"/>
            <a:r>
              <a:rPr lang="tr"/>
              <a:t>Second level</a:t>
            </a:r>
          </a:p>
          <a:p>
            <a:pPr lvl="2" rtl="0"/>
            <a:r>
              <a:rPr lang="tr"/>
              <a:t>Third level</a:t>
            </a:r>
          </a:p>
          <a:p>
            <a:pPr lvl="3" rtl="0"/>
            <a:r>
              <a:rPr lang="tr"/>
              <a:t>Fourth level</a:t>
            </a:r>
          </a:p>
          <a:p>
            <a:pPr lvl="4" rtl="0"/>
            <a:r>
              <a:rPr lang="tr"/>
              <a:t>Fifth level</a:t>
            </a:r>
            <a:endParaRPr lang="en-US"/>
          </a:p>
        </p:txBody>
      </p:sp>
      <p:sp>
        <p:nvSpPr>
          <p:cNvPr id="4" name="Date Placeholder 3"/>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3418650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rtlCol="0" anchor="t"/>
          <a:lstStyle>
            <a:lvl1pPr algn="l">
              <a:defRPr sz="4000" b="1" cap="all"/>
            </a:lvl1pPr>
          </a:lstStyle>
          <a:p>
            <a:pPr rtl="0"/>
            <a:r>
              <a:rPr lang="tr"/>
              <a:t>Click to edit Master title style</a:t>
            </a:r>
            <a:endParaRPr lang="en-US"/>
          </a:p>
        </p:txBody>
      </p:sp>
      <p:sp>
        <p:nvSpPr>
          <p:cNvPr id="3" name="Text Placeholder 2"/>
          <p:cNvSpPr>
            <a:spLocks noGrp="1"/>
          </p:cNvSpPr>
          <p:nvPr>
            <p:ph type="body" idx="1"/>
          </p:nvPr>
        </p:nvSpPr>
        <p:spPr>
          <a:xfrm>
            <a:off x="963084" y="2906713"/>
            <a:ext cx="10363200" cy="1500187"/>
          </a:xfrm>
          <a:prstGeom prst="rect">
            <a:avLst/>
          </a:prstGeom>
        </p:spPr>
        <p:txBody>
          <a:bodyPr rtlCol="0"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
              <a:t>Click to edit Master text styles</a:t>
            </a:r>
          </a:p>
        </p:txBody>
      </p:sp>
      <p:sp>
        <p:nvSpPr>
          <p:cNvPr id="4" name="Date Placeholder 3"/>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5" name="Footer Placeholder 4"/>
          <p:cNvSpPr>
            <a:spLocks noGrp="1"/>
          </p:cNvSpPr>
          <p:nvPr>
            <p:ph type="ftr" sz="quarter" idx="11"/>
          </p:nvPr>
        </p:nvSpPr>
        <p:spPr/>
        <p:txBody>
          <a:bodyPr rtlCol="0"/>
          <a:lstStyle/>
          <a:p>
            <a:pPr rtl="0"/>
            <a:endParaRPr lang="en-US"/>
          </a:p>
        </p:txBody>
      </p:sp>
      <p:sp>
        <p:nvSpPr>
          <p:cNvPr id="6" name="Slide Number Placeholder 5"/>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26085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rtlCol="0"/>
          <a:lstStyle/>
          <a:p>
            <a:pPr rtl="0"/>
            <a:r>
              <a:rPr lang="tr"/>
              <a:t>Click to edit Master title style</a:t>
            </a:r>
            <a:endParaRPr lang="en-US"/>
          </a:p>
        </p:txBody>
      </p:sp>
      <p:sp>
        <p:nvSpPr>
          <p:cNvPr id="3" name="Content Placeholder 2"/>
          <p:cNvSpPr>
            <a:spLocks noGrp="1"/>
          </p:cNvSpPr>
          <p:nvPr>
            <p:ph sz="half" idx="1"/>
          </p:nvPr>
        </p:nvSpPr>
        <p:spPr>
          <a:xfrm>
            <a:off x="609600" y="1600201"/>
            <a:ext cx="5384800" cy="4525963"/>
          </a:xfrm>
          <a:prstGeom prst="rect">
            <a:avLst/>
          </a:prstGeo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tr"/>
              <a:t>Click to edit Master text styles</a:t>
            </a:r>
          </a:p>
          <a:p>
            <a:pPr lvl="1" rtl="0"/>
            <a:r>
              <a:rPr lang="tr"/>
              <a:t>Second level</a:t>
            </a:r>
          </a:p>
          <a:p>
            <a:pPr lvl="2" rtl="0"/>
            <a:r>
              <a:rPr lang="tr"/>
              <a:t>Third level</a:t>
            </a:r>
          </a:p>
          <a:p>
            <a:pPr lvl="3" rtl="0"/>
            <a:r>
              <a:rPr lang="tr"/>
              <a:t>Fourth level</a:t>
            </a:r>
          </a:p>
          <a:p>
            <a:pPr lvl="4" rtl="0"/>
            <a:r>
              <a:rPr lang="tr"/>
              <a:t>Fifth level</a:t>
            </a:r>
            <a:endParaRPr lang="en-US"/>
          </a:p>
        </p:txBody>
      </p:sp>
      <p:sp>
        <p:nvSpPr>
          <p:cNvPr id="4" name="Content Placeholder 3"/>
          <p:cNvSpPr>
            <a:spLocks noGrp="1"/>
          </p:cNvSpPr>
          <p:nvPr>
            <p:ph sz="half" idx="2"/>
          </p:nvPr>
        </p:nvSpPr>
        <p:spPr>
          <a:xfrm>
            <a:off x="6197600" y="1600201"/>
            <a:ext cx="5384800" cy="4525963"/>
          </a:xfrm>
          <a:prstGeom prst="rect">
            <a:avLst/>
          </a:prstGeo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tr"/>
              <a:t>Click to edit Master text styles</a:t>
            </a:r>
          </a:p>
          <a:p>
            <a:pPr lvl="1" rtl="0"/>
            <a:r>
              <a:rPr lang="tr"/>
              <a:t>Second level</a:t>
            </a:r>
          </a:p>
          <a:p>
            <a:pPr lvl="2" rtl="0"/>
            <a:r>
              <a:rPr lang="tr"/>
              <a:t>Third level</a:t>
            </a:r>
          </a:p>
          <a:p>
            <a:pPr lvl="3" rtl="0"/>
            <a:r>
              <a:rPr lang="tr"/>
              <a:t>Fourth level</a:t>
            </a:r>
          </a:p>
          <a:p>
            <a:pPr lvl="4" rtl="0"/>
            <a:r>
              <a:rPr lang="tr"/>
              <a:t>Fifth level</a:t>
            </a:r>
            <a:endParaRPr lang="en-US"/>
          </a:p>
        </p:txBody>
      </p:sp>
      <p:sp>
        <p:nvSpPr>
          <p:cNvPr id="5" name="Date Placeholder 4"/>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6" name="Footer Placeholder 5"/>
          <p:cNvSpPr>
            <a:spLocks noGrp="1"/>
          </p:cNvSpPr>
          <p:nvPr>
            <p:ph type="ftr" sz="quarter" idx="11"/>
          </p:nvPr>
        </p:nvSpPr>
        <p:spPr/>
        <p:txBody>
          <a:bodyPr rtlCol="0"/>
          <a:lstStyle/>
          <a:p>
            <a:pPr rtl="0"/>
            <a:endParaRPr lang="en-US"/>
          </a:p>
        </p:txBody>
      </p:sp>
      <p:sp>
        <p:nvSpPr>
          <p:cNvPr id="7" name="Slide Number Placeholder 6"/>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3906051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rtlCol="0"/>
          <a:lstStyle>
            <a:lvl1pPr>
              <a:defRPr/>
            </a:lvl1pPr>
          </a:lstStyle>
          <a:p>
            <a:pPr rtl="0"/>
            <a:r>
              <a:rPr lang="tr"/>
              <a:t>Click to edit Master title style</a:t>
            </a:r>
            <a:endParaRPr lang="en-US"/>
          </a:p>
        </p:txBody>
      </p:sp>
      <p:sp>
        <p:nvSpPr>
          <p:cNvPr id="3" name="Text Placeholder 2"/>
          <p:cNvSpPr>
            <a:spLocks noGrp="1"/>
          </p:cNvSpPr>
          <p:nvPr>
            <p:ph type="body" idx="1"/>
          </p:nvPr>
        </p:nvSpPr>
        <p:spPr>
          <a:xfrm>
            <a:off x="609600" y="1535113"/>
            <a:ext cx="5386917" cy="639762"/>
          </a:xfrm>
          <a:prstGeom prst="rect">
            <a:avLst/>
          </a:prstGeo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tr"/>
              <a:t>Click to edit Master text styles</a:t>
            </a:r>
          </a:p>
          <a:p>
            <a:pPr lvl="1" rtl="0"/>
            <a:r>
              <a:rPr lang="tr"/>
              <a:t>Second level</a:t>
            </a:r>
          </a:p>
          <a:p>
            <a:pPr lvl="2" rtl="0"/>
            <a:r>
              <a:rPr lang="tr"/>
              <a:t>Third level</a:t>
            </a:r>
          </a:p>
          <a:p>
            <a:pPr lvl="3" rtl="0"/>
            <a:r>
              <a:rPr lang="tr"/>
              <a:t>Fourth level</a:t>
            </a:r>
          </a:p>
          <a:p>
            <a:pPr lvl="4" rtl="0"/>
            <a:r>
              <a:rPr lang="tr"/>
              <a:t>Fifth level</a:t>
            </a:r>
            <a:endParaRPr lang="en-US"/>
          </a:p>
        </p:txBody>
      </p:sp>
      <p:sp>
        <p:nvSpPr>
          <p:cNvPr id="5" name="Text Placeholder 4"/>
          <p:cNvSpPr>
            <a:spLocks noGrp="1"/>
          </p:cNvSpPr>
          <p:nvPr>
            <p:ph type="body" sz="quarter" idx="3"/>
          </p:nvPr>
        </p:nvSpPr>
        <p:spPr>
          <a:xfrm>
            <a:off x="6193368" y="1535113"/>
            <a:ext cx="5389033" cy="639762"/>
          </a:xfrm>
          <a:prstGeom prst="rect">
            <a:avLst/>
          </a:prstGeo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tr"/>
              <a:t>Click to edit Master text styles</a:t>
            </a:r>
          </a:p>
          <a:p>
            <a:pPr lvl="1" rtl="0"/>
            <a:r>
              <a:rPr lang="tr"/>
              <a:t>Second level</a:t>
            </a:r>
          </a:p>
          <a:p>
            <a:pPr lvl="2" rtl="0"/>
            <a:r>
              <a:rPr lang="tr"/>
              <a:t>Third level</a:t>
            </a:r>
          </a:p>
          <a:p>
            <a:pPr lvl="3" rtl="0"/>
            <a:r>
              <a:rPr lang="tr"/>
              <a:t>Fourth level</a:t>
            </a:r>
          </a:p>
          <a:p>
            <a:pPr lvl="4" rtl="0"/>
            <a:r>
              <a:rPr lang="tr"/>
              <a:t>Fifth level</a:t>
            </a:r>
            <a:endParaRPr lang="en-US"/>
          </a:p>
        </p:txBody>
      </p:sp>
      <p:sp>
        <p:nvSpPr>
          <p:cNvPr id="7" name="Date Placeholder 6"/>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8" name="Footer Placeholder 7"/>
          <p:cNvSpPr>
            <a:spLocks noGrp="1"/>
          </p:cNvSpPr>
          <p:nvPr>
            <p:ph type="ftr" sz="quarter" idx="11"/>
          </p:nvPr>
        </p:nvSpPr>
        <p:spPr/>
        <p:txBody>
          <a:bodyPr rtlCol="0"/>
          <a:lstStyle/>
          <a:p>
            <a:pPr rtl="0"/>
            <a:endParaRPr lang="en-US"/>
          </a:p>
        </p:txBody>
      </p:sp>
      <p:sp>
        <p:nvSpPr>
          <p:cNvPr id="9" name="Slide Number Placeholder 8"/>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174603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rtlCol="0"/>
          <a:lstStyle/>
          <a:p>
            <a:pPr rtl="0"/>
            <a:r>
              <a:rPr lang="tr"/>
              <a:t>Click to edit Master title style</a:t>
            </a:r>
            <a:endParaRPr lang="en-US"/>
          </a:p>
        </p:txBody>
      </p:sp>
      <p:sp>
        <p:nvSpPr>
          <p:cNvPr id="3" name="Date Placeholder 2"/>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4" name="Footer Placeholder 3"/>
          <p:cNvSpPr>
            <a:spLocks noGrp="1"/>
          </p:cNvSpPr>
          <p:nvPr>
            <p:ph type="ftr" sz="quarter" idx="11"/>
          </p:nvPr>
        </p:nvSpPr>
        <p:spPr/>
        <p:txBody>
          <a:bodyPr rtlCol="0"/>
          <a:lstStyle/>
          <a:p>
            <a:pPr rtl="0"/>
            <a:endParaRPr lang="en-US"/>
          </a:p>
        </p:txBody>
      </p:sp>
      <p:sp>
        <p:nvSpPr>
          <p:cNvPr id="5" name="Slide Number Placeholder 4"/>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108996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3" name="Footer Placeholder 2"/>
          <p:cNvSpPr>
            <a:spLocks noGrp="1"/>
          </p:cNvSpPr>
          <p:nvPr>
            <p:ph type="ftr" sz="quarter" idx="11"/>
          </p:nvPr>
        </p:nvSpPr>
        <p:spPr/>
        <p:txBody>
          <a:bodyPr rtlCol="0"/>
          <a:lstStyle/>
          <a:p>
            <a:pPr rtl="0"/>
            <a:endParaRPr lang="en-US"/>
          </a:p>
        </p:txBody>
      </p:sp>
      <p:sp>
        <p:nvSpPr>
          <p:cNvPr id="4" name="Slide Number Placeholder 3"/>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401265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rtlCol="0" anchor="b"/>
          <a:lstStyle>
            <a:lvl1pPr algn="l">
              <a:defRPr sz="2000" b="1"/>
            </a:lvl1pPr>
          </a:lstStyle>
          <a:p>
            <a:pPr rtl="0"/>
            <a:r>
              <a:rPr lang="tr"/>
              <a:t>Click to edit Master title style</a:t>
            </a:r>
            <a:endParaRPr lang="en-US"/>
          </a:p>
        </p:txBody>
      </p:sp>
      <p:sp>
        <p:nvSpPr>
          <p:cNvPr id="3" name="Content Placeholder 2"/>
          <p:cNvSpPr>
            <a:spLocks noGrp="1"/>
          </p:cNvSpPr>
          <p:nvPr>
            <p:ph idx="1"/>
          </p:nvPr>
        </p:nvSpPr>
        <p:spPr>
          <a:xfrm>
            <a:off x="4766733" y="273051"/>
            <a:ext cx="6815667" cy="5853113"/>
          </a:xfrm>
          <a:prstGeom prst="rect">
            <a:avLst/>
          </a:prstGeo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tr"/>
              <a:t>Click to edit Master text styles</a:t>
            </a:r>
          </a:p>
          <a:p>
            <a:pPr lvl="1" rtl="0"/>
            <a:r>
              <a:rPr lang="tr"/>
              <a:t>Second level</a:t>
            </a:r>
          </a:p>
          <a:p>
            <a:pPr lvl="2" rtl="0"/>
            <a:r>
              <a:rPr lang="tr"/>
              <a:t>Third level</a:t>
            </a:r>
          </a:p>
          <a:p>
            <a:pPr lvl="3" rtl="0"/>
            <a:r>
              <a:rPr lang="tr"/>
              <a:t>Fourth level</a:t>
            </a:r>
          </a:p>
          <a:p>
            <a:pPr lvl="4" rtl="0"/>
            <a:r>
              <a:rPr lang="tr"/>
              <a:t>Fifth level</a:t>
            </a:r>
            <a:endParaRPr lang="en-US"/>
          </a:p>
        </p:txBody>
      </p:sp>
      <p:sp>
        <p:nvSpPr>
          <p:cNvPr id="4" name="Text Placeholder 3"/>
          <p:cNvSpPr>
            <a:spLocks noGrp="1"/>
          </p:cNvSpPr>
          <p:nvPr>
            <p:ph type="body" sz="half" idx="2"/>
          </p:nvPr>
        </p:nvSpPr>
        <p:spPr>
          <a:xfrm>
            <a:off x="609601" y="1435101"/>
            <a:ext cx="4011084" cy="4691063"/>
          </a:xfrm>
          <a:prstGeom prst="rect">
            <a:avLst/>
          </a:prstGeo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
              <a:t>Click to edit Master text styles</a:t>
            </a:r>
          </a:p>
        </p:txBody>
      </p:sp>
      <p:sp>
        <p:nvSpPr>
          <p:cNvPr id="5" name="Date Placeholder 4"/>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6" name="Footer Placeholder 5"/>
          <p:cNvSpPr>
            <a:spLocks noGrp="1"/>
          </p:cNvSpPr>
          <p:nvPr>
            <p:ph type="ftr" sz="quarter" idx="11"/>
          </p:nvPr>
        </p:nvSpPr>
        <p:spPr/>
        <p:txBody>
          <a:bodyPr rtlCol="0"/>
          <a:lstStyle/>
          <a:p>
            <a:pPr rtl="0"/>
            <a:endParaRPr lang="en-US"/>
          </a:p>
        </p:txBody>
      </p:sp>
      <p:sp>
        <p:nvSpPr>
          <p:cNvPr id="7" name="Slide Number Placeholder 6"/>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317497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rtlCol="0" anchor="b"/>
          <a:lstStyle>
            <a:lvl1pPr algn="l">
              <a:defRPr sz="2000" b="1"/>
            </a:lvl1pPr>
          </a:lstStyle>
          <a:p>
            <a:pPr rtl="0"/>
            <a:r>
              <a:rPr lang="tr"/>
              <a:t>Click to edit Master title style</a:t>
            </a:r>
            <a:endParaRPr lang="en-US"/>
          </a:p>
        </p:txBody>
      </p:sp>
      <p:sp>
        <p:nvSpPr>
          <p:cNvPr id="3" name="Picture Placeholder 2"/>
          <p:cNvSpPr>
            <a:spLocks noGrp="1"/>
          </p:cNvSpPr>
          <p:nvPr>
            <p:ph type="pic" idx="1"/>
          </p:nvPr>
        </p:nvSpPr>
        <p:spPr>
          <a:xfrm>
            <a:off x="2389717" y="612775"/>
            <a:ext cx="7315200" cy="4114800"/>
          </a:xfrm>
          <a:prstGeom prst="rect">
            <a:avLst/>
          </a:prstGeo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en-US"/>
          </a:p>
        </p:txBody>
      </p:sp>
      <p:sp>
        <p:nvSpPr>
          <p:cNvPr id="4" name="Text Placeholder 3"/>
          <p:cNvSpPr>
            <a:spLocks noGrp="1"/>
          </p:cNvSpPr>
          <p:nvPr>
            <p:ph type="body" sz="half" idx="2"/>
          </p:nvPr>
        </p:nvSpPr>
        <p:spPr>
          <a:xfrm>
            <a:off x="2389717" y="5367338"/>
            <a:ext cx="7315200" cy="804862"/>
          </a:xfrm>
          <a:prstGeom prst="rect">
            <a:avLst/>
          </a:prstGeo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
              <a:t>Click to edit Master text styles</a:t>
            </a:r>
          </a:p>
        </p:txBody>
      </p:sp>
      <p:sp>
        <p:nvSpPr>
          <p:cNvPr id="5" name="Date Placeholder 4"/>
          <p:cNvSpPr>
            <a:spLocks noGrp="1"/>
          </p:cNvSpPr>
          <p:nvPr>
            <p:ph type="dt" sz="half" idx="10"/>
          </p:nvPr>
        </p:nvSpPr>
        <p:spPr/>
        <p:txBody>
          <a:bodyPr rtlCol="0"/>
          <a:lstStyle/>
          <a:p>
            <a:pPr rtl="0"/>
            <a:fld id="{C0297F02-C4DA-374C-BDD0-899B50B40B25}" type="datetimeFigureOut">
              <a:rPr lang="en-US" smtClean="0"/>
              <a:t>6/15/2023</a:t>
            </a:fld>
            <a:endParaRPr lang="en-US"/>
          </a:p>
        </p:txBody>
      </p:sp>
      <p:sp>
        <p:nvSpPr>
          <p:cNvPr id="6" name="Footer Placeholder 5"/>
          <p:cNvSpPr>
            <a:spLocks noGrp="1"/>
          </p:cNvSpPr>
          <p:nvPr>
            <p:ph type="ftr" sz="quarter" idx="11"/>
          </p:nvPr>
        </p:nvSpPr>
        <p:spPr/>
        <p:txBody>
          <a:bodyPr rtlCol="0"/>
          <a:lstStyle/>
          <a:p>
            <a:pPr rtl="0"/>
            <a:endParaRPr lang="en-US"/>
          </a:p>
        </p:txBody>
      </p:sp>
      <p:sp>
        <p:nvSpPr>
          <p:cNvPr id="7" name="Slide Number Placeholder 6"/>
          <p:cNvSpPr>
            <a:spLocks noGrp="1"/>
          </p:cNvSpPr>
          <p:nvPr>
            <p:ph type="sldNum" sz="quarter" idx="12"/>
          </p:nvPr>
        </p:nvSpPr>
        <p:spPr/>
        <p:txBody>
          <a:bodyPr rtlCol="0"/>
          <a:lstStyle/>
          <a:p>
            <a:pPr rtl="0"/>
            <a:fld id="{828BF92E-1F21-5049-8527-CC168C76B754}" type="slidenum">
              <a:rPr lang="en-US" smtClean="0"/>
              <a:t>‹#›</a:t>
            </a:fld>
            <a:endParaRPr lang="en-US"/>
          </a:p>
        </p:txBody>
      </p:sp>
    </p:spTree>
    <p:extLst>
      <p:ext uri="{BB962C8B-B14F-4D97-AF65-F5344CB8AC3E}">
        <p14:creationId xmlns:p14="http://schemas.microsoft.com/office/powerpoint/2010/main" val="2000085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C0297F02-C4DA-374C-BDD0-899B50B40B25}" type="datetimeFigureOut">
              <a:rPr lang="en-US" smtClean="0"/>
              <a:t>6/15/2023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828BF92E-1F21-5049-8527-CC168C76B754}" type="slidenum">
              <a:rPr lang="en-US" smtClean="0"/>
              <a:t>‹#›</a:t>
            </a:fld>
            <a:endParaRPr lang="en-US"/>
          </a:p>
        </p:txBody>
      </p:sp>
      <p:sp>
        <p:nvSpPr>
          <p:cNvPr id="14" name="TextBox 13">
            <a:extLst>
              <a:ext uri="{FF2B5EF4-FFF2-40B4-BE49-F238E27FC236}">
                <a16:creationId xmlns:a16="http://schemas.microsoft.com/office/drawing/2014/main" id="{8DC07BB0-367C-4531-9828-27DCB5E936FD}"/>
              </a:ext>
            </a:extLst>
          </p:cNvPr>
          <p:cNvSpPr txBox="1"/>
          <p:nvPr userDrawn="1"/>
        </p:nvSpPr>
        <p:spPr>
          <a:xfrm>
            <a:off x="576000" y="1386783"/>
            <a:ext cx="11040000" cy="276999"/>
          </a:xfrm>
          <a:prstGeom prst="rect">
            <a:avLst/>
          </a:prstGeom>
          <a:noFill/>
          <a:ln w="12700">
            <a:solidFill>
              <a:schemeClr val="bg1">
                <a:lumMod val="50000"/>
              </a:schemeClr>
            </a:solidFill>
          </a:ln>
        </p:spPr>
        <p:txBody>
          <a:bodyPr wrap="square" rtlCol="0">
            <a:spAutoFit/>
          </a:bodyPr>
          <a:lstStyle/>
          <a:p>
            <a:pPr algn="ctr" rtl="0">
              <a:defRPr/>
            </a:pPr>
            <a:r>
              <a:rPr lang="en-GB" sz="1200" noProof="0" dirty="0" err="1"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Türkiye’de</a:t>
            </a:r>
            <a:r>
              <a:rPr lang="en-GB" sz="1200" noProof="0"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 </a:t>
            </a:r>
            <a:r>
              <a:rPr lang="en-GB" sz="1200" noProof="0" dirty="0" err="1"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Atık</a:t>
            </a:r>
            <a:r>
              <a:rPr lang="en-GB" sz="1200" noProof="0"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 </a:t>
            </a:r>
            <a:r>
              <a:rPr lang="en-GB" sz="1200" noProof="0" dirty="0" err="1"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Sonu</a:t>
            </a:r>
            <a:r>
              <a:rPr lang="en-GB" sz="1200" noProof="0"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 </a:t>
            </a:r>
            <a:r>
              <a:rPr lang="en-GB" sz="1200" noProof="0" dirty="0" err="1"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Konseptinin</a:t>
            </a:r>
            <a:r>
              <a:rPr lang="en-GB" sz="1200" noProof="0"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 </a:t>
            </a:r>
            <a:r>
              <a:rPr lang="en-GB" sz="1200" noProof="0" dirty="0" err="1"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Geliştirilmesi</a:t>
            </a:r>
            <a:r>
              <a:rPr lang="en-GB" sz="1200" noProof="0"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 </a:t>
            </a:r>
            <a:r>
              <a:rPr lang="en-GB" sz="1200" noProof="0" dirty="0" err="1"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için</a:t>
            </a:r>
            <a:r>
              <a:rPr lang="en-GB" sz="1200" noProof="0"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 </a:t>
            </a:r>
            <a:r>
              <a:rPr lang="en-GB" sz="1200" noProof="0" dirty="0" err="1"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Teknik</a:t>
            </a:r>
            <a:r>
              <a:rPr lang="en-GB" sz="1200" noProof="0"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 Destek </a:t>
            </a:r>
            <a:r>
              <a:rPr lang="en-GB" sz="1200" noProof="0" dirty="0" err="1"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rPr>
              <a:t>Projesi</a:t>
            </a:r>
            <a:endParaRPr lang="en-GB" sz="1200" noProof="0"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endParaRPr>
          </a:p>
        </p:txBody>
      </p:sp>
      <p:pic>
        <p:nvPicPr>
          <p:cNvPr id="11" name="Picture 10">
            <a:extLst>
              <a:ext uri="{FF2B5EF4-FFF2-40B4-BE49-F238E27FC236}">
                <a16:creationId xmlns:a16="http://schemas.microsoft.com/office/drawing/2014/main" id="{4F4EA561-1941-1A89-E607-DB365AA36BF9}"/>
              </a:ext>
            </a:extLst>
          </p:cNvPr>
          <p:cNvPicPr>
            <a:picLocks noChangeAspect="1"/>
          </p:cNvPicPr>
          <p:nvPr userDrawn="1"/>
        </p:nvPicPr>
        <p:blipFill>
          <a:blip r:embed="rId13"/>
          <a:stretch>
            <a:fillRect/>
          </a:stretch>
        </p:blipFill>
        <p:spPr>
          <a:xfrm>
            <a:off x="5016000" y="54592"/>
            <a:ext cx="2160000" cy="1200874"/>
          </a:xfrm>
          <a:prstGeom prst="rect">
            <a:avLst/>
          </a:prstGeom>
        </p:spPr>
      </p:pic>
    </p:spTree>
    <p:extLst>
      <p:ext uri="{BB962C8B-B14F-4D97-AF65-F5344CB8AC3E}">
        <p14:creationId xmlns:p14="http://schemas.microsoft.com/office/powerpoint/2010/main" val="2382146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89888"/>
            <a:ext cx="12192000" cy="4672584"/>
          </a:xfrm>
          <a:prstGeom prst="rect">
            <a:avLst/>
          </a:prstGeom>
          <a:solidFill>
            <a:schemeClr val="tx2"/>
          </a:solidFill>
          <a:ln>
            <a:noFill/>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rtl="0"/>
            <a:endParaRPr lang="en-US" dirty="0">
              <a:latin typeface="Arial"/>
              <a:cs typeface="Arial"/>
            </a:endParaRPr>
          </a:p>
        </p:txBody>
      </p:sp>
      <p:sp>
        <p:nvSpPr>
          <p:cNvPr id="10" name="TextBox 9"/>
          <p:cNvSpPr txBox="1"/>
          <p:nvPr/>
        </p:nvSpPr>
        <p:spPr>
          <a:xfrm>
            <a:off x="2136000" y="1529922"/>
            <a:ext cx="7920000" cy="1046440"/>
          </a:xfrm>
          <a:prstGeom prst="rect">
            <a:avLst/>
          </a:prstGeom>
          <a:noFill/>
        </p:spPr>
        <p:txBody>
          <a:bodyPr wrap="square" rtlCol="0">
            <a:spAutoFit/>
          </a:bodyPr>
          <a:lstStyle/>
          <a:p>
            <a:pPr algn="ctr" rtl="0"/>
            <a:r>
              <a:rPr lang="tr" sz="1600" b="1" dirty="0">
                <a:solidFill>
                  <a:schemeClr val="bg1"/>
                </a:solidFill>
                <a:latin typeface="Arial"/>
                <a:cs typeface="Arial"/>
              </a:rPr>
              <a:t>Türkiye’de Atık Sonu Konseptinin Geliştirilmesi </a:t>
            </a:r>
            <a:r>
              <a:rPr lang="en-GB" sz="1600" b="1" dirty="0" err="1" smtClean="0">
                <a:solidFill>
                  <a:schemeClr val="bg1"/>
                </a:solidFill>
                <a:latin typeface="Arial"/>
                <a:cs typeface="Arial"/>
              </a:rPr>
              <a:t>içi</a:t>
            </a:r>
            <a:r>
              <a:rPr lang="en-GB" sz="1600" b="1" dirty="0" err="1" smtClean="0">
                <a:solidFill>
                  <a:schemeClr val="bg1"/>
                </a:solidFill>
                <a:latin typeface="Arial"/>
                <a:cs typeface="Arial"/>
              </a:rPr>
              <a:t>n</a:t>
            </a:r>
            <a:r>
              <a:rPr lang="en-GB" sz="1600" b="1" dirty="0" smtClean="0">
                <a:solidFill>
                  <a:schemeClr val="bg1"/>
                </a:solidFill>
                <a:latin typeface="Arial"/>
                <a:cs typeface="Arial"/>
              </a:rPr>
              <a:t> </a:t>
            </a:r>
            <a:r>
              <a:rPr lang="tr" sz="1600" b="1" dirty="0" smtClean="0">
                <a:solidFill>
                  <a:schemeClr val="bg1"/>
                </a:solidFill>
                <a:latin typeface="Arial"/>
                <a:cs typeface="Arial"/>
              </a:rPr>
              <a:t>Teknik </a:t>
            </a:r>
            <a:r>
              <a:rPr lang="tr" sz="1600" b="1" dirty="0">
                <a:solidFill>
                  <a:schemeClr val="bg1"/>
                </a:solidFill>
                <a:latin typeface="Arial"/>
                <a:cs typeface="Arial"/>
              </a:rPr>
              <a:t>Destek Projesi</a:t>
            </a:r>
            <a:endParaRPr lang="en-GB" sz="1600" b="1" dirty="0">
              <a:solidFill>
                <a:schemeClr val="bg1"/>
              </a:solidFill>
              <a:latin typeface="Arial"/>
              <a:cs typeface="Arial"/>
            </a:endParaRPr>
          </a:p>
          <a:p>
            <a:pPr algn="ctr" rtl="0"/>
            <a:endParaRPr lang="en-GB" sz="1600" b="1" dirty="0">
              <a:solidFill>
                <a:schemeClr val="bg1"/>
              </a:solidFill>
              <a:latin typeface="Arial"/>
              <a:cs typeface="Arial"/>
            </a:endParaRPr>
          </a:p>
          <a:p>
            <a:pPr algn="ctr" rtl="0"/>
            <a:r>
              <a:rPr lang="tr" sz="1400" b="1" dirty="0">
                <a:solidFill>
                  <a:schemeClr val="bg1"/>
                </a:solidFill>
                <a:latin typeface="Arial"/>
                <a:cs typeface="Arial"/>
              </a:rPr>
              <a:t>TR2018 ESOP MI A2.05 / SER / 31</a:t>
            </a:r>
            <a:endParaRPr lang="en-GB" sz="1400" b="1" dirty="0">
              <a:solidFill>
                <a:schemeClr val="bg1"/>
              </a:solidFill>
              <a:latin typeface="Arial"/>
              <a:cs typeface="Arial"/>
            </a:endParaRPr>
          </a:p>
          <a:p>
            <a:pPr rtl="0"/>
            <a:endParaRPr lang="en-GB" sz="1600" b="1" dirty="0">
              <a:solidFill>
                <a:schemeClr val="bg1"/>
              </a:solidFill>
              <a:latin typeface="Arial"/>
              <a:cs typeface="Arial"/>
            </a:endParaRPr>
          </a:p>
        </p:txBody>
      </p:sp>
      <p:sp>
        <p:nvSpPr>
          <p:cNvPr id="3" name="TextBox 2"/>
          <p:cNvSpPr txBox="1"/>
          <p:nvPr/>
        </p:nvSpPr>
        <p:spPr>
          <a:xfrm>
            <a:off x="5336818" y="5356768"/>
            <a:ext cx="1518364" cy="584775"/>
          </a:xfrm>
          <a:prstGeom prst="rect">
            <a:avLst/>
          </a:prstGeom>
          <a:noFill/>
        </p:spPr>
        <p:txBody>
          <a:bodyPr wrap="none" rtlCol="0">
            <a:spAutoFit/>
          </a:bodyPr>
          <a:lstStyle/>
          <a:p>
            <a:pPr algn="ctr" rtl="0"/>
            <a:r>
              <a:rPr lang="tr" sz="1600" b="1">
                <a:solidFill>
                  <a:schemeClr val="bg1"/>
                </a:solidFill>
                <a:latin typeface="Arial" panose="020B0604020202020204" pitchFamily="34" charset="0"/>
              </a:rPr>
              <a:t>15 Haziran 2023</a:t>
            </a:r>
            <a:endParaRPr lang="hr-HR" sz="1600" b="1" dirty="0">
              <a:solidFill>
                <a:schemeClr val="bg1"/>
              </a:solidFill>
              <a:latin typeface="Arial" panose="020B0604020202020204" pitchFamily="34" charset="0"/>
            </a:endParaRPr>
          </a:p>
          <a:p>
            <a:pPr algn="ctr" rtl="0"/>
            <a:r>
              <a:rPr lang="tr" sz="1600" b="1">
                <a:solidFill>
                  <a:schemeClr val="bg1"/>
                </a:solidFill>
                <a:latin typeface="Arial" panose="020B0604020202020204" pitchFamily="34" charset="0"/>
              </a:rPr>
              <a:t>Ankara</a:t>
            </a:r>
            <a:endParaRPr lang="en-US" sz="1600" dirty="0">
              <a:solidFill>
                <a:schemeClr val="bg1"/>
              </a:solidFill>
            </a:endParaRPr>
          </a:p>
        </p:txBody>
      </p:sp>
      <p:sp>
        <p:nvSpPr>
          <p:cNvPr id="11" name="TextBox 10">
            <a:extLst>
              <a:ext uri="{FF2B5EF4-FFF2-40B4-BE49-F238E27FC236}">
                <a16:creationId xmlns:a16="http://schemas.microsoft.com/office/drawing/2014/main" id="{9E4F5689-B1EF-4853-9679-A8131335CE24}"/>
              </a:ext>
            </a:extLst>
          </p:cNvPr>
          <p:cNvSpPr txBox="1"/>
          <p:nvPr/>
        </p:nvSpPr>
        <p:spPr>
          <a:xfrm>
            <a:off x="3467100" y="3035760"/>
            <a:ext cx="5257800" cy="1938992"/>
          </a:xfrm>
          <a:prstGeom prst="rect">
            <a:avLst/>
          </a:prstGeom>
          <a:noFill/>
        </p:spPr>
        <p:txBody>
          <a:bodyPr wrap="square" rtlCol="0">
            <a:spAutoFit/>
          </a:bodyPr>
          <a:lstStyle/>
          <a:p>
            <a:pPr algn="ctr" rtl="0"/>
            <a:r>
              <a:rPr lang="tr" sz="2400" b="1" dirty="0">
                <a:solidFill>
                  <a:schemeClr val="bg1"/>
                </a:solidFill>
                <a:latin typeface="Arial" panose="020B0604020202020204" pitchFamily="34" charset="0"/>
              </a:rPr>
              <a:t>Açılış </a:t>
            </a:r>
            <a:r>
              <a:rPr lang="en-GB" sz="2400" b="1" dirty="0" err="1" smtClean="0">
                <a:solidFill>
                  <a:schemeClr val="bg1"/>
                </a:solidFill>
                <a:latin typeface="Arial" panose="020B0604020202020204" pitchFamily="34" charset="0"/>
              </a:rPr>
              <a:t>Etkinliği</a:t>
            </a:r>
            <a:r>
              <a:rPr lang="tr" sz="2400" b="1" dirty="0" smtClean="0">
                <a:solidFill>
                  <a:schemeClr val="bg1"/>
                </a:solidFill>
                <a:latin typeface="Arial" panose="020B0604020202020204" pitchFamily="34" charset="0"/>
              </a:rPr>
              <a:t> </a:t>
            </a:r>
            <a:r>
              <a:rPr lang="tr-TR" sz="2400" b="1" dirty="0">
                <a:solidFill>
                  <a:schemeClr val="bg1"/>
                </a:solidFill>
                <a:latin typeface="Arial" panose="020B0604020202020204" pitchFamily="34" charset="0"/>
              </a:rPr>
              <a:t/>
            </a:r>
            <a:br>
              <a:rPr lang="tr-TR" sz="2400" b="1" dirty="0">
                <a:solidFill>
                  <a:schemeClr val="bg1"/>
                </a:solidFill>
                <a:latin typeface="Arial" panose="020B0604020202020204" pitchFamily="34" charset="0"/>
              </a:rPr>
            </a:br>
            <a:r>
              <a:rPr lang="tr-TR" sz="2400" b="1" dirty="0">
                <a:solidFill>
                  <a:schemeClr val="bg1"/>
                </a:solidFill>
                <a:latin typeface="Arial" panose="020B0604020202020204" pitchFamily="34" charset="0"/>
              </a:rPr>
              <a:t/>
            </a:r>
            <a:br>
              <a:rPr lang="tr-TR" sz="2400" b="1" dirty="0">
                <a:solidFill>
                  <a:schemeClr val="bg1"/>
                </a:solidFill>
                <a:latin typeface="Arial" panose="020B0604020202020204" pitchFamily="34" charset="0"/>
              </a:rPr>
            </a:br>
            <a:r>
              <a:rPr lang="tr-TR" sz="2400" b="1" dirty="0">
                <a:solidFill>
                  <a:schemeClr val="bg1"/>
                </a:solidFill>
                <a:latin typeface="Arial" panose="020B0604020202020204" pitchFamily="34" charset="0"/>
              </a:rPr>
              <a:t/>
            </a:r>
            <a:br>
              <a:rPr lang="tr-TR" sz="2400" b="1" dirty="0">
                <a:solidFill>
                  <a:schemeClr val="bg1"/>
                </a:solidFill>
                <a:latin typeface="Arial" panose="020B0604020202020204" pitchFamily="34" charset="0"/>
              </a:rPr>
            </a:br>
            <a:r>
              <a:rPr lang="tr" sz="2400" b="1" dirty="0">
                <a:solidFill>
                  <a:schemeClr val="bg1"/>
                </a:solidFill>
                <a:latin typeface="Arial" panose="020B0604020202020204" pitchFamily="34" charset="0"/>
              </a:rPr>
              <a:t>Adam Iwaszko</a:t>
            </a:r>
            <a:r>
              <a:rPr lang="tr-TR" sz="2400" b="1" dirty="0">
                <a:solidFill>
                  <a:schemeClr val="bg1"/>
                </a:solidFill>
                <a:latin typeface="Arial" panose="020B0604020202020204" pitchFamily="34" charset="0"/>
              </a:rPr>
              <a:t/>
            </a:r>
            <a:br>
              <a:rPr lang="tr-TR" sz="2400" b="1" dirty="0">
                <a:solidFill>
                  <a:schemeClr val="bg1"/>
                </a:solidFill>
                <a:latin typeface="Arial" panose="020B0604020202020204" pitchFamily="34" charset="0"/>
              </a:rPr>
            </a:br>
            <a:r>
              <a:rPr lang="tr" sz="2400" b="1" dirty="0">
                <a:solidFill>
                  <a:schemeClr val="bg1"/>
                </a:solidFill>
                <a:latin typeface="Arial" panose="020B0604020202020204" pitchFamily="34" charset="0"/>
              </a:rPr>
              <a:t>Proje Direktörü</a:t>
            </a:r>
            <a:endParaRPr lang="en-GB" sz="2400" dirty="0">
              <a:solidFill>
                <a:schemeClr val="bg1"/>
              </a:solidFill>
            </a:endParaRPr>
          </a:p>
        </p:txBody>
      </p:sp>
    </p:spTree>
    <p:extLst>
      <p:ext uri="{BB962C8B-B14F-4D97-AF65-F5344CB8AC3E}">
        <p14:creationId xmlns:p14="http://schemas.microsoft.com/office/powerpoint/2010/main" val="251143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51A37-A6E4-2685-25E6-F3C8201CA9BB}"/>
              </a:ext>
            </a:extLst>
          </p:cNvPr>
          <p:cNvSpPr>
            <a:spLocks noGrp="1"/>
          </p:cNvSpPr>
          <p:nvPr>
            <p:ph type="title"/>
          </p:nvPr>
        </p:nvSpPr>
        <p:spPr>
          <a:xfrm>
            <a:off x="609600" y="1963554"/>
            <a:ext cx="10972800" cy="2743200"/>
          </a:xfrm>
        </p:spPr>
        <p:txBody>
          <a:bodyPr rtlCol="0"/>
          <a:lstStyle/>
          <a:p>
            <a:pPr rtl="0"/>
            <a:r>
              <a:rPr lang="tr" sz="4000" b="1" dirty="0">
                <a:solidFill>
                  <a:srgbClr val="004C64"/>
                </a:solidFill>
                <a:effectLst>
                  <a:outerShdw blurRad="38100" dist="38100" dir="2700000" algn="tl">
                    <a:srgbClr val="000000">
                      <a:alpha val="43137"/>
                    </a:srgbClr>
                  </a:outerShdw>
                </a:effectLst>
                <a:latin typeface="Segoe UI" panose="020B0502040204020203" pitchFamily="34" charset="0"/>
                <a:cs typeface="+mn-cs"/>
              </a:rPr>
              <a:t>Proje hedefi</a:t>
            </a:r>
            <a:r>
              <a:rPr lang="pl-PL" sz="4000" b="1" dirty="0">
                <a:solidFill>
                  <a:srgbClr val="004C64"/>
                </a:solidFill>
                <a:latin typeface="Segoe UI" panose="020B0502040204020203" pitchFamily="34" charset="0"/>
                <a:cs typeface="+mn-cs"/>
              </a:rPr>
              <a:t/>
            </a:r>
            <a:br>
              <a:rPr lang="pl-PL" sz="4000" b="1" dirty="0">
                <a:solidFill>
                  <a:srgbClr val="004C64"/>
                </a:solidFill>
                <a:latin typeface="Segoe UI" panose="020B0502040204020203" pitchFamily="34" charset="0"/>
                <a:cs typeface="+mn-cs"/>
              </a:rPr>
            </a:br>
            <a:r>
              <a:rPr lang="pl-PL" sz="4000" b="1" dirty="0">
                <a:solidFill>
                  <a:srgbClr val="004C64"/>
                </a:solidFill>
                <a:latin typeface="Segoe UI" panose="020B0502040204020203" pitchFamily="34" charset="0"/>
                <a:cs typeface="+mn-cs"/>
              </a:rPr>
              <a:t/>
            </a:r>
            <a:br>
              <a:rPr lang="pl-PL" sz="4000" b="1" dirty="0">
                <a:solidFill>
                  <a:srgbClr val="004C64"/>
                </a:solidFill>
                <a:latin typeface="Segoe UI" panose="020B0502040204020203" pitchFamily="34" charset="0"/>
                <a:cs typeface="+mn-cs"/>
              </a:rPr>
            </a:br>
            <a:r>
              <a:rPr lang="tr" sz="1800" b="1" dirty="0">
                <a:solidFill>
                  <a:srgbClr val="004C64"/>
                </a:solidFill>
                <a:latin typeface="Segoe UI" panose="020B0502040204020203" pitchFamily="34" charset="0"/>
                <a:cs typeface="+mn-cs"/>
              </a:rPr>
              <a:t>Nihai olarak ülkenin sürdürülebilir kalkınmasına katkıda bulunacak şekilde ikincil hammaddelerin kullanımını teşvik ederek ve yüksek kaliteli geri dönüştürülebilir ürünler için pazarı geliştirerek, üretimde kullanılan doğal kaynakların tüketimini ve üretilen atık miktarını azaltmak.</a:t>
            </a:r>
            <a:r>
              <a:rPr lang="pl-PL" sz="1800" b="1" dirty="0">
                <a:solidFill>
                  <a:srgbClr val="004C64"/>
                </a:solidFill>
                <a:latin typeface="Segoe UI" panose="020B0502040204020203" pitchFamily="34" charset="0"/>
                <a:cs typeface="+mn-cs"/>
              </a:rPr>
              <a:t/>
            </a:r>
            <a:br>
              <a:rPr lang="pl-PL" sz="1800" b="1" dirty="0">
                <a:solidFill>
                  <a:srgbClr val="004C64"/>
                </a:solidFill>
                <a:latin typeface="Segoe UI" panose="020B0502040204020203" pitchFamily="34" charset="0"/>
                <a:cs typeface="+mn-cs"/>
              </a:rPr>
            </a:br>
            <a:endParaRPr lang="pl-PL" sz="1800" b="1" dirty="0">
              <a:solidFill>
                <a:srgbClr val="004C64"/>
              </a:solidFill>
              <a:latin typeface="Segoe UI" panose="020B0502040204020203" pitchFamily="34" charset="0"/>
              <a:cs typeface="+mn-cs"/>
            </a:endParaRPr>
          </a:p>
        </p:txBody>
      </p:sp>
      <p:pic>
        <p:nvPicPr>
          <p:cNvPr id="5" name="Content Placeholder 4" descr="A picture containing screenshot, graphic design, graphics, cartoon&#10;&#10;Description automatically generated">
            <a:extLst>
              <a:ext uri="{FF2B5EF4-FFF2-40B4-BE49-F238E27FC236}">
                <a16:creationId xmlns:a16="http://schemas.microsoft.com/office/drawing/2014/main" id="{7E5B2530-9532-4370-93E4-5462F76CC993}"/>
              </a:ext>
            </a:extLst>
          </p:cNvPr>
          <p:cNvPicPr>
            <a:picLocks noGrp="1" noChangeAspect="1"/>
          </p:cNvPicPr>
          <p:nvPr>
            <p:ph idx="1"/>
          </p:nvPr>
        </p:nvPicPr>
        <p:blipFill>
          <a:blip r:embed="rId2"/>
          <a:stretch>
            <a:fillRect/>
          </a:stretch>
        </p:blipFill>
        <p:spPr>
          <a:xfrm>
            <a:off x="609600" y="4387949"/>
            <a:ext cx="10972800" cy="1953547"/>
          </a:xfrm>
        </p:spPr>
      </p:pic>
    </p:spTree>
    <p:extLst>
      <p:ext uri="{BB962C8B-B14F-4D97-AF65-F5344CB8AC3E}">
        <p14:creationId xmlns:p14="http://schemas.microsoft.com/office/powerpoint/2010/main" val="594016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C00719-C0D1-8B26-7B74-AB494D527B96}"/>
              </a:ext>
            </a:extLst>
          </p:cNvPr>
          <p:cNvSpPr txBox="1"/>
          <p:nvPr/>
        </p:nvSpPr>
        <p:spPr>
          <a:xfrm>
            <a:off x="758575" y="1851682"/>
            <a:ext cx="10674849" cy="4447115"/>
          </a:xfrm>
          <a:prstGeom prst="rect">
            <a:avLst/>
          </a:prstGeom>
          <a:noFill/>
        </p:spPr>
        <p:txBody>
          <a:bodyPr wrap="square" rtlCol="0">
            <a:spAutoFit/>
          </a:bodyPr>
          <a:lstStyle/>
          <a:p>
            <a:pPr algn="ctr" rtl="0">
              <a:lnSpc>
                <a:spcPct val="110000"/>
              </a:lnSpc>
              <a:spcBef>
                <a:spcPts val="600"/>
              </a:spcBef>
              <a:spcAft>
                <a:spcPts val="600"/>
              </a:spcAft>
            </a:pPr>
            <a:r>
              <a:rPr lang="tr" sz="2400" b="1">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rPr>
              <a:t>Proje uygulamasına ilişkin yol gösterici ilkelerimiz</a:t>
            </a:r>
          </a:p>
          <a:p>
            <a:pPr algn="just" rtl="0">
              <a:lnSpc>
                <a:spcPct val="110000"/>
              </a:lnSpc>
              <a:spcBef>
                <a:spcPts val="600"/>
              </a:spcBef>
              <a:spcAft>
                <a:spcPts val="600"/>
              </a:spcAft>
            </a:pPr>
            <a:r>
              <a:rPr lang="tr" sz="1800" b="1">
                <a:solidFill>
                  <a:srgbClr val="004C64"/>
                </a:solidFill>
                <a:effectLst/>
                <a:latin typeface="Segoe UI" panose="020B0502040204020203" pitchFamily="34" charset="0"/>
                <a:ea typeface="Times New Roman" panose="02020603050405020304" pitchFamily="18" charset="0"/>
              </a:rPr>
              <a:t>İlke 1: 	İhtiyaç temelli yaklaşım yoluyla ana paydaşların ve hedef grupların projeyi sahiplenmelerinin ve güçlendirilmelerinin teşvik edilmesi </a:t>
            </a:r>
          </a:p>
          <a:p>
            <a:pPr algn="just" rtl="0">
              <a:lnSpc>
                <a:spcPct val="110000"/>
              </a:lnSpc>
              <a:spcBef>
                <a:spcPts val="600"/>
              </a:spcBef>
              <a:spcAft>
                <a:spcPts val="600"/>
              </a:spcAft>
            </a:pPr>
            <a:r>
              <a:rPr lang="tr" sz="1800" b="1">
                <a:solidFill>
                  <a:srgbClr val="7F7F7F"/>
                </a:solidFill>
                <a:effectLst/>
                <a:latin typeface="Segoe UI" panose="020B0502040204020203" pitchFamily="34" charset="0"/>
                <a:ea typeface="Times New Roman" panose="02020603050405020304" pitchFamily="18" charset="0"/>
              </a:rPr>
              <a:t>Türkiye Cumhuriyeti, Çevre, Şehircilik ve İklim Değişikliği Bakanlığı'nın başlıca temsilcileri ve diğer paydaşlarla sürekli iletişim halinde olarak en uygun araçları sunmak ve kapasite geliştirme çalışmalarını en iyi şekilde gerçekleştirmek için kapsamlı ihtiyaç değerlendirmeleri yapacağız. </a:t>
            </a:r>
            <a:endParaRPr lang="en-US" sz="1800">
              <a:effectLst/>
              <a:latin typeface="Times New Roman" panose="02020603050405020304" pitchFamily="18" charset="0"/>
              <a:ea typeface="Times New Roman" panose="02020603050405020304" pitchFamily="18" charset="0"/>
            </a:endParaRPr>
          </a:p>
          <a:p>
            <a:pPr algn="just" rtl="0">
              <a:lnSpc>
                <a:spcPct val="110000"/>
              </a:lnSpc>
              <a:spcBef>
                <a:spcPts val="600"/>
              </a:spcBef>
              <a:spcAft>
                <a:spcPts val="600"/>
              </a:spcAft>
            </a:pPr>
            <a:r>
              <a:rPr lang="tr" sz="1800" b="1">
                <a:solidFill>
                  <a:srgbClr val="004C64"/>
                </a:solidFill>
                <a:effectLst/>
                <a:latin typeface="Segoe UI" panose="020B0502040204020203" pitchFamily="34" charset="0"/>
                <a:ea typeface="Times New Roman" panose="02020603050405020304" pitchFamily="18" charset="0"/>
              </a:rPr>
              <a:t>İlke 2: 	Sürece aktif bir biçimde dahil olma, katılımcı yaklaşım ve yakın işbirliği </a:t>
            </a:r>
            <a:endParaRPr lang="en-US" sz="1800">
              <a:effectLst/>
              <a:latin typeface="Times New Roman" panose="02020603050405020304" pitchFamily="18" charset="0"/>
              <a:ea typeface="Times New Roman" panose="02020603050405020304" pitchFamily="18" charset="0"/>
            </a:endParaRPr>
          </a:p>
          <a:p>
            <a:pPr algn="just" rtl="0">
              <a:lnSpc>
                <a:spcPct val="110000"/>
              </a:lnSpc>
              <a:spcBef>
                <a:spcPts val="600"/>
              </a:spcBef>
              <a:spcAft>
                <a:spcPts val="600"/>
              </a:spcAft>
            </a:pPr>
            <a:r>
              <a:rPr lang="tr" b="1">
                <a:solidFill>
                  <a:srgbClr val="7F7F7F"/>
                </a:solidFill>
                <a:latin typeface="Segoe UI" panose="020B0502040204020203" pitchFamily="34" charset="0"/>
              </a:rPr>
              <a:t>Proje genelinde ve proje faaliyetleri boyunca, Atık Sonu sisteminin uygulanması konusunda toplumsal mutabakatın oluşturulmasını destekleyecek, ayrıca ihtiyaç duyulan değişikliklerin hayata geçirilmesi için farkındalığı ve motivasyonu artıracak çok paydaşlı bir katılım yaklaşımı uygulayacağız. </a:t>
            </a:r>
          </a:p>
          <a:p>
            <a:pPr algn="just" rtl="0">
              <a:lnSpc>
                <a:spcPct val="110000"/>
              </a:lnSpc>
              <a:spcBef>
                <a:spcPts val="600"/>
              </a:spcBef>
              <a:spcAft>
                <a:spcPts val="600"/>
              </a:spcAft>
            </a:pPr>
            <a:endParaRPr lang="en-US" sz="2800" b="1">
              <a:solidFill>
                <a:srgbClr val="004C64"/>
              </a:solidFill>
              <a:effectLst/>
              <a:latin typeface="Segoe UI" panose="020B0502040204020203" pitchFamily="34" charset="0"/>
              <a:ea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6F14D54-1DE3-D67A-9C05-AD0076F53E97}"/>
              </a:ext>
            </a:extLst>
          </p:cNvPr>
          <p:cNvSpPr txBox="1"/>
          <p:nvPr/>
        </p:nvSpPr>
        <p:spPr>
          <a:xfrm>
            <a:off x="758575" y="1851682"/>
            <a:ext cx="10674849" cy="4749698"/>
          </a:xfrm>
          <a:prstGeom prst="rect">
            <a:avLst/>
          </a:prstGeom>
          <a:noFill/>
        </p:spPr>
        <p:txBody>
          <a:bodyPr wrap="square" rtlCol="0">
            <a:spAutoFit/>
          </a:bodyPr>
          <a:lstStyle/>
          <a:p>
            <a:pPr algn="ctr" rtl="0">
              <a:lnSpc>
                <a:spcPct val="110000"/>
              </a:lnSpc>
              <a:spcBef>
                <a:spcPts val="600"/>
              </a:spcBef>
              <a:spcAft>
                <a:spcPts val="600"/>
              </a:spcAft>
            </a:pPr>
            <a:r>
              <a:rPr lang="tr" sz="2400" b="1">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rPr>
              <a:t>Proje uygulamasına ilişkin yol gösterici ilkelerimiz</a:t>
            </a:r>
          </a:p>
          <a:p>
            <a:pPr algn="just" rtl="0">
              <a:lnSpc>
                <a:spcPct val="110000"/>
              </a:lnSpc>
              <a:spcBef>
                <a:spcPts val="600"/>
              </a:spcBef>
              <a:spcAft>
                <a:spcPts val="600"/>
              </a:spcAft>
            </a:pPr>
            <a:r>
              <a:rPr lang="tr" sz="1800" b="1">
                <a:solidFill>
                  <a:srgbClr val="004C64"/>
                </a:solidFill>
                <a:effectLst/>
                <a:latin typeface="Segoe UI" panose="020B0502040204020203" pitchFamily="34" charset="0"/>
                <a:ea typeface="Times New Roman" panose="02020603050405020304" pitchFamily="18" charset="0"/>
              </a:rPr>
              <a:t>İlke 3: 	Çeşitli araç ve teknikler kullanılarak kapasite geliştirmeye öncelik verilmesi </a:t>
            </a:r>
            <a:endParaRPr lang="en-US" sz="1800">
              <a:effectLst/>
              <a:latin typeface="Times New Roman" panose="02020603050405020304" pitchFamily="18" charset="0"/>
              <a:ea typeface="Times New Roman" panose="02020603050405020304" pitchFamily="18" charset="0"/>
            </a:endParaRPr>
          </a:p>
          <a:p>
            <a:pPr algn="just" rtl="0">
              <a:lnSpc>
                <a:spcPct val="110000"/>
              </a:lnSpc>
              <a:spcBef>
                <a:spcPts val="600"/>
              </a:spcBef>
              <a:spcAft>
                <a:spcPts val="600"/>
              </a:spcAft>
            </a:pPr>
            <a:r>
              <a:rPr lang="tr" b="1">
                <a:solidFill>
                  <a:srgbClr val="7F7F7F"/>
                </a:solidFill>
                <a:latin typeface="Segoe UI" panose="020B0502040204020203" pitchFamily="34" charset="0"/>
              </a:rPr>
              <a:t>Projenin tüm ömrü boyunca uygulanacak açık, sonuç odaklı ve sağlam temelli uzun vadeli bir kapasite geliştirme çerçevesi oluşturacağız.</a:t>
            </a:r>
          </a:p>
          <a:p>
            <a:pPr algn="just" rtl="0">
              <a:lnSpc>
                <a:spcPct val="110000"/>
              </a:lnSpc>
              <a:spcBef>
                <a:spcPts val="600"/>
              </a:spcBef>
              <a:spcAft>
                <a:spcPts val="600"/>
              </a:spcAft>
            </a:pPr>
            <a:r>
              <a:rPr lang="tr" sz="1800" b="1">
                <a:solidFill>
                  <a:srgbClr val="004C64"/>
                </a:solidFill>
                <a:effectLst/>
                <a:latin typeface="Segoe UI" panose="020B0502040204020203" pitchFamily="34" charset="0"/>
                <a:ea typeface="Times New Roman" panose="02020603050405020304" pitchFamily="18" charset="0"/>
              </a:rPr>
              <a:t>İlke 4: 	Geçmiş ve devam eden girişimlerin envanterinin çıkarılması ve yerel bağlamın tam olarak anlaşılması </a:t>
            </a:r>
            <a:endParaRPr lang="en-US" sz="1800">
              <a:effectLst/>
              <a:latin typeface="Times New Roman" panose="02020603050405020304" pitchFamily="18" charset="0"/>
              <a:ea typeface="Times New Roman" panose="02020603050405020304" pitchFamily="18" charset="0"/>
            </a:endParaRPr>
          </a:p>
          <a:p>
            <a:pPr algn="just" rtl="0">
              <a:lnSpc>
                <a:spcPct val="110000"/>
              </a:lnSpc>
              <a:spcBef>
                <a:spcPts val="600"/>
              </a:spcBef>
              <a:spcAft>
                <a:spcPts val="600"/>
              </a:spcAft>
            </a:pPr>
            <a:r>
              <a:rPr lang="tr" b="1">
                <a:solidFill>
                  <a:srgbClr val="7F7F7F"/>
                </a:solidFill>
                <a:latin typeface="Segoe UI" panose="020B0502040204020203" pitchFamily="34" charset="0"/>
              </a:rPr>
              <a:t>Herhangi bir çakışmayı önlemek ve mümkün olan her yerde sinerji yaratmak için çalışmalarımızı önceki ve devam eden uygulamaların anlaşılması ve değerlendirilmesi üzerine inşa edeceğiz.</a:t>
            </a:r>
          </a:p>
          <a:p>
            <a:pPr algn="just" rtl="0">
              <a:lnSpc>
                <a:spcPct val="110000"/>
              </a:lnSpc>
              <a:spcBef>
                <a:spcPts val="600"/>
              </a:spcBef>
              <a:spcAft>
                <a:spcPts val="600"/>
              </a:spcAft>
            </a:pPr>
            <a:r>
              <a:rPr lang="tr" sz="1800" b="1">
                <a:solidFill>
                  <a:srgbClr val="004C64"/>
                </a:solidFill>
                <a:effectLst/>
                <a:latin typeface="Segoe UI" panose="020B0502040204020203" pitchFamily="34" charset="0"/>
                <a:ea typeface="Times New Roman" panose="02020603050405020304" pitchFamily="18" charset="0"/>
              </a:rPr>
              <a:t>İlke 5: 	İlgili üniversitelerin ve araştırma enstitülerinin ulusal ve AB uzmanlığından faydalanılması </a:t>
            </a:r>
            <a:endParaRPr lang="en-US" sz="1800" b="1">
              <a:solidFill>
                <a:srgbClr val="7F7F7F"/>
              </a:solidFill>
              <a:effectLst/>
              <a:latin typeface="Segoe UI" panose="020B0502040204020203" pitchFamily="34" charset="0"/>
              <a:ea typeface="Times New Roman" panose="02020603050405020304" pitchFamily="18" charset="0"/>
            </a:endParaRPr>
          </a:p>
          <a:p>
            <a:pPr algn="just" rtl="0">
              <a:lnSpc>
                <a:spcPct val="110000"/>
              </a:lnSpc>
              <a:spcBef>
                <a:spcPts val="600"/>
              </a:spcBef>
              <a:spcAft>
                <a:spcPts val="600"/>
              </a:spcAft>
            </a:pPr>
            <a:r>
              <a:rPr lang="tr" b="1">
                <a:solidFill>
                  <a:srgbClr val="7F7F7F"/>
                </a:solidFill>
                <a:latin typeface="Segoe UI" panose="020B0502040204020203" pitchFamily="34" charset="0"/>
              </a:rPr>
              <a:t>İlgili ulusal kuruluşlarla ve uluslararası uzmanlarla işbirliği yapacak ve bu deneyimlerinden faydalanacağız.</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50223" y="4447569"/>
            <a:ext cx="1980029" cy="369332"/>
          </a:xfrm>
          <a:prstGeom prst="rect">
            <a:avLst/>
          </a:prstGeom>
          <a:noFill/>
        </p:spPr>
        <p:txBody>
          <a:bodyPr wrap="none" rtlCol="0">
            <a:spAutoFit/>
          </a:bodyPr>
          <a:lstStyle/>
          <a:p>
            <a:pPr rtl="0"/>
            <a:r>
              <a:rPr lang="tr" b="1">
                <a:solidFill>
                  <a:schemeClr val="bg1"/>
                </a:solidFill>
                <a:latin typeface="Arial" panose="020B0604020202020204" pitchFamily="34" charset="0"/>
                <a:ea typeface="Times New Roman" panose="02020603050405020304" pitchFamily="18" charset="0"/>
              </a:rPr>
              <a:t>Açılış Toplantısı</a:t>
            </a:r>
            <a:endParaRPr lang="en-US" dirty="0">
              <a:solidFill>
                <a:schemeClr val="bg1"/>
              </a:solidFill>
            </a:endParaRPr>
          </a:p>
        </p:txBody>
      </p:sp>
      <p:sp>
        <p:nvSpPr>
          <p:cNvPr id="5" name="TextBox 4">
            <a:extLst>
              <a:ext uri="{FF2B5EF4-FFF2-40B4-BE49-F238E27FC236}">
                <a16:creationId xmlns:a16="http://schemas.microsoft.com/office/drawing/2014/main" id="{04F8A604-8E61-A982-9A30-EF4CD3D3A1FF}"/>
              </a:ext>
            </a:extLst>
          </p:cNvPr>
          <p:cNvSpPr txBox="1"/>
          <p:nvPr/>
        </p:nvSpPr>
        <p:spPr>
          <a:xfrm>
            <a:off x="758575" y="1800899"/>
            <a:ext cx="10674849" cy="4903586"/>
          </a:xfrm>
          <a:prstGeom prst="rect">
            <a:avLst/>
          </a:prstGeom>
          <a:noFill/>
        </p:spPr>
        <p:txBody>
          <a:bodyPr wrap="square" rtlCol="0" anchor="ctr">
            <a:spAutoFit/>
          </a:bodyPr>
          <a:lstStyle/>
          <a:p>
            <a:pPr algn="ctr" rtl="0">
              <a:lnSpc>
                <a:spcPct val="110000"/>
              </a:lnSpc>
              <a:spcBef>
                <a:spcPts val="600"/>
              </a:spcBef>
              <a:spcAft>
                <a:spcPts val="600"/>
              </a:spcAft>
            </a:pPr>
            <a:r>
              <a:rPr lang="tr" sz="2400" b="1" dirty="0">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rPr>
              <a:t>Konsorsiyum Paydaşlarımız:</a:t>
            </a:r>
            <a:endParaRPr lang="pl-PL" sz="2400" b="1" dirty="0">
              <a:solidFill>
                <a:srgbClr val="004C64"/>
              </a:solidFill>
              <a:effectLst>
                <a:outerShdw blurRad="38100" dist="38100" dir="2700000" algn="tl">
                  <a:srgbClr val="000000">
                    <a:alpha val="43137"/>
                  </a:srgbClr>
                </a:outerShdw>
              </a:effectLst>
              <a:latin typeface="Segoe UI" panose="020B0502040204020203" pitchFamily="34" charset="0"/>
              <a:ea typeface="Times New Roman" panose="02020603050405020304" pitchFamily="18" charset="0"/>
            </a:endParaRPr>
          </a:p>
          <a:p>
            <a:pPr algn="ctr" rtl="0">
              <a:lnSpc>
                <a:spcPct val="110000"/>
              </a:lnSpc>
              <a:spcBef>
                <a:spcPts val="600"/>
              </a:spcBef>
              <a:spcAft>
                <a:spcPts val="600"/>
              </a:spcAft>
            </a:pPr>
            <a:r>
              <a:rPr lang="tr" sz="1800" dirty="0">
                <a:effectLst/>
                <a:latin typeface="Calibri" panose="020F0502020204030204" pitchFamily="34" charset="0"/>
                <a:ea typeface="Calibri" panose="020F0502020204030204" pitchFamily="34" charset="0"/>
                <a:cs typeface="Times New Roman" panose="02020603050405020304" pitchFamily="18" charset="0"/>
              </a:rPr>
              <a:t>		    </a:t>
            </a:r>
            <a:r>
              <a:rPr lang="tr" sz="1800" dirty="0" smtClean="0">
                <a:effectLst/>
                <a:latin typeface="Calibri" panose="020F0502020204030204" pitchFamily="34" charset="0"/>
                <a:ea typeface="Calibri" panose="020F0502020204030204" pitchFamily="34" charset="0"/>
                <a:cs typeface="Times New Roman" panose="02020603050405020304" pitchFamily="18" charset="0"/>
              </a:rPr>
              <a:t>      </a:t>
            </a:r>
            <a:r>
              <a:rPr lang="tr" sz="1800" dirty="0">
                <a:effectLst/>
                <a:latin typeface="Calibri" panose="020F0502020204030204" pitchFamily="34" charset="0"/>
                <a:ea typeface="Calibri" panose="020F0502020204030204" pitchFamily="34" charset="0"/>
                <a:cs typeface="Times New Roman" panose="02020603050405020304" pitchFamily="18" charset="0"/>
              </a:rPr>
              <a:t>İsveç'in önde gelen çevre araştırma enstitüsü</a:t>
            </a:r>
            <a:r>
              <a:rPr lang="tr" sz="1800" b="1" dirty="0">
                <a:effectLst/>
                <a:latin typeface="Calibri" panose="020F0502020204030204" pitchFamily="34" charset="0"/>
                <a:ea typeface="Calibri" panose="020F0502020204030204" pitchFamily="34" charset="0"/>
                <a:cs typeface="Times New Roman" panose="02020603050405020304" pitchFamily="18" charset="0"/>
              </a:rPr>
              <a:t> Swedish Environmental Research Institute (IVL).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rtl="0">
              <a:lnSpc>
                <a:spcPct val="110000"/>
              </a:lnSpc>
              <a:spcBef>
                <a:spcPts val="600"/>
              </a:spcBef>
              <a:spcAft>
                <a:spcPts val="600"/>
              </a:spcAft>
            </a:pPr>
            <a:r>
              <a:rPr lang="tr" dirty="0">
                <a:latin typeface="Calibri" panose="020F0502020204030204" pitchFamily="34" charset="0"/>
                <a:cs typeface="Times New Roman" panose="02020603050405020304" pitchFamily="18" charset="0"/>
              </a:rPr>
              <a:t>		      </a:t>
            </a:r>
            <a:r>
              <a:rPr lang="tr" b="1" dirty="0" smtClean="0">
                <a:latin typeface="Calibri" panose="020F0502020204030204" pitchFamily="34" charset="0"/>
                <a:cs typeface="Times New Roman" panose="02020603050405020304" pitchFamily="18" charset="0"/>
              </a:rPr>
              <a:t>EuRIC </a:t>
            </a:r>
            <a:r>
              <a:rPr lang="tr" b="1" dirty="0">
                <a:latin typeface="Calibri" panose="020F0502020204030204" pitchFamily="34" charset="0"/>
                <a:cs typeface="Times New Roman" panose="02020603050405020304" pitchFamily="18" charset="0"/>
              </a:rPr>
              <a:t>( European Recycling Industries' Confederation) </a:t>
            </a:r>
            <a:r>
              <a:rPr lang="tr" dirty="0">
                <a:latin typeface="Calibri" panose="020F0502020204030204" pitchFamily="34" charset="0"/>
                <a:cs typeface="Times New Roman" panose="02020603050405020304" pitchFamily="18" charset="0"/>
              </a:rPr>
              <a:t>geri dönüşüm sektörünü Avrupa düzeyinde temsil etmektedir</a:t>
            </a:r>
            <a:r>
              <a:rPr lang="en" b="1" dirty="0">
                <a:latin typeface="Calibri" panose="020F0502020204030204" pitchFamily="34" charset="0"/>
                <a:cs typeface="Times New Roman" panose="02020603050405020304" pitchFamily="18" charset="0"/>
              </a:rPr>
              <a:t>.</a:t>
            </a:r>
            <a:endParaRPr lang="pl-PL" dirty="0">
              <a:latin typeface="Calibri" panose="020F0502020204030204" pitchFamily="34" charset="0"/>
              <a:cs typeface="Times New Roman" panose="02020603050405020304" pitchFamily="18" charset="0"/>
            </a:endParaRPr>
          </a:p>
          <a:p>
            <a:pPr algn="ctr" rtl="0">
              <a:lnSpc>
                <a:spcPct val="110000"/>
              </a:lnSpc>
              <a:spcBef>
                <a:spcPts val="600"/>
              </a:spcBef>
              <a:spcAft>
                <a:spcPts val="600"/>
              </a:spcAft>
            </a:pPr>
            <a:r>
              <a:rPr lang="tr" sz="1800" b="1" dirty="0" smtClean="0">
                <a:effectLst/>
                <a:latin typeface="Calibri" panose="020F0502020204030204" pitchFamily="34" charset="0"/>
                <a:ea typeface="Calibri" panose="020F0502020204030204" pitchFamily="34" charset="0"/>
                <a:cs typeface="Times New Roman" panose="02020603050405020304" pitchFamily="18" charset="0"/>
              </a:rPr>
              <a:t>RAST Mühendislik</a:t>
            </a:r>
            <a:r>
              <a:rPr lang="tr" sz="1800" dirty="0" smtClean="0">
                <a:effectLst/>
                <a:latin typeface="Calibri" panose="020F0502020204030204" pitchFamily="34" charset="0"/>
                <a:ea typeface="Calibri" panose="020F0502020204030204" pitchFamily="34" charset="0"/>
                <a:cs typeface="Times New Roman" panose="02020603050405020304" pitchFamily="18" charset="0"/>
              </a:rPr>
              <a:t>, multi-disipliner bir danışmanlık ve mühendislik şirketidir.</a:t>
            </a:r>
            <a:endParaRPr lang="pl-PL" b="1" dirty="0">
              <a:solidFill>
                <a:srgbClr val="7F7F7F"/>
              </a:solidFill>
              <a:latin typeface="Segoe UI" panose="020B0502040204020203" pitchFamily="34" charset="0"/>
            </a:endParaRPr>
          </a:p>
          <a:p>
            <a:pPr algn="ctr" rtl="0">
              <a:lnSpc>
                <a:spcPct val="110000"/>
              </a:lnSpc>
              <a:spcBef>
                <a:spcPts val="600"/>
              </a:spcBef>
              <a:spcAft>
                <a:spcPts val="600"/>
              </a:spcAft>
            </a:pPr>
            <a:endParaRPr lang="pl-PL" b="1" dirty="0">
              <a:solidFill>
                <a:srgbClr val="7F7F7F"/>
              </a:solidFill>
              <a:latin typeface="Segoe UI" panose="020B0502040204020203" pitchFamily="34" charset="0"/>
            </a:endParaRPr>
          </a:p>
          <a:p>
            <a:pPr algn="ctr" rtl="0">
              <a:lnSpc>
                <a:spcPct val="110000"/>
              </a:lnSpc>
              <a:spcBef>
                <a:spcPts val="600"/>
              </a:spcBef>
              <a:spcAft>
                <a:spcPts val="600"/>
              </a:spcAft>
            </a:pPr>
            <a:r>
              <a:rPr lang="tr" sz="1800" dirty="0">
                <a:effectLst/>
                <a:latin typeface="Calibri" panose="020F0502020204030204" pitchFamily="34" charset="0"/>
                <a:ea typeface="Calibri" panose="020F0502020204030204" pitchFamily="34" charset="0"/>
                <a:cs typeface="Times New Roman" panose="02020603050405020304" pitchFamily="18" charset="0"/>
              </a:rPr>
              <a:t>		       </a:t>
            </a:r>
            <a:r>
              <a:rPr lang="tr" sz="1800" b="1" dirty="0">
                <a:effectLst/>
                <a:latin typeface="Calibri" panose="020F0502020204030204" pitchFamily="34" charset="0"/>
                <a:ea typeface="Calibri" panose="020F0502020204030204" pitchFamily="34" charset="0"/>
                <a:cs typeface="Times New Roman" panose="02020603050405020304" pitchFamily="18" charset="0"/>
              </a:rPr>
              <a:t>NIRAS, </a:t>
            </a:r>
            <a:r>
              <a:rPr lang="tr" sz="1800" dirty="0">
                <a:effectLst/>
                <a:latin typeface="Calibri" panose="020F0502020204030204" pitchFamily="34" charset="0"/>
                <a:ea typeface="Calibri" panose="020F0502020204030204" pitchFamily="34" charset="0"/>
                <a:cs typeface="Times New Roman" panose="02020603050405020304" pitchFamily="18" charset="0"/>
              </a:rPr>
              <a:t>dünya çapında fon veren kuruluşlarla çalışan ve 2.400'den fazla çalışanı olan bir danışmanlık ve mühendislik şirketidir.</a:t>
            </a:r>
          </a:p>
          <a:p>
            <a:pPr algn="ctr" rtl="0">
              <a:lnSpc>
                <a:spcPct val="110000"/>
              </a:lnSpc>
              <a:spcBef>
                <a:spcPts val="600"/>
              </a:spcBef>
              <a:spcAft>
                <a:spcPts val="600"/>
              </a:spcAft>
            </a:pPr>
            <a:r>
              <a:rPr lang="tr" sz="1800" dirty="0">
                <a:effectLst/>
                <a:latin typeface="Calibri" panose="020F0502020204030204" pitchFamily="34" charset="0"/>
                <a:ea typeface="Calibri" panose="020F0502020204030204" pitchFamily="34" charset="0"/>
                <a:cs typeface="Times New Roman" panose="02020603050405020304" pitchFamily="18" charset="0"/>
              </a:rPr>
              <a:t>		    Avrupanın en büyük çevre sivil toplum örgütleri ağı olan European Environmental Bureau'nun desteği ile.</a:t>
            </a:r>
            <a:endParaRPr lang="pl-PL" b="1" dirty="0">
              <a:solidFill>
                <a:srgbClr val="7F7F7F"/>
              </a:solidFill>
              <a:latin typeface="Segoe UI" panose="020B0502040204020203" pitchFamily="34" charset="0"/>
            </a:endParaRPr>
          </a:p>
          <a:p>
            <a:pPr algn="ctr" rtl="0">
              <a:lnSpc>
                <a:spcPct val="110000"/>
              </a:lnSpc>
              <a:spcBef>
                <a:spcPts val="600"/>
              </a:spcBef>
              <a:spcAft>
                <a:spcPts val="600"/>
              </a:spcAft>
            </a:pPr>
            <a:endParaRPr lang="pl-PL" b="1" dirty="0">
              <a:solidFill>
                <a:srgbClr val="7F7F7F"/>
              </a:solidFill>
              <a:latin typeface="Segoe UI" panose="020B0502040204020203" pitchFamily="34" charset="0"/>
            </a:endParaRPr>
          </a:p>
        </p:txBody>
      </p:sp>
      <p:pic>
        <p:nvPicPr>
          <p:cNvPr id="6" name="Picture 5">
            <a:extLst>
              <a:ext uri="{FF2B5EF4-FFF2-40B4-BE49-F238E27FC236}">
                <a16:creationId xmlns:a16="http://schemas.microsoft.com/office/drawing/2014/main" id="{244BDEB2-B7F8-652B-8AC1-D845142D1FE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8636" y="2303932"/>
            <a:ext cx="863600" cy="669925"/>
          </a:xfrm>
          <a:prstGeom prst="rect">
            <a:avLst/>
          </a:prstGeom>
          <a:noFill/>
          <a:ln>
            <a:noFill/>
          </a:ln>
        </p:spPr>
      </p:pic>
      <p:pic>
        <p:nvPicPr>
          <p:cNvPr id="7" name="Picture 6">
            <a:extLst>
              <a:ext uri="{FF2B5EF4-FFF2-40B4-BE49-F238E27FC236}">
                <a16:creationId xmlns:a16="http://schemas.microsoft.com/office/drawing/2014/main" id="{7FC97715-90E2-0D72-5505-DA32241648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866168" y="3145119"/>
            <a:ext cx="863600" cy="561975"/>
          </a:xfrm>
          <a:prstGeom prst="rect">
            <a:avLst/>
          </a:prstGeom>
          <a:noFill/>
          <a:ln>
            <a:noFill/>
          </a:ln>
        </p:spPr>
      </p:pic>
      <p:pic>
        <p:nvPicPr>
          <p:cNvPr id="8" name="Resim 29">
            <a:extLst>
              <a:ext uri="{FF2B5EF4-FFF2-40B4-BE49-F238E27FC236}">
                <a16:creationId xmlns:a16="http://schemas.microsoft.com/office/drawing/2014/main" id="{C9E51F0B-72D2-AADE-EE75-C64B9530DC8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6168" y="3878356"/>
            <a:ext cx="1072515" cy="467995"/>
          </a:xfrm>
          <a:prstGeom prst="rect">
            <a:avLst/>
          </a:prstGeom>
          <a:noFill/>
          <a:ln>
            <a:noFill/>
          </a:ln>
        </p:spPr>
      </p:pic>
      <p:pic>
        <p:nvPicPr>
          <p:cNvPr id="9" name="Picture 8" descr="Niras-na białym">
            <a:extLst>
              <a:ext uri="{FF2B5EF4-FFF2-40B4-BE49-F238E27FC236}">
                <a16:creationId xmlns:a16="http://schemas.microsoft.com/office/drawing/2014/main" id="{3A23841F-B13F-ED43-E218-D180A4AF061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6541" y="4651449"/>
            <a:ext cx="1367790" cy="443230"/>
          </a:xfrm>
          <a:prstGeom prst="rect">
            <a:avLst/>
          </a:prstGeom>
          <a:noFill/>
        </p:spPr>
      </p:pic>
      <p:pic>
        <p:nvPicPr>
          <p:cNvPr id="10" name="image11.jpg" descr="Logo, company name&#10;&#10;Description automatically generated">
            <a:extLst>
              <a:ext uri="{FF2B5EF4-FFF2-40B4-BE49-F238E27FC236}">
                <a16:creationId xmlns:a16="http://schemas.microsoft.com/office/drawing/2014/main" id="{ACBB023A-188F-1A4C-71BA-C96E8FB19058}"/>
              </a:ext>
            </a:extLst>
          </p:cNvPr>
          <p:cNvPicPr/>
          <p:nvPr/>
        </p:nvPicPr>
        <p:blipFill rotWithShape="1">
          <a:blip r:embed="rId6" cstate="print">
            <a:extLst>
              <a:ext uri="{28A0092B-C50C-407E-A947-70E740481C1C}">
                <a14:useLocalDpi xmlns:a14="http://schemas.microsoft.com/office/drawing/2010/main" val="0"/>
              </a:ext>
            </a:extLst>
          </a:blip>
          <a:srcRect l="13832" t="8465" r="15754" b="12334"/>
          <a:stretch/>
        </p:blipFill>
        <p:spPr bwMode="auto">
          <a:xfrm>
            <a:off x="700069" y="5292299"/>
            <a:ext cx="1255395" cy="77406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55262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E59739-98E6-CA21-7CE4-E38B19AE40D5}"/>
              </a:ext>
            </a:extLst>
          </p:cNvPr>
          <p:cNvSpPr>
            <a:spLocks noGrp="1"/>
          </p:cNvSpPr>
          <p:nvPr>
            <p:ph type="subTitle" idx="1"/>
          </p:nvPr>
        </p:nvSpPr>
        <p:spPr>
          <a:xfrm>
            <a:off x="894000" y="1665514"/>
            <a:ext cx="10404000" cy="4125686"/>
          </a:xfrm>
        </p:spPr>
        <p:txBody>
          <a:bodyPr rtlCol="0"/>
          <a:lstStyle/>
          <a:p>
            <a:pPr marL="0" indent="0" algn="ctr" rtl="0">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rtl="0">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rtl="0">
              <a:buNone/>
            </a:pPr>
            <a:r>
              <a:rPr lang="tr" sz="4800">
                <a:solidFill>
                  <a:schemeClr val="tx2"/>
                </a:solidFill>
                <a:latin typeface="Calibri" panose="020F0502020204030204" pitchFamily="34" charset="0"/>
                <a:cs typeface="Times New Roman" panose="02020603050405020304" pitchFamily="18" charset="0"/>
              </a:rPr>
              <a:t>Sizinle birlikte gerçekleştireceğimiz </a:t>
            </a:r>
            <a:r>
              <a:rPr lang="tr-TR" sz="4800" dirty="0">
                <a:solidFill>
                  <a:schemeClr val="tx2"/>
                </a:solidFill>
                <a:latin typeface="Calibri" panose="020F0502020204030204" pitchFamily="34" charset="0"/>
                <a:cs typeface="Times New Roman" panose="02020603050405020304" pitchFamily="18" charset="0"/>
              </a:rPr>
              <a:t/>
            </a:r>
            <a:br>
              <a:rPr lang="tr-TR" sz="4800" dirty="0">
                <a:solidFill>
                  <a:schemeClr val="tx2"/>
                </a:solidFill>
                <a:latin typeface="Calibri" panose="020F0502020204030204" pitchFamily="34" charset="0"/>
                <a:cs typeface="Times New Roman" panose="02020603050405020304" pitchFamily="18" charset="0"/>
              </a:rPr>
            </a:br>
            <a:r>
              <a:rPr lang="tr" sz="4800">
                <a:solidFill>
                  <a:schemeClr val="tx2"/>
                </a:solidFill>
                <a:latin typeface="Calibri" panose="020F0502020204030204" pitchFamily="34" charset="0"/>
                <a:cs typeface="Times New Roman" panose="02020603050405020304" pitchFamily="18" charset="0"/>
              </a:rPr>
              <a:t>başarılı bir işbirliği için sabırsızlanıyoruz.</a:t>
            </a:r>
            <a:r>
              <a:rPr lang="tr-TR" sz="4800" dirty="0">
                <a:solidFill>
                  <a:schemeClr val="tx2"/>
                </a:solidFill>
                <a:latin typeface="Calibri" panose="020F0502020204030204" pitchFamily="34" charset="0"/>
                <a:cs typeface="Times New Roman" panose="02020603050405020304" pitchFamily="18" charset="0"/>
              </a:rPr>
              <a:t/>
            </a:r>
            <a:br>
              <a:rPr lang="tr-TR" sz="4800" dirty="0">
                <a:solidFill>
                  <a:schemeClr val="tx2"/>
                </a:solidFill>
                <a:latin typeface="Calibri" panose="020F0502020204030204" pitchFamily="34" charset="0"/>
                <a:cs typeface="Times New Roman" panose="02020603050405020304" pitchFamily="18" charset="0"/>
              </a:rPr>
            </a:br>
            <a:endParaRPr lang="tr-TR" sz="4800" dirty="0">
              <a:solidFill>
                <a:schemeClr val="tx2"/>
              </a:solidFill>
              <a:latin typeface="Calibri" panose="020F0502020204030204" pitchFamily="34" charset="0"/>
              <a:cs typeface="Times New Roman" panose="02020603050405020304" pitchFamily="18" charset="0"/>
            </a:endParaRPr>
          </a:p>
          <a:p>
            <a:pPr marL="0" indent="0" algn="ctr" rtl="0">
              <a:buNone/>
            </a:pPr>
            <a:r>
              <a:rPr lang="tr" sz="48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TEŞEKKÜRLER !</a:t>
            </a:r>
            <a:endParaRPr lang="tr-TR" sz="7200" dirty="0">
              <a:solidFill>
                <a:schemeClr val="tx2"/>
              </a:solidFill>
            </a:endParaRPr>
          </a:p>
        </p:txBody>
      </p:sp>
    </p:spTree>
    <p:extLst>
      <p:ext uri="{BB962C8B-B14F-4D97-AF65-F5344CB8AC3E}">
        <p14:creationId xmlns:p14="http://schemas.microsoft.com/office/powerpoint/2010/main" val="103566454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roject Document" ma:contentTypeID="0x010100DCD90FCC66DA8F4C882C689D6817D41B007504FDC5A4F1454E966D0F01ED83E317" ma:contentTypeVersion="27" ma:contentTypeDescription="Create a new document." ma:contentTypeScope="" ma:versionID="15236500c8dc6e29a61a4913a812012f">
  <xsd:schema xmlns:xsd="http://www.w3.org/2001/XMLSchema" xmlns:xs="http://www.w3.org/2001/XMLSchema" xmlns:p="http://schemas.microsoft.com/office/2006/metadata/properties" xmlns:ns2="6cf754aa-c763-497e-ae82-03dd5c96378a" xmlns:ns3="36389baf-d775-4142-9ba9-987d54fbb0d5" xmlns:ns4="d7bf5a8b-bbbf-40f2-b1b5-f294b7bcf1c5" targetNamespace="http://schemas.microsoft.com/office/2006/metadata/properties" ma:root="true" ma:fieldsID="e5e051050eef6a9827a8ca4effb07aa2" ns2:_="" ns3:_="" ns4:_="">
    <xsd:import namespace="6cf754aa-c763-497e-ae82-03dd5c96378a"/>
    <xsd:import namespace="36389baf-d775-4142-9ba9-987d54fbb0d5"/>
    <xsd:import namespace="d7bf5a8b-bbbf-40f2-b1b5-f294b7bcf1c5"/>
    <xsd:element name="properties">
      <xsd:complexType>
        <xsd:sequence>
          <xsd:element name="documentManagement">
            <xsd:complexType>
              <xsd:all>
                <xsd:element ref="ns2:_dlc_DocId" minOccurs="0"/>
                <xsd:element ref="ns2:_dlc_DocIdUrl" minOccurs="0"/>
                <xsd:element ref="ns2:_dlc_DocIdPersistId" minOccurs="0"/>
                <xsd:element ref="ns3:NIRASProjectID" minOccurs="0"/>
                <xsd:element ref="ns3:NIRASCreatedDate" minOccurs="0"/>
                <xsd:element ref="ns2:da20537ee97d477b961033ada76c4a82" minOccurs="0"/>
                <xsd:element ref="ns2:TaxCatchAll" minOccurs="0"/>
                <xsd:element ref="ns2:TaxCatchAllLabel" minOccurs="0"/>
                <xsd:element ref="ns3:DocumentRevisionId" minOccurs="0"/>
                <xsd:element ref="ns3:DocumentRevisionIdPublished" minOccurs="0"/>
                <xsd:element ref="ns3:NIRASRevisionDate" minOccurs="0"/>
                <xsd:element ref="ns2:b20adbee33c84350ab297149ab7609e1" minOccurs="0"/>
                <xsd:element ref="ns3:NIRASScaleTxt" minOccurs="0"/>
                <xsd:element ref="ns3:NIRASSortOrder" minOccurs="0"/>
                <xsd:element ref="ns3:Delivery" minOccurs="0"/>
                <xsd:element ref="ns3:NIRASDocumentNo" minOccurs="0"/>
                <xsd:element ref="ns3:NIRASOldModifiedBy" minOccurs="0"/>
                <xsd:element ref="ns2:o7ddbb95048e4674b1961839f647280e" minOccurs="0"/>
                <xsd:element ref="ns3:NIRASOnFrontPage" minOccurs="0"/>
                <xsd:element ref="ns2:SharedWithUsers" minOccurs="0"/>
                <xsd:element ref="ns2:SharedWithDetails" minOccurs="0"/>
                <xsd:element ref="ns4:MediaServiceMetadata" minOccurs="0"/>
                <xsd:element ref="ns4:MediaServiceFastMetadata" minOccurs="0"/>
                <xsd:element ref="ns4:MediaServiceObjectDetectorVersions" minOccurs="0"/>
                <xsd:element ref="ns4:MediaServiceDateTaken" minOccurs="0"/>
                <xsd:element ref="ns4:MediaLengthInSeconds" minOccurs="0"/>
                <xsd:element ref="ns4:lcf76f155ced4ddcb4097134ff3c332f"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f754aa-c763-497e-ae82-03dd5c96378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da20537ee97d477b961033ada76c4a82" ma:index="13" nillable="true" ma:taxonomy="true" ma:internalName="da20537ee97d477b961033ada76c4a82" ma:taxonomyFieldName="NIRASQAStatus" ma:displayName="QA Status" ma:default="" ma:fieldId="{da20537e-e97d-477b-9610-33ada76c4a82}" ma:sspId="ab2600de-030e-40a3-a341-c72395049305" ma:termSetId="94d4a05f-61b3-4765-97ef-9ba750d26c81"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0d88a2e7-350b-41bd-9917-0f0bd4ac3755}" ma:internalName="TaxCatchAll" ma:showField="CatchAllData" ma:web="6cf754aa-c763-497e-ae82-03dd5c96378a">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0d88a2e7-350b-41bd-9917-0f0bd4ac3755}" ma:internalName="TaxCatchAllLabel" ma:readOnly="true" ma:showField="CatchAllDataLabel" ma:web="6cf754aa-c763-497e-ae82-03dd5c96378a">
      <xsd:complexType>
        <xsd:complexContent>
          <xsd:extension base="dms:MultiChoiceLookup">
            <xsd:sequence>
              <xsd:element name="Value" type="dms:Lookup" maxOccurs="unbounded" minOccurs="0" nillable="true"/>
            </xsd:sequence>
          </xsd:extension>
        </xsd:complexContent>
      </xsd:complexType>
    </xsd:element>
    <xsd:element name="b20adbee33c84350ab297149ab7609e1" ma:index="20" nillable="true" ma:taxonomy="true" ma:internalName="b20adbee33c84350ab297149ab7609e1" ma:taxonomyFieldName="NIRASDocumentKind" ma:displayName="Document content" ma:default="" ma:fieldId="{b20adbee-33c8-4350-ab29-7149ab7609e1}" ma:taxonomyMulti="true" ma:sspId="ab2600de-030e-40a3-a341-c72395049305" ma:termSetId="0c6706ef-2aa8-49e9-8152-ee2cbb588c72" ma:anchorId="00000000-0000-0000-0000-000000000000" ma:open="false" ma:isKeyword="false">
      <xsd:complexType>
        <xsd:sequence>
          <xsd:element ref="pc:Terms" minOccurs="0" maxOccurs="1"/>
        </xsd:sequence>
      </xsd:complexType>
    </xsd:element>
    <xsd:element name="o7ddbb95048e4674b1961839f647280e" ma:index="27" nillable="true" ma:taxonomy="true" ma:internalName="o7ddbb95048e4674b1961839f647280e" ma:taxonomyFieldName="NIRASQAGroup" ma:displayName="Country" ma:default="" ma:fieldId="{87ddbb95-048e-4674-b196-1839f647280e}" ma:taxonomyMulti="true" ma:sspId="ab2600de-030e-40a3-a341-c72395049305" ma:termSetId="6fd9237d-65aa-4da7-afa0-2c7efb1a215c" ma:anchorId="00000000-0000-0000-0000-000000000000" ma:open="false" ma:isKeyword="false">
      <xsd:complexType>
        <xsd:sequence>
          <xsd:element ref="pc:Terms" minOccurs="0" maxOccurs="1"/>
        </xsd:sequence>
      </xsd:complexType>
    </xsd:element>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6389baf-d775-4142-9ba9-987d54fbb0d5" elementFormDefault="qualified">
    <xsd:import namespace="http://schemas.microsoft.com/office/2006/documentManagement/types"/>
    <xsd:import namespace="http://schemas.microsoft.com/office/infopath/2007/PartnerControls"/>
    <xsd:element name="NIRASProjectID" ma:index="11" nillable="true" ma:displayName="Project ID" ma:internalName="NIRASProjectID">
      <xsd:simpleType>
        <xsd:restriction base="dms:Text"/>
      </xsd:simpleType>
    </xsd:element>
    <xsd:element name="NIRASCreatedDate" ma:index="12" nillable="true" ma:displayName="First issue date" ma:format="DateOnly" ma:internalName="NIRASCreatedDate">
      <xsd:simpleType>
        <xsd:restriction base="dms:DateTime"/>
      </xsd:simpleType>
    </xsd:element>
    <xsd:element name="DocumentRevisionId" ma:index="17" nillable="true" ma:displayName="Revision" ma:internalName="DocumentRevisionId">
      <xsd:simpleType>
        <xsd:restriction base="dms:Text"/>
      </xsd:simpleType>
    </xsd:element>
    <xsd:element name="DocumentRevisionIdPublished" ma:index="18" nillable="true" ma:displayName="Last published revision" ma:internalName="DocumentRevisionIdPublished">
      <xsd:simpleType>
        <xsd:restriction base="dms:Text"/>
      </xsd:simpleType>
    </xsd:element>
    <xsd:element name="NIRASRevisionDate" ma:index="19" nillable="true" ma:displayName="Revision date" ma:internalName="NIRASRevisionDate">
      <xsd:simpleType>
        <xsd:restriction base="dms:DateTime"/>
      </xsd:simpleType>
    </xsd:element>
    <xsd:element name="NIRASScaleTxt" ma:index="22" nillable="true" ma:displayName="Scale" ma:internalName="NIRASScaleTxt">
      <xsd:simpleType>
        <xsd:restriction base="dms:Text">
          <xsd:maxLength value="255"/>
        </xsd:restriction>
      </xsd:simpleType>
    </xsd:element>
    <xsd:element name="NIRASSortOrder" ma:index="23" nillable="true" ma:displayName="Sort order" ma:internalName="NIRASSortOrder">
      <xsd:simpleType>
        <xsd:restriction base="dms:Number"/>
      </xsd:simpleType>
    </xsd:element>
    <xsd:element name="Delivery" ma:index="24" nillable="true" ma:displayName="Delivery" ma:list="{f5f8046e-fd62-4819-804e-f55d65bccc8d}" ma:internalName="Delivery" ma:showField="NIRASDocListName" ma:web="6cf754aa-c763-497e-ae82-03dd5c96378a">
      <xsd:complexType>
        <xsd:complexContent>
          <xsd:extension base="dms:MultiChoiceLookup">
            <xsd:sequence>
              <xsd:element name="Value" type="dms:Lookup" maxOccurs="unbounded" minOccurs="0" nillable="true"/>
            </xsd:sequence>
          </xsd:extension>
        </xsd:complexContent>
      </xsd:complexType>
    </xsd:element>
    <xsd:element name="NIRASDocumentNo" ma:index="25" nillable="true" ma:displayName="Old document ID" ma:description="Old document number from source system" ma:internalName="NIRASDocumentNo">
      <xsd:simpleType>
        <xsd:restriction base="dms:Text">
          <xsd:maxLength value="255"/>
        </xsd:restriction>
      </xsd:simpleType>
    </xsd:element>
    <xsd:element name="NIRASOldModifiedBy" ma:index="26" nillable="true" ma:displayName="Old modified by" ma:internalName="NIRASOldModifiedBy">
      <xsd:simpleType>
        <xsd:restriction base="dms:Text">
          <xsd:maxLength value="255"/>
        </xsd:restriction>
      </xsd:simpleType>
    </xsd:element>
    <xsd:element name="NIRASOnFrontPage" ma:index="29" nillable="true" ma:displayName="On front page" ma:default="0" ma:internalName="NIRASOnFrontPag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7bf5a8b-bbbf-40f2-b1b5-f294b7bcf1c5" elementFormDefault="qualified">
    <xsd:import namespace="http://schemas.microsoft.com/office/2006/documentManagement/types"/>
    <xsd:import namespace="http://schemas.microsoft.com/office/infopath/2007/PartnerControls"/>
    <xsd:element name="MediaServiceMetadata" ma:index="32" nillable="true" ma:displayName="MediaServiceMetadata" ma:hidden="true" ma:internalName="MediaServiceMetadata" ma:readOnly="true">
      <xsd:simpleType>
        <xsd:restriction base="dms:Note"/>
      </xsd:simpleType>
    </xsd:element>
    <xsd:element name="MediaServiceFastMetadata" ma:index="33" nillable="true" ma:displayName="MediaServiceFastMetadata" ma:hidden="true" ma:internalName="MediaServiceFastMetadata" ma:readOnly="true">
      <xsd:simpleType>
        <xsd:restriction base="dms:Note"/>
      </xsd:simpleType>
    </xsd:element>
    <xsd:element name="MediaServiceObjectDetectorVersions" ma:index="34" nillable="true" ma:displayName="MediaServiceObjectDetectorVersions" ma:hidden="true" ma:indexed="true" ma:internalName="MediaServiceObjectDetectorVersions" ma:readOnly="true">
      <xsd:simpleType>
        <xsd:restriction base="dms:Text"/>
      </xsd:simpleType>
    </xsd:element>
    <xsd:element name="MediaServiceDateTaken" ma:index="35" nillable="true" ma:displayName="MediaServiceDateTaken" ma:hidden="true" ma:indexed="true" ma:internalName="MediaServiceDateTaken" ma:readOnly="true">
      <xsd:simpleType>
        <xsd:restriction base="dms:Text"/>
      </xsd:simpleType>
    </xsd:element>
    <xsd:element name="MediaLengthInSeconds" ma:index="36" nillable="true" ma:displayName="MediaLengthInSeconds" ma:hidden="true" ma:internalName="MediaLengthInSeconds" ma:readOnly="true">
      <xsd:simpleType>
        <xsd:restriction base="dms:Unknown"/>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ab2600de-030e-40a3-a341-c72395049305" ma:termSetId="09814cd3-568e-fe90-9814-8d621ff8fb84" ma:anchorId="fba54fb3-c3e1-fe81-a776-ca4b69148c4d" ma:open="true" ma:isKeyword="false">
      <xsd:complexType>
        <xsd:sequence>
          <xsd:element ref="pc:Terms" minOccurs="0" maxOccurs="1"/>
        </xsd:sequence>
      </xsd:complexType>
    </xsd:element>
    <xsd:element name="MediaServiceOCR" ma:index="39" nillable="true" ma:displayName="Extracted Text" ma:internalName="MediaServiceOCR" ma:readOnly="true">
      <xsd:simpleType>
        <xsd:restriction base="dms:Note">
          <xsd:maxLength value="255"/>
        </xsd:restriction>
      </xsd:simpleType>
    </xsd:element>
    <xsd:element name="MediaServiceGenerationTime" ma:index="40" nillable="true" ma:displayName="MediaServiceGenerationTime" ma:hidden="true" ma:internalName="MediaServiceGenerationTime" ma:readOnly="true">
      <xsd:simpleType>
        <xsd:restriction base="dms:Text"/>
      </xsd:simpleType>
    </xsd:element>
    <xsd:element name="MediaServiceEventHashCode" ma:index="4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NIRASOnFrontPage xmlns="36389baf-d775-4142-9ba9-987d54fbb0d5">false</NIRASOnFrontPage>
    <NIRASProjectID xmlns="36389baf-d775-4142-9ba9-987d54fbb0d5">CVPT012124</NIRASProjectID>
    <NIRASCreatedDate xmlns="36389baf-d775-4142-9ba9-987d54fbb0d5" xsi:nil="true"/>
    <NIRASScaleTxt xmlns="36389baf-d775-4142-9ba9-987d54fbb0d5" xsi:nil="true"/>
    <Delivery xmlns="36389baf-d775-4142-9ba9-987d54fbb0d5" xsi:nil="true"/>
    <NIRASDocumentNo xmlns="36389baf-d775-4142-9ba9-987d54fbb0d5" xsi:nil="true"/>
    <DocumentRevisionIdPublished xmlns="36389baf-d775-4142-9ba9-987d54fbb0d5" xsi:nil="true"/>
    <DocumentRevisionId xmlns="36389baf-d775-4142-9ba9-987d54fbb0d5" xsi:nil="true"/>
    <NIRASRevisionDate xmlns="36389baf-d775-4142-9ba9-987d54fbb0d5" xsi:nil="true"/>
    <NIRASSortOrder xmlns="36389baf-d775-4142-9ba9-987d54fbb0d5" xsi:nil="true"/>
    <NIRASOldModifiedBy xmlns="36389baf-d775-4142-9ba9-987d54fbb0d5" xsi:nil="true"/>
    <b20adbee33c84350ab297149ab7609e1 xmlns="6cf754aa-c763-497e-ae82-03dd5c96378a">
      <Terms xmlns="http://schemas.microsoft.com/office/infopath/2007/PartnerControls"/>
    </b20adbee33c84350ab297149ab7609e1>
    <da20537ee97d477b961033ada76c4a82 xmlns="6cf754aa-c763-497e-ae82-03dd5c96378a">
      <Terms xmlns="http://schemas.microsoft.com/office/infopath/2007/PartnerControls"/>
    </da20537ee97d477b961033ada76c4a82>
    <TaxCatchAll xmlns="6cf754aa-c763-497e-ae82-03dd5c96378a" xsi:nil="true"/>
    <o7ddbb95048e4674b1961839f647280e xmlns="6cf754aa-c763-497e-ae82-03dd5c96378a">
      <Terms xmlns="http://schemas.microsoft.com/office/infopath/2007/PartnerControls"/>
    </o7ddbb95048e4674b1961839f647280e>
    <_dlc_DocId xmlns="6cf754aa-c763-497e-ae82-03dd5c96378a">4TR5YJSCXHXP-945182014-71</_dlc_DocId>
    <_dlc_DocIdUrl xmlns="6cf754aa-c763-497e-ae82-03dd5c96378a">
      <Url>https://niras.sharepoint.com/sites/CVPT012124EX/_layouts/15/DocIdRedir.aspx?ID=4TR5YJSCXHXP-945182014-71</Url>
      <Description>4TR5YJSCXHXP-945182014-71</Description>
    </_dlc_DocIdUrl>
    <lcf76f155ced4ddcb4097134ff3c332f xmlns="d7bf5a8b-bbbf-40f2-b1b5-f294b7bcf1c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89625BE-4E7B-4393-9918-40F4EF5E0F12}"/>
</file>

<file path=customXml/itemProps2.xml><?xml version="1.0" encoding="utf-8"?>
<ds:datastoreItem xmlns:ds="http://schemas.openxmlformats.org/officeDocument/2006/customXml" ds:itemID="{C2E6D3C3-8D65-434B-B720-21F8BD55E328}">
  <ds:schemaRefs>
    <ds:schemaRef ds:uri="http://schemas.microsoft.com/sharepoint/events"/>
  </ds:schemaRefs>
</ds:datastoreItem>
</file>

<file path=customXml/itemProps3.xml><?xml version="1.0" encoding="utf-8"?>
<ds:datastoreItem xmlns:ds="http://schemas.openxmlformats.org/officeDocument/2006/customXml" ds:itemID="{FF5E1AD5-A944-40B3-ACDA-D021EE9697D0}">
  <ds:schemaRefs>
    <ds:schemaRef ds:uri="http://schemas.microsoft.com/sharepoint/v3/contenttype/forms"/>
  </ds:schemaRefs>
</ds:datastoreItem>
</file>

<file path=customXml/itemProps4.xml><?xml version="1.0" encoding="utf-8"?>
<ds:datastoreItem xmlns:ds="http://schemas.openxmlformats.org/officeDocument/2006/customXml" ds:itemID="{007E44F5-DBE6-4F95-B39A-08E78A3B536A}">
  <ds:schemaRefs>
    <ds:schemaRef ds:uri="http://schemas.microsoft.com/office/2006/metadata/properties"/>
    <ds:schemaRef ds:uri="http://schemas.microsoft.com/office/infopath/2007/PartnerControls"/>
    <ds:schemaRef ds:uri="7223de82-2deb-4c6f-b85a-bcacc568d4fa"/>
    <ds:schemaRef ds:uri="36389baf-d775-4142-9ba9-987d54fbb0d5"/>
    <ds:schemaRef ds:uri="1cedca2c-af86-40ea-8233-45c651cb0556"/>
  </ds:schemaRefs>
</ds:datastoreItem>
</file>

<file path=docProps/app.xml><?xml version="1.0" encoding="utf-8"?>
<Properties xmlns="http://schemas.openxmlformats.org/officeDocument/2006/extended-properties" xmlns:vt="http://schemas.openxmlformats.org/officeDocument/2006/docPropsVTypes">
  <Template/>
  <TotalTime>4</TotalTime>
  <Words>51</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Segoe UI</vt:lpstr>
      <vt:lpstr>Times New Roman</vt:lpstr>
      <vt:lpstr>1_Office Theme</vt:lpstr>
      <vt:lpstr>PowerPoint Presentation</vt:lpstr>
      <vt:lpstr>Proje hedefi  Nihai olarak ülkenin sürdürülebilir kalkınmasına katkıda bulunacak şekilde ikincil hammaddelerin kullanımını teşvik ederek ve yüksek kaliteli geri dönüştürülebilir ürünler için pazarı geliştirerek, üretimde kullanılan doğal kaynakların tüketimini ve üretilen atık miktarını azaltmak.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gizem akgulgil</dc:creator>
  <cp:lastModifiedBy>COSME Project</cp:lastModifiedBy>
  <cp:revision>77</cp:revision>
  <dcterms:created xsi:type="dcterms:W3CDTF">2019-08-01T13:31:46Z</dcterms:created>
  <dcterms:modified xsi:type="dcterms:W3CDTF">2023-06-15T06:35:57Z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lyLanguageRun">
    <vt:lpwstr>true</vt:lpwstr>
  </property>
  <property fmtid="{D5CDD505-2E9C-101B-9397-08002B2CF9AE}" pid="3" name="ContentTypeId">
    <vt:lpwstr>0x010100DCD90FCC66DA8F4C882C689D6817D41B007504FDC5A4F1454E966D0F01ED83E317</vt:lpwstr>
  </property>
  <property fmtid="{D5CDD505-2E9C-101B-9397-08002B2CF9AE}" pid="4" name="_dlc_DocIdItemGuid">
    <vt:lpwstr>67bb4101-3e0d-4f58-b245-727aca31aadb</vt:lpwstr>
  </property>
  <property fmtid="{D5CDD505-2E9C-101B-9397-08002B2CF9AE}" pid="5" name="MediaServiceImageTags">
    <vt:lpwstr/>
  </property>
  <property fmtid="{D5CDD505-2E9C-101B-9397-08002B2CF9AE}" pid="6" name="NIRASQAStatus">
    <vt:lpwstr/>
  </property>
  <property fmtid="{D5CDD505-2E9C-101B-9397-08002B2CF9AE}" pid="7" name="NIRASQAGroup">
    <vt:lpwstr/>
  </property>
  <property fmtid="{D5CDD505-2E9C-101B-9397-08002B2CF9AE}" pid="8" name="NIRASDocumentKind">
    <vt:lpwstr/>
  </property>
  <property fmtid="{D5CDD505-2E9C-101B-9397-08002B2CF9AE}" pid="9" name="_dlc_DocId_src">
    <vt:lpwstr>{Module.FooterText}</vt:lpwstr>
  </property>
  <property fmtid="{D5CDD505-2E9C-101B-9397-08002B2CF9AE}" pid="10" name="_dlc_DocId">
    <vt:lpwstr>YN6R6THSKM57-328788518-180</vt:lpwstr>
  </property>
</Properties>
</file>