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sldIdLst>
    <p:sldId id="256" r:id="rId2"/>
  </p:sldIdLst>
  <p:sldSz cx="9144000" cy="6858000" type="screen4x3"/>
  <p:notesSz cx="6761163" cy="9942513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0" autoAdjust="0"/>
    <p:restoredTop sz="94638" autoAdjust="0"/>
  </p:normalViewPr>
  <p:slideViewPr>
    <p:cSldViewPr>
      <p:cViewPr varScale="1">
        <p:scale>
          <a:sx n="109" d="100"/>
          <a:sy n="109" d="100"/>
        </p:scale>
        <p:origin x="15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785B246-5D65-46F5-A35B-19679D0F73F5}" type="datetimeFigureOut">
              <a:rPr lang="tr-TR"/>
              <a:pPr>
                <a:defRPr/>
              </a:pPr>
              <a:t>17.01.2023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FC74495-9DDE-403E-86C9-E7B20BC2F81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249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B130DD-5361-44D5-BC29-B8F13F721216}" type="datetimeFigureOut">
              <a:rPr lang="tr-TR" smtClean="0"/>
              <a:pPr>
                <a:defRPr/>
              </a:pPr>
              <a:t>17.01.2023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9C87A-4DF4-4F41-9939-BBA6FAFBE8B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CFA69A-2881-46B1-B8B8-03863368240A}" type="datetimeFigureOut">
              <a:rPr lang="tr-TR" smtClean="0"/>
              <a:pPr>
                <a:defRPr/>
              </a:pPr>
              <a:t>17.01.2023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BF849-C810-46A9-9044-A50DFCB9D15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5446B4-6508-4B24-AAB9-F5EBC2D3E7BC}" type="datetimeFigureOut">
              <a:rPr lang="tr-TR" smtClean="0"/>
              <a:pPr>
                <a:defRPr/>
              </a:pPr>
              <a:t>17.01.2023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B22A75-EAA9-45A2-9672-6D102807DD2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8012D-7A4E-4847-8F16-06F8E5A93AEA}" type="datetimeFigureOut">
              <a:rPr lang="tr-TR" smtClean="0"/>
              <a:pPr>
                <a:defRPr/>
              </a:pPr>
              <a:t>17.01.2023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1230F2-D8DF-498E-A142-73F2809DD10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78C4B3-8DE3-4E8D-829D-3139AAC8EF70}" type="datetimeFigureOut">
              <a:rPr lang="tr-TR" smtClean="0"/>
              <a:pPr>
                <a:defRPr/>
              </a:pPr>
              <a:t>17.01.2023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3E922E-B2D6-451A-8E70-09EAC15BA09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B4B7AB-984D-4C16-B4AE-944A01B8F966}" type="datetimeFigureOut">
              <a:rPr lang="tr-TR" smtClean="0"/>
              <a:pPr>
                <a:defRPr/>
              </a:pPr>
              <a:t>17.01.2023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E78C1E-0B75-4CDE-A294-DC0D4D75198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88CB3B-02E0-498A-86D5-A24137EB4102}" type="datetimeFigureOut">
              <a:rPr lang="tr-TR" smtClean="0"/>
              <a:pPr>
                <a:defRPr/>
              </a:pPr>
              <a:t>17.01.2023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1ABB0-C73F-4AD7-86FF-BFCB2496708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AE22F9-6CD3-4994-B570-6CC24CA325DF}" type="datetimeFigureOut">
              <a:rPr lang="tr-TR" smtClean="0"/>
              <a:pPr>
                <a:defRPr/>
              </a:pPr>
              <a:t>17.01.2023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12880-2D3B-4E17-A653-D2057E4AE98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704DA7-9F7F-4AC2-A83F-7DD71769D7E2}" type="datetimeFigureOut">
              <a:rPr lang="tr-TR" smtClean="0"/>
              <a:pPr>
                <a:defRPr/>
              </a:pPr>
              <a:t>17.01.2023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E4733C-59C1-42FE-8436-7B118FF8237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494363-5835-4B00-9FBB-CD135BA280A6}" type="datetimeFigureOut">
              <a:rPr lang="tr-TR" smtClean="0"/>
              <a:pPr>
                <a:defRPr/>
              </a:pPr>
              <a:t>17.01.2023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425E72-EF8A-4FDB-920F-68C8FE0199D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B832EE-3E39-4884-9EFD-6606DC07905B}" type="datetimeFigureOut">
              <a:rPr lang="tr-TR" smtClean="0"/>
              <a:pPr>
                <a:defRPr/>
              </a:pPr>
              <a:t>17.01.2023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70EA0B-69AB-403E-882C-273D014062A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D734ACC9-0EA9-4769-884A-647A897CEC44}" type="datetimeFigureOut">
              <a:rPr lang="tr-TR" smtClean="0"/>
              <a:pPr>
                <a:defRPr/>
              </a:pPr>
              <a:t>17.01.2023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4AFDF8F2-9B5C-42D7-8C68-41D6EAFB7A8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C:\Users\mustafa.oruc\Desktop\VALİLİK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76560"/>
            <a:ext cx="1979612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Başlık 1"/>
          <p:cNvSpPr txBox="1">
            <a:spLocks/>
          </p:cNvSpPr>
          <p:nvPr/>
        </p:nvSpPr>
        <p:spPr bwMode="auto">
          <a:xfrm>
            <a:off x="2319064" y="887176"/>
            <a:ext cx="4773216" cy="597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AFYONKARAHİSAR İLİ</a:t>
            </a:r>
          </a:p>
          <a:p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Egzoz Gazı Emisyon Ölçüm Yetkisi Olan İstasyonlar</a:t>
            </a:r>
            <a:endParaRPr lang="tr-TR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14" y="59446"/>
            <a:ext cx="1076622" cy="1077378"/>
          </a:xfrm>
          <a:prstGeom prst="rect">
            <a:avLst/>
          </a:prstGeom>
        </p:spPr>
      </p:pic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537259"/>
              </p:ext>
            </p:extLst>
          </p:nvPr>
        </p:nvGraphicFramePr>
        <p:xfrm>
          <a:off x="1592688" y="1510054"/>
          <a:ext cx="6651720" cy="5063161"/>
        </p:xfrm>
        <a:graphic>
          <a:graphicData uri="http://schemas.openxmlformats.org/drawingml/2006/table">
            <a:tbl>
              <a:tblPr/>
              <a:tblGrid>
                <a:gridCol w="398818">
                  <a:extLst>
                    <a:ext uri="{9D8B030D-6E8A-4147-A177-3AD203B41FA5}">
                      <a16:colId xmlns:a16="http://schemas.microsoft.com/office/drawing/2014/main" val="768812238"/>
                    </a:ext>
                  </a:extLst>
                </a:gridCol>
                <a:gridCol w="2940534">
                  <a:extLst>
                    <a:ext uri="{9D8B030D-6E8A-4147-A177-3AD203B41FA5}">
                      <a16:colId xmlns:a16="http://schemas.microsoft.com/office/drawing/2014/main" val="3996610907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941244131"/>
                    </a:ext>
                  </a:extLst>
                </a:gridCol>
              </a:tblGrid>
              <a:tr h="18934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SIRA NO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YETKİSİ İSTASYON ADI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ADRESİ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220380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Tekelioğlu Oto Tamirhanesi -  Hilmi Tekeli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Yeni Sanayi Sitesi 7. Blok No:6    Bolvadin/AFYONKARAHİSAR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249423"/>
                  </a:ext>
                </a:extLst>
              </a:tr>
              <a:tr h="22315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Katipoğlu Oto Yed. Par. Bakım Onarım Yakıt Dön. </a:t>
                      </a:r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Sist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Gıda </a:t>
                      </a:r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İht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Mad. </a:t>
                      </a:r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Day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Tük. Mal. Pet. </a:t>
                      </a:r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Eml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İnş. Nak. İth. İhr. Kom. </a:t>
                      </a:r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Taah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Tic. San. Ltd. Şti.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Şirinevler Mah. 1. Cad. No 25      Sandıklı/AFYONKARAHİSAR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4176328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Koyuncu Nakliye Pazarlama Ve Ticaret A.Ş  Afyonkarahisar Şubesi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Sakarya Mah. Ankara Cad. No: 31/1  Susuz/AFYONKARAHİSAR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140317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Koyuncu Nakliye Pazarlama Ve Ticaret A.Ş  Dinar Şubesi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Hürriyet Mah. Yeni Denizli Cad. No: 152   Dinar/AFYONKARAHİSAR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140535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Koyuncu Nakliye Pazarlama Ve Ticaret A.Ş  Sandıklı Şubesi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Yunus Emre Mah. Antalya Cad. No: 271   SANDIKLI /AFYONKARAHİSAR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76591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Koyuncu Nakliye Pazarlama Ve Ticaret A.Ş. (Mobil İstasyon)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Sakarya Mah. Ankara Cad. No: 31/1   Susuz/AFYONKARAHİSAR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920624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Nejat Balon - Ortak Oto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Yeni Sanayi Sitesi  1. Blok No: 3   Dinar/AFYONKARAHİSAR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625520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Oto Gül Otomotiv Tic. San. Ltd. Şti.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Afyon – Ankara Karayolu 4. km.   AFYONKARAHİSAR 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91400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Hüseyin Öz - </a:t>
                      </a:r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Özkardeşler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Oto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Hacı Musa Mah. San. Site. C Blok. No: 22 Şuhut/AFYONKARAHİSAR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406135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Şükrü Çelik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Yeni Sanayi Sitesi  5. Blok No:8   Emirdağ/AFYONKARAHİSAR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125420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Bayar Otomotiv Ve Doğrama San. Tic. Ltd. Şti.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Yeni Sanayi Sitesi 3. Blok No: 12   Dinar/AFYONKARAHİSAR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608181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Güvenir Otomotiv Oto Yedek Parça Nak. San. Tic. Ltd. Şti.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Yeni Sanayi Sitesi  4. Blok No: 7   Bolvadin/AFYONKARAHİSAR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535440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Lts Teknik Servis Otomotiv  Nak.Taah. Ltd Şti.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Organize Sanayi Bölgesi. 1.Cad. 4.Sok. No:1    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637766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Oto Mekanik- Fatih Tuğlu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Yeni Mahalle 3085 Sokak  No:38   Emirdağ/AFYONKARAHİSAR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863997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Özkan Otomotiv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Veysel </a:t>
                      </a:r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Karani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M. </a:t>
                      </a:r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M.Fevzi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Çakmal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Blv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Ankara Karayolu Üzeri No:75a/ 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330716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Sedat Oto Elektrik - Sedat Taban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Veysel Karani Mahallesi 1141 Sokak No:45 A 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392106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Semercioğlu Otogaz - İlhami Semerci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Tapduk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Emre Mahallesi 8. Cadde No:5 Sandıklı / 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554823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Nazar Otomotiv - Gazi Akgedik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Veysel Karani Mahallesi 1146 Sokak No:2/ A 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708824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Güdücü Kardeşler - Erhan Güdücü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Esentepe Mahallesi 82. Sokak No:2L - 2K Dazkırı / 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724321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Altıntaş Oto Servis - Ramazan Altıntaş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Aktoprak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Köyü </a:t>
                      </a:r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Aktoprak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Mücavir Mevkii </a:t>
                      </a:r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Aktoprak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Küme Evleri No:5  Dinar / 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409699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Hasan YURCU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Yeşilevler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Mahallesi 6. Sokak No:23 Çay / 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597718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Wosser Otomotiv Hizm. San.Tic.Ltd.Şti.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Güvenevler Mahallesi 640 Sokak No:12/A 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984344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Kaya Oto Center - Hasan Kaya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Çakır Mahallesi Fevzi Paşa Bulvarı No:106 Sandıklı/AFYONKARAHİSAR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875441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Muammer DİLER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Veysel </a:t>
                      </a:r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Karani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Mahhallesi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1133 Sokak No:61/A  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899506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Ümmet ŞAPÇI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Yeşilevler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Mahallesi 7. Sokak No:27 Çay / 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259241"/>
                  </a:ext>
                </a:extLst>
              </a:tr>
              <a:tr h="18123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7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6567" marR="6567" marT="65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Teknik Oto - Veli Kurum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Esentepe Mahallesi </a:t>
                      </a:r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Şht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Asb. Tuncay Doğan </a:t>
                      </a:r>
                      <a:r>
                        <a:rPr lang="tr-TR" sz="7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Cd</a:t>
                      </a:r>
                      <a:r>
                        <a:rPr lang="tr-TR" sz="7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No:68 Dazkırı / AFYONKARAHİSAR</a:t>
                      </a:r>
                    </a:p>
                  </a:txBody>
                  <a:tcPr marL="6567" marR="6567" marT="65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009381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2681</TotalTime>
  <Words>502</Words>
  <Application>Microsoft Office PowerPoint</Application>
  <PresentationFormat>Ekran Gösterisi (4:3)</PresentationFormat>
  <Paragraphs>83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Arial</vt:lpstr>
      <vt:lpstr>Calibri</vt:lpstr>
      <vt:lpstr>Gill Sans MT</vt:lpstr>
      <vt:lpstr>Times New Roman</vt:lpstr>
      <vt:lpstr>Verdana</vt:lpstr>
      <vt:lpstr>Wingdings 2</vt:lpstr>
      <vt:lpstr>Gündönümü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Çevre ve Şehircilik Bakanlığı</dc:title>
  <dc:creator>ihsan solak</dc:creator>
  <cp:lastModifiedBy>Fikret Karalar</cp:lastModifiedBy>
  <cp:revision>603</cp:revision>
  <cp:lastPrinted>2017-03-09T06:32:46Z</cp:lastPrinted>
  <dcterms:created xsi:type="dcterms:W3CDTF">2012-07-05T09:06:15Z</dcterms:created>
  <dcterms:modified xsi:type="dcterms:W3CDTF">2023-01-17T08:39:29Z</dcterms:modified>
</cp:coreProperties>
</file>