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9"/>
  </p:notesMasterIdLst>
  <p:sldIdLst>
    <p:sldId id="257" r:id="rId2"/>
    <p:sldId id="331" r:id="rId3"/>
    <p:sldId id="324" r:id="rId4"/>
    <p:sldId id="330" r:id="rId5"/>
    <p:sldId id="334" r:id="rId6"/>
    <p:sldId id="325" r:id="rId7"/>
    <p:sldId id="336" r:id="rId8"/>
    <p:sldId id="345" r:id="rId9"/>
    <p:sldId id="332" r:id="rId10"/>
    <p:sldId id="347" r:id="rId11"/>
    <p:sldId id="329" r:id="rId12"/>
    <p:sldId id="371" r:id="rId13"/>
    <p:sldId id="350" r:id="rId14"/>
    <p:sldId id="351" r:id="rId15"/>
    <p:sldId id="370" r:id="rId16"/>
    <p:sldId id="352" r:id="rId17"/>
    <p:sldId id="353" r:id="rId18"/>
    <p:sldId id="354" r:id="rId19"/>
    <p:sldId id="355" r:id="rId20"/>
    <p:sldId id="356" r:id="rId21"/>
    <p:sldId id="357" r:id="rId22"/>
    <p:sldId id="359" r:id="rId23"/>
    <p:sldId id="327" r:id="rId24"/>
    <p:sldId id="372" r:id="rId25"/>
    <p:sldId id="384" r:id="rId26"/>
    <p:sldId id="385" r:id="rId27"/>
    <p:sldId id="365" r:id="rId28"/>
    <p:sldId id="366" r:id="rId29"/>
    <p:sldId id="328" r:id="rId30"/>
    <p:sldId id="338" r:id="rId31"/>
    <p:sldId id="339" r:id="rId32"/>
    <p:sldId id="344" r:id="rId33"/>
    <p:sldId id="374" r:id="rId34"/>
    <p:sldId id="343" r:id="rId35"/>
    <p:sldId id="376" r:id="rId36"/>
    <p:sldId id="377" r:id="rId37"/>
    <p:sldId id="378" r:id="rId38"/>
    <p:sldId id="379" r:id="rId39"/>
    <p:sldId id="375" r:id="rId40"/>
    <p:sldId id="382" r:id="rId41"/>
    <p:sldId id="386" r:id="rId42"/>
    <p:sldId id="391" r:id="rId43"/>
    <p:sldId id="389" r:id="rId44"/>
    <p:sldId id="390" r:id="rId45"/>
    <p:sldId id="392" r:id="rId46"/>
    <p:sldId id="393" r:id="rId47"/>
    <p:sldId id="349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69A26"/>
    <a:srgbClr val="0DA3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7311" autoAdjust="0"/>
  </p:normalViewPr>
  <p:slideViewPr>
    <p:cSldViewPr>
      <p:cViewPr>
        <p:scale>
          <a:sx n="62" d="100"/>
          <a:sy n="62" d="100"/>
        </p:scale>
        <p:origin x="-1374" y="-3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diagrams/_rels/data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ata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_rels/drawing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1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Neden Sıfır Atık Bilgi Sistemi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B76EBDFF-C4F0-4102-A637-D37B837E18E9}" type="presOf" srcId="{20C99FFD-65E9-4E54-9025-4A9D77E471C0}" destId="{4C731933-B58D-4508-8E26-C34C20092DAD}" srcOrd="0" destOrd="0" presId="urn:microsoft.com/office/officeart/2009/3/layout/RandomtoResultProcess"/>
    <dgm:cxn modelId="{743AB556-0E0E-4812-A076-5EE03CDFCD3A}" type="presOf" srcId="{1FC5111A-51B5-4C31-80DC-B2FF60F46B71}" destId="{BB31E8A9-B6DC-4159-BB25-62FE56763FB6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F666B9D0-0455-4304-B432-8A0BC53D6DFE}" type="presOf" srcId="{4C6461D6-212A-4A49-859F-9D5AD08BD819}" destId="{FDBF08D4-2F5C-4446-AB42-F12FF5E5951D}" srcOrd="0" destOrd="0" presId="urn:microsoft.com/office/officeart/2009/3/layout/RandomtoResultProcess"/>
    <dgm:cxn modelId="{A8896AF5-FFB8-456D-B201-D447B214BDDE}" type="presParOf" srcId="{BB31E8A9-B6DC-4159-BB25-62FE56763FB6}" destId="{5364C14B-7C62-4E9B-A897-8AA994488697}" srcOrd="0" destOrd="0" presId="urn:microsoft.com/office/officeart/2009/3/layout/RandomtoResultProcess"/>
    <dgm:cxn modelId="{CE6DB83A-37E8-4809-B09F-23C8A29AB1CA}" type="presParOf" srcId="{5364C14B-7C62-4E9B-A897-8AA994488697}" destId="{FDBF08D4-2F5C-4446-AB42-F12FF5E5951D}" srcOrd="0" destOrd="0" presId="urn:microsoft.com/office/officeart/2009/3/layout/RandomtoResultProcess"/>
    <dgm:cxn modelId="{451E8477-81DB-414A-8D3D-716EA1F38CA4}" type="presParOf" srcId="{5364C14B-7C62-4E9B-A897-8AA994488697}" destId="{213FB206-23CF-4E71-8CBC-95AECD6C7967}" srcOrd="1" destOrd="0" presId="urn:microsoft.com/office/officeart/2009/3/layout/RandomtoResultProcess"/>
    <dgm:cxn modelId="{63377C4A-F4F7-4C73-9BBC-AD39DDBC9E3A}" type="presParOf" srcId="{5364C14B-7C62-4E9B-A897-8AA994488697}" destId="{1F269EA2-E8A8-4C05-A8B1-B22FF04C98BF}" srcOrd="2" destOrd="0" presId="urn:microsoft.com/office/officeart/2009/3/layout/RandomtoResultProcess"/>
    <dgm:cxn modelId="{15D58F2B-B087-4287-B467-4014F41528DA}" type="presParOf" srcId="{5364C14B-7C62-4E9B-A897-8AA994488697}" destId="{7599E0CA-FA49-4E44-8B9D-FE0CD6FF6D7D}" srcOrd="3" destOrd="0" presId="urn:microsoft.com/office/officeart/2009/3/layout/RandomtoResultProcess"/>
    <dgm:cxn modelId="{05A73798-D390-4F18-BFBD-B66BD8B48E14}" type="presParOf" srcId="{5364C14B-7C62-4E9B-A897-8AA994488697}" destId="{77B69095-0002-431B-812A-E422E4C968E8}" srcOrd="4" destOrd="0" presId="urn:microsoft.com/office/officeart/2009/3/layout/RandomtoResultProcess"/>
    <dgm:cxn modelId="{D4743DCF-AA43-43C0-98BB-197166ED956B}" type="presParOf" srcId="{5364C14B-7C62-4E9B-A897-8AA994488697}" destId="{B8A8AED6-A96F-46DA-8DB9-85CBC4901F5B}" srcOrd="5" destOrd="0" presId="urn:microsoft.com/office/officeart/2009/3/layout/RandomtoResultProcess"/>
    <dgm:cxn modelId="{85F34EA6-8793-4EC4-88DA-8629CF395A99}" type="presParOf" srcId="{5364C14B-7C62-4E9B-A897-8AA994488697}" destId="{D41E6F8C-ED6D-4524-A94A-0F12453F448C}" srcOrd="6" destOrd="0" presId="urn:microsoft.com/office/officeart/2009/3/layout/RandomtoResultProcess"/>
    <dgm:cxn modelId="{A49FB118-96EE-4CAF-9A78-0D0BF6CD27E1}" type="presParOf" srcId="{5364C14B-7C62-4E9B-A897-8AA994488697}" destId="{9326854F-0ECE-46D1-9D80-A27C889A745A}" srcOrd="7" destOrd="0" presId="urn:microsoft.com/office/officeart/2009/3/layout/RandomtoResultProcess"/>
    <dgm:cxn modelId="{0AD133ED-B8D7-4578-8433-9E15D3A949E2}" type="presParOf" srcId="{5364C14B-7C62-4E9B-A897-8AA994488697}" destId="{FFBFCB2B-1481-4A6F-A6B1-2CB0F487B730}" srcOrd="8" destOrd="0" presId="urn:microsoft.com/office/officeart/2009/3/layout/RandomtoResultProcess"/>
    <dgm:cxn modelId="{35CE4F2D-021E-4EA9-ABB7-C718EC780EDD}" type="presParOf" srcId="{5364C14B-7C62-4E9B-A897-8AA994488697}" destId="{63334E39-3CF7-466A-8C57-F8DFA9E46960}" srcOrd="9" destOrd="0" presId="urn:microsoft.com/office/officeart/2009/3/layout/RandomtoResultProcess"/>
    <dgm:cxn modelId="{7BD9A620-5C47-40A0-9999-9C5FF5318D81}" type="presParOf" srcId="{5364C14B-7C62-4E9B-A897-8AA994488697}" destId="{68DC6792-73AB-4B91-B16D-BB7403007831}" srcOrd="10" destOrd="0" presId="urn:microsoft.com/office/officeart/2009/3/layout/RandomtoResultProcess"/>
    <dgm:cxn modelId="{229D85F9-428C-4196-BAC2-3D14AD684BB8}" type="presParOf" srcId="{5364C14B-7C62-4E9B-A897-8AA994488697}" destId="{085DEF91-521C-4037-A2CB-57335171B68D}" srcOrd="11" destOrd="0" presId="urn:microsoft.com/office/officeart/2009/3/layout/RandomtoResultProcess"/>
    <dgm:cxn modelId="{D9F53574-D0FE-4248-B021-BB1F38D5FE90}" type="presParOf" srcId="{5364C14B-7C62-4E9B-A897-8AA994488697}" destId="{28958DF0-5784-438D-B4D9-60E303083F3B}" srcOrd="12" destOrd="0" presId="urn:microsoft.com/office/officeart/2009/3/layout/RandomtoResultProcess"/>
    <dgm:cxn modelId="{9137B363-5EA3-4657-B67A-9D55FCCB041A}" type="presParOf" srcId="{5364C14B-7C62-4E9B-A897-8AA994488697}" destId="{95FA9163-1830-419F-9CA8-5BC0C8A9DAB7}" srcOrd="13" destOrd="0" presId="urn:microsoft.com/office/officeart/2009/3/layout/RandomtoResultProcess"/>
    <dgm:cxn modelId="{16F8A056-8A6D-4ABD-A321-FC082D12BC93}" type="presParOf" srcId="{5364C14B-7C62-4E9B-A897-8AA994488697}" destId="{BB6E8C77-041E-4FFD-8E05-48275A20A199}" srcOrd="14" destOrd="0" presId="urn:microsoft.com/office/officeart/2009/3/layout/RandomtoResultProcess"/>
    <dgm:cxn modelId="{952C57B4-C357-43F0-A3DA-D3D4E36BB4D9}" type="presParOf" srcId="{5364C14B-7C62-4E9B-A897-8AA994488697}" destId="{C28394D6-7EEE-4409-9E53-2FEF436F750C}" srcOrd="15" destOrd="0" presId="urn:microsoft.com/office/officeart/2009/3/layout/RandomtoResultProcess"/>
    <dgm:cxn modelId="{52844945-5008-452F-BEBC-EA0CBD343A9F}" type="presParOf" srcId="{5364C14B-7C62-4E9B-A897-8AA994488697}" destId="{D522A08C-6454-4FAE-9F11-0722E25089D0}" srcOrd="16" destOrd="0" presId="urn:microsoft.com/office/officeart/2009/3/layout/RandomtoResultProcess"/>
    <dgm:cxn modelId="{849856B5-5E76-4D59-856A-2DB97C3BBEBB}" type="presParOf" srcId="{5364C14B-7C62-4E9B-A897-8AA994488697}" destId="{B17B5EC5-CB20-4170-A7D6-89E9544B71B6}" srcOrd="17" destOrd="0" presId="urn:microsoft.com/office/officeart/2009/3/layout/RandomtoResultProcess"/>
    <dgm:cxn modelId="{63B70A69-A1C0-4454-BC17-1553456A1F10}" type="presParOf" srcId="{5364C14B-7C62-4E9B-A897-8AA994488697}" destId="{20F3DDE1-EE62-4C3E-A09F-6F61A71BD551}" srcOrd="18" destOrd="0" presId="urn:microsoft.com/office/officeart/2009/3/layout/RandomtoResultProcess"/>
    <dgm:cxn modelId="{2FF54C6B-CA25-421A-9715-AB470B2DD9B0}" type="presParOf" srcId="{BB31E8A9-B6DC-4159-BB25-62FE56763FB6}" destId="{E82A7C60-B252-439C-BE86-3D9BE1CB8216}" srcOrd="1" destOrd="0" presId="urn:microsoft.com/office/officeart/2009/3/layout/RandomtoResultProcess"/>
    <dgm:cxn modelId="{55BB185A-A503-4CA1-AE4F-90412E4C7381}" type="presParOf" srcId="{E82A7C60-B252-439C-BE86-3D9BE1CB8216}" destId="{0E006B08-A3A1-4FF1-8E14-33D8092258C0}" srcOrd="0" destOrd="0" presId="urn:microsoft.com/office/officeart/2009/3/layout/RandomtoResultProcess"/>
    <dgm:cxn modelId="{1D6194D2-0BAC-42FE-8BEE-744BBBD99503}" type="presParOf" srcId="{E82A7C60-B252-439C-BE86-3D9BE1CB8216}" destId="{62C9B843-B356-4419-8387-E492017C8B9A}" srcOrd="1" destOrd="0" presId="urn:microsoft.com/office/officeart/2009/3/layout/RandomtoResultProcess"/>
    <dgm:cxn modelId="{25F8070A-0217-4839-9099-83076A5EA5AF}" type="presParOf" srcId="{BB31E8A9-B6DC-4159-BB25-62FE56763FB6}" destId="{A0E9FA6D-ABC7-43FB-9C1A-FC9E0184ED37}" srcOrd="2" destOrd="0" presId="urn:microsoft.com/office/officeart/2009/3/layout/RandomtoResultProcess"/>
    <dgm:cxn modelId="{B4A44B9E-ED5B-425F-A98A-DB1551910D7E}" type="presParOf" srcId="{BB31E8A9-B6DC-4159-BB25-62FE56763FB6}" destId="{2F2EF251-372C-4AA8-A16F-1836297FF40D}" srcOrd="3" destOrd="0" presId="urn:microsoft.com/office/officeart/2009/3/layout/RandomtoResultProcess"/>
    <dgm:cxn modelId="{E5FA9DA8-062D-4030-BCCF-68C1989124D0}" type="presParOf" srcId="{2F2EF251-372C-4AA8-A16F-1836297FF40D}" destId="{DC836342-DC10-4C53-A9E5-847E2B2993A6}" srcOrd="0" destOrd="0" presId="urn:microsoft.com/office/officeart/2009/3/layout/RandomtoResultProcess"/>
    <dgm:cxn modelId="{EBDB4729-D94D-4565-83B3-449DB1F63046}" type="presParOf" srcId="{2F2EF251-372C-4AA8-A16F-1836297FF40D}" destId="{B0C731A9-EE53-4396-B3DF-8918BF244CB4}" srcOrd="1" destOrd="0" presId="urn:microsoft.com/office/officeart/2009/3/layout/RandomtoResultProcess"/>
    <dgm:cxn modelId="{1953E556-D06E-4FD9-90AA-13D741D663FB}" type="presParOf" srcId="{BB31E8A9-B6DC-4159-BB25-62FE56763FB6}" destId="{69945BBF-22F8-458C-839E-E48A70AAA22B}" srcOrd="4" destOrd="0" presId="urn:microsoft.com/office/officeart/2009/3/layout/RandomtoResultProcess"/>
    <dgm:cxn modelId="{A2783BC7-A38E-44EB-94E0-F58E1310C586}" type="presParOf" srcId="{69945BBF-22F8-458C-839E-E48A70AAA22B}" destId="{4C731933-B58D-4508-8E26-C34C20092DAD}" srcOrd="0" destOrd="0" presId="urn:microsoft.com/office/officeart/2009/3/layout/RandomtoResultProcess"/>
    <dgm:cxn modelId="{BFC6EDF2-602E-4E9D-94A6-5083EF043B4E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6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AVM</a:t>
          </a:r>
        </a:p>
        <a:p>
          <a:r>
            <a:rPr lang="tr-TR" sz="3600" dirty="0" smtClean="0"/>
            <a:t>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7E241F61-4FA6-4205-A5A9-32329520464C}" type="presOf" srcId="{4C6461D6-212A-4A49-859F-9D5AD08BD819}" destId="{FDBF08D4-2F5C-4446-AB42-F12FF5E5951D}" srcOrd="0" destOrd="0" presId="urn:microsoft.com/office/officeart/2009/3/layout/RandomtoResultProcess"/>
    <dgm:cxn modelId="{54385A24-151E-42D0-9C61-ECF1F362BA15}" type="presOf" srcId="{20C99FFD-65E9-4E54-9025-4A9D77E471C0}" destId="{4C731933-B58D-4508-8E26-C34C20092DAD}" srcOrd="0" destOrd="0" presId="urn:microsoft.com/office/officeart/2009/3/layout/RandomtoResultProcess"/>
    <dgm:cxn modelId="{BEF9F0E7-090C-4100-B58D-2A6508B15A2B}" type="presOf" srcId="{1FC5111A-51B5-4C31-80DC-B2FF60F46B71}" destId="{BB31E8A9-B6DC-4159-BB25-62FE56763FB6}" srcOrd="0" destOrd="0" presId="urn:microsoft.com/office/officeart/2009/3/layout/RandomtoResultProcess"/>
    <dgm:cxn modelId="{9D2521EB-4947-4413-B8E6-93C37FAB4261}" type="presParOf" srcId="{BB31E8A9-B6DC-4159-BB25-62FE56763FB6}" destId="{5364C14B-7C62-4E9B-A897-8AA994488697}" srcOrd="0" destOrd="0" presId="urn:microsoft.com/office/officeart/2009/3/layout/RandomtoResultProcess"/>
    <dgm:cxn modelId="{650B1136-11B9-4202-BAEB-E63191775EB7}" type="presParOf" srcId="{5364C14B-7C62-4E9B-A897-8AA994488697}" destId="{FDBF08D4-2F5C-4446-AB42-F12FF5E5951D}" srcOrd="0" destOrd="0" presId="urn:microsoft.com/office/officeart/2009/3/layout/RandomtoResultProcess"/>
    <dgm:cxn modelId="{5F7549CF-E9E6-43C8-99F7-68DA12C8E69E}" type="presParOf" srcId="{5364C14B-7C62-4E9B-A897-8AA994488697}" destId="{213FB206-23CF-4E71-8CBC-95AECD6C7967}" srcOrd="1" destOrd="0" presId="urn:microsoft.com/office/officeart/2009/3/layout/RandomtoResultProcess"/>
    <dgm:cxn modelId="{9937F53C-36F2-484A-A4CA-E5E7070A089A}" type="presParOf" srcId="{5364C14B-7C62-4E9B-A897-8AA994488697}" destId="{1F269EA2-E8A8-4C05-A8B1-B22FF04C98BF}" srcOrd="2" destOrd="0" presId="urn:microsoft.com/office/officeart/2009/3/layout/RandomtoResultProcess"/>
    <dgm:cxn modelId="{629A7EAD-A821-4E3E-802E-109258359B84}" type="presParOf" srcId="{5364C14B-7C62-4E9B-A897-8AA994488697}" destId="{7599E0CA-FA49-4E44-8B9D-FE0CD6FF6D7D}" srcOrd="3" destOrd="0" presId="urn:microsoft.com/office/officeart/2009/3/layout/RandomtoResultProcess"/>
    <dgm:cxn modelId="{66BD435B-7A66-4250-B55B-F6F811DBB832}" type="presParOf" srcId="{5364C14B-7C62-4E9B-A897-8AA994488697}" destId="{77B69095-0002-431B-812A-E422E4C968E8}" srcOrd="4" destOrd="0" presId="urn:microsoft.com/office/officeart/2009/3/layout/RandomtoResultProcess"/>
    <dgm:cxn modelId="{EF98A864-055A-4E20-B746-93B5BCB48770}" type="presParOf" srcId="{5364C14B-7C62-4E9B-A897-8AA994488697}" destId="{B8A8AED6-A96F-46DA-8DB9-85CBC4901F5B}" srcOrd="5" destOrd="0" presId="urn:microsoft.com/office/officeart/2009/3/layout/RandomtoResultProcess"/>
    <dgm:cxn modelId="{F980583B-5E13-4A64-A247-C2E90082150E}" type="presParOf" srcId="{5364C14B-7C62-4E9B-A897-8AA994488697}" destId="{D41E6F8C-ED6D-4524-A94A-0F12453F448C}" srcOrd="6" destOrd="0" presId="urn:microsoft.com/office/officeart/2009/3/layout/RandomtoResultProcess"/>
    <dgm:cxn modelId="{53295D9A-5DD7-4D23-AC87-04B95C2951CC}" type="presParOf" srcId="{5364C14B-7C62-4E9B-A897-8AA994488697}" destId="{9326854F-0ECE-46D1-9D80-A27C889A745A}" srcOrd="7" destOrd="0" presId="urn:microsoft.com/office/officeart/2009/3/layout/RandomtoResultProcess"/>
    <dgm:cxn modelId="{28D9BBCB-875C-4BB3-9FB2-113F2199F880}" type="presParOf" srcId="{5364C14B-7C62-4E9B-A897-8AA994488697}" destId="{FFBFCB2B-1481-4A6F-A6B1-2CB0F487B730}" srcOrd="8" destOrd="0" presId="urn:microsoft.com/office/officeart/2009/3/layout/RandomtoResultProcess"/>
    <dgm:cxn modelId="{AC1EE70D-E17F-44AD-84CE-3DFBB4250177}" type="presParOf" srcId="{5364C14B-7C62-4E9B-A897-8AA994488697}" destId="{63334E39-3CF7-466A-8C57-F8DFA9E46960}" srcOrd="9" destOrd="0" presId="urn:microsoft.com/office/officeart/2009/3/layout/RandomtoResultProcess"/>
    <dgm:cxn modelId="{0092A7B7-4B01-4A10-ADE0-D349164FBE42}" type="presParOf" srcId="{5364C14B-7C62-4E9B-A897-8AA994488697}" destId="{68DC6792-73AB-4B91-B16D-BB7403007831}" srcOrd="10" destOrd="0" presId="urn:microsoft.com/office/officeart/2009/3/layout/RandomtoResultProcess"/>
    <dgm:cxn modelId="{39B68887-CB9D-46D4-93A8-11BD70E8D585}" type="presParOf" srcId="{5364C14B-7C62-4E9B-A897-8AA994488697}" destId="{085DEF91-521C-4037-A2CB-57335171B68D}" srcOrd="11" destOrd="0" presId="urn:microsoft.com/office/officeart/2009/3/layout/RandomtoResultProcess"/>
    <dgm:cxn modelId="{6C877863-48B5-4DE9-A873-780189E029DE}" type="presParOf" srcId="{5364C14B-7C62-4E9B-A897-8AA994488697}" destId="{28958DF0-5784-438D-B4D9-60E303083F3B}" srcOrd="12" destOrd="0" presId="urn:microsoft.com/office/officeart/2009/3/layout/RandomtoResultProcess"/>
    <dgm:cxn modelId="{B2D23DBB-61EA-4D83-A574-2267831A8435}" type="presParOf" srcId="{5364C14B-7C62-4E9B-A897-8AA994488697}" destId="{95FA9163-1830-419F-9CA8-5BC0C8A9DAB7}" srcOrd="13" destOrd="0" presId="urn:microsoft.com/office/officeart/2009/3/layout/RandomtoResultProcess"/>
    <dgm:cxn modelId="{87E5A930-024A-43A7-BBC1-7B86A32A99FC}" type="presParOf" srcId="{5364C14B-7C62-4E9B-A897-8AA994488697}" destId="{BB6E8C77-041E-4FFD-8E05-48275A20A199}" srcOrd="14" destOrd="0" presId="urn:microsoft.com/office/officeart/2009/3/layout/RandomtoResultProcess"/>
    <dgm:cxn modelId="{C92931A6-BCEF-4C6A-A905-EC7EDCDDC04C}" type="presParOf" srcId="{5364C14B-7C62-4E9B-A897-8AA994488697}" destId="{C28394D6-7EEE-4409-9E53-2FEF436F750C}" srcOrd="15" destOrd="0" presId="urn:microsoft.com/office/officeart/2009/3/layout/RandomtoResultProcess"/>
    <dgm:cxn modelId="{5E662B51-F70A-4BE8-9BF4-75C3A01631AB}" type="presParOf" srcId="{5364C14B-7C62-4E9B-A897-8AA994488697}" destId="{D522A08C-6454-4FAE-9F11-0722E25089D0}" srcOrd="16" destOrd="0" presId="urn:microsoft.com/office/officeart/2009/3/layout/RandomtoResultProcess"/>
    <dgm:cxn modelId="{4C74E534-0039-4927-8AEE-1958A768E3FE}" type="presParOf" srcId="{5364C14B-7C62-4E9B-A897-8AA994488697}" destId="{B17B5EC5-CB20-4170-A7D6-89E9544B71B6}" srcOrd="17" destOrd="0" presId="urn:microsoft.com/office/officeart/2009/3/layout/RandomtoResultProcess"/>
    <dgm:cxn modelId="{64DF5FDC-C633-457E-A8A5-8086C1D0B731}" type="presParOf" srcId="{5364C14B-7C62-4E9B-A897-8AA994488697}" destId="{20F3DDE1-EE62-4C3E-A09F-6F61A71BD551}" srcOrd="18" destOrd="0" presId="urn:microsoft.com/office/officeart/2009/3/layout/RandomtoResultProcess"/>
    <dgm:cxn modelId="{B15A0F3C-A3FD-4607-9F0A-8EBEB8263C7A}" type="presParOf" srcId="{BB31E8A9-B6DC-4159-BB25-62FE56763FB6}" destId="{E82A7C60-B252-439C-BE86-3D9BE1CB8216}" srcOrd="1" destOrd="0" presId="urn:microsoft.com/office/officeart/2009/3/layout/RandomtoResultProcess"/>
    <dgm:cxn modelId="{03E995EF-92D0-47E0-BF4E-3CC34E3698E0}" type="presParOf" srcId="{E82A7C60-B252-439C-BE86-3D9BE1CB8216}" destId="{0E006B08-A3A1-4FF1-8E14-33D8092258C0}" srcOrd="0" destOrd="0" presId="urn:microsoft.com/office/officeart/2009/3/layout/RandomtoResultProcess"/>
    <dgm:cxn modelId="{999B5C45-FA14-4DBB-989A-C7E45F23401B}" type="presParOf" srcId="{E82A7C60-B252-439C-BE86-3D9BE1CB8216}" destId="{62C9B843-B356-4419-8387-E492017C8B9A}" srcOrd="1" destOrd="0" presId="urn:microsoft.com/office/officeart/2009/3/layout/RandomtoResultProcess"/>
    <dgm:cxn modelId="{0503BEBF-A424-4990-A08B-2D0A43F47592}" type="presParOf" srcId="{BB31E8A9-B6DC-4159-BB25-62FE56763FB6}" destId="{A0E9FA6D-ABC7-43FB-9C1A-FC9E0184ED37}" srcOrd="2" destOrd="0" presId="urn:microsoft.com/office/officeart/2009/3/layout/RandomtoResultProcess"/>
    <dgm:cxn modelId="{A62B44DE-A528-4B79-A224-48F6E6606BC0}" type="presParOf" srcId="{BB31E8A9-B6DC-4159-BB25-62FE56763FB6}" destId="{2F2EF251-372C-4AA8-A16F-1836297FF40D}" srcOrd="3" destOrd="0" presId="urn:microsoft.com/office/officeart/2009/3/layout/RandomtoResultProcess"/>
    <dgm:cxn modelId="{659C7935-618E-4C64-88A9-66F615514C78}" type="presParOf" srcId="{2F2EF251-372C-4AA8-A16F-1836297FF40D}" destId="{DC836342-DC10-4C53-A9E5-847E2B2993A6}" srcOrd="0" destOrd="0" presId="urn:microsoft.com/office/officeart/2009/3/layout/RandomtoResultProcess"/>
    <dgm:cxn modelId="{B3D2E94A-2700-4ADF-B242-8B8759BB15BD}" type="presParOf" srcId="{2F2EF251-372C-4AA8-A16F-1836297FF40D}" destId="{B0C731A9-EE53-4396-B3DF-8918BF244CB4}" srcOrd="1" destOrd="0" presId="urn:microsoft.com/office/officeart/2009/3/layout/RandomtoResultProcess"/>
    <dgm:cxn modelId="{CFF374DC-AED2-4387-9143-C4CA6B43548A}" type="presParOf" srcId="{BB31E8A9-B6DC-4159-BB25-62FE56763FB6}" destId="{69945BBF-22F8-458C-839E-E48A70AAA22B}" srcOrd="4" destOrd="0" presId="urn:microsoft.com/office/officeart/2009/3/layout/RandomtoResultProcess"/>
    <dgm:cxn modelId="{2C7FA656-B813-4962-88B3-D96876EE1E3D}" type="presParOf" srcId="{69945BBF-22F8-458C-839E-E48A70AAA22B}" destId="{4C731933-B58D-4508-8E26-C34C20092DAD}" srcOrd="0" destOrd="0" presId="urn:microsoft.com/office/officeart/2009/3/layout/RandomtoResultProcess"/>
    <dgm:cxn modelId="{05B99B7D-0B10-4750-AFD6-01CDFC8B085F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7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OSB, Üniversite ve sitelerin 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DC870B7D-A1CB-4FE4-B92D-719133F262A7}" type="presOf" srcId="{20C99FFD-65E9-4E54-9025-4A9D77E471C0}" destId="{4C731933-B58D-4508-8E26-C34C20092DAD}" srcOrd="0" destOrd="0" presId="urn:microsoft.com/office/officeart/2009/3/layout/RandomtoResultProcess"/>
    <dgm:cxn modelId="{662E2E59-9640-4648-ACA0-A99FFE4FACD4}" type="presOf" srcId="{1FC5111A-51B5-4C31-80DC-B2FF60F46B71}" destId="{BB31E8A9-B6DC-4159-BB25-62FE56763FB6}" srcOrd="0" destOrd="0" presId="urn:microsoft.com/office/officeart/2009/3/layout/RandomtoResultProcess"/>
    <dgm:cxn modelId="{135F23F4-7A9C-437A-A819-BCDA11AA8C76}" type="presOf" srcId="{4C6461D6-212A-4A49-859F-9D5AD08BD819}" destId="{FDBF08D4-2F5C-4446-AB42-F12FF5E5951D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17A2F5C7-5E00-491A-A714-FEF7CEB29B53}" type="presParOf" srcId="{BB31E8A9-B6DC-4159-BB25-62FE56763FB6}" destId="{5364C14B-7C62-4E9B-A897-8AA994488697}" srcOrd="0" destOrd="0" presId="urn:microsoft.com/office/officeart/2009/3/layout/RandomtoResultProcess"/>
    <dgm:cxn modelId="{7252C85B-1D05-47E2-BD7E-157DFF216ADD}" type="presParOf" srcId="{5364C14B-7C62-4E9B-A897-8AA994488697}" destId="{FDBF08D4-2F5C-4446-AB42-F12FF5E5951D}" srcOrd="0" destOrd="0" presId="urn:microsoft.com/office/officeart/2009/3/layout/RandomtoResultProcess"/>
    <dgm:cxn modelId="{76D2FCAE-6B86-48E0-AA7E-6629AC4CE473}" type="presParOf" srcId="{5364C14B-7C62-4E9B-A897-8AA994488697}" destId="{213FB206-23CF-4E71-8CBC-95AECD6C7967}" srcOrd="1" destOrd="0" presId="urn:microsoft.com/office/officeart/2009/3/layout/RandomtoResultProcess"/>
    <dgm:cxn modelId="{B15FE4A2-F2C0-4BA7-A44E-6892F118AA7E}" type="presParOf" srcId="{5364C14B-7C62-4E9B-A897-8AA994488697}" destId="{1F269EA2-E8A8-4C05-A8B1-B22FF04C98BF}" srcOrd="2" destOrd="0" presId="urn:microsoft.com/office/officeart/2009/3/layout/RandomtoResultProcess"/>
    <dgm:cxn modelId="{99DF738A-EBBD-4ECB-9179-184B6237FC3E}" type="presParOf" srcId="{5364C14B-7C62-4E9B-A897-8AA994488697}" destId="{7599E0CA-FA49-4E44-8B9D-FE0CD6FF6D7D}" srcOrd="3" destOrd="0" presId="urn:microsoft.com/office/officeart/2009/3/layout/RandomtoResultProcess"/>
    <dgm:cxn modelId="{2577E8E6-92A7-4330-B6A4-67E55799ED5E}" type="presParOf" srcId="{5364C14B-7C62-4E9B-A897-8AA994488697}" destId="{77B69095-0002-431B-812A-E422E4C968E8}" srcOrd="4" destOrd="0" presId="urn:microsoft.com/office/officeart/2009/3/layout/RandomtoResultProcess"/>
    <dgm:cxn modelId="{C6EFA5B7-EDCF-4569-8425-615E9EB14060}" type="presParOf" srcId="{5364C14B-7C62-4E9B-A897-8AA994488697}" destId="{B8A8AED6-A96F-46DA-8DB9-85CBC4901F5B}" srcOrd="5" destOrd="0" presId="urn:microsoft.com/office/officeart/2009/3/layout/RandomtoResultProcess"/>
    <dgm:cxn modelId="{71BC7914-6251-4704-B262-80F42C50ABFC}" type="presParOf" srcId="{5364C14B-7C62-4E9B-A897-8AA994488697}" destId="{D41E6F8C-ED6D-4524-A94A-0F12453F448C}" srcOrd="6" destOrd="0" presId="urn:microsoft.com/office/officeart/2009/3/layout/RandomtoResultProcess"/>
    <dgm:cxn modelId="{87F4AC14-427D-462D-87E1-C44EE8CABAF2}" type="presParOf" srcId="{5364C14B-7C62-4E9B-A897-8AA994488697}" destId="{9326854F-0ECE-46D1-9D80-A27C889A745A}" srcOrd="7" destOrd="0" presId="urn:microsoft.com/office/officeart/2009/3/layout/RandomtoResultProcess"/>
    <dgm:cxn modelId="{B3D32994-F2CB-435C-AE72-7424F1F3F907}" type="presParOf" srcId="{5364C14B-7C62-4E9B-A897-8AA994488697}" destId="{FFBFCB2B-1481-4A6F-A6B1-2CB0F487B730}" srcOrd="8" destOrd="0" presId="urn:microsoft.com/office/officeart/2009/3/layout/RandomtoResultProcess"/>
    <dgm:cxn modelId="{10842664-E586-4E13-9E88-80A0F0ECB4E8}" type="presParOf" srcId="{5364C14B-7C62-4E9B-A897-8AA994488697}" destId="{63334E39-3CF7-466A-8C57-F8DFA9E46960}" srcOrd="9" destOrd="0" presId="urn:microsoft.com/office/officeart/2009/3/layout/RandomtoResultProcess"/>
    <dgm:cxn modelId="{92468D2E-5239-47C8-A6DC-454743839944}" type="presParOf" srcId="{5364C14B-7C62-4E9B-A897-8AA994488697}" destId="{68DC6792-73AB-4B91-B16D-BB7403007831}" srcOrd="10" destOrd="0" presId="urn:microsoft.com/office/officeart/2009/3/layout/RandomtoResultProcess"/>
    <dgm:cxn modelId="{8BD99083-963B-4FC1-90D6-63D7501CE81E}" type="presParOf" srcId="{5364C14B-7C62-4E9B-A897-8AA994488697}" destId="{085DEF91-521C-4037-A2CB-57335171B68D}" srcOrd="11" destOrd="0" presId="urn:microsoft.com/office/officeart/2009/3/layout/RandomtoResultProcess"/>
    <dgm:cxn modelId="{59DBC927-3A28-473F-85F0-1F574484393F}" type="presParOf" srcId="{5364C14B-7C62-4E9B-A897-8AA994488697}" destId="{28958DF0-5784-438D-B4D9-60E303083F3B}" srcOrd="12" destOrd="0" presId="urn:microsoft.com/office/officeart/2009/3/layout/RandomtoResultProcess"/>
    <dgm:cxn modelId="{73C105A5-CD0E-4376-8DAA-2F2E720B5FEA}" type="presParOf" srcId="{5364C14B-7C62-4E9B-A897-8AA994488697}" destId="{95FA9163-1830-419F-9CA8-5BC0C8A9DAB7}" srcOrd="13" destOrd="0" presId="urn:microsoft.com/office/officeart/2009/3/layout/RandomtoResultProcess"/>
    <dgm:cxn modelId="{8F182088-2E17-4D37-A57F-B6BA6AE373E5}" type="presParOf" srcId="{5364C14B-7C62-4E9B-A897-8AA994488697}" destId="{BB6E8C77-041E-4FFD-8E05-48275A20A199}" srcOrd="14" destOrd="0" presId="urn:microsoft.com/office/officeart/2009/3/layout/RandomtoResultProcess"/>
    <dgm:cxn modelId="{7EEB4C2D-45B9-42B4-8057-4F5799851316}" type="presParOf" srcId="{5364C14B-7C62-4E9B-A897-8AA994488697}" destId="{C28394D6-7EEE-4409-9E53-2FEF436F750C}" srcOrd="15" destOrd="0" presId="urn:microsoft.com/office/officeart/2009/3/layout/RandomtoResultProcess"/>
    <dgm:cxn modelId="{8DC73BBA-87C1-407F-B865-A3C88173041E}" type="presParOf" srcId="{5364C14B-7C62-4E9B-A897-8AA994488697}" destId="{D522A08C-6454-4FAE-9F11-0722E25089D0}" srcOrd="16" destOrd="0" presId="urn:microsoft.com/office/officeart/2009/3/layout/RandomtoResultProcess"/>
    <dgm:cxn modelId="{2C503C5F-6416-4C71-8DA4-83E386A4DCE4}" type="presParOf" srcId="{5364C14B-7C62-4E9B-A897-8AA994488697}" destId="{B17B5EC5-CB20-4170-A7D6-89E9544B71B6}" srcOrd="17" destOrd="0" presId="urn:microsoft.com/office/officeart/2009/3/layout/RandomtoResultProcess"/>
    <dgm:cxn modelId="{E894DFD4-2507-4B89-9DFF-94557BB05EF3}" type="presParOf" srcId="{5364C14B-7C62-4E9B-A897-8AA994488697}" destId="{20F3DDE1-EE62-4C3E-A09F-6F61A71BD551}" srcOrd="18" destOrd="0" presId="urn:microsoft.com/office/officeart/2009/3/layout/RandomtoResultProcess"/>
    <dgm:cxn modelId="{CE4CDDA1-8998-4962-AF54-6CE028EF9D6C}" type="presParOf" srcId="{BB31E8A9-B6DC-4159-BB25-62FE56763FB6}" destId="{E82A7C60-B252-439C-BE86-3D9BE1CB8216}" srcOrd="1" destOrd="0" presId="urn:microsoft.com/office/officeart/2009/3/layout/RandomtoResultProcess"/>
    <dgm:cxn modelId="{8094CB5F-A354-4436-8F81-A07E624481D8}" type="presParOf" srcId="{E82A7C60-B252-439C-BE86-3D9BE1CB8216}" destId="{0E006B08-A3A1-4FF1-8E14-33D8092258C0}" srcOrd="0" destOrd="0" presId="urn:microsoft.com/office/officeart/2009/3/layout/RandomtoResultProcess"/>
    <dgm:cxn modelId="{4EE88B64-D155-4E86-8F87-E68417FC92EA}" type="presParOf" srcId="{E82A7C60-B252-439C-BE86-3D9BE1CB8216}" destId="{62C9B843-B356-4419-8387-E492017C8B9A}" srcOrd="1" destOrd="0" presId="urn:microsoft.com/office/officeart/2009/3/layout/RandomtoResultProcess"/>
    <dgm:cxn modelId="{FDBCC26F-B308-40CF-B842-91524F45657C}" type="presParOf" srcId="{BB31E8A9-B6DC-4159-BB25-62FE56763FB6}" destId="{A0E9FA6D-ABC7-43FB-9C1A-FC9E0184ED37}" srcOrd="2" destOrd="0" presId="urn:microsoft.com/office/officeart/2009/3/layout/RandomtoResultProcess"/>
    <dgm:cxn modelId="{3859E981-09FB-46DB-86E5-5677C6E55F26}" type="presParOf" srcId="{BB31E8A9-B6DC-4159-BB25-62FE56763FB6}" destId="{2F2EF251-372C-4AA8-A16F-1836297FF40D}" srcOrd="3" destOrd="0" presId="urn:microsoft.com/office/officeart/2009/3/layout/RandomtoResultProcess"/>
    <dgm:cxn modelId="{DD496951-49BB-4307-A4CB-4AC644FC0989}" type="presParOf" srcId="{2F2EF251-372C-4AA8-A16F-1836297FF40D}" destId="{DC836342-DC10-4C53-A9E5-847E2B2993A6}" srcOrd="0" destOrd="0" presId="urn:microsoft.com/office/officeart/2009/3/layout/RandomtoResultProcess"/>
    <dgm:cxn modelId="{F10917DF-583A-4CA9-B124-421D6650ACB7}" type="presParOf" srcId="{2F2EF251-372C-4AA8-A16F-1836297FF40D}" destId="{B0C731A9-EE53-4396-B3DF-8918BF244CB4}" srcOrd="1" destOrd="0" presId="urn:microsoft.com/office/officeart/2009/3/layout/RandomtoResultProcess"/>
    <dgm:cxn modelId="{C9749522-C1C9-4FB6-B221-80A9C1B7558D}" type="presParOf" srcId="{BB31E8A9-B6DC-4159-BB25-62FE56763FB6}" destId="{69945BBF-22F8-458C-839E-E48A70AAA22B}" srcOrd="4" destOrd="0" presId="urn:microsoft.com/office/officeart/2009/3/layout/RandomtoResultProcess"/>
    <dgm:cxn modelId="{4F35194A-14F8-48D6-A35B-47100741F4D8}" type="presParOf" srcId="{69945BBF-22F8-458C-839E-E48A70AAA22B}" destId="{4C731933-B58D-4508-8E26-C34C20092DAD}" srcOrd="0" destOrd="0" presId="urn:microsoft.com/office/officeart/2009/3/layout/RandomtoResultProcess"/>
    <dgm:cxn modelId="{E7F47D79-2690-4AFA-A428-E1A804230877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52A9FCF-196C-4A9E-A34F-4C7F95E85E5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E52E55-D71C-46DF-A2D0-7CD46FABF619}">
      <dgm:prSet phldrT="[Text]"/>
      <dgm:spPr/>
      <dgm:t>
        <a:bodyPr/>
        <a:lstStyle/>
        <a:p>
          <a:r>
            <a:rPr lang="tr-TR" dirty="0" smtClean="0"/>
            <a:t>Belediye geneli konteyner</a:t>
          </a:r>
          <a:endParaRPr lang="en-US" dirty="0"/>
        </a:p>
      </dgm:t>
    </dgm:pt>
    <dgm:pt modelId="{F7D81E37-4938-4EE3-9A4A-7B41F13D4712}" type="parTrans" cxnId="{AE25346E-11AA-49A8-8B45-CC9137E76268}">
      <dgm:prSet/>
      <dgm:spPr/>
      <dgm:t>
        <a:bodyPr/>
        <a:lstStyle/>
        <a:p>
          <a:endParaRPr lang="en-US"/>
        </a:p>
      </dgm:t>
    </dgm:pt>
    <dgm:pt modelId="{16C326A9-94DA-48AF-BA2E-4D37D07EACD8}" type="sibTrans" cxnId="{AE25346E-11AA-49A8-8B45-CC9137E76268}">
      <dgm:prSet/>
      <dgm:spPr/>
      <dgm:t>
        <a:bodyPr/>
        <a:lstStyle/>
        <a:p>
          <a:endParaRPr lang="en-US"/>
        </a:p>
      </dgm:t>
    </dgm:pt>
    <dgm:pt modelId="{8317AF99-C62F-42A6-9488-A150D8F4770F}">
      <dgm:prSet phldrT="[Text]"/>
      <dgm:spPr/>
      <dgm:t>
        <a:bodyPr/>
        <a:lstStyle/>
        <a:p>
          <a:r>
            <a:rPr lang="tr-TR" dirty="0" smtClean="0"/>
            <a:t>1. Sınıf getirme merkezi</a:t>
          </a:r>
          <a:endParaRPr lang="en-US" dirty="0"/>
        </a:p>
      </dgm:t>
    </dgm:pt>
    <dgm:pt modelId="{1E21D3D9-B7E7-450D-B1F2-0EAA4FE821E6}" type="parTrans" cxnId="{2A882B4E-EB6C-42CD-9A39-17D3DDA5498B}">
      <dgm:prSet/>
      <dgm:spPr/>
      <dgm:t>
        <a:bodyPr/>
        <a:lstStyle/>
        <a:p>
          <a:endParaRPr lang="en-US"/>
        </a:p>
      </dgm:t>
    </dgm:pt>
    <dgm:pt modelId="{00F5AB4E-41D7-4D8D-B04A-206AA3C951E7}" type="sibTrans" cxnId="{2A882B4E-EB6C-42CD-9A39-17D3DDA5498B}">
      <dgm:prSet/>
      <dgm:spPr/>
      <dgm:t>
        <a:bodyPr/>
        <a:lstStyle/>
        <a:p>
          <a:endParaRPr lang="en-US"/>
        </a:p>
      </dgm:t>
    </dgm:pt>
    <dgm:pt modelId="{17864460-BCBA-4E1A-8308-FD615A665706}">
      <dgm:prSet phldrT="[Text]"/>
      <dgm:spPr/>
      <dgm:t>
        <a:bodyPr/>
        <a:lstStyle/>
        <a:p>
          <a:r>
            <a:rPr lang="tr-TR" dirty="0" smtClean="0"/>
            <a:t>2. Sınıf getirme merkezi</a:t>
          </a:r>
          <a:endParaRPr lang="en-US" dirty="0"/>
        </a:p>
      </dgm:t>
    </dgm:pt>
    <dgm:pt modelId="{DBB71609-DC2F-4E52-9A02-794F610A7B39}" type="parTrans" cxnId="{D644AB51-5142-4ACA-A2FC-B2350C261B16}">
      <dgm:prSet/>
      <dgm:spPr/>
      <dgm:t>
        <a:bodyPr/>
        <a:lstStyle/>
        <a:p>
          <a:endParaRPr lang="en-US"/>
        </a:p>
      </dgm:t>
    </dgm:pt>
    <dgm:pt modelId="{A1252384-313B-429A-A29D-71A15371954F}" type="sibTrans" cxnId="{D644AB51-5142-4ACA-A2FC-B2350C261B16}">
      <dgm:prSet/>
      <dgm:spPr/>
      <dgm:t>
        <a:bodyPr/>
        <a:lstStyle/>
        <a:p>
          <a:endParaRPr lang="en-US"/>
        </a:p>
      </dgm:t>
    </dgm:pt>
    <dgm:pt modelId="{B35D62F5-C4DC-4C35-9AD3-92B3EBCB1090}">
      <dgm:prSet phldrT="[Text]"/>
      <dgm:spPr/>
      <dgm:t>
        <a:bodyPr/>
        <a:lstStyle/>
        <a:p>
          <a:r>
            <a:rPr lang="tr-TR" dirty="0" smtClean="0"/>
            <a:t>3. Sınıf getirme merkezi</a:t>
          </a:r>
          <a:endParaRPr lang="en-US" dirty="0"/>
        </a:p>
      </dgm:t>
    </dgm:pt>
    <dgm:pt modelId="{785529FF-E694-43DD-AD01-A66A1287037E}" type="parTrans" cxnId="{0AD928DC-9155-47B8-BB22-DE2E742E6D61}">
      <dgm:prSet/>
      <dgm:spPr/>
      <dgm:t>
        <a:bodyPr/>
        <a:lstStyle/>
        <a:p>
          <a:endParaRPr lang="en-US"/>
        </a:p>
      </dgm:t>
    </dgm:pt>
    <dgm:pt modelId="{5662A6D3-DE04-4D17-8E23-8A1BD0605AE9}" type="sibTrans" cxnId="{0AD928DC-9155-47B8-BB22-DE2E742E6D61}">
      <dgm:prSet/>
      <dgm:spPr/>
      <dgm:t>
        <a:bodyPr/>
        <a:lstStyle/>
        <a:p>
          <a:endParaRPr lang="en-US"/>
        </a:p>
      </dgm:t>
    </dgm:pt>
    <dgm:pt modelId="{1B57D153-2BF7-4914-9F8E-D12C3B0C3974}">
      <dgm:prSet/>
      <dgm:spPr/>
      <dgm:t>
        <a:bodyPr/>
        <a:lstStyle/>
        <a:p>
          <a:r>
            <a:rPr lang="tr-TR" dirty="0" smtClean="0"/>
            <a:t>Mobil getirme merkezi</a:t>
          </a:r>
          <a:endParaRPr lang="en-US" dirty="0"/>
        </a:p>
      </dgm:t>
    </dgm:pt>
    <dgm:pt modelId="{DA4D3539-F07F-4947-8242-F3FF99C13BC2}" type="parTrans" cxnId="{B580E3DD-7B75-4EDB-8AEA-7D1CB5CD82FC}">
      <dgm:prSet/>
      <dgm:spPr/>
      <dgm:t>
        <a:bodyPr/>
        <a:lstStyle/>
        <a:p>
          <a:endParaRPr lang="en-US"/>
        </a:p>
      </dgm:t>
    </dgm:pt>
    <dgm:pt modelId="{B6351440-D446-471C-AD58-50B948214005}" type="sibTrans" cxnId="{B580E3DD-7B75-4EDB-8AEA-7D1CB5CD82FC}">
      <dgm:prSet/>
      <dgm:spPr/>
      <dgm:t>
        <a:bodyPr/>
        <a:lstStyle/>
        <a:p>
          <a:endParaRPr lang="en-US"/>
        </a:p>
      </dgm:t>
    </dgm:pt>
    <dgm:pt modelId="{D2E154FB-4D35-4ED1-8E77-F13A0A55E13F}" type="pres">
      <dgm:prSet presAssocID="{352A9FCF-196C-4A9E-A34F-4C7F95E85E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5B2890-C220-484C-8ACF-68F5280ED742}" type="pres">
      <dgm:prSet presAssocID="{C1E52E55-D71C-46DF-A2D0-7CD46FABF619}" presName="compNode" presStyleCnt="0"/>
      <dgm:spPr/>
    </dgm:pt>
    <dgm:pt modelId="{878228FC-898C-471A-B32E-E57E94EF5FCA}" type="pres">
      <dgm:prSet presAssocID="{C1E52E55-D71C-46DF-A2D0-7CD46FABF619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7212E6-73EA-419B-81E8-6FEFBFBE3EB6}" type="pres">
      <dgm:prSet presAssocID="{C1E52E55-D71C-46DF-A2D0-7CD46FABF619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87B41-4A2C-4B98-B00D-BAB646EB6D9F}" type="pres">
      <dgm:prSet presAssocID="{16C326A9-94DA-48AF-BA2E-4D37D07EAC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9061D3C-1DC1-4294-834C-08D7C827BD8E}" type="pres">
      <dgm:prSet presAssocID="{8317AF99-C62F-42A6-9488-A150D8F4770F}" presName="compNode" presStyleCnt="0"/>
      <dgm:spPr/>
    </dgm:pt>
    <dgm:pt modelId="{12005CA4-F9E8-43D4-BB1A-0A6C696F5E0F}" type="pres">
      <dgm:prSet presAssocID="{8317AF99-C62F-42A6-9488-A150D8F4770F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C02E9E-C5C3-4E57-A1B9-507E4E38A655}" type="pres">
      <dgm:prSet presAssocID="{8317AF99-C62F-42A6-9488-A150D8F4770F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B56EF-F7A0-425E-BDC0-6119F62E9A29}" type="pres">
      <dgm:prSet presAssocID="{00F5AB4E-41D7-4D8D-B04A-206AA3C951E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35B77FF-E48A-4D79-8997-706DB437500A}" type="pres">
      <dgm:prSet presAssocID="{17864460-BCBA-4E1A-8308-FD615A665706}" presName="compNode" presStyleCnt="0"/>
      <dgm:spPr/>
    </dgm:pt>
    <dgm:pt modelId="{324D18AC-B5EF-4E7A-BE63-9666FB33BAE4}" type="pres">
      <dgm:prSet presAssocID="{17864460-BCBA-4E1A-8308-FD615A665706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0D55BA8-65EC-4F14-A419-EE1C11290C76}" type="pres">
      <dgm:prSet presAssocID="{17864460-BCBA-4E1A-8308-FD615A665706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9A0F3-6B53-4153-99FC-0E6E80BF97B9}" type="pres">
      <dgm:prSet presAssocID="{A1252384-313B-429A-A29D-71A1537195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7CAE1F-AD21-4755-A282-37EDA245A177}" type="pres">
      <dgm:prSet presAssocID="{B35D62F5-C4DC-4C35-9AD3-92B3EBCB1090}" presName="compNode" presStyleCnt="0"/>
      <dgm:spPr/>
    </dgm:pt>
    <dgm:pt modelId="{42DC4494-AA50-4E5C-BC6B-1E712FDCAD69}" type="pres">
      <dgm:prSet presAssocID="{B35D62F5-C4DC-4C35-9AD3-92B3EBCB1090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D564852-E323-45C6-84F8-F5354D77CFFD}" type="pres">
      <dgm:prSet presAssocID="{B35D62F5-C4DC-4C35-9AD3-92B3EBCB1090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50BA0-FBFE-4273-9A29-69284DCFB0E4}" type="pres">
      <dgm:prSet presAssocID="{5662A6D3-DE04-4D17-8E23-8A1BD0605A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A369DD-B393-4EAE-9A0D-9503800E7BF4}" type="pres">
      <dgm:prSet presAssocID="{1B57D153-2BF7-4914-9F8E-D12C3B0C3974}" presName="compNode" presStyleCnt="0"/>
      <dgm:spPr/>
    </dgm:pt>
    <dgm:pt modelId="{2656F0B6-B7A8-48FA-BB36-8BF21CEA9A1A}" type="pres">
      <dgm:prSet presAssocID="{1B57D153-2BF7-4914-9F8E-D12C3B0C3974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E98BE7B-5177-4CF5-86CF-4F63484F5F02}" type="pres">
      <dgm:prSet presAssocID="{1B57D153-2BF7-4914-9F8E-D12C3B0C3974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3CC6769-5EFA-49E9-BB69-9D01569AA5E4}" type="presOf" srcId="{5662A6D3-DE04-4D17-8E23-8A1BD0605AE9}" destId="{E3650BA0-FBFE-4273-9A29-69284DCFB0E4}" srcOrd="0" destOrd="0" presId="urn:microsoft.com/office/officeart/2005/8/layout/pList1"/>
    <dgm:cxn modelId="{AE25346E-11AA-49A8-8B45-CC9137E76268}" srcId="{352A9FCF-196C-4A9E-A34F-4C7F95E85E55}" destId="{C1E52E55-D71C-46DF-A2D0-7CD46FABF619}" srcOrd="0" destOrd="0" parTransId="{F7D81E37-4938-4EE3-9A4A-7B41F13D4712}" sibTransId="{16C326A9-94DA-48AF-BA2E-4D37D07EACD8}"/>
    <dgm:cxn modelId="{69BA5CA1-E7C7-4769-BFD8-4F06354822F4}" type="presOf" srcId="{8317AF99-C62F-42A6-9488-A150D8F4770F}" destId="{6BC02E9E-C5C3-4E57-A1B9-507E4E38A655}" srcOrd="0" destOrd="0" presId="urn:microsoft.com/office/officeart/2005/8/layout/pList1"/>
    <dgm:cxn modelId="{18B72B4C-8CA0-4963-B4EC-312D091C8DB0}" type="presOf" srcId="{16C326A9-94DA-48AF-BA2E-4D37D07EACD8}" destId="{05387B41-4A2C-4B98-B00D-BAB646EB6D9F}" srcOrd="0" destOrd="0" presId="urn:microsoft.com/office/officeart/2005/8/layout/pList1"/>
    <dgm:cxn modelId="{ED37069C-21F2-4EE9-B0E0-69DAE349AFC7}" type="presOf" srcId="{B35D62F5-C4DC-4C35-9AD3-92B3EBCB1090}" destId="{0D564852-E323-45C6-84F8-F5354D77CFFD}" srcOrd="0" destOrd="0" presId="urn:microsoft.com/office/officeart/2005/8/layout/pList1"/>
    <dgm:cxn modelId="{18E97572-A1FD-4068-8ADD-FBBF7FAEB616}" type="presOf" srcId="{352A9FCF-196C-4A9E-A34F-4C7F95E85E55}" destId="{D2E154FB-4D35-4ED1-8E77-F13A0A55E13F}" srcOrd="0" destOrd="0" presId="urn:microsoft.com/office/officeart/2005/8/layout/pList1"/>
    <dgm:cxn modelId="{D644AB51-5142-4ACA-A2FC-B2350C261B16}" srcId="{352A9FCF-196C-4A9E-A34F-4C7F95E85E55}" destId="{17864460-BCBA-4E1A-8308-FD615A665706}" srcOrd="2" destOrd="0" parTransId="{DBB71609-DC2F-4E52-9A02-794F610A7B39}" sibTransId="{A1252384-313B-429A-A29D-71A15371954F}"/>
    <dgm:cxn modelId="{0AD928DC-9155-47B8-BB22-DE2E742E6D61}" srcId="{352A9FCF-196C-4A9E-A34F-4C7F95E85E55}" destId="{B35D62F5-C4DC-4C35-9AD3-92B3EBCB1090}" srcOrd="3" destOrd="0" parTransId="{785529FF-E694-43DD-AD01-A66A1287037E}" sibTransId="{5662A6D3-DE04-4D17-8E23-8A1BD0605AE9}"/>
    <dgm:cxn modelId="{2A882B4E-EB6C-42CD-9A39-17D3DDA5498B}" srcId="{352A9FCF-196C-4A9E-A34F-4C7F95E85E55}" destId="{8317AF99-C62F-42A6-9488-A150D8F4770F}" srcOrd="1" destOrd="0" parTransId="{1E21D3D9-B7E7-450D-B1F2-0EAA4FE821E6}" sibTransId="{00F5AB4E-41D7-4D8D-B04A-206AA3C951E7}"/>
    <dgm:cxn modelId="{E0199730-CFB3-4A5E-8243-F1D4FEA53000}" type="presOf" srcId="{00F5AB4E-41D7-4D8D-B04A-206AA3C951E7}" destId="{B7AB56EF-F7A0-425E-BDC0-6119F62E9A29}" srcOrd="0" destOrd="0" presId="urn:microsoft.com/office/officeart/2005/8/layout/pList1"/>
    <dgm:cxn modelId="{68ED8766-F820-45C8-86FA-03DFA8122D25}" type="presOf" srcId="{C1E52E55-D71C-46DF-A2D0-7CD46FABF619}" destId="{407212E6-73EA-419B-81E8-6FEFBFBE3EB6}" srcOrd="0" destOrd="0" presId="urn:microsoft.com/office/officeart/2005/8/layout/pList1"/>
    <dgm:cxn modelId="{B580E3DD-7B75-4EDB-8AEA-7D1CB5CD82FC}" srcId="{352A9FCF-196C-4A9E-A34F-4C7F95E85E55}" destId="{1B57D153-2BF7-4914-9F8E-D12C3B0C3974}" srcOrd="4" destOrd="0" parTransId="{DA4D3539-F07F-4947-8242-F3FF99C13BC2}" sibTransId="{B6351440-D446-471C-AD58-50B948214005}"/>
    <dgm:cxn modelId="{6464F598-4E99-4B6A-8E4B-C3A5F0ED9C8D}" type="presOf" srcId="{A1252384-313B-429A-A29D-71A15371954F}" destId="{E3C9A0F3-6B53-4153-99FC-0E6E80BF97B9}" srcOrd="0" destOrd="0" presId="urn:microsoft.com/office/officeart/2005/8/layout/pList1"/>
    <dgm:cxn modelId="{9FE5D301-8718-4149-A04F-7E2CE8C5BB66}" type="presOf" srcId="{17864460-BCBA-4E1A-8308-FD615A665706}" destId="{70D55BA8-65EC-4F14-A419-EE1C11290C76}" srcOrd="0" destOrd="0" presId="urn:microsoft.com/office/officeart/2005/8/layout/pList1"/>
    <dgm:cxn modelId="{928CF3E9-3312-4869-BDE4-EBBEF173F447}" type="presOf" srcId="{1B57D153-2BF7-4914-9F8E-D12C3B0C3974}" destId="{0E98BE7B-5177-4CF5-86CF-4F63484F5F02}" srcOrd="0" destOrd="0" presId="urn:microsoft.com/office/officeart/2005/8/layout/pList1"/>
    <dgm:cxn modelId="{B036B626-C6CF-4E02-ACD3-7818D8333317}" type="presParOf" srcId="{D2E154FB-4D35-4ED1-8E77-F13A0A55E13F}" destId="{3D5B2890-C220-484C-8ACF-68F5280ED742}" srcOrd="0" destOrd="0" presId="urn:microsoft.com/office/officeart/2005/8/layout/pList1"/>
    <dgm:cxn modelId="{3BFB0036-61B9-4063-BFCE-DA0FF25BF7ED}" type="presParOf" srcId="{3D5B2890-C220-484C-8ACF-68F5280ED742}" destId="{878228FC-898C-471A-B32E-E57E94EF5FCA}" srcOrd="0" destOrd="0" presId="urn:microsoft.com/office/officeart/2005/8/layout/pList1"/>
    <dgm:cxn modelId="{FC2DC58B-24EC-4F0A-AAA2-80F6F1F8DFA0}" type="presParOf" srcId="{3D5B2890-C220-484C-8ACF-68F5280ED742}" destId="{407212E6-73EA-419B-81E8-6FEFBFBE3EB6}" srcOrd="1" destOrd="0" presId="urn:microsoft.com/office/officeart/2005/8/layout/pList1"/>
    <dgm:cxn modelId="{9BA7A172-0F31-45F3-AA7B-7AAA7DBB0073}" type="presParOf" srcId="{D2E154FB-4D35-4ED1-8E77-F13A0A55E13F}" destId="{05387B41-4A2C-4B98-B00D-BAB646EB6D9F}" srcOrd="1" destOrd="0" presId="urn:microsoft.com/office/officeart/2005/8/layout/pList1"/>
    <dgm:cxn modelId="{C6396FCF-6E99-4E7D-8CA7-6825427EA843}" type="presParOf" srcId="{D2E154FB-4D35-4ED1-8E77-F13A0A55E13F}" destId="{29061D3C-1DC1-4294-834C-08D7C827BD8E}" srcOrd="2" destOrd="0" presId="urn:microsoft.com/office/officeart/2005/8/layout/pList1"/>
    <dgm:cxn modelId="{B6AFA2C6-5A5B-4934-A799-7E804EF76D95}" type="presParOf" srcId="{29061D3C-1DC1-4294-834C-08D7C827BD8E}" destId="{12005CA4-F9E8-43D4-BB1A-0A6C696F5E0F}" srcOrd="0" destOrd="0" presId="urn:microsoft.com/office/officeart/2005/8/layout/pList1"/>
    <dgm:cxn modelId="{3EC30703-A7FE-45AE-A33A-7AB05127DD4E}" type="presParOf" srcId="{29061D3C-1DC1-4294-834C-08D7C827BD8E}" destId="{6BC02E9E-C5C3-4E57-A1B9-507E4E38A655}" srcOrd="1" destOrd="0" presId="urn:microsoft.com/office/officeart/2005/8/layout/pList1"/>
    <dgm:cxn modelId="{A032FA11-A2AA-45F1-BDFB-8813FE585D44}" type="presParOf" srcId="{D2E154FB-4D35-4ED1-8E77-F13A0A55E13F}" destId="{B7AB56EF-F7A0-425E-BDC0-6119F62E9A29}" srcOrd="3" destOrd="0" presId="urn:microsoft.com/office/officeart/2005/8/layout/pList1"/>
    <dgm:cxn modelId="{2676B956-767A-43A2-B8C9-E984F236F93B}" type="presParOf" srcId="{D2E154FB-4D35-4ED1-8E77-F13A0A55E13F}" destId="{D35B77FF-E48A-4D79-8997-706DB437500A}" srcOrd="4" destOrd="0" presId="urn:microsoft.com/office/officeart/2005/8/layout/pList1"/>
    <dgm:cxn modelId="{B8120DD0-A7B7-4740-ACC4-34D8297C7165}" type="presParOf" srcId="{D35B77FF-E48A-4D79-8997-706DB437500A}" destId="{324D18AC-B5EF-4E7A-BE63-9666FB33BAE4}" srcOrd="0" destOrd="0" presId="urn:microsoft.com/office/officeart/2005/8/layout/pList1"/>
    <dgm:cxn modelId="{3CA0F061-C8E0-420F-BA31-1C1A6CB4779F}" type="presParOf" srcId="{D35B77FF-E48A-4D79-8997-706DB437500A}" destId="{70D55BA8-65EC-4F14-A419-EE1C11290C76}" srcOrd="1" destOrd="0" presId="urn:microsoft.com/office/officeart/2005/8/layout/pList1"/>
    <dgm:cxn modelId="{1DD56451-E6C2-4FB9-9624-C0549BDD4AD0}" type="presParOf" srcId="{D2E154FB-4D35-4ED1-8E77-F13A0A55E13F}" destId="{E3C9A0F3-6B53-4153-99FC-0E6E80BF97B9}" srcOrd="5" destOrd="0" presId="urn:microsoft.com/office/officeart/2005/8/layout/pList1"/>
    <dgm:cxn modelId="{804BAA39-CD3B-41A9-B21E-1D73CB852EAF}" type="presParOf" srcId="{D2E154FB-4D35-4ED1-8E77-F13A0A55E13F}" destId="{507CAE1F-AD21-4755-A282-37EDA245A177}" srcOrd="6" destOrd="0" presId="urn:microsoft.com/office/officeart/2005/8/layout/pList1"/>
    <dgm:cxn modelId="{4A7AD50B-5712-4579-92F1-9E6DE2A2FB82}" type="presParOf" srcId="{507CAE1F-AD21-4755-A282-37EDA245A177}" destId="{42DC4494-AA50-4E5C-BC6B-1E712FDCAD69}" srcOrd="0" destOrd="0" presId="urn:microsoft.com/office/officeart/2005/8/layout/pList1"/>
    <dgm:cxn modelId="{BFDAD1D6-5D49-4C4B-898B-FC650DFFF693}" type="presParOf" srcId="{507CAE1F-AD21-4755-A282-37EDA245A177}" destId="{0D564852-E323-45C6-84F8-F5354D77CFFD}" srcOrd="1" destOrd="0" presId="urn:microsoft.com/office/officeart/2005/8/layout/pList1"/>
    <dgm:cxn modelId="{819D32AE-286E-48AC-9E39-071FA9F608F2}" type="presParOf" srcId="{D2E154FB-4D35-4ED1-8E77-F13A0A55E13F}" destId="{E3650BA0-FBFE-4273-9A29-69284DCFB0E4}" srcOrd="7" destOrd="0" presId="urn:microsoft.com/office/officeart/2005/8/layout/pList1"/>
    <dgm:cxn modelId="{0FC841AD-2A57-46DE-BD08-DECCE3A1FF15}" type="presParOf" srcId="{D2E154FB-4D35-4ED1-8E77-F13A0A55E13F}" destId="{9BA369DD-B393-4EAE-9A0D-9503800E7BF4}" srcOrd="8" destOrd="0" presId="urn:microsoft.com/office/officeart/2005/8/layout/pList1"/>
    <dgm:cxn modelId="{E8B0CBC3-F4F1-4836-9F9B-62B9AE681E54}" type="presParOf" srcId="{9BA369DD-B393-4EAE-9A0D-9503800E7BF4}" destId="{2656F0B6-B7A8-48FA-BB36-8BF21CEA9A1A}" srcOrd="0" destOrd="0" presId="urn:microsoft.com/office/officeart/2005/8/layout/pList1"/>
    <dgm:cxn modelId="{8415999E-B307-4378-B194-70B910E7BB9F}" type="presParOf" srcId="{9BA369DD-B393-4EAE-9A0D-9503800E7BF4}" destId="{0E98BE7B-5177-4CF5-86CF-4F63484F5F0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FB803D6-BD5B-4EE8-A2F6-D153670DF269}" type="doc">
      <dgm:prSet loTypeId="urn:microsoft.com/office/officeart/2005/8/layout/vList5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96777047-7857-4627-82CA-68BC03496793}">
      <dgm:prSet phldrT="[Text]"/>
      <dgm:spPr/>
      <dgm:t>
        <a:bodyPr/>
        <a:lstStyle/>
        <a:p>
          <a:r>
            <a:rPr lang="tr-TR" dirty="0" smtClean="0"/>
            <a:t>Koordinat Bilgileri</a:t>
          </a:r>
          <a:endParaRPr lang="en-US" dirty="0"/>
        </a:p>
      </dgm:t>
    </dgm:pt>
    <dgm:pt modelId="{A45BD2C0-2164-4506-B433-7C0E63EF5E51}" type="parTrans" cxnId="{D10FA87A-B563-4539-860C-BA966F39EB83}">
      <dgm:prSet/>
      <dgm:spPr/>
      <dgm:t>
        <a:bodyPr/>
        <a:lstStyle/>
        <a:p>
          <a:endParaRPr lang="en-US"/>
        </a:p>
      </dgm:t>
    </dgm:pt>
    <dgm:pt modelId="{0C7E8029-662A-4689-B29B-709BDB9BBDE9}" type="sibTrans" cxnId="{D10FA87A-B563-4539-860C-BA966F39EB83}">
      <dgm:prSet/>
      <dgm:spPr/>
      <dgm:t>
        <a:bodyPr/>
        <a:lstStyle/>
        <a:p>
          <a:endParaRPr lang="en-US"/>
        </a:p>
      </dgm:t>
    </dgm:pt>
    <dgm:pt modelId="{9121667F-BDBD-4613-96DD-31C7E09745BA}">
      <dgm:prSet phldrT="[Text]"/>
      <dgm:spPr/>
      <dgm:t>
        <a:bodyPr/>
        <a:lstStyle/>
        <a:p>
          <a:r>
            <a:rPr lang="tr-TR" dirty="0" smtClean="0"/>
            <a:t>X. 41.40338</a:t>
          </a:r>
          <a:endParaRPr lang="en-US" dirty="0"/>
        </a:p>
      </dgm:t>
    </dgm:pt>
    <dgm:pt modelId="{0577CD6B-8101-46D9-949A-B28BA2381BB6}" type="parTrans" cxnId="{8E68C35C-0F46-4752-9F42-69EFDF0B41BA}">
      <dgm:prSet/>
      <dgm:spPr/>
      <dgm:t>
        <a:bodyPr/>
        <a:lstStyle/>
        <a:p>
          <a:endParaRPr lang="en-US"/>
        </a:p>
      </dgm:t>
    </dgm:pt>
    <dgm:pt modelId="{2A198A79-D4F8-4FEF-BD3C-EEDB2B28C4E7}" type="sibTrans" cxnId="{8E68C35C-0F46-4752-9F42-69EFDF0B41BA}">
      <dgm:prSet/>
      <dgm:spPr/>
      <dgm:t>
        <a:bodyPr/>
        <a:lstStyle/>
        <a:p>
          <a:endParaRPr lang="en-US"/>
        </a:p>
      </dgm:t>
    </dgm:pt>
    <dgm:pt modelId="{55DFF334-66B2-4690-ACCC-62503EA0C669}">
      <dgm:prSet phldrT="[Text]"/>
      <dgm:spPr/>
      <dgm:t>
        <a:bodyPr/>
        <a:lstStyle/>
        <a:p>
          <a:r>
            <a:rPr lang="tr-TR" dirty="0" smtClean="0"/>
            <a:t>Y. 41.40338</a:t>
          </a:r>
          <a:endParaRPr lang="en-US" dirty="0"/>
        </a:p>
      </dgm:t>
    </dgm:pt>
    <dgm:pt modelId="{8225C07D-223C-4FDE-82A5-DAEB68ADBB15}" type="parTrans" cxnId="{1B26729E-AD9C-4D6B-A385-852D4E8A55E5}">
      <dgm:prSet/>
      <dgm:spPr/>
      <dgm:t>
        <a:bodyPr/>
        <a:lstStyle/>
        <a:p>
          <a:endParaRPr lang="en-US"/>
        </a:p>
      </dgm:t>
    </dgm:pt>
    <dgm:pt modelId="{84BA92A5-D86E-43F7-B2F1-A50F47F55850}" type="sibTrans" cxnId="{1B26729E-AD9C-4D6B-A385-852D4E8A55E5}">
      <dgm:prSet/>
      <dgm:spPr/>
      <dgm:t>
        <a:bodyPr/>
        <a:lstStyle/>
        <a:p>
          <a:endParaRPr lang="en-US"/>
        </a:p>
      </dgm:t>
    </dgm:pt>
    <dgm:pt modelId="{A33860EE-68DF-41F3-B162-C172E8168F3F}">
      <dgm:prSet phldrT="[Text]"/>
      <dgm:spPr/>
      <dgm:t>
        <a:bodyPr/>
        <a:lstStyle/>
        <a:p>
          <a:r>
            <a:rPr lang="tr-TR" dirty="0" smtClean="0"/>
            <a:t>Kimliklendirme</a:t>
          </a:r>
          <a:endParaRPr lang="en-US" dirty="0"/>
        </a:p>
      </dgm:t>
    </dgm:pt>
    <dgm:pt modelId="{AF120916-9F18-40C1-82AE-03886A4B6ED0}" type="parTrans" cxnId="{DE6D203B-15CB-45A2-8651-6C630273CB78}">
      <dgm:prSet/>
      <dgm:spPr/>
      <dgm:t>
        <a:bodyPr/>
        <a:lstStyle/>
        <a:p>
          <a:endParaRPr lang="en-US"/>
        </a:p>
      </dgm:t>
    </dgm:pt>
    <dgm:pt modelId="{B02367DE-500A-4C5C-99D5-B77A33F63D8A}" type="sibTrans" cxnId="{DE6D203B-15CB-45A2-8651-6C630273CB78}">
      <dgm:prSet/>
      <dgm:spPr/>
      <dgm:t>
        <a:bodyPr/>
        <a:lstStyle/>
        <a:p>
          <a:endParaRPr lang="en-US"/>
        </a:p>
      </dgm:t>
    </dgm:pt>
    <dgm:pt modelId="{0E4394AF-FE30-4996-A1A1-D042FAD9A83B}">
      <dgm:prSet phldrT="[Text]"/>
      <dgm:spPr/>
      <dgm:t>
        <a:bodyPr/>
        <a:lstStyle/>
        <a:p>
          <a:r>
            <a:rPr lang="tr-TR" dirty="0" smtClean="0"/>
            <a:t>34.15.201.G1.7</a:t>
          </a:r>
          <a:endParaRPr lang="en-US" dirty="0"/>
        </a:p>
      </dgm:t>
    </dgm:pt>
    <dgm:pt modelId="{05B63EB0-1677-42B6-A60D-622F636E3850}" type="parTrans" cxnId="{18AD9934-97CA-4477-AF00-DE32C84EBB8F}">
      <dgm:prSet/>
      <dgm:spPr/>
      <dgm:t>
        <a:bodyPr/>
        <a:lstStyle/>
        <a:p>
          <a:endParaRPr lang="en-US"/>
        </a:p>
      </dgm:t>
    </dgm:pt>
    <dgm:pt modelId="{59FAFAA7-6919-400F-89B5-56209A72002D}" type="sibTrans" cxnId="{18AD9934-97CA-4477-AF00-DE32C84EBB8F}">
      <dgm:prSet/>
      <dgm:spPr/>
      <dgm:t>
        <a:bodyPr/>
        <a:lstStyle/>
        <a:p>
          <a:endParaRPr lang="en-US"/>
        </a:p>
      </dgm:t>
    </dgm:pt>
    <dgm:pt modelId="{CC59F85F-FBDF-439B-A0D8-4C54341084B2}" type="pres">
      <dgm:prSet presAssocID="{6FB803D6-BD5B-4EE8-A2F6-D153670DF269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E429447-DB0D-4C40-9BFF-1961E069936F}" type="pres">
      <dgm:prSet presAssocID="{96777047-7857-4627-82CA-68BC03496793}" presName="linNode" presStyleCnt="0"/>
      <dgm:spPr/>
    </dgm:pt>
    <dgm:pt modelId="{C1F61934-AB5D-4781-9CA5-2C7F6B1329EA}" type="pres">
      <dgm:prSet presAssocID="{96777047-7857-4627-82CA-68BC03496793}" presName="parentText" presStyleLbl="node1" presStyleIdx="0" presStyleCnt="2" custScaleX="81287" custLinFactNeighborX="-5263" custLinFactNeighborY="-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3768CA1-2994-4277-94D4-34F0A88EFEAF}" type="pres">
      <dgm:prSet presAssocID="{96777047-7857-4627-82CA-68BC03496793}" presName="descendantText" presStyleLbl="alignAccFollowNode1" presStyleIdx="0" presStyleCnt="2" custScaleX="106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861AF4B-F16E-4B16-979A-48216C88ACEA}" type="pres">
      <dgm:prSet presAssocID="{0C7E8029-662A-4689-B29B-709BDB9BBDE9}" presName="sp" presStyleCnt="0"/>
      <dgm:spPr/>
    </dgm:pt>
    <dgm:pt modelId="{2E0EDDF6-88B3-4929-818A-5D05A7B6DB67}" type="pres">
      <dgm:prSet presAssocID="{A33860EE-68DF-41F3-B162-C172E8168F3F}" presName="linNode" presStyleCnt="0"/>
      <dgm:spPr/>
    </dgm:pt>
    <dgm:pt modelId="{1DCF2EF8-E2AD-433C-ADC2-972F2123AD54}" type="pres">
      <dgm:prSet presAssocID="{A33860EE-68DF-41F3-B162-C172E8168F3F}" presName="parentText" presStyleLbl="node1" presStyleIdx="1" presStyleCnt="2" custScaleX="81287" custLinFactNeighborX="-5263" custLinFactNeighborY="-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FCF1D2-962B-47C5-9890-E38742D1F441}" type="pres">
      <dgm:prSet presAssocID="{A33860EE-68DF-41F3-B162-C172E8168F3F}" presName="descendantText" presStyleLbl="alignAccFollowNode1" presStyleIdx="1" presStyleCnt="2" custScaleX="10657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8AD9934-97CA-4477-AF00-DE32C84EBB8F}" srcId="{A33860EE-68DF-41F3-B162-C172E8168F3F}" destId="{0E4394AF-FE30-4996-A1A1-D042FAD9A83B}" srcOrd="0" destOrd="0" parTransId="{05B63EB0-1677-42B6-A60D-622F636E3850}" sibTransId="{59FAFAA7-6919-400F-89B5-56209A72002D}"/>
    <dgm:cxn modelId="{D85DDF9E-B384-48F3-845A-391C72180626}" type="presOf" srcId="{6FB803D6-BD5B-4EE8-A2F6-D153670DF269}" destId="{CC59F85F-FBDF-439B-A0D8-4C54341084B2}" srcOrd="0" destOrd="0" presId="urn:microsoft.com/office/officeart/2005/8/layout/vList5"/>
    <dgm:cxn modelId="{8E68C35C-0F46-4752-9F42-69EFDF0B41BA}" srcId="{96777047-7857-4627-82CA-68BC03496793}" destId="{9121667F-BDBD-4613-96DD-31C7E09745BA}" srcOrd="0" destOrd="0" parTransId="{0577CD6B-8101-46D9-949A-B28BA2381BB6}" sibTransId="{2A198A79-D4F8-4FEF-BD3C-EEDB2B28C4E7}"/>
    <dgm:cxn modelId="{B83CC030-30C2-4CD3-9C15-13E89032C1DE}" type="presOf" srcId="{9121667F-BDBD-4613-96DD-31C7E09745BA}" destId="{33768CA1-2994-4277-94D4-34F0A88EFEAF}" srcOrd="0" destOrd="0" presId="urn:microsoft.com/office/officeart/2005/8/layout/vList5"/>
    <dgm:cxn modelId="{1B26729E-AD9C-4D6B-A385-852D4E8A55E5}" srcId="{96777047-7857-4627-82CA-68BC03496793}" destId="{55DFF334-66B2-4690-ACCC-62503EA0C669}" srcOrd="1" destOrd="0" parTransId="{8225C07D-223C-4FDE-82A5-DAEB68ADBB15}" sibTransId="{84BA92A5-D86E-43F7-B2F1-A50F47F55850}"/>
    <dgm:cxn modelId="{D10FA87A-B563-4539-860C-BA966F39EB83}" srcId="{6FB803D6-BD5B-4EE8-A2F6-D153670DF269}" destId="{96777047-7857-4627-82CA-68BC03496793}" srcOrd="0" destOrd="0" parTransId="{A45BD2C0-2164-4506-B433-7C0E63EF5E51}" sibTransId="{0C7E8029-662A-4689-B29B-709BDB9BBDE9}"/>
    <dgm:cxn modelId="{9A595B05-31A6-4141-B71E-E7B631B1DBF9}" type="presOf" srcId="{96777047-7857-4627-82CA-68BC03496793}" destId="{C1F61934-AB5D-4781-9CA5-2C7F6B1329EA}" srcOrd="0" destOrd="0" presId="urn:microsoft.com/office/officeart/2005/8/layout/vList5"/>
    <dgm:cxn modelId="{DE6D203B-15CB-45A2-8651-6C630273CB78}" srcId="{6FB803D6-BD5B-4EE8-A2F6-D153670DF269}" destId="{A33860EE-68DF-41F3-B162-C172E8168F3F}" srcOrd="1" destOrd="0" parTransId="{AF120916-9F18-40C1-82AE-03886A4B6ED0}" sibTransId="{B02367DE-500A-4C5C-99D5-B77A33F63D8A}"/>
    <dgm:cxn modelId="{255ADDDC-A0C0-41DC-8A6F-ECA0B7AD13C1}" type="presOf" srcId="{0E4394AF-FE30-4996-A1A1-D042FAD9A83B}" destId="{42FCF1D2-962B-47C5-9890-E38742D1F441}" srcOrd="0" destOrd="0" presId="urn:microsoft.com/office/officeart/2005/8/layout/vList5"/>
    <dgm:cxn modelId="{5BBDBD2F-467A-4995-8933-DCF01613A127}" type="presOf" srcId="{55DFF334-66B2-4690-ACCC-62503EA0C669}" destId="{33768CA1-2994-4277-94D4-34F0A88EFEAF}" srcOrd="0" destOrd="1" presId="urn:microsoft.com/office/officeart/2005/8/layout/vList5"/>
    <dgm:cxn modelId="{466653E7-6C49-4807-A195-7C7BF3BAC4CC}" type="presOf" srcId="{A33860EE-68DF-41F3-B162-C172E8168F3F}" destId="{1DCF2EF8-E2AD-433C-ADC2-972F2123AD54}" srcOrd="0" destOrd="0" presId="urn:microsoft.com/office/officeart/2005/8/layout/vList5"/>
    <dgm:cxn modelId="{ED22A2DA-DC8B-43D4-B960-C4B26004C9AC}" type="presParOf" srcId="{CC59F85F-FBDF-439B-A0D8-4C54341084B2}" destId="{8E429447-DB0D-4C40-9BFF-1961E069936F}" srcOrd="0" destOrd="0" presId="urn:microsoft.com/office/officeart/2005/8/layout/vList5"/>
    <dgm:cxn modelId="{7F6F697B-F564-4941-ACAA-D1F2FCB47535}" type="presParOf" srcId="{8E429447-DB0D-4C40-9BFF-1961E069936F}" destId="{C1F61934-AB5D-4781-9CA5-2C7F6B1329EA}" srcOrd="0" destOrd="0" presId="urn:microsoft.com/office/officeart/2005/8/layout/vList5"/>
    <dgm:cxn modelId="{0930D484-D045-4B25-80CD-66027E5D7CE7}" type="presParOf" srcId="{8E429447-DB0D-4C40-9BFF-1961E069936F}" destId="{33768CA1-2994-4277-94D4-34F0A88EFEAF}" srcOrd="1" destOrd="0" presId="urn:microsoft.com/office/officeart/2005/8/layout/vList5"/>
    <dgm:cxn modelId="{FD7B9ABF-EF91-4E06-86C5-42E4F7AB6942}" type="presParOf" srcId="{CC59F85F-FBDF-439B-A0D8-4C54341084B2}" destId="{A861AF4B-F16E-4B16-979A-48216C88ACEA}" srcOrd="1" destOrd="0" presId="urn:microsoft.com/office/officeart/2005/8/layout/vList5"/>
    <dgm:cxn modelId="{BF1945C7-38EC-46C8-8824-FD7E63CC7FD1}" type="presParOf" srcId="{CC59F85F-FBDF-439B-A0D8-4C54341084B2}" destId="{2E0EDDF6-88B3-4929-818A-5D05A7B6DB67}" srcOrd="2" destOrd="0" presId="urn:microsoft.com/office/officeart/2005/8/layout/vList5"/>
    <dgm:cxn modelId="{03E8D8BF-E44F-4014-98C4-E91C21237AF5}" type="presParOf" srcId="{2E0EDDF6-88B3-4929-818A-5D05A7B6DB67}" destId="{1DCF2EF8-E2AD-433C-ADC2-972F2123AD54}" srcOrd="0" destOrd="0" presId="urn:microsoft.com/office/officeart/2005/8/layout/vList5"/>
    <dgm:cxn modelId="{EEE147B7-8C55-4E61-B149-B54D141C8047}" type="presParOf" srcId="{2E0EDDF6-88B3-4929-818A-5D05A7B6DB67}" destId="{42FCF1D2-962B-47C5-9890-E38742D1F441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34825641-6C6B-4DDC-96CE-D6E079DD2DFD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tr-TR"/>
        </a:p>
      </dgm:t>
    </dgm:pt>
    <dgm:pt modelId="{BC4E93B5-82E2-4D9D-A451-FD57370FA740}">
      <dgm:prSet phldrT="[Metin]"/>
      <dgm:spPr/>
      <dgm:t>
        <a:bodyPr/>
        <a:lstStyle/>
        <a:p>
          <a:r>
            <a:rPr lang="tr-TR" dirty="0" smtClean="0"/>
            <a:t>Kimliklendirme</a:t>
          </a:r>
          <a:endParaRPr lang="tr-TR" dirty="0"/>
        </a:p>
      </dgm:t>
    </dgm:pt>
    <dgm:pt modelId="{A610415B-9DAE-4220-ADD8-6EA3F6ED4343}" type="parTrans" cxnId="{D85CA57C-B5FA-4B54-A742-B9B1973527F4}">
      <dgm:prSet/>
      <dgm:spPr/>
      <dgm:t>
        <a:bodyPr/>
        <a:lstStyle/>
        <a:p>
          <a:endParaRPr lang="tr-TR"/>
        </a:p>
      </dgm:t>
    </dgm:pt>
    <dgm:pt modelId="{9C8B21AF-73E0-4C24-83FD-3AB4DB62C94C}" type="sibTrans" cxnId="{D85CA57C-B5FA-4B54-A742-B9B1973527F4}">
      <dgm:prSet/>
      <dgm:spPr/>
      <dgm:t>
        <a:bodyPr/>
        <a:lstStyle/>
        <a:p>
          <a:endParaRPr lang="tr-TR"/>
        </a:p>
      </dgm:t>
    </dgm:pt>
    <dgm:pt modelId="{05D36DC8-1A9C-4768-B080-734B40F0BEE9}">
      <dgm:prSet phldrT="[Metin]"/>
      <dgm:spPr/>
      <dgm:t>
        <a:bodyPr/>
        <a:lstStyle/>
        <a:p>
          <a:r>
            <a:rPr lang="tr-TR" dirty="0" smtClean="0"/>
            <a:t>İl bilgisi</a:t>
          </a:r>
          <a:endParaRPr lang="tr-TR" dirty="0"/>
        </a:p>
      </dgm:t>
    </dgm:pt>
    <dgm:pt modelId="{402B97AD-EB38-47B4-9791-3A8922EA27E0}" type="parTrans" cxnId="{B8557B35-F0A1-41DF-B30C-AF9636C24A11}">
      <dgm:prSet/>
      <dgm:spPr/>
      <dgm:t>
        <a:bodyPr/>
        <a:lstStyle/>
        <a:p>
          <a:endParaRPr lang="tr-TR"/>
        </a:p>
      </dgm:t>
    </dgm:pt>
    <dgm:pt modelId="{1778F0AA-CFD6-4C9B-AA09-0CD0554CA5D2}" type="sibTrans" cxnId="{B8557B35-F0A1-41DF-B30C-AF9636C24A11}">
      <dgm:prSet/>
      <dgm:spPr/>
      <dgm:t>
        <a:bodyPr/>
        <a:lstStyle/>
        <a:p>
          <a:endParaRPr lang="tr-TR"/>
        </a:p>
      </dgm:t>
    </dgm:pt>
    <dgm:pt modelId="{8D4F1F91-9F18-4A4C-A300-52921AEAF255}">
      <dgm:prSet phldrT="[Metin]" custT="1"/>
      <dgm:spPr/>
      <dgm:t>
        <a:bodyPr/>
        <a:lstStyle/>
        <a:p>
          <a:r>
            <a:rPr lang="tr-TR" sz="1800" dirty="0" smtClean="0"/>
            <a:t>K-Konteyner</a:t>
          </a:r>
          <a:endParaRPr lang="tr-TR" sz="1800" dirty="0"/>
        </a:p>
      </dgm:t>
    </dgm:pt>
    <dgm:pt modelId="{6834ABC0-65FD-4C70-A1A0-3BABBF7917DB}" type="parTrans" cxnId="{C3FD2B94-1C45-4819-953E-6E9F10F7C920}">
      <dgm:prSet/>
      <dgm:spPr/>
      <dgm:t>
        <a:bodyPr/>
        <a:lstStyle/>
        <a:p>
          <a:endParaRPr lang="tr-TR"/>
        </a:p>
      </dgm:t>
    </dgm:pt>
    <dgm:pt modelId="{4A2CD00D-A69E-4B47-B8C5-5E265AC7AF82}" type="sibTrans" cxnId="{C3FD2B94-1C45-4819-953E-6E9F10F7C920}">
      <dgm:prSet/>
      <dgm:spPr/>
      <dgm:t>
        <a:bodyPr/>
        <a:lstStyle/>
        <a:p>
          <a:endParaRPr lang="tr-TR"/>
        </a:p>
      </dgm:t>
    </dgm:pt>
    <dgm:pt modelId="{CF52CAED-E40B-46BD-8AE8-D0D712FABB2C}">
      <dgm:prSet phldrT="[Metin]" custT="1"/>
      <dgm:spPr/>
      <dgm:t>
        <a:bodyPr/>
        <a:lstStyle/>
        <a:p>
          <a:r>
            <a:rPr lang="tr-TR" sz="1800" dirty="0" smtClean="0"/>
            <a:t>G1-Birinci Sınıf Getirme Merkezi</a:t>
          </a:r>
          <a:endParaRPr lang="tr-TR" sz="1800" dirty="0"/>
        </a:p>
      </dgm:t>
    </dgm:pt>
    <dgm:pt modelId="{72990B5F-357F-4255-BC16-87CCB35E0D42}" type="parTrans" cxnId="{D85CA895-6878-46DE-BC38-CA5194A0526B}">
      <dgm:prSet/>
      <dgm:spPr/>
      <dgm:t>
        <a:bodyPr/>
        <a:lstStyle/>
        <a:p>
          <a:endParaRPr lang="tr-TR"/>
        </a:p>
      </dgm:t>
    </dgm:pt>
    <dgm:pt modelId="{04563503-F01F-4DCF-8A3C-21F7F67C789A}" type="sibTrans" cxnId="{D85CA895-6878-46DE-BC38-CA5194A0526B}">
      <dgm:prSet/>
      <dgm:spPr/>
      <dgm:t>
        <a:bodyPr/>
        <a:lstStyle/>
        <a:p>
          <a:endParaRPr lang="tr-TR"/>
        </a:p>
      </dgm:t>
    </dgm:pt>
    <dgm:pt modelId="{065D044C-64F7-41F4-9F62-043BC0CF41F6}">
      <dgm:prSet phldrT="[Metin]" custT="1"/>
      <dgm:spPr/>
      <dgm:t>
        <a:bodyPr/>
        <a:lstStyle/>
        <a:p>
          <a:r>
            <a:rPr lang="tr-TR" sz="1800" dirty="0" smtClean="0"/>
            <a:t>G3-Üçüncü Sınıf Getirme Merkezi</a:t>
          </a:r>
          <a:endParaRPr lang="tr-TR" sz="1800" dirty="0"/>
        </a:p>
      </dgm:t>
    </dgm:pt>
    <dgm:pt modelId="{C1B942D7-6F60-4F7D-A266-B1DF7888F078}" type="parTrans" cxnId="{8A082B5D-2069-4E9B-96B1-61D64F4BA11C}">
      <dgm:prSet/>
      <dgm:spPr/>
      <dgm:t>
        <a:bodyPr/>
        <a:lstStyle/>
        <a:p>
          <a:endParaRPr lang="tr-TR"/>
        </a:p>
      </dgm:t>
    </dgm:pt>
    <dgm:pt modelId="{E9732B69-ABB4-491F-9B32-3637E8A32926}" type="sibTrans" cxnId="{8A082B5D-2069-4E9B-96B1-61D64F4BA11C}">
      <dgm:prSet/>
      <dgm:spPr/>
      <dgm:t>
        <a:bodyPr/>
        <a:lstStyle/>
        <a:p>
          <a:endParaRPr lang="tr-TR"/>
        </a:p>
      </dgm:t>
    </dgm:pt>
    <dgm:pt modelId="{72E65386-A081-42AD-8331-805371A765F4}">
      <dgm:prSet phldrT="[Metin]" custT="1"/>
      <dgm:spPr/>
      <dgm:t>
        <a:bodyPr/>
        <a:lstStyle/>
        <a:p>
          <a:r>
            <a:rPr lang="tr-TR" sz="1800" dirty="0" smtClean="0"/>
            <a:t>G2-İkinci Sınıf Getirme Merkezi</a:t>
          </a:r>
          <a:endParaRPr lang="tr-TR" sz="1800" dirty="0"/>
        </a:p>
      </dgm:t>
    </dgm:pt>
    <dgm:pt modelId="{D6AF3EE9-1A7A-4B99-98FE-431C77EE21B5}" type="parTrans" cxnId="{913B1696-26E1-47BD-A9F4-14920F6DC608}">
      <dgm:prSet/>
      <dgm:spPr/>
      <dgm:t>
        <a:bodyPr/>
        <a:lstStyle/>
        <a:p>
          <a:endParaRPr lang="tr-TR"/>
        </a:p>
      </dgm:t>
    </dgm:pt>
    <dgm:pt modelId="{08DC230F-EE80-4D60-A838-5C88227BDD9E}" type="sibTrans" cxnId="{913B1696-26E1-47BD-A9F4-14920F6DC608}">
      <dgm:prSet/>
      <dgm:spPr/>
      <dgm:t>
        <a:bodyPr/>
        <a:lstStyle/>
        <a:p>
          <a:endParaRPr lang="tr-TR"/>
        </a:p>
      </dgm:t>
    </dgm:pt>
    <dgm:pt modelId="{7DD48BD4-EEDF-4CB3-9755-80B9A41B1A01}">
      <dgm:prSet phldrT="[Metin]"/>
      <dgm:spPr/>
      <dgm:t>
        <a:bodyPr/>
        <a:lstStyle/>
        <a:p>
          <a:r>
            <a:rPr lang="tr-TR" dirty="0" smtClean="0"/>
            <a:t>Sayı</a:t>
          </a:r>
          <a:endParaRPr lang="tr-TR" dirty="0"/>
        </a:p>
      </dgm:t>
    </dgm:pt>
    <dgm:pt modelId="{00E03EC3-FD28-4860-954D-0E90654F2F37}" type="parTrans" cxnId="{DB88EDDE-EB53-487F-B519-1286FE5809F9}">
      <dgm:prSet/>
      <dgm:spPr/>
      <dgm:t>
        <a:bodyPr/>
        <a:lstStyle/>
        <a:p>
          <a:endParaRPr lang="en-US"/>
        </a:p>
      </dgm:t>
    </dgm:pt>
    <dgm:pt modelId="{D32E3C17-F88C-4E97-916D-3CAB15B44618}" type="sibTrans" cxnId="{DB88EDDE-EB53-487F-B519-1286FE5809F9}">
      <dgm:prSet/>
      <dgm:spPr/>
      <dgm:t>
        <a:bodyPr/>
        <a:lstStyle/>
        <a:p>
          <a:endParaRPr lang="en-US"/>
        </a:p>
      </dgm:t>
    </dgm:pt>
    <dgm:pt modelId="{EE9F2860-58BB-4ACE-9A1F-E8C574A0B4DC}">
      <dgm:prSet phldrT="[Metin]"/>
      <dgm:spPr/>
      <dgm:t>
        <a:bodyPr/>
        <a:lstStyle/>
        <a:p>
          <a:r>
            <a:rPr lang="tr-TR" dirty="0" smtClean="0"/>
            <a:t>İlçe Bilgisi</a:t>
          </a:r>
          <a:endParaRPr lang="tr-TR" dirty="0"/>
        </a:p>
      </dgm:t>
    </dgm:pt>
    <dgm:pt modelId="{FE016DE8-32FD-433B-96AA-F88A8DEC9619}" type="parTrans" cxnId="{BECBA304-9229-47F9-9441-E9E20180F23C}">
      <dgm:prSet/>
      <dgm:spPr/>
      <dgm:t>
        <a:bodyPr/>
        <a:lstStyle/>
        <a:p>
          <a:endParaRPr lang="en-US"/>
        </a:p>
      </dgm:t>
    </dgm:pt>
    <dgm:pt modelId="{FE2FB0A1-E0FF-4CA9-868B-C7F7FB8CFE44}" type="sibTrans" cxnId="{BECBA304-9229-47F9-9441-E9E20180F23C}">
      <dgm:prSet/>
      <dgm:spPr/>
      <dgm:t>
        <a:bodyPr/>
        <a:lstStyle/>
        <a:p>
          <a:endParaRPr lang="en-US"/>
        </a:p>
      </dgm:t>
    </dgm:pt>
    <dgm:pt modelId="{899FBCF9-964A-4FE8-9398-B54E0FB77F74}">
      <dgm:prSet phldrT="[Metin]"/>
      <dgm:spPr/>
      <dgm:t>
        <a:bodyPr/>
        <a:lstStyle/>
        <a:p>
          <a:r>
            <a:rPr lang="tr-TR" dirty="0" smtClean="0"/>
            <a:t>Mahalle Bilgisi</a:t>
          </a:r>
          <a:endParaRPr lang="tr-TR" dirty="0"/>
        </a:p>
      </dgm:t>
    </dgm:pt>
    <dgm:pt modelId="{C01B8D97-EECE-4B42-B310-A7AE27EEF400}" type="parTrans" cxnId="{5FCA5AB2-593A-4E8D-8D6E-A9CC51FEEEC8}">
      <dgm:prSet/>
      <dgm:spPr/>
      <dgm:t>
        <a:bodyPr/>
        <a:lstStyle/>
        <a:p>
          <a:endParaRPr lang="en-US"/>
        </a:p>
      </dgm:t>
    </dgm:pt>
    <dgm:pt modelId="{9CA3D6D0-1EA7-4A96-94FC-DA1D9601342C}" type="sibTrans" cxnId="{5FCA5AB2-593A-4E8D-8D6E-A9CC51FEEEC8}">
      <dgm:prSet/>
      <dgm:spPr/>
      <dgm:t>
        <a:bodyPr/>
        <a:lstStyle/>
        <a:p>
          <a:endParaRPr lang="en-US"/>
        </a:p>
      </dgm:t>
    </dgm:pt>
    <dgm:pt modelId="{7EF90AFD-F932-4D5A-945D-6CD9E2ADB84F}">
      <dgm:prSet phldrT="[Metin]"/>
      <dgm:spPr/>
      <dgm:t>
        <a:bodyPr/>
        <a:lstStyle/>
        <a:p>
          <a:r>
            <a:rPr lang="tr-TR" smtClean="0"/>
            <a:t>Tür </a:t>
          </a:r>
          <a:r>
            <a:rPr lang="tr-TR" dirty="0" smtClean="0"/>
            <a:t>Bilgisi</a:t>
          </a:r>
          <a:endParaRPr lang="en-US"/>
        </a:p>
      </dgm:t>
    </dgm:pt>
    <dgm:pt modelId="{0B88FFAD-1D1A-466F-BD6B-E39234BA5BDF}" type="parTrans" cxnId="{4B4621C2-3254-4129-A8E6-5C0C661AFF04}">
      <dgm:prSet/>
      <dgm:spPr/>
      <dgm:t>
        <a:bodyPr/>
        <a:lstStyle/>
        <a:p>
          <a:endParaRPr lang="en-US"/>
        </a:p>
      </dgm:t>
    </dgm:pt>
    <dgm:pt modelId="{994E1145-C111-4D4C-8B82-2A3C6CA49EE3}" type="sibTrans" cxnId="{4B4621C2-3254-4129-A8E6-5C0C661AFF04}">
      <dgm:prSet/>
      <dgm:spPr/>
      <dgm:t>
        <a:bodyPr/>
        <a:lstStyle/>
        <a:p>
          <a:endParaRPr lang="en-US"/>
        </a:p>
      </dgm:t>
    </dgm:pt>
    <dgm:pt modelId="{06F9C256-03CF-492A-BB47-459820922062}" type="pres">
      <dgm:prSet presAssocID="{34825641-6C6B-4DDC-96CE-D6E079DD2DF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13A48757-8A08-46EE-A294-506E414A87F6}" type="pres">
      <dgm:prSet presAssocID="{BC4E93B5-82E2-4D9D-A451-FD57370FA740}" presName="root1" presStyleCnt="0"/>
      <dgm:spPr/>
    </dgm:pt>
    <dgm:pt modelId="{061A55A5-E4F7-4383-8BC2-DFE77718E63C}" type="pres">
      <dgm:prSet presAssocID="{BC4E93B5-82E2-4D9D-A451-FD57370FA740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D41C72D7-B5EB-405D-A771-79411A8B9F44}" type="pres">
      <dgm:prSet presAssocID="{BC4E93B5-82E2-4D9D-A451-FD57370FA740}" presName="level2hierChild" presStyleCnt="0"/>
      <dgm:spPr/>
    </dgm:pt>
    <dgm:pt modelId="{8DC8E3C4-9ADF-47F2-8C5B-64A59EDD35DC}" type="pres">
      <dgm:prSet presAssocID="{402B97AD-EB38-47B4-9791-3A8922EA27E0}" presName="conn2-1" presStyleLbl="parChTrans1D2" presStyleIdx="0" presStyleCnt="5"/>
      <dgm:spPr/>
      <dgm:t>
        <a:bodyPr/>
        <a:lstStyle/>
        <a:p>
          <a:endParaRPr lang="tr-TR"/>
        </a:p>
      </dgm:t>
    </dgm:pt>
    <dgm:pt modelId="{51CFD6B5-CF14-4866-93C6-7C992684F2E8}" type="pres">
      <dgm:prSet presAssocID="{402B97AD-EB38-47B4-9791-3A8922EA27E0}" presName="connTx" presStyleLbl="parChTrans1D2" presStyleIdx="0" presStyleCnt="5"/>
      <dgm:spPr/>
      <dgm:t>
        <a:bodyPr/>
        <a:lstStyle/>
        <a:p>
          <a:endParaRPr lang="tr-TR"/>
        </a:p>
      </dgm:t>
    </dgm:pt>
    <dgm:pt modelId="{9149ECC4-30BE-4791-ACEF-F1D3B2544A21}" type="pres">
      <dgm:prSet presAssocID="{05D36DC8-1A9C-4768-B080-734B40F0BEE9}" presName="root2" presStyleCnt="0"/>
      <dgm:spPr/>
    </dgm:pt>
    <dgm:pt modelId="{76967F16-75FA-49B7-8F1B-DDD58D4C4A22}" type="pres">
      <dgm:prSet presAssocID="{05D36DC8-1A9C-4768-B080-734B40F0BEE9}" presName="LevelTwoTextNode" presStyleLbl="node2" presStyleIdx="0" presStyleCnt="5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A20A164F-36CC-4D39-B66F-2B9D7FCB5352}" type="pres">
      <dgm:prSet presAssocID="{05D36DC8-1A9C-4768-B080-734B40F0BEE9}" presName="level3hierChild" presStyleCnt="0"/>
      <dgm:spPr/>
    </dgm:pt>
    <dgm:pt modelId="{1B119DDF-1166-4F66-BF98-29022DC8AE0C}" type="pres">
      <dgm:prSet presAssocID="{FE016DE8-32FD-433B-96AA-F88A8DEC9619}" presName="conn2-1" presStyleLbl="parChTrans1D2" presStyleIdx="1" presStyleCnt="5"/>
      <dgm:spPr/>
      <dgm:t>
        <a:bodyPr/>
        <a:lstStyle/>
        <a:p>
          <a:endParaRPr lang="en-US"/>
        </a:p>
      </dgm:t>
    </dgm:pt>
    <dgm:pt modelId="{78D62F82-E952-49CA-AD74-17234AD7604C}" type="pres">
      <dgm:prSet presAssocID="{FE016DE8-32FD-433B-96AA-F88A8DEC9619}" presName="connTx" presStyleLbl="parChTrans1D2" presStyleIdx="1" presStyleCnt="5"/>
      <dgm:spPr/>
      <dgm:t>
        <a:bodyPr/>
        <a:lstStyle/>
        <a:p>
          <a:endParaRPr lang="en-US"/>
        </a:p>
      </dgm:t>
    </dgm:pt>
    <dgm:pt modelId="{4EA7037F-20DA-407B-8F36-4F7DE4E517E5}" type="pres">
      <dgm:prSet presAssocID="{EE9F2860-58BB-4ACE-9A1F-E8C574A0B4DC}" presName="root2" presStyleCnt="0"/>
      <dgm:spPr/>
    </dgm:pt>
    <dgm:pt modelId="{FDE5B566-82FA-44E9-AECE-BBEAA5E9E341}" type="pres">
      <dgm:prSet presAssocID="{EE9F2860-58BB-4ACE-9A1F-E8C574A0B4DC}" presName="LevelTwoTextNode" presStyleLbl="node2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9C55C9D-19E6-47DB-B5EB-D806D492527D}" type="pres">
      <dgm:prSet presAssocID="{EE9F2860-58BB-4ACE-9A1F-E8C574A0B4DC}" presName="level3hierChild" presStyleCnt="0"/>
      <dgm:spPr/>
    </dgm:pt>
    <dgm:pt modelId="{FF9091CE-C11D-4BFC-A3D8-EC914439CDEB}" type="pres">
      <dgm:prSet presAssocID="{C01B8D97-EECE-4B42-B310-A7AE27EEF400}" presName="conn2-1" presStyleLbl="parChTrans1D2" presStyleIdx="2" presStyleCnt="5"/>
      <dgm:spPr/>
      <dgm:t>
        <a:bodyPr/>
        <a:lstStyle/>
        <a:p>
          <a:endParaRPr lang="en-US"/>
        </a:p>
      </dgm:t>
    </dgm:pt>
    <dgm:pt modelId="{567B125D-865A-43E1-B11A-D058550D8B4D}" type="pres">
      <dgm:prSet presAssocID="{C01B8D97-EECE-4B42-B310-A7AE27EEF400}" presName="connTx" presStyleLbl="parChTrans1D2" presStyleIdx="2" presStyleCnt="5"/>
      <dgm:spPr/>
      <dgm:t>
        <a:bodyPr/>
        <a:lstStyle/>
        <a:p>
          <a:endParaRPr lang="en-US"/>
        </a:p>
      </dgm:t>
    </dgm:pt>
    <dgm:pt modelId="{A26D4E9D-3DB1-4EAB-8DF7-BB81C55A0D5A}" type="pres">
      <dgm:prSet presAssocID="{899FBCF9-964A-4FE8-9398-B54E0FB77F74}" presName="root2" presStyleCnt="0"/>
      <dgm:spPr/>
    </dgm:pt>
    <dgm:pt modelId="{C235B733-B388-4CF9-97BF-A55649BCE73E}" type="pres">
      <dgm:prSet presAssocID="{899FBCF9-964A-4FE8-9398-B54E0FB77F74}" presName="LevelTwoTextNode" presStyleLbl="node2" presStyleIdx="2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1621FF4-4D77-4D27-9B57-B4466B6D071E}" type="pres">
      <dgm:prSet presAssocID="{899FBCF9-964A-4FE8-9398-B54E0FB77F74}" presName="level3hierChild" presStyleCnt="0"/>
      <dgm:spPr/>
    </dgm:pt>
    <dgm:pt modelId="{DF09A1A5-28DE-400D-B7FA-AD701063B8B3}" type="pres">
      <dgm:prSet presAssocID="{0B88FFAD-1D1A-466F-BD6B-E39234BA5BDF}" presName="conn2-1" presStyleLbl="parChTrans1D2" presStyleIdx="3" presStyleCnt="5"/>
      <dgm:spPr/>
      <dgm:t>
        <a:bodyPr/>
        <a:lstStyle/>
        <a:p>
          <a:endParaRPr lang="en-US"/>
        </a:p>
      </dgm:t>
    </dgm:pt>
    <dgm:pt modelId="{9EF8D68C-CC1B-44EE-BE77-C89BA594AD25}" type="pres">
      <dgm:prSet presAssocID="{0B88FFAD-1D1A-466F-BD6B-E39234BA5BDF}" presName="connTx" presStyleLbl="parChTrans1D2" presStyleIdx="3" presStyleCnt="5"/>
      <dgm:spPr/>
      <dgm:t>
        <a:bodyPr/>
        <a:lstStyle/>
        <a:p>
          <a:endParaRPr lang="en-US"/>
        </a:p>
      </dgm:t>
    </dgm:pt>
    <dgm:pt modelId="{30E7942E-4C6E-4C79-887C-F74D51887ACF}" type="pres">
      <dgm:prSet presAssocID="{7EF90AFD-F932-4D5A-945D-6CD9E2ADB84F}" presName="root2" presStyleCnt="0"/>
      <dgm:spPr/>
    </dgm:pt>
    <dgm:pt modelId="{EF847D2D-D083-4754-AD6B-73AB0ED611FC}" type="pres">
      <dgm:prSet presAssocID="{7EF90AFD-F932-4D5A-945D-6CD9E2ADB84F}" presName="LevelTwoTextNode" presStyleLbl="node2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8EEB4EF-9627-47CB-85EE-451CB5338D22}" type="pres">
      <dgm:prSet presAssocID="{7EF90AFD-F932-4D5A-945D-6CD9E2ADB84F}" presName="level3hierChild" presStyleCnt="0"/>
      <dgm:spPr/>
    </dgm:pt>
    <dgm:pt modelId="{23F126F9-2C88-46F4-AFF8-93F5FE076EF2}" type="pres">
      <dgm:prSet presAssocID="{6834ABC0-65FD-4C70-A1A0-3BABBF7917DB}" presName="conn2-1" presStyleLbl="parChTrans1D3" presStyleIdx="0" presStyleCnt="4"/>
      <dgm:spPr/>
      <dgm:t>
        <a:bodyPr/>
        <a:lstStyle/>
        <a:p>
          <a:endParaRPr lang="tr-TR"/>
        </a:p>
      </dgm:t>
    </dgm:pt>
    <dgm:pt modelId="{4809970A-A449-4428-B997-A0FD8BCE55EC}" type="pres">
      <dgm:prSet presAssocID="{6834ABC0-65FD-4C70-A1A0-3BABBF7917DB}" presName="connTx" presStyleLbl="parChTrans1D3" presStyleIdx="0" presStyleCnt="4"/>
      <dgm:spPr/>
      <dgm:t>
        <a:bodyPr/>
        <a:lstStyle/>
        <a:p>
          <a:endParaRPr lang="tr-TR"/>
        </a:p>
      </dgm:t>
    </dgm:pt>
    <dgm:pt modelId="{50A1CE2D-D4F2-4D6C-8E1E-CF15C72FE83A}" type="pres">
      <dgm:prSet presAssocID="{8D4F1F91-9F18-4A4C-A300-52921AEAF255}" presName="root2" presStyleCnt="0"/>
      <dgm:spPr/>
    </dgm:pt>
    <dgm:pt modelId="{B3763D7E-030C-4228-9DB1-5E2A6343194C}" type="pres">
      <dgm:prSet presAssocID="{8D4F1F91-9F18-4A4C-A300-52921AEAF255}" presName="LevelTwoTextNode" presStyleLbl="node3" presStyleIdx="0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83E0B618-832B-4B0B-92FB-54B9C67DD496}" type="pres">
      <dgm:prSet presAssocID="{8D4F1F91-9F18-4A4C-A300-52921AEAF255}" presName="level3hierChild" presStyleCnt="0"/>
      <dgm:spPr/>
    </dgm:pt>
    <dgm:pt modelId="{FB5B1083-5537-4EF3-8F41-D0EB745CCEE9}" type="pres">
      <dgm:prSet presAssocID="{72990B5F-357F-4255-BC16-87CCB35E0D42}" presName="conn2-1" presStyleLbl="parChTrans1D3" presStyleIdx="1" presStyleCnt="4"/>
      <dgm:spPr/>
      <dgm:t>
        <a:bodyPr/>
        <a:lstStyle/>
        <a:p>
          <a:endParaRPr lang="tr-TR"/>
        </a:p>
      </dgm:t>
    </dgm:pt>
    <dgm:pt modelId="{F81CC976-12F0-4480-80F0-C7532E61BC6C}" type="pres">
      <dgm:prSet presAssocID="{72990B5F-357F-4255-BC16-87CCB35E0D42}" presName="connTx" presStyleLbl="parChTrans1D3" presStyleIdx="1" presStyleCnt="4"/>
      <dgm:spPr/>
      <dgm:t>
        <a:bodyPr/>
        <a:lstStyle/>
        <a:p>
          <a:endParaRPr lang="tr-TR"/>
        </a:p>
      </dgm:t>
    </dgm:pt>
    <dgm:pt modelId="{3F95979F-D021-4C34-BD40-3595BA1E02C4}" type="pres">
      <dgm:prSet presAssocID="{CF52CAED-E40B-46BD-8AE8-D0D712FABB2C}" presName="root2" presStyleCnt="0"/>
      <dgm:spPr/>
    </dgm:pt>
    <dgm:pt modelId="{3D33EDCB-6841-4A2C-A4FF-51FA9D4B539B}" type="pres">
      <dgm:prSet presAssocID="{CF52CAED-E40B-46BD-8AE8-D0D712FABB2C}" presName="LevelTwoTextNode" presStyleLbl="node3" presStyleIdx="1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59922764-FC27-4DB0-B19E-2C44F37D9611}" type="pres">
      <dgm:prSet presAssocID="{CF52CAED-E40B-46BD-8AE8-D0D712FABB2C}" presName="level3hierChild" presStyleCnt="0"/>
      <dgm:spPr/>
    </dgm:pt>
    <dgm:pt modelId="{16ADD8F4-69FC-42A2-9996-85CE20045E10}" type="pres">
      <dgm:prSet presAssocID="{D6AF3EE9-1A7A-4B99-98FE-431C77EE21B5}" presName="conn2-1" presStyleLbl="parChTrans1D3" presStyleIdx="2" presStyleCnt="4"/>
      <dgm:spPr/>
      <dgm:t>
        <a:bodyPr/>
        <a:lstStyle/>
        <a:p>
          <a:endParaRPr lang="tr-TR"/>
        </a:p>
      </dgm:t>
    </dgm:pt>
    <dgm:pt modelId="{B02BCAA3-9D31-4B28-BC29-9A7824DD2979}" type="pres">
      <dgm:prSet presAssocID="{D6AF3EE9-1A7A-4B99-98FE-431C77EE21B5}" presName="connTx" presStyleLbl="parChTrans1D3" presStyleIdx="2" presStyleCnt="4"/>
      <dgm:spPr/>
      <dgm:t>
        <a:bodyPr/>
        <a:lstStyle/>
        <a:p>
          <a:endParaRPr lang="tr-TR"/>
        </a:p>
      </dgm:t>
    </dgm:pt>
    <dgm:pt modelId="{CBE35323-93D6-4143-8F5C-1CEB5DECB0EA}" type="pres">
      <dgm:prSet presAssocID="{72E65386-A081-42AD-8331-805371A765F4}" presName="root2" presStyleCnt="0"/>
      <dgm:spPr/>
    </dgm:pt>
    <dgm:pt modelId="{AB841413-5E43-4080-9ED5-5C11EEA442E4}" type="pres">
      <dgm:prSet presAssocID="{72E65386-A081-42AD-8331-805371A765F4}" presName="LevelTwoTextNode" presStyleLbl="node3" presStyleIdx="2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E319BEA2-76E3-4A37-8B44-8D32558EC402}" type="pres">
      <dgm:prSet presAssocID="{72E65386-A081-42AD-8331-805371A765F4}" presName="level3hierChild" presStyleCnt="0"/>
      <dgm:spPr/>
    </dgm:pt>
    <dgm:pt modelId="{12277A52-B2B4-4FE8-96BC-4240B1129718}" type="pres">
      <dgm:prSet presAssocID="{C1B942D7-6F60-4F7D-A266-B1DF7888F078}" presName="conn2-1" presStyleLbl="parChTrans1D3" presStyleIdx="3" presStyleCnt="4"/>
      <dgm:spPr/>
      <dgm:t>
        <a:bodyPr/>
        <a:lstStyle/>
        <a:p>
          <a:endParaRPr lang="tr-TR"/>
        </a:p>
      </dgm:t>
    </dgm:pt>
    <dgm:pt modelId="{FDE368CD-498F-4C28-8830-A5E549BDD1E7}" type="pres">
      <dgm:prSet presAssocID="{C1B942D7-6F60-4F7D-A266-B1DF7888F078}" presName="connTx" presStyleLbl="parChTrans1D3" presStyleIdx="3" presStyleCnt="4"/>
      <dgm:spPr/>
      <dgm:t>
        <a:bodyPr/>
        <a:lstStyle/>
        <a:p>
          <a:endParaRPr lang="tr-TR"/>
        </a:p>
      </dgm:t>
    </dgm:pt>
    <dgm:pt modelId="{F0081EF8-FEFE-4549-9437-C42AB783B9F5}" type="pres">
      <dgm:prSet presAssocID="{065D044C-64F7-41F4-9F62-043BC0CF41F6}" presName="root2" presStyleCnt="0"/>
      <dgm:spPr/>
    </dgm:pt>
    <dgm:pt modelId="{48675075-9C56-46BE-AA39-2F7D2F0B4569}" type="pres">
      <dgm:prSet presAssocID="{065D044C-64F7-41F4-9F62-043BC0CF41F6}" presName="LevelTwoTextNode" presStyleLbl="node3" presStyleIdx="3" presStyleCnt="4" custScaleX="158181" custLinFactNeighborX="11496" custLinFactNeighborY="-3913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1193FC83-593C-4DAD-AD06-2187DB57ACDC}" type="pres">
      <dgm:prSet presAssocID="{065D044C-64F7-41F4-9F62-043BC0CF41F6}" presName="level3hierChild" presStyleCnt="0"/>
      <dgm:spPr/>
    </dgm:pt>
    <dgm:pt modelId="{E50ADB33-1D87-4051-8E31-00774A9B98BA}" type="pres">
      <dgm:prSet presAssocID="{00E03EC3-FD28-4860-954D-0E90654F2F37}" presName="conn2-1" presStyleLbl="parChTrans1D2" presStyleIdx="4" presStyleCnt="5"/>
      <dgm:spPr/>
      <dgm:t>
        <a:bodyPr/>
        <a:lstStyle/>
        <a:p>
          <a:endParaRPr lang="en-US"/>
        </a:p>
      </dgm:t>
    </dgm:pt>
    <dgm:pt modelId="{9C1A9EA3-BF1E-449C-9986-B444F3A19D35}" type="pres">
      <dgm:prSet presAssocID="{00E03EC3-FD28-4860-954D-0E90654F2F37}" presName="connTx" presStyleLbl="parChTrans1D2" presStyleIdx="4" presStyleCnt="5"/>
      <dgm:spPr/>
      <dgm:t>
        <a:bodyPr/>
        <a:lstStyle/>
        <a:p>
          <a:endParaRPr lang="en-US"/>
        </a:p>
      </dgm:t>
    </dgm:pt>
    <dgm:pt modelId="{FFB15FDD-5866-45EE-8056-206F10D17F63}" type="pres">
      <dgm:prSet presAssocID="{7DD48BD4-EEDF-4CB3-9755-80B9A41B1A01}" presName="root2" presStyleCnt="0"/>
      <dgm:spPr/>
    </dgm:pt>
    <dgm:pt modelId="{28E1F211-BF44-4AF2-8DE6-8BA03689BFC8}" type="pres">
      <dgm:prSet presAssocID="{7DD48BD4-EEDF-4CB3-9755-80B9A41B1A01}" presName="LevelTwoTextNode" presStyleLbl="node2" presStyleIdx="4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259A89E-C649-4CBF-99A7-83EE72A52063}" type="pres">
      <dgm:prSet presAssocID="{7DD48BD4-EEDF-4CB3-9755-80B9A41B1A01}" presName="level3hierChild" presStyleCnt="0"/>
      <dgm:spPr/>
    </dgm:pt>
  </dgm:ptLst>
  <dgm:cxnLst>
    <dgm:cxn modelId="{5D26A17E-0810-4F46-AA18-D1AD0F4C04E6}" type="presOf" srcId="{D6AF3EE9-1A7A-4B99-98FE-431C77EE21B5}" destId="{16ADD8F4-69FC-42A2-9996-85CE20045E10}" srcOrd="0" destOrd="0" presId="urn:microsoft.com/office/officeart/2005/8/layout/hierarchy2"/>
    <dgm:cxn modelId="{D020891D-1B76-4D94-811C-B97A44CC0A4C}" type="presOf" srcId="{6834ABC0-65FD-4C70-A1A0-3BABBF7917DB}" destId="{4809970A-A449-4428-B997-A0FD8BCE55EC}" srcOrd="1" destOrd="0" presId="urn:microsoft.com/office/officeart/2005/8/layout/hierarchy2"/>
    <dgm:cxn modelId="{A5362B11-754D-423E-9E14-62035041E267}" type="presOf" srcId="{7DD48BD4-EEDF-4CB3-9755-80B9A41B1A01}" destId="{28E1F211-BF44-4AF2-8DE6-8BA03689BFC8}" srcOrd="0" destOrd="0" presId="urn:microsoft.com/office/officeart/2005/8/layout/hierarchy2"/>
    <dgm:cxn modelId="{56D50CA8-5952-4A27-A491-EFC5279E0E1B}" type="presOf" srcId="{72E65386-A081-42AD-8331-805371A765F4}" destId="{AB841413-5E43-4080-9ED5-5C11EEA442E4}" srcOrd="0" destOrd="0" presId="urn:microsoft.com/office/officeart/2005/8/layout/hierarchy2"/>
    <dgm:cxn modelId="{5094DF58-6A02-447A-A3A3-94722471ACB4}" type="presOf" srcId="{05D36DC8-1A9C-4768-B080-734B40F0BEE9}" destId="{76967F16-75FA-49B7-8F1B-DDD58D4C4A22}" srcOrd="0" destOrd="0" presId="urn:microsoft.com/office/officeart/2005/8/layout/hierarchy2"/>
    <dgm:cxn modelId="{EBDC362E-6BF6-40A7-9CC5-EC13DB278F73}" type="presOf" srcId="{6834ABC0-65FD-4C70-A1A0-3BABBF7917DB}" destId="{23F126F9-2C88-46F4-AFF8-93F5FE076EF2}" srcOrd="0" destOrd="0" presId="urn:microsoft.com/office/officeart/2005/8/layout/hierarchy2"/>
    <dgm:cxn modelId="{E986D75F-71ED-4642-99C0-8D3780FD55DD}" type="presOf" srcId="{FE016DE8-32FD-433B-96AA-F88A8DEC9619}" destId="{78D62F82-E952-49CA-AD74-17234AD7604C}" srcOrd="1" destOrd="0" presId="urn:microsoft.com/office/officeart/2005/8/layout/hierarchy2"/>
    <dgm:cxn modelId="{5FCA5AB2-593A-4E8D-8D6E-A9CC51FEEEC8}" srcId="{BC4E93B5-82E2-4D9D-A451-FD57370FA740}" destId="{899FBCF9-964A-4FE8-9398-B54E0FB77F74}" srcOrd="2" destOrd="0" parTransId="{C01B8D97-EECE-4B42-B310-A7AE27EEF400}" sibTransId="{9CA3D6D0-1EA7-4A96-94FC-DA1D9601342C}"/>
    <dgm:cxn modelId="{AC5138E7-6ECB-4105-8267-A8D7F13A6154}" type="presOf" srcId="{899FBCF9-964A-4FE8-9398-B54E0FB77F74}" destId="{C235B733-B388-4CF9-97BF-A55649BCE73E}" srcOrd="0" destOrd="0" presId="urn:microsoft.com/office/officeart/2005/8/layout/hierarchy2"/>
    <dgm:cxn modelId="{5E14E77F-AAF4-4172-8D2F-B316F5B70AEA}" type="presOf" srcId="{7EF90AFD-F932-4D5A-945D-6CD9E2ADB84F}" destId="{EF847D2D-D083-4754-AD6B-73AB0ED611FC}" srcOrd="0" destOrd="0" presId="urn:microsoft.com/office/officeart/2005/8/layout/hierarchy2"/>
    <dgm:cxn modelId="{DB88EDDE-EB53-487F-B519-1286FE5809F9}" srcId="{BC4E93B5-82E2-4D9D-A451-FD57370FA740}" destId="{7DD48BD4-EEDF-4CB3-9755-80B9A41B1A01}" srcOrd="4" destOrd="0" parTransId="{00E03EC3-FD28-4860-954D-0E90654F2F37}" sibTransId="{D32E3C17-F88C-4E97-916D-3CAB15B44618}"/>
    <dgm:cxn modelId="{5EA0EBAF-FA1F-4D00-AC53-A46421FBC53E}" type="presOf" srcId="{0B88FFAD-1D1A-466F-BD6B-E39234BA5BDF}" destId="{9EF8D68C-CC1B-44EE-BE77-C89BA594AD25}" srcOrd="1" destOrd="0" presId="urn:microsoft.com/office/officeart/2005/8/layout/hierarchy2"/>
    <dgm:cxn modelId="{64EBC32D-6227-4B64-B6BC-FC11D9F9978A}" type="presOf" srcId="{402B97AD-EB38-47B4-9791-3A8922EA27E0}" destId="{8DC8E3C4-9ADF-47F2-8C5B-64A59EDD35DC}" srcOrd="0" destOrd="0" presId="urn:microsoft.com/office/officeart/2005/8/layout/hierarchy2"/>
    <dgm:cxn modelId="{16733C58-428A-4063-8956-653E2CA86B4F}" type="presOf" srcId="{C01B8D97-EECE-4B42-B310-A7AE27EEF400}" destId="{567B125D-865A-43E1-B11A-D058550D8B4D}" srcOrd="1" destOrd="0" presId="urn:microsoft.com/office/officeart/2005/8/layout/hierarchy2"/>
    <dgm:cxn modelId="{AC80A830-0275-4CE9-9F90-D9CBB46E1F5A}" type="presOf" srcId="{065D044C-64F7-41F4-9F62-043BC0CF41F6}" destId="{48675075-9C56-46BE-AA39-2F7D2F0B4569}" srcOrd="0" destOrd="0" presId="urn:microsoft.com/office/officeart/2005/8/layout/hierarchy2"/>
    <dgm:cxn modelId="{913B1696-26E1-47BD-A9F4-14920F6DC608}" srcId="{7EF90AFD-F932-4D5A-945D-6CD9E2ADB84F}" destId="{72E65386-A081-42AD-8331-805371A765F4}" srcOrd="2" destOrd="0" parTransId="{D6AF3EE9-1A7A-4B99-98FE-431C77EE21B5}" sibTransId="{08DC230F-EE80-4D60-A838-5C88227BDD9E}"/>
    <dgm:cxn modelId="{80B91B19-029A-4986-8181-BFF1FE121983}" type="presOf" srcId="{D6AF3EE9-1A7A-4B99-98FE-431C77EE21B5}" destId="{B02BCAA3-9D31-4B28-BC29-9A7824DD2979}" srcOrd="1" destOrd="0" presId="urn:microsoft.com/office/officeart/2005/8/layout/hierarchy2"/>
    <dgm:cxn modelId="{8A082B5D-2069-4E9B-96B1-61D64F4BA11C}" srcId="{7EF90AFD-F932-4D5A-945D-6CD9E2ADB84F}" destId="{065D044C-64F7-41F4-9F62-043BC0CF41F6}" srcOrd="3" destOrd="0" parTransId="{C1B942D7-6F60-4F7D-A266-B1DF7888F078}" sibTransId="{E9732B69-ABB4-491F-9B32-3637E8A32926}"/>
    <dgm:cxn modelId="{C3FD2B94-1C45-4819-953E-6E9F10F7C920}" srcId="{7EF90AFD-F932-4D5A-945D-6CD9E2ADB84F}" destId="{8D4F1F91-9F18-4A4C-A300-52921AEAF255}" srcOrd="0" destOrd="0" parTransId="{6834ABC0-65FD-4C70-A1A0-3BABBF7917DB}" sibTransId="{4A2CD00D-A69E-4B47-B8C5-5E265AC7AF82}"/>
    <dgm:cxn modelId="{172406E3-5922-4BEA-9ED5-7229627CA76A}" type="presOf" srcId="{C1B942D7-6F60-4F7D-A266-B1DF7888F078}" destId="{12277A52-B2B4-4FE8-96BC-4240B1129718}" srcOrd="0" destOrd="0" presId="urn:microsoft.com/office/officeart/2005/8/layout/hierarchy2"/>
    <dgm:cxn modelId="{21B91765-23D7-4AF2-9BCE-B82A734665D7}" type="presOf" srcId="{CF52CAED-E40B-46BD-8AE8-D0D712FABB2C}" destId="{3D33EDCB-6841-4A2C-A4FF-51FA9D4B539B}" srcOrd="0" destOrd="0" presId="urn:microsoft.com/office/officeart/2005/8/layout/hierarchy2"/>
    <dgm:cxn modelId="{D85CA57C-B5FA-4B54-A742-B9B1973527F4}" srcId="{34825641-6C6B-4DDC-96CE-D6E079DD2DFD}" destId="{BC4E93B5-82E2-4D9D-A451-FD57370FA740}" srcOrd="0" destOrd="0" parTransId="{A610415B-9DAE-4220-ADD8-6EA3F6ED4343}" sibTransId="{9C8B21AF-73E0-4C24-83FD-3AB4DB62C94C}"/>
    <dgm:cxn modelId="{B4777412-74B7-4B3A-8CCE-59163447A564}" type="presOf" srcId="{72990B5F-357F-4255-BC16-87CCB35E0D42}" destId="{F81CC976-12F0-4480-80F0-C7532E61BC6C}" srcOrd="1" destOrd="0" presId="urn:microsoft.com/office/officeart/2005/8/layout/hierarchy2"/>
    <dgm:cxn modelId="{56215E1B-8EBC-4606-AED2-34DF3DD19C05}" type="presOf" srcId="{8D4F1F91-9F18-4A4C-A300-52921AEAF255}" destId="{B3763D7E-030C-4228-9DB1-5E2A6343194C}" srcOrd="0" destOrd="0" presId="urn:microsoft.com/office/officeart/2005/8/layout/hierarchy2"/>
    <dgm:cxn modelId="{1A19F323-9461-4900-A1B9-EEC4E752B5FD}" type="presOf" srcId="{C01B8D97-EECE-4B42-B310-A7AE27EEF400}" destId="{FF9091CE-C11D-4BFC-A3D8-EC914439CDEB}" srcOrd="0" destOrd="0" presId="urn:microsoft.com/office/officeart/2005/8/layout/hierarchy2"/>
    <dgm:cxn modelId="{5E3E12B7-2093-45FB-BC3E-8493AA5F9043}" type="presOf" srcId="{C1B942D7-6F60-4F7D-A266-B1DF7888F078}" destId="{FDE368CD-498F-4C28-8830-A5E549BDD1E7}" srcOrd="1" destOrd="0" presId="urn:microsoft.com/office/officeart/2005/8/layout/hierarchy2"/>
    <dgm:cxn modelId="{4E105B6E-57FF-4098-A89B-4C236ED4E667}" type="presOf" srcId="{00E03EC3-FD28-4860-954D-0E90654F2F37}" destId="{9C1A9EA3-BF1E-449C-9986-B444F3A19D35}" srcOrd="1" destOrd="0" presId="urn:microsoft.com/office/officeart/2005/8/layout/hierarchy2"/>
    <dgm:cxn modelId="{4B4621C2-3254-4129-A8E6-5C0C661AFF04}" srcId="{BC4E93B5-82E2-4D9D-A451-FD57370FA740}" destId="{7EF90AFD-F932-4D5A-945D-6CD9E2ADB84F}" srcOrd="3" destOrd="0" parTransId="{0B88FFAD-1D1A-466F-BD6B-E39234BA5BDF}" sibTransId="{994E1145-C111-4D4C-8B82-2A3C6CA49EE3}"/>
    <dgm:cxn modelId="{C36E7A0D-6921-462E-88F9-523CB05FF643}" type="presOf" srcId="{72990B5F-357F-4255-BC16-87CCB35E0D42}" destId="{FB5B1083-5537-4EF3-8F41-D0EB745CCEE9}" srcOrd="0" destOrd="0" presId="urn:microsoft.com/office/officeart/2005/8/layout/hierarchy2"/>
    <dgm:cxn modelId="{951FAD2D-1D9D-4B14-82BE-5226DDCA7436}" type="presOf" srcId="{34825641-6C6B-4DDC-96CE-D6E079DD2DFD}" destId="{06F9C256-03CF-492A-BB47-459820922062}" srcOrd="0" destOrd="0" presId="urn:microsoft.com/office/officeart/2005/8/layout/hierarchy2"/>
    <dgm:cxn modelId="{B8557B35-F0A1-41DF-B30C-AF9636C24A11}" srcId="{BC4E93B5-82E2-4D9D-A451-FD57370FA740}" destId="{05D36DC8-1A9C-4768-B080-734B40F0BEE9}" srcOrd="0" destOrd="0" parTransId="{402B97AD-EB38-47B4-9791-3A8922EA27E0}" sibTransId="{1778F0AA-CFD6-4C9B-AA09-0CD0554CA5D2}"/>
    <dgm:cxn modelId="{A4117C2C-FA1B-42DA-802F-5A91597153C7}" type="presOf" srcId="{402B97AD-EB38-47B4-9791-3A8922EA27E0}" destId="{51CFD6B5-CF14-4866-93C6-7C992684F2E8}" srcOrd="1" destOrd="0" presId="urn:microsoft.com/office/officeart/2005/8/layout/hierarchy2"/>
    <dgm:cxn modelId="{BECBA304-9229-47F9-9441-E9E20180F23C}" srcId="{BC4E93B5-82E2-4D9D-A451-FD57370FA740}" destId="{EE9F2860-58BB-4ACE-9A1F-E8C574A0B4DC}" srcOrd="1" destOrd="0" parTransId="{FE016DE8-32FD-433B-96AA-F88A8DEC9619}" sibTransId="{FE2FB0A1-E0FF-4CA9-868B-C7F7FB8CFE44}"/>
    <dgm:cxn modelId="{C931F72A-3150-4121-8BA8-AFCEAEBFD42A}" type="presOf" srcId="{FE016DE8-32FD-433B-96AA-F88A8DEC9619}" destId="{1B119DDF-1166-4F66-BF98-29022DC8AE0C}" srcOrd="0" destOrd="0" presId="urn:microsoft.com/office/officeart/2005/8/layout/hierarchy2"/>
    <dgm:cxn modelId="{79CAA726-47DB-46B7-8265-3C609E2297B0}" type="presOf" srcId="{EE9F2860-58BB-4ACE-9A1F-E8C574A0B4DC}" destId="{FDE5B566-82FA-44E9-AECE-BBEAA5E9E341}" srcOrd="0" destOrd="0" presId="urn:microsoft.com/office/officeart/2005/8/layout/hierarchy2"/>
    <dgm:cxn modelId="{6DBC986C-B1F3-4BD0-8A5D-7538E7EBBF3C}" type="presOf" srcId="{00E03EC3-FD28-4860-954D-0E90654F2F37}" destId="{E50ADB33-1D87-4051-8E31-00774A9B98BA}" srcOrd="0" destOrd="0" presId="urn:microsoft.com/office/officeart/2005/8/layout/hierarchy2"/>
    <dgm:cxn modelId="{D85CA895-6878-46DE-BC38-CA5194A0526B}" srcId="{7EF90AFD-F932-4D5A-945D-6CD9E2ADB84F}" destId="{CF52CAED-E40B-46BD-8AE8-D0D712FABB2C}" srcOrd="1" destOrd="0" parTransId="{72990B5F-357F-4255-BC16-87CCB35E0D42}" sibTransId="{04563503-F01F-4DCF-8A3C-21F7F67C789A}"/>
    <dgm:cxn modelId="{ED938B9B-5762-4946-82E4-1CA1EA1F76B9}" type="presOf" srcId="{BC4E93B5-82E2-4D9D-A451-FD57370FA740}" destId="{061A55A5-E4F7-4383-8BC2-DFE77718E63C}" srcOrd="0" destOrd="0" presId="urn:microsoft.com/office/officeart/2005/8/layout/hierarchy2"/>
    <dgm:cxn modelId="{5A44FA51-0774-47F9-BC07-7AD645D52CA9}" type="presOf" srcId="{0B88FFAD-1D1A-466F-BD6B-E39234BA5BDF}" destId="{DF09A1A5-28DE-400D-B7FA-AD701063B8B3}" srcOrd="0" destOrd="0" presId="urn:microsoft.com/office/officeart/2005/8/layout/hierarchy2"/>
    <dgm:cxn modelId="{8939F36C-6838-47B5-B371-E9AC307E22AA}" type="presParOf" srcId="{06F9C256-03CF-492A-BB47-459820922062}" destId="{13A48757-8A08-46EE-A294-506E414A87F6}" srcOrd="0" destOrd="0" presId="urn:microsoft.com/office/officeart/2005/8/layout/hierarchy2"/>
    <dgm:cxn modelId="{C7DE71E1-3824-45F8-B6D5-AF20EF49E342}" type="presParOf" srcId="{13A48757-8A08-46EE-A294-506E414A87F6}" destId="{061A55A5-E4F7-4383-8BC2-DFE77718E63C}" srcOrd="0" destOrd="0" presId="urn:microsoft.com/office/officeart/2005/8/layout/hierarchy2"/>
    <dgm:cxn modelId="{55D551FD-B74D-4CDD-A352-1738C2B42ABD}" type="presParOf" srcId="{13A48757-8A08-46EE-A294-506E414A87F6}" destId="{D41C72D7-B5EB-405D-A771-79411A8B9F44}" srcOrd="1" destOrd="0" presId="urn:microsoft.com/office/officeart/2005/8/layout/hierarchy2"/>
    <dgm:cxn modelId="{23C88863-D5A8-4766-A236-ACEC49885A53}" type="presParOf" srcId="{D41C72D7-B5EB-405D-A771-79411A8B9F44}" destId="{8DC8E3C4-9ADF-47F2-8C5B-64A59EDD35DC}" srcOrd="0" destOrd="0" presId="urn:microsoft.com/office/officeart/2005/8/layout/hierarchy2"/>
    <dgm:cxn modelId="{46B49A34-E17A-43E6-9C54-2C44374BBB5E}" type="presParOf" srcId="{8DC8E3C4-9ADF-47F2-8C5B-64A59EDD35DC}" destId="{51CFD6B5-CF14-4866-93C6-7C992684F2E8}" srcOrd="0" destOrd="0" presId="urn:microsoft.com/office/officeart/2005/8/layout/hierarchy2"/>
    <dgm:cxn modelId="{5008DD17-25EA-4142-9159-5EC104EC5D78}" type="presParOf" srcId="{D41C72D7-B5EB-405D-A771-79411A8B9F44}" destId="{9149ECC4-30BE-4791-ACEF-F1D3B2544A21}" srcOrd="1" destOrd="0" presId="urn:microsoft.com/office/officeart/2005/8/layout/hierarchy2"/>
    <dgm:cxn modelId="{0D4E1023-61B7-4ECD-A37E-FF74EA2AFA48}" type="presParOf" srcId="{9149ECC4-30BE-4791-ACEF-F1D3B2544A21}" destId="{76967F16-75FA-49B7-8F1B-DDD58D4C4A22}" srcOrd="0" destOrd="0" presId="urn:microsoft.com/office/officeart/2005/8/layout/hierarchy2"/>
    <dgm:cxn modelId="{FFDF0D7C-D4C0-41EC-A222-A5A9EE099DE1}" type="presParOf" srcId="{9149ECC4-30BE-4791-ACEF-F1D3B2544A21}" destId="{A20A164F-36CC-4D39-B66F-2B9D7FCB5352}" srcOrd="1" destOrd="0" presId="urn:microsoft.com/office/officeart/2005/8/layout/hierarchy2"/>
    <dgm:cxn modelId="{66BF0F30-6739-41C7-ABA8-45640E272BB4}" type="presParOf" srcId="{D41C72D7-B5EB-405D-A771-79411A8B9F44}" destId="{1B119DDF-1166-4F66-BF98-29022DC8AE0C}" srcOrd="2" destOrd="0" presId="urn:microsoft.com/office/officeart/2005/8/layout/hierarchy2"/>
    <dgm:cxn modelId="{C7AC11CE-DC5D-4CCC-9FA3-30A94E9721AD}" type="presParOf" srcId="{1B119DDF-1166-4F66-BF98-29022DC8AE0C}" destId="{78D62F82-E952-49CA-AD74-17234AD7604C}" srcOrd="0" destOrd="0" presId="urn:microsoft.com/office/officeart/2005/8/layout/hierarchy2"/>
    <dgm:cxn modelId="{F8E96554-7F79-4589-AC16-C8AD2DE1C6BE}" type="presParOf" srcId="{D41C72D7-B5EB-405D-A771-79411A8B9F44}" destId="{4EA7037F-20DA-407B-8F36-4F7DE4E517E5}" srcOrd="3" destOrd="0" presId="urn:microsoft.com/office/officeart/2005/8/layout/hierarchy2"/>
    <dgm:cxn modelId="{83669CFD-A629-4467-92C4-A272C3A46EC7}" type="presParOf" srcId="{4EA7037F-20DA-407B-8F36-4F7DE4E517E5}" destId="{FDE5B566-82FA-44E9-AECE-BBEAA5E9E341}" srcOrd="0" destOrd="0" presId="urn:microsoft.com/office/officeart/2005/8/layout/hierarchy2"/>
    <dgm:cxn modelId="{A66A7A9D-AA07-4E69-BA61-69ABEA045769}" type="presParOf" srcId="{4EA7037F-20DA-407B-8F36-4F7DE4E517E5}" destId="{79C55C9D-19E6-47DB-B5EB-D806D492527D}" srcOrd="1" destOrd="0" presId="urn:microsoft.com/office/officeart/2005/8/layout/hierarchy2"/>
    <dgm:cxn modelId="{0D27261F-E9CA-49BB-9C11-2C9982A3C07C}" type="presParOf" srcId="{D41C72D7-B5EB-405D-A771-79411A8B9F44}" destId="{FF9091CE-C11D-4BFC-A3D8-EC914439CDEB}" srcOrd="4" destOrd="0" presId="urn:microsoft.com/office/officeart/2005/8/layout/hierarchy2"/>
    <dgm:cxn modelId="{72D17EAF-9F4D-47F2-9024-B1921BD4A498}" type="presParOf" srcId="{FF9091CE-C11D-4BFC-A3D8-EC914439CDEB}" destId="{567B125D-865A-43E1-B11A-D058550D8B4D}" srcOrd="0" destOrd="0" presId="urn:microsoft.com/office/officeart/2005/8/layout/hierarchy2"/>
    <dgm:cxn modelId="{A675289D-DA6A-46C1-A2E7-ABF71737BF59}" type="presParOf" srcId="{D41C72D7-B5EB-405D-A771-79411A8B9F44}" destId="{A26D4E9D-3DB1-4EAB-8DF7-BB81C55A0D5A}" srcOrd="5" destOrd="0" presId="urn:microsoft.com/office/officeart/2005/8/layout/hierarchy2"/>
    <dgm:cxn modelId="{A0912CF0-9953-4ED3-B7D9-6BA18022EC4D}" type="presParOf" srcId="{A26D4E9D-3DB1-4EAB-8DF7-BB81C55A0D5A}" destId="{C235B733-B388-4CF9-97BF-A55649BCE73E}" srcOrd="0" destOrd="0" presId="urn:microsoft.com/office/officeart/2005/8/layout/hierarchy2"/>
    <dgm:cxn modelId="{27CC6F5C-C336-49E3-A924-87A737C118B2}" type="presParOf" srcId="{A26D4E9D-3DB1-4EAB-8DF7-BB81C55A0D5A}" destId="{21621FF4-4D77-4D27-9B57-B4466B6D071E}" srcOrd="1" destOrd="0" presId="urn:microsoft.com/office/officeart/2005/8/layout/hierarchy2"/>
    <dgm:cxn modelId="{2CF656AB-8DE8-4CD0-A3A1-98B238862E99}" type="presParOf" srcId="{D41C72D7-B5EB-405D-A771-79411A8B9F44}" destId="{DF09A1A5-28DE-400D-B7FA-AD701063B8B3}" srcOrd="6" destOrd="0" presId="urn:microsoft.com/office/officeart/2005/8/layout/hierarchy2"/>
    <dgm:cxn modelId="{852A9B54-BAF6-4431-836B-F219AC798E5E}" type="presParOf" srcId="{DF09A1A5-28DE-400D-B7FA-AD701063B8B3}" destId="{9EF8D68C-CC1B-44EE-BE77-C89BA594AD25}" srcOrd="0" destOrd="0" presId="urn:microsoft.com/office/officeart/2005/8/layout/hierarchy2"/>
    <dgm:cxn modelId="{29131CD8-24D5-4DD2-AA30-72BFEB206815}" type="presParOf" srcId="{D41C72D7-B5EB-405D-A771-79411A8B9F44}" destId="{30E7942E-4C6E-4C79-887C-F74D51887ACF}" srcOrd="7" destOrd="0" presId="urn:microsoft.com/office/officeart/2005/8/layout/hierarchy2"/>
    <dgm:cxn modelId="{5A89FBAE-FFCE-489C-88E3-0CAD4CF8458B}" type="presParOf" srcId="{30E7942E-4C6E-4C79-887C-F74D51887ACF}" destId="{EF847D2D-D083-4754-AD6B-73AB0ED611FC}" srcOrd="0" destOrd="0" presId="urn:microsoft.com/office/officeart/2005/8/layout/hierarchy2"/>
    <dgm:cxn modelId="{8DE4B6B4-0942-41A6-BAFB-F50662F57001}" type="presParOf" srcId="{30E7942E-4C6E-4C79-887C-F74D51887ACF}" destId="{18EEB4EF-9627-47CB-85EE-451CB5338D22}" srcOrd="1" destOrd="0" presId="urn:microsoft.com/office/officeart/2005/8/layout/hierarchy2"/>
    <dgm:cxn modelId="{96CBE0E8-DB4B-4794-BCA9-45611AB2AF5F}" type="presParOf" srcId="{18EEB4EF-9627-47CB-85EE-451CB5338D22}" destId="{23F126F9-2C88-46F4-AFF8-93F5FE076EF2}" srcOrd="0" destOrd="0" presId="urn:microsoft.com/office/officeart/2005/8/layout/hierarchy2"/>
    <dgm:cxn modelId="{8F08AD43-D46E-4D6C-9503-A3F3553A92DD}" type="presParOf" srcId="{23F126F9-2C88-46F4-AFF8-93F5FE076EF2}" destId="{4809970A-A449-4428-B997-A0FD8BCE55EC}" srcOrd="0" destOrd="0" presId="urn:microsoft.com/office/officeart/2005/8/layout/hierarchy2"/>
    <dgm:cxn modelId="{19D028CB-886F-48AD-9F68-8F99994E6123}" type="presParOf" srcId="{18EEB4EF-9627-47CB-85EE-451CB5338D22}" destId="{50A1CE2D-D4F2-4D6C-8E1E-CF15C72FE83A}" srcOrd="1" destOrd="0" presId="urn:microsoft.com/office/officeart/2005/8/layout/hierarchy2"/>
    <dgm:cxn modelId="{FA66AB9B-28CE-4109-851F-1EA50D1A4DB8}" type="presParOf" srcId="{50A1CE2D-D4F2-4D6C-8E1E-CF15C72FE83A}" destId="{B3763D7E-030C-4228-9DB1-5E2A6343194C}" srcOrd="0" destOrd="0" presId="urn:microsoft.com/office/officeart/2005/8/layout/hierarchy2"/>
    <dgm:cxn modelId="{C774E2F2-4C3D-494D-A30E-2648F2EC9E65}" type="presParOf" srcId="{50A1CE2D-D4F2-4D6C-8E1E-CF15C72FE83A}" destId="{83E0B618-832B-4B0B-92FB-54B9C67DD496}" srcOrd="1" destOrd="0" presId="urn:microsoft.com/office/officeart/2005/8/layout/hierarchy2"/>
    <dgm:cxn modelId="{78ACF543-ACBA-4AE2-8589-98201C196504}" type="presParOf" srcId="{18EEB4EF-9627-47CB-85EE-451CB5338D22}" destId="{FB5B1083-5537-4EF3-8F41-D0EB745CCEE9}" srcOrd="2" destOrd="0" presId="urn:microsoft.com/office/officeart/2005/8/layout/hierarchy2"/>
    <dgm:cxn modelId="{2992642C-3C8E-4A94-8CE2-C59BD7828FA1}" type="presParOf" srcId="{FB5B1083-5537-4EF3-8F41-D0EB745CCEE9}" destId="{F81CC976-12F0-4480-80F0-C7532E61BC6C}" srcOrd="0" destOrd="0" presId="urn:microsoft.com/office/officeart/2005/8/layout/hierarchy2"/>
    <dgm:cxn modelId="{657D270B-FD30-4CB3-BC3D-880B4400E0F4}" type="presParOf" srcId="{18EEB4EF-9627-47CB-85EE-451CB5338D22}" destId="{3F95979F-D021-4C34-BD40-3595BA1E02C4}" srcOrd="3" destOrd="0" presId="urn:microsoft.com/office/officeart/2005/8/layout/hierarchy2"/>
    <dgm:cxn modelId="{24D09775-F056-42D0-80EE-A0B57957EC8C}" type="presParOf" srcId="{3F95979F-D021-4C34-BD40-3595BA1E02C4}" destId="{3D33EDCB-6841-4A2C-A4FF-51FA9D4B539B}" srcOrd="0" destOrd="0" presId="urn:microsoft.com/office/officeart/2005/8/layout/hierarchy2"/>
    <dgm:cxn modelId="{793B3848-2FAA-4DF6-87B2-B4CA8CE55096}" type="presParOf" srcId="{3F95979F-D021-4C34-BD40-3595BA1E02C4}" destId="{59922764-FC27-4DB0-B19E-2C44F37D9611}" srcOrd="1" destOrd="0" presId="urn:microsoft.com/office/officeart/2005/8/layout/hierarchy2"/>
    <dgm:cxn modelId="{449927F6-CAE1-4928-BDD4-E2D4720306DC}" type="presParOf" srcId="{18EEB4EF-9627-47CB-85EE-451CB5338D22}" destId="{16ADD8F4-69FC-42A2-9996-85CE20045E10}" srcOrd="4" destOrd="0" presId="urn:microsoft.com/office/officeart/2005/8/layout/hierarchy2"/>
    <dgm:cxn modelId="{D69E8578-8A01-471A-AAF5-536E423F688C}" type="presParOf" srcId="{16ADD8F4-69FC-42A2-9996-85CE20045E10}" destId="{B02BCAA3-9D31-4B28-BC29-9A7824DD2979}" srcOrd="0" destOrd="0" presId="urn:microsoft.com/office/officeart/2005/8/layout/hierarchy2"/>
    <dgm:cxn modelId="{013AF77A-8E61-45EF-B151-81FD267DD895}" type="presParOf" srcId="{18EEB4EF-9627-47CB-85EE-451CB5338D22}" destId="{CBE35323-93D6-4143-8F5C-1CEB5DECB0EA}" srcOrd="5" destOrd="0" presId="urn:microsoft.com/office/officeart/2005/8/layout/hierarchy2"/>
    <dgm:cxn modelId="{D8A2AB25-D0E0-4277-A641-B97F3FED8304}" type="presParOf" srcId="{CBE35323-93D6-4143-8F5C-1CEB5DECB0EA}" destId="{AB841413-5E43-4080-9ED5-5C11EEA442E4}" srcOrd="0" destOrd="0" presId="urn:microsoft.com/office/officeart/2005/8/layout/hierarchy2"/>
    <dgm:cxn modelId="{CE3B3224-0FB6-460C-BBE4-89586037CCC9}" type="presParOf" srcId="{CBE35323-93D6-4143-8F5C-1CEB5DECB0EA}" destId="{E319BEA2-76E3-4A37-8B44-8D32558EC402}" srcOrd="1" destOrd="0" presId="urn:microsoft.com/office/officeart/2005/8/layout/hierarchy2"/>
    <dgm:cxn modelId="{CC4D837A-38C6-4A6E-B1D5-B35EF039D731}" type="presParOf" srcId="{18EEB4EF-9627-47CB-85EE-451CB5338D22}" destId="{12277A52-B2B4-4FE8-96BC-4240B1129718}" srcOrd="6" destOrd="0" presId="urn:microsoft.com/office/officeart/2005/8/layout/hierarchy2"/>
    <dgm:cxn modelId="{CC66914E-EDC4-4AB9-8C60-A46AB61E5765}" type="presParOf" srcId="{12277A52-B2B4-4FE8-96BC-4240B1129718}" destId="{FDE368CD-498F-4C28-8830-A5E549BDD1E7}" srcOrd="0" destOrd="0" presId="urn:microsoft.com/office/officeart/2005/8/layout/hierarchy2"/>
    <dgm:cxn modelId="{B7156446-FAD4-4B23-9B6B-FCAD3BD140F5}" type="presParOf" srcId="{18EEB4EF-9627-47CB-85EE-451CB5338D22}" destId="{F0081EF8-FEFE-4549-9437-C42AB783B9F5}" srcOrd="7" destOrd="0" presId="urn:microsoft.com/office/officeart/2005/8/layout/hierarchy2"/>
    <dgm:cxn modelId="{5D5A249D-BD68-47BC-BFD1-EA20628468BE}" type="presParOf" srcId="{F0081EF8-FEFE-4549-9437-C42AB783B9F5}" destId="{48675075-9C56-46BE-AA39-2F7D2F0B4569}" srcOrd="0" destOrd="0" presId="urn:microsoft.com/office/officeart/2005/8/layout/hierarchy2"/>
    <dgm:cxn modelId="{C646EF94-1774-4843-B0C7-D303289A95F8}" type="presParOf" srcId="{F0081EF8-FEFE-4549-9437-C42AB783B9F5}" destId="{1193FC83-593C-4DAD-AD06-2187DB57ACDC}" srcOrd="1" destOrd="0" presId="urn:microsoft.com/office/officeart/2005/8/layout/hierarchy2"/>
    <dgm:cxn modelId="{786ECECD-FD90-48A8-B3A7-6C2BA4DB90C7}" type="presParOf" srcId="{D41C72D7-B5EB-405D-A771-79411A8B9F44}" destId="{E50ADB33-1D87-4051-8E31-00774A9B98BA}" srcOrd="8" destOrd="0" presId="urn:microsoft.com/office/officeart/2005/8/layout/hierarchy2"/>
    <dgm:cxn modelId="{FE28E3DF-C1E8-41D7-B51C-322262369537}" type="presParOf" srcId="{E50ADB33-1D87-4051-8E31-00774A9B98BA}" destId="{9C1A9EA3-BF1E-449C-9986-B444F3A19D35}" srcOrd="0" destOrd="0" presId="urn:microsoft.com/office/officeart/2005/8/layout/hierarchy2"/>
    <dgm:cxn modelId="{09E2BFDB-B5B2-4269-BDC0-AAB77B983E99}" type="presParOf" srcId="{D41C72D7-B5EB-405D-A771-79411A8B9F44}" destId="{FFB15FDD-5866-45EE-8056-206F10D17F63}" srcOrd="9" destOrd="0" presId="urn:microsoft.com/office/officeart/2005/8/layout/hierarchy2"/>
    <dgm:cxn modelId="{113C6D17-CF7E-4DA6-8EC0-8B728049876D}" type="presParOf" srcId="{FFB15FDD-5866-45EE-8056-206F10D17F63}" destId="{28E1F211-BF44-4AF2-8DE6-8BA03689BFC8}" srcOrd="0" destOrd="0" presId="urn:microsoft.com/office/officeart/2005/8/layout/hierarchy2"/>
    <dgm:cxn modelId="{BA1EC943-CFF5-4F87-9B46-4E990C3E34B0}" type="presParOf" srcId="{FFB15FDD-5866-45EE-8056-206F10D17F63}" destId="{7259A89E-C649-4CBF-99A7-83EE72A52063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8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Raporlama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EEFEE2CB-2DD8-4FEB-8DC4-E9E5F14387C7}" type="presOf" srcId="{20C99FFD-65E9-4E54-9025-4A9D77E471C0}" destId="{4C731933-B58D-4508-8E26-C34C20092DAD}" srcOrd="0" destOrd="0" presId="urn:microsoft.com/office/officeart/2009/3/layout/RandomtoResultProcess"/>
    <dgm:cxn modelId="{BBA692E4-F700-4379-965A-988DBDBFCE32}" type="presOf" srcId="{4C6461D6-212A-4A49-859F-9D5AD08BD819}" destId="{FDBF08D4-2F5C-4446-AB42-F12FF5E5951D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9BB93364-B92C-4B67-951E-D292E23AF49E}" type="presOf" srcId="{1FC5111A-51B5-4C31-80DC-B2FF60F46B71}" destId="{BB31E8A9-B6DC-4159-BB25-62FE56763FB6}" srcOrd="0" destOrd="0" presId="urn:microsoft.com/office/officeart/2009/3/layout/RandomtoResultProcess"/>
    <dgm:cxn modelId="{AB1E8D04-C238-4766-A852-A8DAB532B588}" type="presParOf" srcId="{BB31E8A9-B6DC-4159-BB25-62FE56763FB6}" destId="{5364C14B-7C62-4E9B-A897-8AA994488697}" srcOrd="0" destOrd="0" presId="urn:microsoft.com/office/officeart/2009/3/layout/RandomtoResultProcess"/>
    <dgm:cxn modelId="{2FD13A03-9CC2-4015-85FC-28EEA9A1931B}" type="presParOf" srcId="{5364C14B-7C62-4E9B-A897-8AA994488697}" destId="{FDBF08D4-2F5C-4446-AB42-F12FF5E5951D}" srcOrd="0" destOrd="0" presId="urn:microsoft.com/office/officeart/2009/3/layout/RandomtoResultProcess"/>
    <dgm:cxn modelId="{407E0C73-2DBB-44CC-A196-4F58DC9C137E}" type="presParOf" srcId="{5364C14B-7C62-4E9B-A897-8AA994488697}" destId="{213FB206-23CF-4E71-8CBC-95AECD6C7967}" srcOrd="1" destOrd="0" presId="urn:microsoft.com/office/officeart/2009/3/layout/RandomtoResultProcess"/>
    <dgm:cxn modelId="{02B43A23-6CC9-4815-8D96-DB9E827D59A4}" type="presParOf" srcId="{5364C14B-7C62-4E9B-A897-8AA994488697}" destId="{1F269EA2-E8A8-4C05-A8B1-B22FF04C98BF}" srcOrd="2" destOrd="0" presId="urn:microsoft.com/office/officeart/2009/3/layout/RandomtoResultProcess"/>
    <dgm:cxn modelId="{FD6BC28E-AECD-4A3E-8FA0-1CB42848D082}" type="presParOf" srcId="{5364C14B-7C62-4E9B-A897-8AA994488697}" destId="{7599E0CA-FA49-4E44-8B9D-FE0CD6FF6D7D}" srcOrd="3" destOrd="0" presId="urn:microsoft.com/office/officeart/2009/3/layout/RandomtoResultProcess"/>
    <dgm:cxn modelId="{C2374795-2D22-4440-8AD0-3EDC3256228F}" type="presParOf" srcId="{5364C14B-7C62-4E9B-A897-8AA994488697}" destId="{77B69095-0002-431B-812A-E422E4C968E8}" srcOrd="4" destOrd="0" presId="urn:microsoft.com/office/officeart/2009/3/layout/RandomtoResultProcess"/>
    <dgm:cxn modelId="{2DA4732E-2964-478A-8690-C47B09DF88E6}" type="presParOf" srcId="{5364C14B-7C62-4E9B-A897-8AA994488697}" destId="{B8A8AED6-A96F-46DA-8DB9-85CBC4901F5B}" srcOrd="5" destOrd="0" presId="urn:microsoft.com/office/officeart/2009/3/layout/RandomtoResultProcess"/>
    <dgm:cxn modelId="{E84C3C4F-F119-4687-989B-9ECAC1715A73}" type="presParOf" srcId="{5364C14B-7C62-4E9B-A897-8AA994488697}" destId="{D41E6F8C-ED6D-4524-A94A-0F12453F448C}" srcOrd="6" destOrd="0" presId="urn:microsoft.com/office/officeart/2009/3/layout/RandomtoResultProcess"/>
    <dgm:cxn modelId="{7C895BA4-E175-4B40-B1A6-B68CB5E1E8D7}" type="presParOf" srcId="{5364C14B-7C62-4E9B-A897-8AA994488697}" destId="{9326854F-0ECE-46D1-9D80-A27C889A745A}" srcOrd="7" destOrd="0" presId="urn:microsoft.com/office/officeart/2009/3/layout/RandomtoResultProcess"/>
    <dgm:cxn modelId="{C13410B5-74A8-4152-8192-6253B5D4F820}" type="presParOf" srcId="{5364C14B-7C62-4E9B-A897-8AA994488697}" destId="{FFBFCB2B-1481-4A6F-A6B1-2CB0F487B730}" srcOrd="8" destOrd="0" presId="urn:microsoft.com/office/officeart/2009/3/layout/RandomtoResultProcess"/>
    <dgm:cxn modelId="{56832A50-F5AA-4F35-AB0B-5A15931FC650}" type="presParOf" srcId="{5364C14B-7C62-4E9B-A897-8AA994488697}" destId="{63334E39-3CF7-466A-8C57-F8DFA9E46960}" srcOrd="9" destOrd="0" presId="urn:microsoft.com/office/officeart/2009/3/layout/RandomtoResultProcess"/>
    <dgm:cxn modelId="{49335D8C-ECBF-417A-9730-CA64E48AE35F}" type="presParOf" srcId="{5364C14B-7C62-4E9B-A897-8AA994488697}" destId="{68DC6792-73AB-4B91-B16D-BB7403007831}" srcOrd="10" destOrd="0" presId="urn:microsoft.com/office/officeart/2009/3/layout/RandomtoResultProcess"/>
    <dgm:cxn modelId="{8131408C-C959-4062-B41F-3C208640E585}" type="presParOf" srcId="{5364C14B-7C62-4E9B-A897-8AA994488697}" destId="{085DEF91-521C-4037-A2CB-57335171B68D}" srcOrd="11" destOrd="0" presId="urn:microsoft.com/office/officeart/2009/3/layout/RandomtoResultProcess"/>
    <dgm:cxn modelId="{C9477540-7D5E-4530-B8E9-B318BDDE5843}" type="presParOf" srcId="{5364C14B-7C62-4E9B-A897-8AA994488697}" destId="{28958DF0-5784-438D-B4D9-60E303083F3B}" srcOrd="12" destOrd="0" presId="urn:microsoft.com/office/officeart/2009/3/layout/RandomtoResultProcess"/>
    <dgm:cxn modelId="{13146B3A-AA5B-4025-81BA-40944DD5A1AB}" type="presParOf" srcId="{5364C14B-7C62-4E9B-A897-8AA994488697}" destId="{95FA9163-1830-419F-9CA8-5BC0C8A9DAB7}" srcOrd="13" destOrd="0" presId="urn:microsoft.com/office/officeart/2009/3/layout/RandomtoResultProcess"/>
    <dgm:cxn modelId="{2A2D55ED-43A6-4ED9-B25C-B3D500DEFB33}" type="presParOf" srcId="{5364C14B-7C62-4E9B-A897-8AA994488697}" destId="{BB6E8C77-041E-4FFD-8E05-48275A20A199}" srcOrd="14" destOrd="0" presId="urn:microsoft.com/office/officeart/2009/3/layout/RandomtoResultProcess"/>
    <dgm:cxn modelId="{01E3F742-A7AA-4D79-99E2-FEB144386BB0}" type="presParOf" srcId="{5364C14B-7C62-4E9B-A897-8AA994488697}" destId="{C28394D6-7EEE-4409-9E53-2FEF436F750C}" srcOrd="15" destOrd="0" presId="urn:microsoft.com/office/officeart/2009/3/layout/RandomtoResultProcess"/>
    <dgm:cxn modelId="{027DB3BC-3CF9-48E8-9ED6-AAC807707FA0}" type="presParOf" srcId="{5364C14B-7C62-4E9B-A897-8AA994488697}" destId="{D522A08C-6454-4FAE-9F11-0722E25089D0}" srcOrd="16" destOrd="0" presId="urn:microsoft.com/office/officeart/2009/3/layout/RandomtoResultProcess"/>
    <dgm:cxn modelId="{D130510E-A474-47D1-B36D-3B2A5D99A4DF}" type="presParOf" srcId="{5364C14B-7C62-4E9B-A897-8AA994488697}" destId="{B17B5EC5-CB20-4170-A7D6-89E9544B71B6}" srcOrd="17" destOrd="0" presId="urn:microsoft.com/office/officeart/2009/3/layout/RandomtoResultProcess"/>
    <dgm:cxn modelId="{FACD7012-02E0-4471-80F4-EB74E9F0E3C6}" type="presParOf" srcId="{5364C14B-7C62-4E9B-A897-8AA994488697}" destId="{20F3DDE1-EE62-4C3E-A09F-6F61A71BD551}" srcOrd="18" destOrd="0" presId="urn:microsoft.com/office/officeart/2009/3/layout/RandomtoResultProcess"/>
    <dgm:cxn modelId="{CE6A306C-F6B3-412D-8094-191DE81F68D3}" type="presParOf" srcId="{BB31E8A9-B6DC-4159-BB25-62FE56763FB6}" destId="{E82A7C60-B252-439C-BE86-3D9BE1CB8216}" srcOrd="1" destOrd="0" presId="urn:microsoft.com/office/officeart/2009/3/layout/RandomtoResultProcess"/>
    <dgm:cxn modelId="{F8785CB1-AC2A-4A6C-85B9-BF40BD463E93}" type="presParOf" srcId="{E82A7C60-B252-439C-BE86-3D9BE1CB8216}" destId="{0E006B08-A3A1-4FF1-8E14-33D8092258C0}" srcOrd="0" destOrd="0" presId="urn:microsoft.com/office/officeart/2009/3/layout/RandomtoResultProcess"/>
    <dgm:cxn modelId="{1ADAC6FF-E04F-42B0-B271-B6E1F7445FD7}" type="presParOf" srcId="{E82A7C60-B252-439C-BE86-3D9BE1CB8216}" destId="{62C9B843-B356-4419-8387-E492017C8B9A}" srcOrd="1" destOrd="0" presId="urn:microsoft.com/office/officeart/2009/3/layout/RandomtoResultProcess"/>
    <dgm:cxn modelId="{93DA9EA5-2E94-4783-BD1C-A287B25F234B}" type="presParOf" srcId="{BB31E8A9-B6DC-4159-BB25-62FE56763FB6}" destId="{A0E9FA6D-ABC7-43FB-9C1A-FC9E0184ED37}" srcOrd="2" destOrd="0" presId="urn:microsoft.com/office/officeart/2009/3/layout/RandomtoResultProcess"/>
    <dgm:cxn modelId="{0A42AB29-07D9-4927-B1FA-EE722A15549B}" type="presParOf" srcId="{BB31E8A9-B6DC-4159-BB25-62FE56763FB6}" destId="{2F2EF251-372C-4AA8-A16F-1836297FF40D}" srcOrd="3" destOrd="0" presId="urn:microsoft.com/office/officeart/2009/3/layout/RandomtoResultProcess"/>
    <dgm:cxn modelId="{66555F02-DD7C-4450-8FA0-8459FD7C3E41}" type="presParOf" srcId="{2F2EF251-372C-4AA8-A16F-1836297FF40D}" destId="{DC836342-DC10-4C53-A9E5-847E2B2993A6}" srcOrd="0" destOrd="0" presId="urn:microsoft.com/office/officeart/2009/3/layout/RandomtoResultProcess"/>
    <dgm:cxn modelId="{2FAD0D26-4E71-41F0-9901-D5853B53209E}" type="presParOf" srcId="{2F2EF251-372C-4AA8-A16F-1836297FF40D}" destId="{B0C731A9-EE53-4396-B3DF-8918BF244CB4}" srcOrd="1" destOrd="0" presId="urn:microsoft.com/office/officeart/2009/3/layout/RandomtoResultProcess"/>
    <dgm:cxn modelId="{220351B6-8629-48D5-B2B1-D610EE81B619}" type="presParOf" srcId="{BB31E8A9-B6DC-4159-BB25-62FE56763FB6}" destId="{69945BBF-22F8-458C-839E-E48A70AAA22B}" srcOrd="4" destOrd="0" presId="urn:microsoft.com/office/officeart/2009/3/layout/RandomtoResultProcess"/>
    <dgm:cxn modelId="{9AECACDF-EEF3-46E4-AB6B-D0D8DD88B3E5}" type="presParOf" srcId="{69945BBF-22F8-458C-839E-E48A70AAA22B}" destId="{4C731933-B58D-4508-8E26-C34C20092DAD}" srcOrd="0" destOrd="0" presId="urn:microsoft.com/office/officeart/2009/3/layout/RandomtoResultProcess"/>
    <dgm:cxn modelId="{C1E78CE1-E1D1-48CA-AE80-FD78D4C30572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352A9FCF-196C-4A9E-A34F-4C7F95E85E55}" type="doc">
      <dgm:prSet loTypeId="urn:microsoft.com/office/officeart/2005/8/layout/p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1E52E55-D71C-46DF-A2D0-7CD46FABF619}">
      <dgm:prSet phldrT="[Text]"/>
      <dgm:spPr/>
      <dgm:t>
        <a:bodyPr/>
        <a:lstStyle/>
        <a:p>
          <a:r>
            <a:rPr lang="tr-TR" dirty="0" smtClean="0"/>
            <a:t>Belediye geneli konteyner</a:t>
          </a:r>
          <a:endParaRPr lang="en-US" dirty="0"/>
        </a:p>
      </dgm:t>
    </dgm:pt>
    <dgm:pt modelId="{F7D81E37-4938-4EE3-9A4A-7B41F13D4712}" type="parTrans" cxnId="{AE25346E-11AA-49A8-8B45-CC9137E76268}">
      <dgm:prSet/>
      <dgm:spPr/>
      <dgm:t>
        <a:bodyPr/>
        <a:lstStyle/>
        <a:p>
          <a:endParaRPr lang="en-US"/>
        </a:p>
      </dgm:t>
    </dgm:pt>
    <dgm:pt modelId="{16C326A9-94DA-48AF-BA2E-4D37D07EACD8}" type="sibTrans" cxnId="{AE25346E-11AA-49A8-8B45-CC9137E76268}">
      <dgm:prSet/>
      <dgm:spPr/>
      <dgm:t>
        <a:bodyPr/>
        <a:lstStyle/>
        <a:p>
          <a:endParaRPr lang="en-US"/>
        </a:p>
      </dgm:t>
    </dgm:pt>
    <dgm:pt modelId="{8317AF99-C62F-42A6-9488-A150D8F4770F}">
      <dgm:prSet phldrT="[Text]"/>
      <dgm:spPr/>
      <dgm:t>
        <a:bodyPr/>
        <a:lstStyle/>
        <a:p>
          <a:r>
            <a:rPr lang="tr-TR" dirty="0" smtClean="0"/>
            <a:t>1. Sınıf getirme merkezi</a:t>
          </a:r>
          <a:endParaRPr lang="en-US" dirty="0"/>
        </a:p>
      </dgm:t>
    </dgm:pt>
    <dgm:pt modelId="{1E21D3D9-B7E7-450D-B1F2-0EAA4FE821E6}" type="parTrans" cxnId="{2A882B4E-EB6C-42CD-9A39-17D3DDA5498B}">
      <dgm:prSet/>
      <dgm:spPr/>
      <dgm:t>
        <a:bodyPr/>
        <a:lstStyle/>
        <a:p>
          <a:endParaRPr lang="en-US"/>
        </a:p>
      </dgm:t>
    </dgm:pt>
    <dgm:pt modelId="{00F5AB4E-41D7-4D8D-B04A-206AA3C951E7}" type="sibTrans" cxnId="{2A882B4E-EB6C-42CD-9A39-17D3DDA5498B}">
      <dgm:prSet/>
      <dgm:spPr/>
      <dgm:t>
        <a:bodyPr/>
        <a:lstStyle/>
        <a:p>
          <a:endParaRPr lang="en-US"/>
        </a:p>
      </dgm:t>
    </dgm:pt>
    <dgm:pt modelId="{17864460-BCBA-4E1A-8308-FD615A665706}">
      <dgm:prSet phldrT="[Text]"/>
      <dgm:spPr/>
      <dgm:t>
        <a:bodyPr/>
        <a:lstStyle/>
        <a:p>
          <a:r>
            <a:rPr lang="tr-TR" dirty="0" smtClean="0"/>
            <a:t>2. Sınıf getirme merkezi</a:t>
          </a:r>
          <a:endParaRPr lang="en-US" dirty="0"/>
        </a:p>
      </dgm:t>
    </dgm:pt>
    <dgm:pt modelId="{DBB71609-DC2F-4E52-9A02-794F610A7B39}" type="parTrans" cxnId="{D644AB51-5142-4ACA-A2FC-B2350C261B16}">
      <dgm:prSet/>
      <dgm:spPr/>
      <dgm:t>
        <a:bodyPr/>
        <a:lstStyle/>
        <a:p>
          <a:endParaRPr lang="en-US"/>
        </a:p>
      </dgm:t>
    </dgm:pt>
    <dgm:pt modelId="{A1252384-313B-429A-A29D-71A15371954F}" type="sibTrans" cxnId="{D644AB51-5142-4ACA-A2FC-B2350C261B16}">
      <dgm:prSet/>
      <dgm:spPr/>
      <dgm:t>
        <a:bodyPr/>
        <a:lstStyle/>
        <a:p>
          <a:endParaRPr lang="en-US"/>
        </a:p>
      </dgm:t>
    </dgm:pt>
    <dgm:pt modelId="{B35D62F5-C4DC-4C35-9AD3-92B3EBCB1090}">
      <dgm:prSet phldrT="[Text]"/>
      <dgm:spPr/>
      <dgm:t>
        <a:bodyPr/>
        <a:lstStyle/>
        <a:p>
          <a:r>
            <a:rPr lang="tr-TR" dirty="0" smtClean="0"/>
            <a:t>3. Sınıf getirme merkezi</a:t>
          </a:r>
          <a:endParaRPr lang="en-US" dirty="0"/>
        </a:p>
      </dgm:t>
    </dgm:pt>
    <dgm:pt modelId="{785529FF-E694-43DD-AD01-A66A1287037E}" type="parTrans" cxnId="{0AD928DC-9155-47B8-BB22-DE2E742E6D61}">
      <dgm:prSet/>
      <dgm:spPr/>
      <dgm:t>
        <a:bodyPr/>
        <a:lstStyle/>
        <a:p>
          <a:endParaRPr lang="en-US"/>
        </a:p>
      </dgm:t>
    </dgm:pt>
    <dgm:pt modelId="{5662A6D3-DE04-4D17-8E23-8A1BD0605AE9}" type="sibTrans" cxnId="{0AD928DC-9155-47B8-BB22-DE2E742E6D61}">
      <dgm:prSet/>
      <dgm:spPr/>
      <dgm:t>
        <a:bodyPr/>
        <a:lstStyle/>
        <a:p>
          <a:endParaRPr lang="en-US"/>
        </a:p>
      </dgm:t>
    </dgm:pt>
    <dgm:pt modelId="{1B57D153-2BF7-4914-9F8E-D12C3B0C3974}">
      <dgm:prSet/>
      <dgm:spPr/>
      <dgm:t>
        <a:bodyPr/>
        <a:lstStyle/>
        <a:p>
          <a:r>
            <a:rPr lang="tr-TR" dirty="0" smtClean="0"/>
            <a:t>Mobil getirme merkezi</a:t>
          </a:r>
          <a:endParaRPr lang="en-US" dirty="0"/>
        </a:p>
      </dgm:t>
    </dgm:pt>
    <dgm:pt modelId="{DA4D3539-F07F-4947-8242-F3FF99C13BC2}" type="parTrans" cxnId="{B580E3DD-7B75-4EDB-8AEA-7D1CB5CD82FC}">
      <dgm:prSet/>
      <dgm:spPr/>
      <dgm:t>
        <a:bodyPr/>
        <a:lstStyle/>
        <a:p>
          <a:endParaRPr lang="en-US"/>
        </a:p>
      </dgm:t>
    </dgm:pt>
    <dgm:pt modelId="{B6351440-D446-471C-AD58-50B948214005}" type="sibTrans" cxnId="{B580E3DD-7B75-4EDB-8AEA-7D1CB5CD82FC}">
      <dgm:prSet/>
      <dgm:spPr/>
      <dgm:t>
        <a:bodyPr/>
        <a:lstStyle/>
        <a:p>
          <a:endParaRPr lang="en-US"/>
        </a:p>
      </dgm:t>
    </dgm:pt>
    <dgm:pt modelId="{D2E154FB-4D35-4ED1-8E77-F13A0A55E13F}" type="pres">
      <dgm:prSet presAssocID="{352A9FCF-196C-4A9E-A34F-4C7F95E85E55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3D5B2890-C220-484C-8ACF-68F5280ED742}" type="pres">
      <dgm:prSet presAssocID="{C1E52E55-D71C-46DF-A2D0-7CD46FABF619}" presName="compNode" presStyleCnt="0"/>
      <dgm:spPr/>
    </dgm:pt>
    <dgm:pt modelId="{878228FC-898C-471A-B32E-E57E94EF5FCA}" type="pres">
      <dgm:prSet presAssocID="{C1E52E55-D71C-46DF-A2D0-7CD46FABF619}" presName="pictRect" presStyleLbl="nod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407212E6-73EA-419B-81E8-6FEFBFBE3EB6}" type="pres">
      <dgm:prSet presAssocID="{C1E52E55-D71C-46DF-A2D0-7CD46FABF619}" presName="textRect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5387B41-4A2C-4B98-B00D-BAB646EB6D9F}" type="pres">
      <dgm:prSet presAssocID="{16C326A9-94DA-48AF-BA2E-4D37D07EACD8}" presName="sibTrans" presStyleLbl="sibTrans2D1" presStyleIdx="0" presStyleCnt="0"/>
      <dgm:spPr/>
      <dgm:t>
        <a:bodyPr/>
        <a:lstStyle/>
        <a:p>
          <a:endParaRPr lang="en-US"/>
        </a:p>
      </dgm:t>
    </dgm:pt>
    <dgm:pt modelId="{29061D3C-1DC1-4294-834C-08D7C827BD8E}" type="pres">
      <dgm:prSet presAssocID="{8317AF99-C62F-42A6-9488-A150D8F4770F}" presName="compNode" presStyleCnt="0"/>
      <dgm:spPr/>
    </dgm:pt>
    <dgm:pt modelId="{12005CA4-F9E8-43D4-BB1A-0A6C696F5E0F}" type="pres">
      <dgm:prSet presAssocID="{8317AF99-C62F-42A6-9488-A150D8F4770F}" presName="pictRect" presStyleLbl="nod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BC02E9E-C5C3-4E57-A1B9-507E4E38A655}" type="pres">
      <dgm:prSet presAssocID="{8317AF99-C62F-42A6-9488-A150D8F4770F}" presName="textRect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7AB56EF-F7A0-425E-BDC0-6119F62E9A29}" type="pres">
      <dgm:prSet presAssocID="{00F5AB4E-41D7-4D8D-B04A-206AA3C951E7}" presName="sibTrans" presStyleLbl="sibTrans2D1" presStyleIdx="0" presStyleCnt="0"/>
      <dgm:spPr/>
      <dgm:t>
        <a:bodyPr/>
        <a:lstStyle/>
        <a:p>
          <a:endParaRPr lang="en-US"/>
        </a:p>
      </dgm:t>
    </dgm:pt>
    <dgm:pt modelId="{D35B77FF-E48A-4D79-8997-706DB437500A}" type="pres">
      <dgm:prSet presAssocID="{17864460-BCBA-4E1A-8308-FD615A665706}" presName="compNode" presStyleCnt="0"/>
      <dgm:spPr/>
    </dgm:pt>
    <dgm:pt modelId="{324D18AC-B5EF-4E7A-BE63-9666FB33BAE4}" type="pres">
      <dgm:prSet presAssocID="{17864460-BCBA-4E1A-8308-FD615A665706}" presName="pictRect" presStyleLbl="nod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70D55BA8-65EC-4F14-A419-EE1C11290C76}" type="pres">
      <dgm:prSet presAssocID="{17864460-BCBA-4E1A-8308-FD615A665706}" presName="textRect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C9A0F3-6B53-4153-99FC-0E6E80BF97B9}" type="pres">
      <dgm:prSet presAssocID="{A1252384-313B-429A-A29D-71A15371954F}" presName="sibTrans" presStyleLbl="sibTrans2D1" presStyleIdx="0" presStyleCnt="0"/>
      <dgm:spPr/>
      <dgm:t>
        <a:bodyPr/>
        <a:lstStyle/>
        <a:p>
          <a:endParaRPr lang="en-US"/>
        </a:p>
      </dgm:t>
    </dgm:pt>
    <dgm:pt modelId="{507CAE1F-AD21-4755-A282-37EDA245A177}" type="pres">
      <dgm:prSet presAssocID="{B35D62F5-C4DC-4C35-9AD3-92B3EBCB1090}" presName="compNode" presStyleCnt="0"/>
      <dgm:spPr/>
    </dgm:pt>
    <dgm:pt modelId="{42DC4494-AA50-4E5C-BC6B-1E712FDCAD69}" type="pres">
      <dgm:prSet presAssocID="{B35D62F5-C4DC-4C35-9AD3-92B3EBCB1090}" presName="pictRect" presStyleLbl="nod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D564852-E323-45C6-84F8-F5354D77CFFD}" type="pres">
      <dgm:prSet presAssocID="{B35D62F5-C4DC-4C35-9AD3-92B3EBCB1090}" presName="textRect" presStyleLbl="revTx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3650BA0-FBFE-4273-9A29-69284DCFB0E4}" type="pres">
      <dgm:prSet presAssocID="{5662A6D3-DE04-4D17-8E23-8A1BD0605AE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9BA369DD-B393-4EAE-9A0D-9503800E7BF4}" type="pres">
      <dgm:prSet presAssocID="{1B57D153-2BF7-4914-9F8E-D12C3B0C3974}" presName="compNode" presStyleCnt="0"/>
      <dgm:spPr/>
    </dgm:pt>
    <dgm:pt modelId="{2656F0B6-B7A8-48FA-BB36-8BF21CEA9A1A}" type="pres">
      <dgm:prSet presAssocID="{1B57D153-2BF7-4914-9F8E-D12C3B0C3974}" presName="pictRect" presStyleLbl="nod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  <dgm:pt modelId="{0E98BE7B-5177-4CF5-86CF-4F63484F5F02}" type="pres">
      <dgm:prSet presAssocID="{1B57D153-2BF7-4914-9F8E-D12C3B0C3974}" presName="textRect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8AF8893-5D57-46BE-B0F4-ACEB40956937}" type="presOf" srcId="{16C326A9-94DA-48AF-BA2E-4D37D07EACD8}" destId="{05387B41-4A2C-4B98-B00D-BAB646EB6D9F}" srcOrd="0" destOrd="0" presId="urn:microsoft.com/office/officeart/2005/8/layout/pList1"/>
    <dgm:cxn modelId="{1F867B5A-7B71-4712-A5D7-90731680A6FB}" type="presOf" srcId="{C1E52E55-D71C-46DF-A2D0-7CD46FABF619}" destId="{407212E6-73EA-419B-81E8-6FEFBFBE3EB6}" srcOrd="0" destOrd="0" presId="urn:microsoft.com/office/officeart/2005/8/layout/pList1"/>
    <dgm:cxn modelId="{24AD6089-2E9A-480D-A7DB-9034F2F98BBA}" type="presOf" srcId="{00F5AB4E-41D7-4D8D-B04A-206AA3C951E7}" destId="{B7AB56EF-F7A0-425E-BDC0-6119F62E9A29}" srcOrd="0" destOrd="0" presId="urn:microsoft.com/office/officeart/2005/8/layout/pList1"/>
    <dgm:cxn modelId="{2EA65E71-CB73-4B97-859B-C5ACEDB2DC98}" type="presOf" srcId="{5662A6D3-DE04-4D17-8E23-8A1BD0605AE9}" destId="{E3650BA0-FBFE-4273-9A29-69284DCFB0E4}" srcOrd="0" destOrd="0" presId="urn:microsoft.com/office/officeart/2005/8/layout/pList1"/>
    <dgm:cxn modelId="{AE25346E-11AA-49A8-8B45-CC9137E76268}" srcId="{352A9FCF-196C-4A9E-A34F-4C7F95E85E55}" destId="{C1E52E55-D71C-46DF-A2D0-7CD46FABF619}" srcOrd="0" destOrd="0" parTransId="{F7D81E37-4938-4EE3-9A4A-7B41F13D4712}" sibTransId="{16C326A9-94DA-48AF-BA2E-4D37D07EACD8}"/>
    <dgm:cxn modelId="{A943A07B-2AE6-47B6-8BF5-75585EFBC5BC}" type="presOf" srcId="{A1252384-313B-429A-A29D-71A15371954F}" destId="{E3C9A0F3-6B53-4153-99FC-0E6E80BF97B9}" srcOrd="0" destOrd="0" presId="urn:microsoft.com/office/officeart/2005/8/layout/pList1"/>
    <dgm:cxn modelId="{4222688D-1665-45AB-AC66-9DE1A069DEFF}" type="presOf" srcId="{352A9FCF-196C-4A9E-A34F-4C7F95E85E55}" destId="{D2E154FB-4D35-4ED1-8E77-F13A0A55E13F}" srcOrd="0" destOrd="0" presId="urn:microsoft.com/office/officeart/2005/8/layout/pList1"/>
    <dgm:cxn modelId="{2132B4B8-3AAA-49C5-9F71-E346A20EB797}" type="presOf" srcId="{8317AF99-C62F-42A6-9488-A150D8F4770F}" destId="{6BC02E9E-C5C3-4E57-A1B9-507E4E38A655}" srcOrd="0" destOrd="0" presId="urn:microsoft.com/office/officeart/2005/8/layout/pList1"/>
    <dgm:cxn modelId="{D644AB51-5142-4ACA-A2FC-B2350C261B16}" srcId="{352A9FCF-196C-4A9E-A34F-4C7F95E85E55}" destId="{17864460-BCBA-4E1A-8308-FD615A665706}" srcOrd="2" destOrd="0" parTransId="{DBB71609-DC2F-4E52-9A02-794F610A7B39}" sibTransId="{A1252384-313B-429A-A29D-71A15371954F}"/>
    <dgm:cxn modelId="{0AD928DC-9155-47B8-BB22-DE2E742E6D61}" srcId="{352A9FCF-196C-4A9E-A34F-4C7F95E85E55}" destId="{B35D62F5-C4DC-4C35-9AD3-92B3EBCB1090}" srcOrd="3" destOrd="0" parTransId="{785529FF-E694-43DD-AD01-A66A1287037E}" sibTransId="{5662A6D3-DE04-4D17-8E23-8A1BD0605AE9}"/>
    <dgm:cxn modelId="{B05AEB52-5DF0-4B4C-94F0-B380E57D91B6}" type="presOf" srcId="{1B57D153-2BF7-4914-9F8E-D12C3B0C3974}" destId="{0E98BE7B-5177-4CF5-86CF-4F63484F5F02}" srcOrd="0" destOrd="0" presId="urn:microsoft.com/office/officeart/2005/8/layout/pList1"/>
    <dgm:cxn modelId="{2A882B4E-EB6C-42CD-9A39-17D3DDA5498B}" srcId="{352A9FCF-196C-4A9E-A34F-4C7F95E85E55}" destId="{8317AF99-C62F-42A6-9488-A150D8F4770F}" srcOrd="1" destOrd="0" parTransId="{1E21D3D9-B7E7-450D-B1F2-0EAA4FE821E6}" sibTransId="{00F5AB4E-41D7-4D8D-B04A-206AA3C951E7}"/>
    <dgm:cxn modelId="{FAF3BC0F-256D-43A7-849C-16DC69B086F8}" type="presOf" srcId="{17864460-BCBA-4E1A-8308-FD615A665706}" destId="{70D55BA8-65EC-4F14-A419-EE1C11290C76}" srcOrd="0" destOrd="0" presId="urn:microsoft.com/office/officeart/2005/8/layout/pList1"/>
    <dgm:cxn modelId="{113F1FEE-5AC3-4501-A002-DA258512C388}" type="presOf" srcId="{B35D62F5-C4DC-4C35-9AD3-92B3EBCB1090}" destId="{0D564852-E323-45C6-84F8-F5354D77CFFD}" srcOrd="0" destOrd="0" presId="urn:microsoft.com/office/officeart/2005/8/layout/pList1"/>
    <dgm:cxn modelId="{B580E3DD-7B75-4EDB-8AEA-7D1CB5CD82FC}" srcId="{352A9FCF-196C-4A9E-A34F-4C7F95E85E55}" destId="{1B57D153-2BF7-4914-9F8E-D12C3B0C3974}" srcOrd="4" destOrd="0" parTransId="{DA4D3539-F07F-4947-8242-F3FF99C13BC2}" sibTransId="{B6351440-D446-471C-AD58-50B948214005}"/>
    <dgm:cxn modelId="{76426B4A-81E0-493E-A02A-D417A2036EBC}" type="presParOf" srcId="{D2E154FB-4D35-4ED1-8E77-F13A0A55E13F}" destId="{3D5B2890-C220-484C-8ACF-68F5280ED742}" srcOrd="0" destOrd="0" presId="urn:microsoft.com/office/officeart/2005/8/layout/pList1"/>
    <dgm:cxn modelId="{FFD7097D-763C-4B5D-BFCF-BAC9102D5D83}" type="presParOf" srcId="{3D5B2890-C220-484C-8ACF-68F5280ED742}" destId="{878228FC-898C-471A-B32E-E57E94EF5FCA}" srcOrd="0" destOrd="0" presId="urn:microsoft.com/office/officeart/2005/8/layout/pList1"/>
    <dgm:cxn modelId="{52314AFE-648A-4F40-99A3-A5FDD1FA0878}" type="presParOf" srcId="{3D5B2890-C220-484C-8ACF-68F5280ED742}" destId="{407212E6-73EA-419B-81E8-6FEFBFBE3EB6}" srcOrd="1" destOrd="0" presId="urn:microsoft.com/office/officeart/2005/8/layout/pList1"/>
    <dgm:cxn modelId="{23B97C52-F119-4394-9A70-71C77D019D0A}" type="presParOf" srcId="{D2E154FB-4D35-4ED1-8E77-F13A0A55E13F}" destId="{05387B41-4A2C-4B98-B00D-BAB646EB6D9F}" srcOrd="1" destOrd="0" presId="urn:microsoft.com/office/officeart/2005/8/layout/pList1"/>
    <dgm:cxn modelId="{28211C99-0649-4851-BAF7-D9A3986E542E}" type="presParOf" srcId="{D2E154FB-4D35-4ED1-8E77-F13A0A55E13F}" destId="{29061D3C-1DC1-4294-834C-08D7C827BD8E}" srcOrd="2" destOrd="0" presId="urn:microsoft.com/office/officeart/2005/8/layout/pList1"/>
    <dgm:cxn modelId="{C9FC359C-7267-4D16-B0CB-61BC1742DCB1}" type="presParOf" srcId="{29061D3C-1DC1-4294-834C-08D7C827BD8E}" destId="{12005CA4-F9E8-43D4-BB1A-0A6C696F5E0F}" srcOrd="0" destOrd="0" presId="urn:microsoft.com/office/officeart/2005/8/layout/pList1"/>
    <dgm:cxn modelId="{3F511A20-ED84-42D0-B075-141DFA43A9AB}" type="presParOf" srcId="{29061D3C-1DC1-4294-834C-08D7C827BD8E}" destId="{6BC02E9E-C5C3-4E57-A1B9-507E4E38A655}" srcOrd="1" destOrd="0" presId="urn:microsoft.com/office/officeart/2005/8/layout/pList1"/>
    <dgm:cxn modelId="{FBA0BAFA-1E1C-4EEF-8C7E-AA9C3BCAC809}" type="presParOf" srcId="{D2E154FB-4D35-4ED1-8E77-F13A0A55E13F}" destId="{B7AB56EF-F7A0-425E-BDC0-6119F62E9A29}" srcOrd="3" destOrd="0" presId="urn:microsoft.com/office/officeart/2005/8/layout/pList1"/>
    <dgm:cxn modelId="{F398D7C6-805D-4D5B-B96F-D0740864E2F1}" type="presParOf" srcId="{D2E154FB-4D35-4ED1-8E77-F13A0A55E13F}" destId="{D35B77FF-E48A-4D79-8997-706DB437500A}" srcOrd="4" destOrd="0" presId="urn:microsoft.com/office/officeart/2005/8/layout/pList1"/>
    <dgm:cxn modelId="{60FE05DF-F6DE-49B8-9C13-53EDFEDA2CCF}" type="presParOf" srcId="{D35B77FF-E48A-4D79-8997-706DB437500A}" destId="{324D18AC-B5EF-4E7A-BE63-9666FB33BAE4}" srcOrd="0" destOrd="0" presId="urn:microsoft.com/office/officeart/2005/8/layout/pList1"/>
    <dgm:cxn modelId="{1C1FB976-DD27-47A4-A43A-D0CDE16584F9}" type="presParOf" srcId="{D35B77FF-E48A-4D79-8997-706DB437500A}" destId="{70D55BA8-65EC-4F14-A419-EE1C11290C76}" srcOrd="1" destOrd="0" presId="urn:microsoft.com/office/officeart/2005/8/layout/pList1"/>
    <dgm:cxn modelId="{B7F1B2C9-E744-4B1A-B76B-1131AAA8027F}" type="presParOf" srcId="{D2E154FB-4D35-4ED1-8E77-F13A0A55E13F}" destId="{E3C9A0F3-6B53-4153-99FC-0E6E80BF97B9}" srcOrd="5" destOrd="0" presId="urn:microsoft.com/office/officeart/2005/8/layout/pList1"/>
    <dgm:cxn modelId="{6C1C0185-2260-4A68-A09E-60437B3AC2C1}" type="presParOf" srcId="{D2E154FB-4D35-4ED1-8E77-F13A0A55E13F}" destId="{507CAE1F-AD21-4755-A282-37EDA245A177}" srcOrd="6" destOrd="0" presId="urn:microsoft.com/office/officeart/2005/8/layout/pList1"/>
    <dgm:cxn modelId="{165684CA-2CCB-4421-B278-36C2A00A1A37}" type="presParOf" srcId="{507CAE1F-AD21-4755-A282-37EDA245A177}" destId="{42DC4494-AA50-4E5C-BC6B-1E712FDCAD69}" srcOrd="0" destOrd="0" presId="urn:microsoft.com/office/officeart/2005/8/layout/pList1"/>
    <dgm:cxn modelId="{10651D0E-38B8-431C-9406-B61EAE3D9852}" type="presParOf" srcId="{507CAE1F-AD21-4755-A282-37EDA245A177}" destId="{0D564852-E323-45C6-84F8-F5354D77CFFD}" srcOrd="1" destOrd="0" presId="urn:microsoft.com/office/officeart/2005/8/layout/pList1"/>
    <dgm:cxn modelId="{920A77D9-0621-4F5D-8FA9-A257216C48DC}" type="presParOf" srcId="{D2E154FB-4D35-4ED1-8E77-F13A0A55E13F}" destId="{E3650BA0-FBFE-4273-9A29-69284DCFB0E4}" srcOrd="7" destOrd="0" presId="urn:microsoft.com/office/officeart/2005/8/layout/pList1"/>
    <dgm:cxn modelId="{456117AE-315F-4695-92AF-DBE53DC27454}" type="presParOf" srcId="{D2E154FB-4D35-4ED1-8E77-F13A0A55E13F}" destId="{9BA369DD-B393-4EAE-9A0D-9503800E7BF4}" srcOrd="8" destOrd="0" presId="urn:microsoft.com/office/officeart/2005/8/layout/pList1"/>
    <dgm:cxn modelId="{B841434D-5985-4DC2-B7A4-A6DF1F8599D6}" type="presParOf" srcId="{9BA369DD-B393-4EAE-9A0D-9503800E7BF4}" destId="{2656F0B6-B7A8-48FA-BB36-8BF21CEA9A1A}" srcOrd="0" destOrd="0" presId="urn:microsoft.com/office/officeart/2005/8/layout/pList1"/>
    <dgm:cxn modelId="{0E1BD8F4-9D8A-4AFD-BB2C-545DC02505D3}" type="presParOf" srcId="{9BA369DD-B393-4EAE-9A0D-9503800E7BF4}" destId="{0E98BE7B-5177-4CF5-86CF-4F63484F5F02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B942AA3B-312C-4C39-AF41-2D95A1DA9D87}" type="doc">
      <dgm:prSet loTypeId="urn:microsoft.com/office/officeart/2005/8/layout/lProcess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0AEC22-79D8-4451-9D7A-5331F3430D9C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Pilot Bölge</a:t>
          </a:r>
          <a:endParaRPr lang="en-US" sz="1600" dirty="0">
            <a:solidFill>
              <a:schemeClr val="tx1"/>
            </a:solidFill>
          </a:endParaRPr>
        </a:p>
      </dgm:t>
    </dgm:pt>
    <dgm:pt modelId="{39BAF9D9-30D4-4CC0-B8BF-0959B2CC4463}" type="parTrans" cxnId="{0EB47682-6987-4D00-B3D5-0F832364DE24}">
      <dgm:prSet/>
      <dgm:spPr/>
      <dgm:t>
        <a:bodyPr/>
        <a:lstStyle/>
        <a:p>
          <a:endParaRPr lang="en-US"/>
        </a:p>
      </dgm:t>
    </dgm:pt>
    <dgm:pt modelId="{73FFB0C4-84F4-4064-8A01-A6C46FC4B522}" type="sibTrans" cxnId="{0EB47682-6987-4D00-B3D5-0F832364DE24}">
      <dgm:prSet/>
      <dgm:spPr/>
      <dgm:t>
        <a:bodyPr/>
        <a:lstStyle/>
        <a:p>
          <a:endParaRPr lang="en-US"/>
        </a:p>
      </dgm:t>
    </dgm:pt>
    <dgm:pt modelId="{9726B3A8-1371-4E25-928F-B6C28A2843E5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En az nüfusun %10</a:t>
          </a:r>
          <a:endParaRPr lang="en-US" sz="1200" dirty="0">
            <a:solidFill>
              <a:schemeClr val="tx1"/>
            </a:solidFill>
          </a:endParaRPr>
        </a:p>
      </dgm:t>
    </dgm:pt>
    <dgm:pt modelId="{CEEE84CB-7EB6-4C8B-B176-8BEFD50654C7}" type="parTrans" cxnId="{C15572EC-FDA7-43F7-82E9-7BC7D6212931}">
      <dgm:prSet/>
      <dgm:spPr/>
      <dgm:t>
        <a:bodyPr/>
        <a:lstStyle/>
        <a:p>
          <a:endParaRPr lang="en-US"/>
        </a:p>
      </dgm:t>
    </dgm:pt>
    <dgm:pt modelId="{CC1F6369-287A-4358-ACB3-AF4245E532C1}" type="sibTrans" cxnId="{C15572EC-FDA7-43F7-82E9-7BC7D6212931}">
      <dgm:prSet/>
      <dgm:spPr/>
      <dgm:t>
        <a:bodyPr/>
        <a:lstStyle/>
        <a:p>
          <a:endParaRPr lang="en-US"/>
        </a:p>
      </dgm:t>
    </dgm:pt>
    <dgm:pt modelId="{7285E5AB-A8A2-4239-8140-D5D9278A298F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Uygulama genişletilmeli</a:t>
          </a:r>
          <a:endParaRPr lang="en-US" sz="1200" dirty="0">
            <a:solidFill>
              <a:schemeClr val="tx1"/>
            </a:solidFill>
          </a:endParaRPr>
        </a:p>
      </dgm:t>
    </dgm:pt>
    <dgm:pt modelId="{4F99653C-3E87-474A-A89C-119FD1490FAF}" type="parTrans" cxnId="{DFFB8A6F-FBB7-4F51-8054-47FC34FB98E6}">
      <dgm:prSet/>
      <dgm:spPr/>
      <dgm:t>
        <a:bodyPr/>
        <a:lstStyle/>
        <a:p>
          <a:endParaRPr lang="en-US"/>
        </a:p>
      </dgm:t>
    </dgm:pt>
    <dgm:pt modelId="{5189D72F-85AA-47A3-9451-97531E56AF02}" type="sibTrans" cxnId="{DFFB8A6F-FBB7-4F51-8054-47FC34FB98E6}">
      <dgm:prSet/>
      <dgm:spPr/>
      <dgm:t>
        <a:bodyPr/>
        <a:lstStyle/>
        <a:p>
          <a:endParaRPr lang="en-US"/>
        </a:p>
      </dgm:t>
    </dgm:pt>
    <dgm:pt modelId="{A765638F-8664-4878-8D9B-16705D811AA7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Depolanan atığın azaltılması</a:t>
          </a:r>
          <a:endParaRPr lang="en-US" sz="1200" dirty="0">
            <a:solidFill>
              <a:schemeClr val="tx1"/>
            </a:solidFill>
          </a:endParaRPr>
        </a:p>
      </dgm:t>
    </dgm:pt>
    <dgm:pt modelId="{4BF9B0FF-D1AD-4F4B-8FB2-372588B92550}" type="parTrans" cxnId="{BC12B54A-D037-4D38-820D-79C65160860D}">
      <dgm:prSet/>
      <dgm:spPr/>
      <dgm:t>
        <a:bodyPr/>
        <a:lstStyle/>
        <a:p>
          <a:endParaRPr lang="en-US"/>
        </a:p>
      </dgm:t>
    </dgm:pt>
    <dgm:pt modelId="{6880950B-1465-44C4-B20C-F037F6662445}" type="sibTrans" cxnId="{BC12B54A-D037-4D38-820D-79C65160860D}">
      <dgm:prSet/>
      <dgm:spPr/>
      <dgm:t>
        <a:bodyPr/>
        <a:lstStyle/>
        <a:p>
          <a:endParaRPr lang="en-US"/>
        </a:p>
      </dgm:t>
    </dgm:pt>
    <dgm:pt modelId="{87F5CF4E-0C38-47AC-8279-76C753CC87AE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Geri kazanım</a:t>
          </a:r>
          <a:endParaRPr lang="en-US" sz="1600" dirty="0">
            <a:solidFill>
              <a:schemeClr val="tx1"/>
            </a:solidFill>
          </a:endParaRPr>
        </a:p>
      </dgm:t>
    </dgm:pt>
    <dgm:pt modelId="{521DF1E8-C346-4821-BC7E-1A6AE6A69AAC}" type="parTrans" cxnId="{CAA4158C-950E-4EA1-8605-B7C1E2B27B1E}">
      <dgm:prSet/>
      <dgm:spPr/>
      <dgm:t>
        <a:bodyPr/>
        <a:lstStyle/>
        <a:p>
          <a:endParaRPr lang="en-US"/>
        </a:p>
      </dgm:t>
    </dgm:pt>
    <dgm:pt modelId="{2632DC3C-153C-4F7C-9351-BA2AC3D4ADD0}" type="sibTrans" cxnId="{CAA4158C-950E-4EA1-8605-B7C1E2B27B1E}">
      <dgm:prSet/>
      <dgm:spPr/>
      <dgm:t>
        <a:bodyPr/>
        <a:lstStyle/>
        <a:p>
          <a:endParaRPr lang="en-US"/>
        </a:p>
      </dgm:t>
    </dgm:pt>
    <dgm:pt modelId="{8575AFC9-38BF-4522-8F64-FA9184797253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Depolama</a:t>
          </a:r>
          <a:endParaRPr lang="en-US" sz="1600" dirty="0">
            <a:solidFill>
              <a:schemeClr val="tx1"/>
            </a:solidFill>
          </a:endParaRPr>
        </a:p>
      </dgm:t>
    </dgm:pt>
    <dgm:pt modelId="{DF3161C8-B366-4D22-98B6-D3787A6C787D}" type="parTrans" cxnId="{E33233FD-6B3A-4033-9F6B-EA16710F6BEA}">
      <dgm:prSet/>
      <dgm:spPr/>
      <dgm:t>
        <a:bodyPr/>
        <a:lstStyle/>
        <a:p>
          <a:endParaRPr lang="en-US"/>
        </a:p>
      </dgm:t>
    </dgm:pt>
    <dgm:pt modelId="{DD417DEB-E24C-4C7A-B490-4E92BE227918}" type="sibTrans" cxnId="{E33233FD-6B3A-4033-9F6B-EA16710F6BEA}">
      <dgm:prSet/>
      <dgm:spPr/>
      <dgm:t>
        <a:bodyPr/>
        <a:lstStyle/>
        <a:p>
          <a:endParaRPr lang="en-US"/>
        </a:p>
      </dgm:t>
    </dgm:pt>
    <dgm:pt modelId="{98691372-4EF7-43C7-86F7-23760CFA7FD4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Depolamaya alınmamalı</a:t>
          </a:r>
          <a:endParaRPr lang="en-US" sz="1200" dirty="0">
            <a:solidFill>
              <a:schemeClr val="tx1"/>
            </a:solidFill>
          </a:endParaRPr>
        </a:p>
      </dgm:t>
    </dgm:pt>
    <dgm:pt modelId="{FDE8E63F-24B3-4C3C-BD1B-9A69FCAA21DF}" type="parTrans" cxnId="{1CBB791D-BBFB-496D-9DB2-74941EF4F7D0}">
      <dgm:prSet/>
      <dgm:spPr/>
      <dgm:t>
        <a:bodyPr/>
        <a:lstStyle/>
        <a:p>
          <a:endParaRPr lang="en-US"/>
        </a:p>
      </dgm:t>
    </dgm:pt>
    <dgm:pt modelId="{8D6A60D2-2A6E-4F71-8BED-45FBACA60757}" type="sibTrans" cxnId="{1CBB791D-BBFB-496D-9DB2-74941EF4F7D0}">
      <dgm:prSet/>
      <dgm:spPr/>
      <dgm:t>
        <a:bodyPr/>
        <a:lstStyle/>
        <a:p>
          <a:endParaRPr lang="en-US"/>
        </a:p>
      </dgm:t>
    </dgm:pt>
    <dgm:pt modelId="{EAE1ADF7-B5FF-4298-9AA1-40C45BB806AF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Kompost</a:t>
          </a:r>
          <a:endParaRPr lang="en-US" sz="1200" dirty="0">
            <a:solidFill>
              <a:schemeClr val="tx1"/>
            </a:solidFill>
          </a:endParaRPr>
        </a:p>
      </dgm:t>
    </dgm:pt>
    <dgm:pt modelId="{B3402278-66B9-42CF-8370-2F5918DBD5F5}" type="parTrans" cxnId="{951ED1D0-0886-4AF8-A6F0-928528DEB87C}">
      <dgm:prSet/>
      <dgm:spPr/>
      <dgm:t>
        <a:bodyPr/>
        <a:lstStyle/>
        <a:p>
          <a:endParaRPr lang="en-US"/>
        </a:p>
      </dgm:t>
    </dgm:pt>
    <dgm:pt modelId="{902AC929-C454-4027-BFC7-42247447EBB8}" type="sibTrans" cxnId="{951ED1D0-0886-4AF8-A6F0-928528DEB87C}">
      <dgm:prSet/>
      <dgm:spPr/>
      <dgm:t>
        <a:bodyPr/>
        <a:lstStyle/>
        <a:p>
          <a:endParaRPr lang="en-US"/>
        </a:p>
      </dgm:t>
    </dgm:pt>
    <dgm:pt modelId="{60F93E12-F891-487A-90D6-65CF830842B0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biyogaz,</a:t>
          </a:r>
          <a:endParaRPr lang="en-US" sz="1200" dirty="0">
            <a:solidFill>
              <a:schemeClr val="tx1"/>
            </a:solidFill>
          </a:endParaRPr>
        </a:p>
      </dgm:t>
    </dgm:pt>
    <dgm:pt modelId="{BC4DFC54-38C3-4D90-9EAE-198FDFDCDE87}" type="parTrans" cxnId="{FD5A2CF6-F834-40BA-B203-39320FCAF527}">
      <dgm:prSet/>
      <dgm:spPr/>
      <dgm:t>
        <a:bodyPr/>
        <a:lstStyle/>
        <a:p>
          <a:endParaRPr lang="en-US"/>
        </a:p>
      </dgm:t>
    </dgm:pt>
    <dgm:pt modelId="{BCAD8056-C5DF-44E1-93D8-2390236DBA77}" type="sibTrans" cxnId="{FD5A2CF6-F834-40BA-B203-39320FCAF527}">
      <dgm:prSet/>
      <dgm:spPr/>
      <dgm:t>
        <a:bodyPr/>
        <a:lstStyle/>
        <a:p>
          <a:endParaRPr lang="en-US"/>
        </a:p>
      </dgm:t>
    </dgm:pt>
    <dgm:pt modelId="{7863579D-F5DD-479B-A4AE-A7F34764D685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Rol Model</a:t>
          </a:r>
          <a:endParaRPr lang="en-US" sz="1200" dirty="0">
            <a:solidFill>
              <a:schemeClr val="tx1"/>
            </a:solidFill>
          </a:endParaRPr>
        </a:p>
      </dgm:t>
    </dgm:pt>
    <dgm:pt modelId="{E1D674FA-7F8A-46E0-A0F2-A1A422497AD2}" type="parTrans" cxnId="{2663279F-F132-4974-8219-4445288A30D6}">
      <dgm:prSet/>
      <dgm:spPr/>
      <dgm:t>
        <a:bodyPr/>
        <a:lstStyle/>
        <a:p>
          <a:endParaRPr lang="en-US"/>
        </a:p>
      </dgm:t>
    </dgm:pt>
    <dgm:pt modelId="{81F18999-A4DE-4C16-A9AB-07F2CFE2246A}" type="sibTrans" cxnId="{2663279F-F132-4974-8219-4445288A30D6}">
      <dgm:prSet/>
      <dgm:spPr/>
      <dgm:t>
        <a:bodyPr/>
        <a:lstStyle/>
        <a:p>
          <a:endParaRPr lang="en-US"/>
        </a:p>
      </dgm:t>
    </dgm:pt>
    <dgm:pt modelId="{A5845A6F-10D6-43DD-966C-3F4BBB7118CB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Sıfır Atık Ekipleri</a:t>
          </a:r>
          <a:endParaRPr lang="en-US" sz="1600" dirty="0">
            <a:solidFill>
              <a:schemeClr val="tx1"/>
            </a:solidFill>
          </a:endParaRPr>
        </a:p>
      </dgm:t>
    </dgm:pt>
    <dgm:pt modelId="{1F7BD37C-0508-4FF9-A0EE-0FEE20BBDFC7}" type="parTrans" cxnId="{8622BF62-D7E7-4D83-ACC2-0F419F23124F}">
      <dgm:prSet/>
      <dgm:spPr/>
      <dgm:t>
        <a:bodyPr/>
        <a:lstStyle/>
        <a:p>
          <a:endParaRPr lang="en-US"/>
        </a:p>
      </dgm:t>
    </dgm:pt>
    <dgm:pt modelId="{6CFA4D39-E6AE-4F66-9464-D015BF6AD746}" type="sibTrans" cxnId="{8622BF62-D7E7-4D83-ACC2-0F419F23124F}">
      <dgm:prSet/>
      <dgm:spPr/>
      <dgm:t>
        <a:bodyPr/>
        <a:lstStyle/>
        <a:p>
          <a:endParaRPr lang="en-US"/>
        </a:p>
      </dgm:t>
    </dgm:pt>
    <dgm:pt modelId="{2F958117-B804-489D-982F-1CDF96831F16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Mevcut Durum</a:t>
          </a:r>
          <a:endParaRPr lang="en-US" sz="1200" dirty="0">
            <a:solidFill>
              <a:schemeClr val="tx1"/>
            </a:solidFill>
          </a:endParaRPr>
        </a:p>
      </dgm:t>
    </dgm:pt>
    <dgm:pt modelId="{B685F12B-4CC1-4A4B-9B85-4B0BA054E971}" type="parTrans" cxnId="{07BF391F-DA86-4BE8-BB13-16C703CF636C}">
      <dgm:prSet/>
      <dgm:spPr/>
      <dgm:t>
        <a:bodyPr/>
        <a:lstStyle/>
        <a:p>
          <a:endParaRPr lang="en-US"/>
        </a:p>
      </dgm:t>
    </dgm:pt>
    <dgm:pt modelId="{94064CD2-E1A5-4B71-804C-0C6F703F2319}" type="sibTrans" cxnId="{07BF391F-DA86-4BE8-BB13-16C703CF636C}">
      <dgm:prSet/>
      <dgm:spPr/>
      <dgm:t>
        <a:bodyPr/>
        <a:lstStyle/>
        <a:p>
          <a:endParaRPr lang="en-US"/>
        </a:p>
      </dgm:t>
    </dgm:pt>
    <dgm:pt modelId="{06710859-D9FC-40BC-B574-FF86D11FC050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Planlama</a:t>
          </a:r>
          <a:endParaRPr lang="en-US" sz="1200" dirty="0">
            <a:solidFill>
              <a:schemeClr val="tx1"/>
            </a:solidFill>
          </a:endParaRPr>
        </a:p>
      </dgm:t>
    </dgm:pt>
    <dgm:pt modelId="{6454EE7C-91D5-427E-A765-7B52404E9269}" type="parTrans" cxnId="{AF3F5A19-1721-4B24-B7C5-935602AD4DCF}">
      <dgm:prSet/>
      <dgm:spPr/>
      <dgm:t>
        <a:bodyPr/>
        <a:lstStyle/>
        <a:p>
          <a:endParaRPr lang="en-US"/>
        </a:p>
      </dgm:t>
    </dgm:pt>
    <dgm:pt modelId="{3FF4D978-D6AB-40E5-8ACD-C72DD77CA345}" type="sibTrans" cxnId="{AF3F5A19-1721-4B24-B7C5-935602AD4DCF}">
      <dgm:prSet/>
      <dgm:spPr/>
      <dgm:t>
        <a:bodyPr/>
        <a:lstStyle/>
        <a:p>
          <a:endParaRPr lang="en-US"/>
        </a:p>
      </dgm:t>
    </dgm:pt>
    <dgm:pt modelId="{5EEB9E18-D344-494A-86D6-16A3BB551AB9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İhtiyaç belirleme</a:t>
          </a:r>
          <a:endParaRPr lang="en-US" sz="1200" dirty="0">
            <a:solidFill>
              <a:schemeClr val="tx1"/>
            </a:solidFill>
          </a:endParaRPr>
        </a:p>
      </dgm:t>
    </dgm:pt>
    <dgm:pt modelId="{08B86684-0479-4EFE-B5DD-CDDAC7D4F238}" type="parTrans" cxnId="{F6B6D3B0-3CA0-472F-BD1A-764D365147EF}">
      <dgm:prSet/>
      <dgm:spPr/>
      <dgm:t>
        <a:bodyPr/>
        <a:lstStyle/>
        <a:p>
          <a:endParaRPr lang="en-US"/>
        </a:p>
      </dgm:t>
    </dgm:pt>
    <dgm:pt modelId="{BB5898DC-07EB-40BE-9409-3FB267039D6B}" type="sibTrans" cxnId="{F6B6D3B0-3CA0-472F-BD1A-764D365147EF}">
      <dgm:prSet/>
      <dgm:spPr/>
      <dgm:t>
        <a:bodyPr/>
        <a:lstStyle/>
        <a:p>
          <a:endParaRPr lang="en-US"/>
        </a:p>
      </dgm:t>
    </dgm:pt>
    <dgm:pt modelId="{4E1EC3C9-C806-4E2C-B38A-727EED49177D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Toplama Sistemi</a:t>
          </a:r>
          <a:endParaRPr lang="en-US" sz="1600" dirty="0">
            <a:solidFill>
              <a:schemeClr val="tx1"/>
            </a:solidFill>
          </a:endParaRPr>
        </a:p>
      </dgm:t>
    </dgm:pt>
    <dgm:pt modelId="{FFE72DDB-AB7E-4109-84EA-595B3C287109}" type="parTrans" cxnId="{E1CEA162-931B-438A-BD46-D80C7A4A82A9}">
      <dgm:prSet/>
      <dgm:spPr/>
      <dgm:t>
        <a:bodyPr/>
        <a:lstStyle/>
        <a:p>
          <a:endParaRPr lang="en-US"/>
        </a:p>
      </dgm:t>
    </dgm:pt>
    <dgm:pt modelId="{9CC9B704-6AF2-433B-B11F-929E1E1D21FD}" type="sibTrans" cxnId="{E1CEA162-931B-438A-BD46-D80C7A4A82A9}">
      <dgm:prSet/>
      <dgm:spPr/>
      <dgm:t>
        <a:bodyPr/>
        <a:lstStyle/>
        <a:p>
          <a:endParaRPr lang="en-US"/>
        </a:p>
      </dgm:t>
    </dgm:pt>
    <dgm:pt modelId="{E5F04CA0-099D-482F-8B8A-9E9FF6AD0A3B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Bütün atıkları içermeli</a:t>
          </a:r>
          <a:endParaRPr lang="en-US" sz="1200" dirty="0">
            <a:solidFill>
              <a:schemeClr val="tx1"/>
            </a:solidFill>
          </a:endParaRPr>
        </a:p>
      </dgm:t>
    </dgm:pt>
    <dgm:pt modelId="{C9175FC4-4892-4F19-AB5F-4FB17C68EA0A}" type="parTrans" cxnId="{E35C1C3D-4E77-4708-A3A7-99CE0A7FF40E}">
      <dgm:prSet/>
      <dgm:spPr/>
      <dgm:t>
        <a:bodyPr/>
        <a:lstStyle/>
        <a:p>
          <a:endParaRPr lang="en-US"/>
        </a:p>
      </dgm:t>
    </dgm:pt>
    <dgm:pt modelId="{DE9FEDDC-DE66-4CD1-BB7B-43FBFFF3F0E7}" type="sibTrans" cxnId="{E35C1C3D-4E77-4708-A3A7-99CE0A7FF40E}">
      <dgm:prSet/>
      <dgm:spPr/>
      <dgm:t>
        <a:bodyPr/>
        <a:lstStyle/>
        <a:p>
          <a:endParaRPr lang="en-US"/>
        </a:p>
      </dgm:t>
    </dgm:pt>
    <dgm:pt modelId="{C8D121DA-8DBE-4476-9593-E246D7823783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Getirme Merkezi</a:t>
          </a:r>
        </a:p>
        <a:p>
          <a:r>
            <a:rPr lang="tr-TR" sz="1200" dirty="0" smtClean="0">
              <a:solidFill>
                <a:schemeClr val="tx1"/>
              </a:solidFill>
            </a:rPr>
            <a:t>*1. Sınıf</a:t>
          </a:r>
        </a:p>
        <a:p>
          <a:r>
            <a:rPr lang="tr-TR" sz="1200" dirty="0" smtClean="0">
              <a:solidFill>
                <a:schemeClr val="tx1"/>
              </a:solidFill>
            </a:rPr>
            <a:t>*Mobil</a:t>
          </a:r>
          <a:endParaRPr lang="en-US" sz="1200" dirty="0">
            <a:solidFill>
              <a:schemeClr val="tx1"/>
            </a:solidFill>
          </a:endParaRPr>
        </a:p>
      </dgm:t>
    </dgm:pt>
    <dgm:pt modelId="{FD43B91E-D4F1-4614-8E9E-3C0CA4B2330E}" type="parTrans" cxnId="{DF37893A-A22C-4E85-9A2B-12261A74A6AC}">
      <dgm:prSet/>
      <dgm:spPr/>
      <dgm:t>
        <a:bodyPr/>
        <a:lstStyle/>
        <a:p>
          <a:endParaRPr lang="en-US"/>
        </a:p>
      </dgm:t>
    </dgm:pt>
    <dgm:pt modelId="{4EB2403A-B603-4AB8-A1FB-C51DFDB66448}" type="sibTrans" cxnId="{DF37893A-A22C-4E85-9A2B-12261A74A6AC}">
      <dgm:prSet/>
      <dgm:spPr/>
      <dgm:t>
        <a:bodyPr/>
        <a:lstStyle/>
        <a:p>
          <a:endParaRPr lang="en-US"/>
        </a:p>
      </dgm:t>
    </dgm:pt>
    <dgm:pt modelId="{5DAEC54A-04C6-4C88-BBCB-17679D48E612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Önleme</a:t>
          </a:r>
          <a:endParaRPr lang="en-US" sz="1600" dirty="0">
            <a:solidFill>
              <a:schemeClr val="tx1"/>
            </a:solidFill>
          </a:endParaRPr>
        </a:p>
      </dgm:t>
    </dgm:pt>
    <dgm:pt modelId="{92CDE2C5-0490-4C74-A184-F6EF2B8FE735}" type="parTrans" cxnId="{9C40C5C1-70B5-4D10-BB9A-D383A09C1553}">
      <dgm:prSet/>
      <dgm:spPr/>
      <dgm:t>
        <a:bodyPr/>
        <a:lstStyle/>
        <a:p>
          <a:endParaRPr lang="en-US"/>
        </a:p>
      </dgm:t>
    </dgm:pt>
    <dgm:pt modelId="{21E6CF1B-1D40-4721-A742-DD433A704E7E}" type="sibTrans" cxnId="{9C40C5C1-70B5-4D10-BB9A-D383A09C1553}">
      <dgm:prSet/>
      <dgm:spPr/>
      <dgm:t>
        <a:bodyPr/>
        <a:lstStyle/>
        <a:p>
          <a:endParaRPr lang="en-US"/>
        </a:p>
      </dgm:t>
    </dgm:pt>
    <dgm:pt modelId="{D0DA52AC-546B-47A9-A86D-0D2262F473F9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Poşet kullanımı azaltımı</a:t>
          </a:r>
          <a:endParaRPr lang="en-US" dirty="0">
            <a:solidFill>
              <a:schemeClr val="tx1"/>
            </a:solidFill>
          </a:endParaRPr>
        </a:p>
      </dgm:t>
    </dgm:pt>
    <dgm:pt modelId="{523CBDD5-F655-450E-ABAB-29985058880B}" type="parTrans" cxnId="{387B03C6-9238-4CB9-837E-BAEDDD445EE3}">
      <dgm:prSet/>
      <dgm:spPr/>
      <dgm:t>
        <a:bodyPr/>
        <a:lstStyle/>
        <a:p>
          <a:endParaRPr lang="en-US"/>
        </a:p>
      </dgm:t>
    </dgm:pt>
    <dgm:pt modelId="{495AE14F-FCF7-494A-835E-92647A75511E}" type="sibTrans" cxnId="{387B03C6-9238-4CB9-837E-BAEDDD445EE3}">
      <dgm:prSet/>
      <dgm:spPr/>
      <dgm:t>
        <a:bodyPr/>
        <a:lstStyle/>
        <a:p>
          <a:endParaRPr lang="en-US"/>
        </a:p>
      </dgm:t>
    </dgm:pt>
    <dgm:pt modelId="{7D28BA77-0135-43AA-85CD-CDC1F88A6815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Tek kullanımın azaltımı</a:t>
          </a:r>
          <a:endParaRPr lang="en-US" dirty="0">
            <a:solidFill>
              <a:schemeClr val="tx1"/>
            </a:solidFill>
          </a:endParaRPr>
        </a:p>
      </dgm:t>
    </dgm:pt>
    <dgm:pt modelId="{7278CE78-785D-4C89-A4F2-EE19DD8D1AB9}" type="parTrans" cxnId="{74B709E8-EF98-4935-891C-19F2808C4A11}">
      <dgm:prSet/>
      <dgm:spPr/>
      <dgm:t>
        <a:bodyPr/>
        <a:lstStyle/>
        <a:p>
          <a:endParaRPr lang="en-US"/>
        </a:p>
      </dgm:t>
    </dgm:pt>
    <dgm:pt modelId="{1D65FF9E-B284-4F47-ADF9-85CC98E851FE}" type="sibTrans" cxnId="{74B709E8-EF98-4935-891C-19F2808C4A11}">
      <dgm:prSet/>
      <dgm:spPr/>
      <dgm:t>
        <a:bodyPr/>
        <a:lstStyle/>
        <a:p>
          <a:endParaRPr lang="en-US"/>
        </a:p>
      </dgm:t>
    </dgm:pt>
    <dgm:pt modelId="{DF281D78-7442-4319-B7F1-4244BF411BD5}">
      <dgm:prSet phldrT="[Text]" custT="1"/>
      <dgm:spPr/>
      <dgm:t>
        <a:bodyPr/>
        <a:lstStyle/>
        <a:p>
          <a:r>
            <a:rPr lang="tr-TR" sz="1600" dirty="0" smtClean="0">
              <a:solidFill>
                <a:schemeClr val="tx1"/>
              </a:solidFill>
            </a:rPr>
            <a:t>Organik Atıklar</a:t>
          </a:r>
          <a:endParaRPr lang="en-US" sz="1600" dirty="0">
            <a:solidFill>
              <a:schemeClr val="tx1"/>
            </a:solidFill>
          </a:endParaRPr>
        </a:p>
      </dgm:t>
    </dgm:pt>
    <dgm:pt modelId="{1A03862C-3B8D-42D5-8103-D48D546872D8}" type="parTrans" cxnId="{579E4C7D-A313-4BEE-9809-DD53862637A1}">
      <dgm:prSet/>
      <dgm:spPr/>
      <dgm:t>
        <a:bodyPr/>
        <a:lstStyle/>
        <a:p>
          <a:endParaRPr lang="en-US"/>
        </a:p>
      </dgm:t>
    </dgm:pt>
    <dgm:pt modelId="{5C31569D-5EF0-47AB-8878-C0771B18B28C}" type="sibTrans" cxnId="{579E4C7D-A313-4BEE-9809-DD53862637A1}">
      <dgm:prSet/>
      <dgm:spPr/>
      <dgm:t>
        <a:bodyPr/>
        <a:lstStyle/>
        <a:p>
          <a:endParaRPr lang="en-US"/>
        </a:p>
      </dgm:t>
    </dgm:pt>
    <dgm:pt modelId="{A9D2C4A5-FCBC-4318-B698-B2917CC98723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Hayvan barınağı</a:t>
          </a:r>
          <a:endParaRPr lang="en-US" dirty="0">
            <a:solidFill>
              <a:schemeClr val="tx1"/>
            </a:solidFill>
          </a:endParaRPr>
        </a:p>
      </dgm:t>
    </dgm:pt>
    <dgm:pt modelId="{E8143E4D-50E5-4FBC-8408-A8E40E9E4165}" type="parTrans" cxnId="{8B1CA509-F31A-4040-878F-61344834B7B7}">
      <dgm:prSet/>
      <dgm:spPr/>
      <dgm:t>
        <a:bodyPr/>
        <a:lstStyle/>
        <a:p>
          <a:endParaRPr lang="en-US"/>
        </a:p>
      </dgm:t>
    </dgm:pt>
    <dgm:pt modelId="{2C6E244E-3D4B-44E6-9FF9-F83FCD9A83CC}" type="sibTrans" cxnId="{8B1CA509-F31A-4040-878F-61344834B7B7}">
      <dgm:prSet/>
      <dgm:spPr/>
      <dgm:t>
        <a:bodyPr/>
        <a:lstStyle/>
        <a:p>
          <a:endParaRPr lang="en-US"/>
        </a:p>
      </dgm:t>
    </dgm:pt>
    <dgm:pt modelId="{9BF2B672-E451-416B-81F4-633C691BE16A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Hayvan yemi</a:t>
          </a:r>
          <a:endParaRPr lang="en-US" dirty="0">
            <a:solidFill>
              <a:schemeClr val="tx1"/>
            </a:solidFill>
          </a:endParaRPr>
        </a:p>
      </dgm:t>
    </dgm:pt>
    <dgm:pt modelId="{6B353AF3-B294-4ECB-9C29-F2FF9C379505}" type="parTrans" cxnId="{64FB54D1-2086-4513-88CF-4D48BFE7A714}">
      <dgm:prSet/>
      <dgm:spPr/>
      <dgm:t>
        <a:bodyPr/>
        <a:lstStyle/>
        <a:p>
          <a:endParaRPr lang="en-US"/>
        </a:p>
      </dgm:t>
    </dgm:pt>
    <dgm:pt modelId="{F0008AEC-D319-41D7-883D-51B90C2B51FE}" type="sibTrans" cxnId="{64FB54D1-2086-4513-88CF-4D48BFE7A714}">
      <dgm:prSet/>
      <dgm:spPr/>
      <dgm:t>
        <a:bodyPr/>
        <a:lstStyle/>
        <a:p>
          <a:endParaRPr lang="en-US"/>
        </a:p>
      </dgm:t>
    </dgm:pt>
    <dgm:pt modelId="{72EA8FBA-43D3-448D-82E6-DD005BEAE8F3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Raporlama</a:t>
          </a:r>
          <a:endParaRPr lang="en-US" dirty="0">
            <a:solidFill>
              <a:schemeClr val="tx1"/>
            </a:solidFill>
          </a:endParaRPr>
        </a:p>
      </dgm:t>
    </dgm:pt>
    <dgm:pt modelId="{CF852B47-27F1-4C16-A7EF-DFAE88E842F1}" type="parTrans" cxnId="{64D27CFA-8053-4F7B-A95A-776A8ED6742F}">
      <dgm:prSet/>
      <dgm:spPr/>
      <dgm:t>
        <a:bodyPr/>
        <a:lstStyle/>
        <a:p>
          <a:endParaRPr lang="en-US"/>
        </a:p>
      </dgm:t>
    </dgm:pt>
    <dgm:pt modelId="{BA2589B7-E301-4B7F-98DE-C8B585817BB3}" type="sibTrans" cxnId="{64D27CFA-8053-4F7B-A95A-776A8ED6742F}">
      <dgm:prSet/>
      <dgm:spPr/>
      <dgm:t>
        <a:bodyPr/>
        <a:lstStyle/>
        <a:p>
          <a:endParaRPr lang="en-US"/>
        </a:p>
      </dgm:t>
    </dgm:pt>
    <dgm:pt modelId="{875EFF37-CA30-4ABB-A796-C09CBEB8D0BD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Bilgi Sistemi</a:t>
          </a:r>
          <a:endParaRPr lang="en-US" dirty="0">
            <a:solidFill>
              <a:schemeClr val="tx1"/>
            </a:solidFill>
          </a:endParaRPr>
        </a:p>
      </dgm:t>
    </dgm:pt>
    <dgm:pt modelId="{E7C54842-BF23-4A8F-BF00-7A510BCB625F}" type="parTrans" cxnId="{0F76CA4C-F354-4A0A-AEC7-C18D155DB3D8}">
      <dgm:prSet/>
      <dgm:spPr/>
      <dgm:t>
        <a:bodyPr/>
        <a:lstStyle/>
        <a:p>
          <a:endParaRPr lang="en-US"/>
        </a:p>
      </dgm:t>
    </dgm:pt>
    <dgm:pt modelId="{F3FF85F4-238B-4DF4-BB32-E0BA94B3169F}" type="sibTrans" cxnId="{0F76CA4C-F354-4A0A-AEC7-C18D155DB3D8}">
      <dgm:prSet/>
      <dgm:spPr/>
      <dgm:t>
        <a:bodyPr/>
        <a:lstStyle/>
        <a:p>
          <a:endParaRPr lang="en-US"/>
        </a:p>
      </dgm:t>
    </dgm:pt>
    <dgm:pt modelId="{AF5BB756-ACA6-474B-8F66-C8F82B72AA5C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Farkındalık</a:t>
          </a:r>
          <a:endParaRPr lang="en-US" dirty="0">
            <a:solidFill>
              <a:schemeClr val="tx1"/>
            </a:solidFill>
          </a:endParaRPr>
        </a:p>
      </dgm:t>
    </dgm:pt>
    <dgm:pt modelId="{FEDB3A1C-C673-4C6E-82E9-D895DD51C171}" type="parTrans" cxnId="{B00D561D-90F1-43A3-BBA5-3DBFE2C840B5}">
      <dgm:prSet/>
      <dgm:spPr/>
      <dgm:t>
        <a:bodyPr/>
        <a:lstStyle/>
        <a:p>
          <a:endParaRPr lang="en-US"/>
        </a:p>
      </dgm:t>
    </dgm:pt>
    <dgm:pt modelId="{6E778314-A362-4B8C-8E58-8C025AC69C7B}" type="sibTrans" cxnId="{B00D561D-90F1-43A3-BBA5-3DBFE2C840B5}">
      <dgm:prSet/>
      <dgm:spPr/>
      <dgm:t>
        <a:bodyPr/>
        <a:lstStyle/>
        <a:p>
          <a:endParaRPr lang="en-US"/>
        </a:p>
      </dgm:t>
    </dgm:pt>
    <dgm:pt modelId="{C16709F0-E79B-4743-A225-DE8BC177A1E8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 biyometanizasyon</a:t>
          </a:r>
          <a:endParaRPr lang="en-US" sz="1200" dirty="0">
            <a:solidFill>
              <a:schemeClr val="tx1"/>
            </a:solidFill>
          </a:endParaRPr>
        </a:p>
      </dgm:t>
    </dgm:pt>
    <dgm:pt modelId="{59BCF441-7C0D-4C1C-BD05-616391577752}" type="parTrans" cxnId="{6F32A62D-AB94-47D3-B727-7CB9D671D67E}">
      <dgm:prSet/>
      <dgm:spPr/>
      <dgm:t>
        <a:bodyPr/>
        <a:lstStyle/>
        <a:p>
          <a:endParaRPr lang="en-US"/>
        </a:p>
      </dgm:t>
    </dgm:pt>
    <dgm:pt modelId="{F0E7F13B-2887-49AE-8941-191CFAACCB8D}" type="sibTrans" cxnId="{6F32A62D-AB94-47D3-B727-7CB9D671D67E}">
      <dgm:prSet/>
      <dgm:spPr/>
      <dgm:t>
        <a:bodyPr/>
        <a:lstStyle/>
        <a:p>
          <a:endParaRPr lang="en-US"/>
        </a:p>
      </dgm:t>
    </dgm:pt>
    <dgm:pt modelId="{BE5DBB4B-BDBB-4D65-9BB6-39E3CE97B5A5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Hayvan yemi katkı maddesi</a:t>
          </a:r>
          <a:endParaRPr lang="en-US" dirty="0">
            <a:solidFill>
              <a:schemeClr val="tx1"/>
            </a:solidFill>
          </a:endParaRPr>
        </a:p>
      </dgm:t>
    </dgm:pt>
    <dgm:pt modelId="{0FB152B5-D5EB-45D3-AF7A-0BA771DABC70}" type="parTrans" cxnId="{0D1D839F-AFFD-4C96-B651-C35AFCC3AF55}">
      <dgm:prSet/>
      <dgm:spPr/>
      <dgm:t>
        <a:bodyPr/>
        <a:lstStyle/>
        <a:p>
          <a:endParaRPr lang="en-US"/>
        </a:p>
      </dgm:t>
    </dgm:pt>
    <dgm:pt modelId="{212CB745-7B85-4613-A422-082A4EDCD569}" type="sibTrans" cxnId="{0D1D839F-AFFD-4C96-B651-C35AFCC3AF55}">
      <dgm:prSet/>
      <dgm:spPr/>
      <dgm:t>
        <a:bodyPr/>
        <a:lstStyle/>
        <a:p>
          <a:endParaRPr lang="en-US"/>
        </a:p>
      </dgm:t>
    </dgm:pt>
    <dgm:pt modelId="{140C15E6-43C0-4307-976B-B1E73224B02B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Bez çanta, file</a:t>
          </a:r>
          <a:endParaRPr lang="en-US" dirty="0">
            <a:solidFill>
              <a:schemeClr val="tx1"/>
            </a:solidFill>
          </a:endParaRPr>
        </a:p>
      </dgm:t>
    </dgm:pt>
    <dgm:pt modelId="{64DD9CE3-08D9-417A-8A88-72666414D4D2}" type="parTrans" cxnId="{2A6B341A-ABA7-4046-8A76-B869BE83FA57}">
      <dgm:prSet/>
      <dgm:spPr/>
      <dgm:t>
        <a:bodyPr/>
        <a:lstStyle/>
        <a:p>
          <a:endParaRPr lang="en-US"/>
        </a:p>
      </dgm:t>
    </dgm:pt>
    <dgm:pt modelId="{3EB2A9CF-6430-4F34-BEFF-49BE1BF7C967}" type="sibTrans" cxnId="{2A6B341A-ABA7-4046-8A76-B869BE83FA57}">
      <dgm:prSet/>
      <dgm:spPr/>
      <dgm:t>
        <a:bodyPr/>
        <a:lstStyle/>
        <a:p>
          <a:endParaRPr lang="en-US"/>
        </a:p>
      </dgm:t>
    </dgm:pt>
    <dgm:pt modelId="{3975958E-0928-449A-9A05-5E3FC6244B38}">
      <dgm:prSet phldrT="[Text]"/>
      <dgm:spPr/>
      <dgm:t>
        <a:bodyPr/>
        <a:lstStyle/>
        <a:p>
          <a:r>
            <a:rPr lang="tr-TR" dirty="0" smtClean="0">
              <a:solidFill>
                <a:schemeClr val="tx1"/>
              </a:solidFill>
            </a:rPr>
            <a:t>İzleme</a:t>
          </a:r>
          <a:endParaRPr lang="en-US" dirty="0">
            <a:solidFill>
              <a:schemeClr val="tx1"/>
            </a:solidFill>
          </a:endParaRPr>
        </a:p>
      </dgm:t>
    </dgm:pt>
    <dgm:pt modelId="{120F942E-A6E6-4F55-BD93-AD3577C12A9E}" type="parTrans" cxnId="{3332EAA5-294C-42A9-88D8-B8064781AFE9}">
      <dgm:prSet/>
      <dgm:spPr/>
      <dgm:t>
        <a:bodyPr/>
        <a:lstStyle/>
        <a:p>
          <a:endParaRPr lang="en-US"/>
        </a:p>
      </dgm:t>
    </dgm:pt>
    <dgm:pt modelId="{42A16FB3-B609-44F1-A4B5-3EF2654A49BC}" type="sibTrans" cxnId="{3332EAA5-294C-42A9-88D8-B8064781AFE9}">
      <dgm:prSet/>
      <dgm:spPr/>
      <dgm:t>
        <a:bodyPr/>
        <a:lstStyle/>
        <a:p>
          <a:endParaRPr lang="en-US"/>
        </a:p>
      </dgm:t>
    </dgm:pt>
    <dgm:pt modelId="{CC2295E2-C7F4-4D30-AB27-DC2522857BA3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Toplama modeli oluşturma</a:t>
          </a:r>
          <a:endParaRPr lang="en-US" sz="1200" dirty="0">
            <a:solidFill>
              <a:schemeClr val="tx1"/>
            </a:solidFill>
          </a:endParaRPr>
        </a:p>
      </dgm:t>
    </dgm:pt>
    <dgm:pt modelId="{994D86E6-252D-452A-A432-C6652CFFF0AE}" type="parTrans" cxnId="{4198DF30-409C-42B1-84BA-D9B0586AB45E}">
      <dgm:prSet/>
      <dgm:spPr/>
      <dgm:t>
        <a:bodyPr/>
        <a:lstStyle/>
        <a:p>
          <a:endParaRPr lang="en-US"/>
        </a:p>
      </dgm:t>
    </dgm:pt>
    <dgm:pt modelId="{270AD172-91B2-448D-B89A-DAA22825F80C}" type="sibTrans" cxnId="{4198DF30-409C-42B1-84BA-D9B0586AB45E}">
      <dgm:prSet/>
      <dgm:spPr/>
      <dgm:t>
        <a:bodyPr/>
        <a:lstStyle/>
        <a:p>
          <a:endParaRPr lang="en-US"/>
        </a:p>
      </dgm:t>
    </dgm:pt>
    <dgm:pt modelId="{4B7561C0-ECC8-4560-8B30-11B1DF63D8BA}">
      <dgm:prSet phldrT="[Text]" custT="1"/>
      <dgm:spPr/>
      <dgm:t>
        <a:bodyPr/>
        <a:lstStyle/>
        <a:p>
          <a:r>
            <a:rPr lang="tr-TR" sz="1200" dirty="0" smtClean="0">
              <a:solidFill>
                <a:schemeClr val="tx1"/>
              </a:solidFill>
            </a:rPr>
            <a:t>Depolama alanının izlenmesi</a:t>
          </a:r>
          <a:endParaRPr lang="en-US" sz="1200" dirty="0">
            <a:solidFill>
              <a:schemeClr val="tx1"/>
            </a:solidFill>
          </a:endParaRPr>
        </a:p>
      </dgm:t>
    </dgm:pt>
    <dgm:pt modelId="{76E98747-925E-40DE-9901-DACD18BD8998}" type="parTrans" cxnId="{03567F3D-0628-4B30-B262-13AD2EF63732}">
      <dgm:prSet/>
      <dgm:spPr/>
      <dgm:t>
        <a:bodyPr/>
        <a:lstStyle/>
        <a:p>
          <a:endParaRPr lang="en-US"/>
        </a:p>
      </dgm:t>
    </dgm:pt>
    <dgm:pt modelId="{D9E0F4EC-39C6-49F7-9CF4-1F23462090F0}" type="sibTrans" cxnId="{03567F3D-0628-4B30-B262-13AD2EF63732}">
      <dgm:prSet/>
      <dgm:spPr/>
      <dgm:t>
        <a:bodyPr/>
        <a:lstStyle/>
        <a:p>
          <a:endParaRPr lang="en-US"/>
        </a:p>
      </dgm:t>
    </dgm:pt>
    <dgm:pt modelId="{F820B18C-BFE7-4908-9A66-F8AEACF9F30A}" type="pres">
      <dgm:prSet presAssocID="{B942AA3B-312C-4C39-AF41-2D95A1DA9D87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6C0DD3-F9F0-48B8-AF67-DA3874B4A27C}" type="pres">
      <dgm:prSet presAssocID="{A5845A6F-10D6-43DD-966C-3F4BBB7118CB}" presName="compNode" presStyleCnt="0"/>
      <dgm:spPr/>
    </dgm:pt>
    <dgm:pt modelId="{2E74D51C-6F23-4D70-B09D-896B378B11CB}" type="pres">
      <dgm:prSet presAssocID="{A5845A6F-10D6-43DD-966C-3F4BBB7118CB}" presName="aNode" presStyleLbl="bgShp" presStyleIdx="0" presStyleCnt="8"/>
      <dgm:spPr/>
      <dgm:t>
        <a:bodyPr/>
        <a:lstStyle/>
        <a:p>
          <a:endParaRPr lang="en-US"/>
        </a:p>
      </dgm:t>
    </dgm:pt>
    <dgm:pt modelId="{94CB49A0-FFF5-4089-9682-139A32DB56BC}" type="pres">
      <dgm:prSet presAssocID="{A5845A6F-10D6-43DD-966C-3F4BBB7118CB}" presName="textNode" presStyleLbl="bgShp" presStyleIdx="0" presStyleCnt="8"/>
      <dgm:spPr/>
      <dgm:t>
        <a:bodyPr/>
        <a:lstStyle/>
        <a:p>
          <a:endParaRPr lang="en-US"/>
        </a:p>
      </dgm:t>
    </dgm:pt>
    <dgm:pt modelId="{9F61423E-9307-4A76-946B-A14877EA17A4}" type="pres">
      <dgm:prSet presAssocID="{A5845A6F-10D6-43DD-966C-3F4BBB7118CB}" presName="compChildNode" presStyleCnt="0"/>
      <dgm:spPr/>
    </dgm:pt>
    <dgm:pt modelId="{F32FD6E1-6366-4FBD-AAFA-3A3E3749965A}" type="pres">
      <dgm:prSet presAssocID="{A5845A6F-10D6-43DD-966C-3F4BBB7118CB}" presName="theInnerList" presStyleCnt="0"/>
      <dgm:spPr/>
    </dgm:pt>
    <dgm:pt modelId="{C80AFA1A-01DA-4F5D-95FD-725E0F67D238}" type="pres">
      <dgm:prSet presAssocID="{2F958117-B804-489D-982F-1CDF96831F16}" presName="childNode" presStyleLbl="node1" presStyleIdx="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1A7E2E-5613-477F-B795-42A8FB634FF8}" type="pres">
      <dgm:prSet presAssocID="{2F958117-B804-489D-982F-1CDF96831F16}" presName="aSpace2" presStyleCnt="0"/>
      <dgm:spPr/>
    </dgm:pt>
    <dgm:pt modelId="{725BF258-B056-4AD3-8BAE-79B3F3A2407B}" type="pres">
      <dgm:prSet presAssocID="{06710859-D9FC-40BC-B574-FF86D11FC050}" presName="childNode" presStyleLbl="node1" presStyleIdx="1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E861FA-959A-4219-8630-ACF3FA1730EA}" type="pres">
      <dgm:prSet presAssocID="{06710859-D9FC-40BC-B574-FF86D11FC050}" presName="aSpace2" presStyleCnt="0"/>
      <dgm:spPr/>
    </dgm:pt>
    <dgm:pt modelId="{92E66598-2295-4984-B59A-5C270927C985}" type="pres">
      <dgm:prSet presAssocID="{5EEB9E18-D344-494A-86D6-16A3BB551AB9}" presName="childNode" presStyleLbl="node1" presStyleIdx="2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AB325B-7048-41C1-B2D7-F8817D58853E}" type="pres">
      <dgm:prSet presAssocID="{A5845A6F-10D6-43DD-966C-3F4BBB7118CB}" presName="aSpace" presStyleCnt="0"/>
      <dgm:spPr/>
    </dgm:pt>
    <dgm:pt modelId="{51E16457-85B9-4A3A-9013-C461C9ACBB09}" type="pres">
      <dgm:prSet presAssocID="{D30AEC22-79D8-4451-9D7A-5331F3430D9C}" presName="compNode" presStyleCnt="0"/>
      <dgm:spPr/>
    </dgm:pt>
    <dgm:pt modelId="{45D7350E-7F4E-4321-9BC8-F1FCD8B0747B}" type="pres">
      <dgm:prSet presAssocID="{D30AEC22-79D8-4451-9D7A-5331F3430D9C}" presName="aNode" presStyleLbl="bgShp" presStyleIdx="1" presStyleCnt="8"/>
      <dgm:spPr/>
      <dgm:t>
        <a:bodyPr/>
        <a:lstStyle/>
        <a:p>
          <a:endParaRPr lang="en-US"/>
        </a:p>
      </dgm:t>
    </dgm:pt>
    <dgm:pt modelId="{CBB2D40B-7B0D-4266-84AE-F2012017F813}" type="pres">
      <dgm:prSet presAssocID="{D30AEC22-79D8-4451-9D7A-5331F3430D9C}" presName="textNode" presStyleLbl="bgShp" presStyleIdx="1" presStyleCnt="8"/>
      <dgm:spPr/>
      <dgm:t>
        <a:bodyPr/>
        <a:lstStyle/>
        <a:p>
          <a:endParaRPr lang="en-US"/>
        </a:p>
      </dgm:t>
    </dgm:pt>
    <dgm:pt modelId="{2C89891E-4090-4817-B538-59E0A63EC026}" type="pres">
      <dgm:prSet presAssocID="{D30AEC22-79D8-4451-9D7A-5331F3430D9C}" presName="compChildNode" presStyleCnt="0"/>
      <dgm:spPr/>
    </dgm:pt>
    <dgm:pt modelId="{A0F765C5-EA1B-4D0C-9A40-DA575CC39FDF}" type="pres">
      <dgm:prSet presAssocID="{D30AEC22-79D8-4451-9D7A-5331F3430D9C}" presName="theInnerList" presStyleCnt="0"/>
      <dgm:spPr/>
    </dgm:pt>
    <dgm:pt modelId="{87EB2B3E-1F51-4EF8-9813-4FBD40D11CBB}" type="pres">
      <dgm:prSet presAssocID="{7863579D-F5DD-479B-A4AE-A7F34764D685}" presName="childNode" presStyleLbl="node1" presStyleIdx="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954BC7-AB09-4B5F-86C0-C647B866DE4D}" type="pres">
      <dgm:prSet presAssocID="{7863579D-F5DD-479B-A4AE-A7F34764D685}" presName="aSpace2" presStyleCnt="0"/>
      <dgm:spPr/>
    </dgm:pt>
    <dgm:pt modelId="{E67EA806-5286-415E-9C1A-B6B2A19176FA}" type="pres">
      <dgm:prSet presAssocID="{9726B3A8-1371-4E25-928F-B6C28A2843E5}" presName="childNode" presStyleLbl="node1" presStyleIdx="4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15EECD-FF78-41EA-B0FF-E490C26DCB46}" type="pres">
      <dgm:prSet presAssocID="{9726B3A8-1371-4E25-928F-B6C28A2843E5}" presName="aSpace2" presStyleCnt="0"/>
      <dgm:spPr/>
    </dgm:pt>
    <dgm:pt modelId="{F85E6BF3-057B-4A37-AF23-D355356F7A23}" type="pres">
      <dgm:prSet presAssocID="{7285E5AB-A8A2-4239-8140-D5D9278A298F}" presName="childNode" presStyleLbl="node1" presStyleIdx="5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9A8053-A095-4164-BA91-511C9696AD4D}" type="pres">
      <dgm:prSet presAssocID="{D30AEC22-79D8-4451-9D7A-5331F3430D9C}" presName="aSpace" presStyleCnt="0"/>
      <dgm:spPr/>
    </dgm:pt>
    <dgm:pt modelId="{BEC57293-E550-4C7D-86A8-6F60509EF7B4}" type="pres">
      <dgm:prSet presAssocID="{4E1EC3C9-C806-4E2C-B38A-727EED49177D}" presName="compNode" presStyleCnt="0"/>
      <dgm:spPr/>
    </dgm:pt>
    <dgm:pt modelId="{594F197E-E695-4BE7-9E60-52A1F04D0556}" type="pres">
      <dgm:prSet presAssocID="{4E1EC3C9-C806-4E2C-B38A-727EED49177D}" presName="aNode" presStyleLbl="bgShp" presStyleIdx="2" presStyleCnt="8"/>
      <dgm:spPr/>
      <dgm:t>
        <a:bodyPr/>
        <a:lstStyle/>
        <a:p>
          <a:endParaRPr lang="en-US"/>
        </a:p>
      </dgm:t>
    </dgm:pt>
    <dgm:pt modelId="{73089FDD-248F-48D6-853F-60786577376D}" type="pres">
      <dgm:prSet presAssocID="{4E1EC3C9-C806-4E2C-B38A-727EED49177D}" presName="textNode" presStyleLbl="bgShp" presStyleIdx="2" presStyleCnt="8"/>
      <dgm:spPr/>
      <dgm:t>
        <a:bodyPr/>
        <a:lstStyle/>
        <a:p>
          <a:endParaRPr lang="en-US"/>
        </a:p>
      </dgm:t>
    </dgm:pt>
    <dgm:pt modelId="{DBF7AAB1-38DB-4E8C-A4AE-013BB75C8596}" type="pres">
      <dgm:prSet presAssocID="{4E1EC3C9-C806-4E2C-B38A-727EED49177D}" presName="compChildNode" presStyleCnt="0"/>
      <dgm:spPr/>
    </dgm:pt>
    <dgm:pt modelId="{74F64FB2-E9AC-47A6-8F68-FC17E80A886A}" type="pres">
      <dgm:prSet presAssocID="{4E1EC3C9-C806-4E2C-B38A-727EED49177D}" presName="theInnerList" presStyleCnt="0"/>
      <dgm:spPr/>
    </dgm:pt>
    <dgm:pt modelId="{6930318F-EB82-4AC2-830F-478ED7D3FCBB}" type="pres">
      <dgm:prSet presAssocID="{E5F04CA0-099D-482F-8B8A-9E9FF6AD0A3B}" presName="childNode" presStyleLbl="node1" presStyleIdx="6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754290-9D7C-41D3-AF35-5D7CD6355D3A}" type="pres">
      <dgm:prSet presAssocID="{E5F04CA0-099D-482F-8B8A-9E9FF6AD0A3B}" presName="aSpace2" presStyleCnt="0"/>
      <dgm:spPr/>
    </dgm:pt>
    <dgm:pt modelId="{5E9A668B-9525-4C1A-B2FC-E18886D2852A}" type="pres">
      <dgm:prSet presAssocID="{C8D121DA-8DBE-4476-9593-E246D7823783}" presName="childNode" presStyleLbl="node1" presStyleIdx="7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35C6F9-10CF-49EB-B6F6-3D37CE421DDE}" type="pres">
      <dgm:prSet presAssocID="{C8D121DA-8DBE-4476-9593-E246D7823783}" presName="aSpace2" presStyleCnt="0"/>
      <dgm:spPr/>
    </dgm:pt>
    <dgm:pt modelId="{CFC17701-05D2-4FDF-A128-ED1B7FE97D31}" type="pres">
      <dgm:prSet presAssocID="{CC2295E2-C7F4-4D30-AB27-DC2522857BA3}" presName="childNode" presStyleLbl="node1" presStyleIdx="8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AF9863D-F930-47AD-9490-D63E7DF06775}" type="pres">
      <dgm:prSet presAssocID="{4E1EC3C9-C806-4E2C-B38A-727EED49177D}" presName="aSpace" presStyleCnt="0"/>
      <dgm:spPr/>
    </dgm:pt>
    <dgm:pt modelId="{05D6D986-C0EC-4A54-8036-A88B4C7CF948}" type="pres">
      <dgm:prSet presAssocID="{87F5CF4E-0C38-47AC-8279-76C753CC87AE}" presName="compNode" presStyleCnt="0"/>
      <dgm:spPr/>
    </dgm:pt>
    <dgm:pt modelId="{1ECB85BD-ED3C-493B-9FFF-F56B48B9F1EE}" type="pres">
      <dgm:prSet presAssocID="{87F5CF4E-0C38-47AC-8279-76C753CC87AE}" presName="aNode" presStyleLbl="bgShp" presStyleIdx="3" presStyleCnt="8"/>
      <dgm:spPr/>
      <dgm:t>
        <a:bodyPr/>
        <a:lstStyle/>
        <a:p>
          <a:endParaRPr lang="en-US"/>
        </a:p>
      </dgm:t>
    </dgm:pt>
    <dgm:pt modelId="{1D08BAE5-2EF3-4B7B-A6B9-72045A0D0232}" type="pres">
      <dgm:prSet presAssocID="{87F5CF4E-0C38-47AC-8279-76C753CC87AE}" presName="textNode" presStyleLbl="bgShp" presStyleIdx="3" presStyleCnt="8"/>
      <dgm:spPr/>
      <dgm:t>
        <a:bodyPr/>
        <a:lstStyle/>
        <a:p>
          <a:endParaRPr lang="en-US"/>
        </a:p>
      </dgm:t>
    </dgm:pt>
    <dgm:pt modelId="{E5704F46-0E68-4FCF-9306-D4C38C886C17}" type="pres">
      <dgm:prSet presAssocID="{87F5CF4E-0C38-47AC-8279-76C753CC87AE}" presName="compChildNode" presStyleCnt="0"/>
      <dgm:spPr/>
    </dgm:pt>
    <dgm:pt modelId="{A5BB05B4-91B8-4AF5-96E7-F3B3A0069FAE}" type="pres">
      <dgm:prSet presAssocID="{87F5CF4E-0C38-47AC-8279-76C753CC87AE}" presName="theInnerList" presStyleCnt="0"/>
      <dgm:spPr/>
    </dgm:pt>
    <dgm:pt modelId="{BAAB20C8-E541-4598-A87F-011D83119F4D}" type="pres">
      <dgm:prSet presAssocID="{EAE1ADF7-B5FF-4298-9AA1-40C45BB806AF}" presName="childNode" presStyleLbl="node1" presStyleIdx="9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A50FEB4-AD11-4230-ADA9-20B7C9A89BCC}" type="pres">
      <dgm:prSet presAssocID="{EAE1ADF7-B5FF-4298-9AA1-40C45BB806AF}" presName="aSpace2" presStyleCnt="0"/>
      <dgm:spPr/>
    </dgm:pt>
    <dgm:pt modelId="{0375BBD7-A878-4243-854E-71AC83100C6B}" type="pres">
      <dgm:prSet presAssocID="{60F93E12-F891-487A-90D6-65CF830842B0}" presName="childNode" presStyleLbl="node1" presStyleIdx="1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59E2ECA-E3BD-4471-965E-E51A5FE7AF37}" type="pres">
      <dgm:prSet presAssocID="{60F93E12-F891-487A-90D6-65CF830842B0}" presName="aSpace2" presStyleCnt="0"/>
      <dgm:spPr/>
    </dgm:pt>
    <dgm:pt modelId="{C72C6B55-DD16-403E-A9E4-12DCAFB90FA5}" type="pres">
      <dgm:prSet presAssocID="{C16709F0-E79B-4743-A225-DE8BC177A1E8}" presName="childNode" presStyleLbl="node1" presStyleIdx="11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13087F-BE0A-4D2F-AA0F-9B105C1C47F8}" type="pres">
      <dgm:prSet presAssocID="{87F5CF4E-0C38-47AC-8279-76C753CC87AE}" presName="aSpace" presStyleCnt="0"/>
      <dgm:spPr/>
    </dgm:pt>
    <dgm:pt modelId="{38915B21-3059-464A-8017-5D28C928B510}" type="pres">
      <dgm:prSet presAssocID="{8575AFC9-38BF-4522-8F64-FA9184797253}" presName="compNode" presStyleCnt="0"/>
      <dgm:spPr/>
    </dgm:pt>
    <dgm:pt modelId="{2D7EB83D-290D-4CB9-905E-22F9F8695C6A}" type="pres">
      <dgm:prSet presAssocID="{8575AFC9-38BF-4522-8F64-FA9184797253}" presName="aNode" presStyleLbl="bgShp" presStyleIdx="4" presStyleCnt="8"/>
      <dgm:spPr/>
      <dgm:t>
        <a:bodyPr/>
        <a:lstStyle/>
        <a:p>
          <a:endParaRPr lang="en-US"/>
        </a:p>
      </dgm:t>
    </dgm:pt>
    <dgm:pt modelId="{44EAFDAD-5777-4B23-915C-F1BA426CCA8F}" type="pres">
      <dgm:prSet presAssocID="{8575AFC9-38BF-4522-8F64-FA9184797253}" presName="textNode" presStyleLbl="bgShp" presStyleIdx="4" presStyleCnt="8"/>
      <dgm:spPr/>
      <dgm:t>
        <a:bodyPr/>
        <a:lstStyle/>
        <a:p>
          <a:endParaRPr lang="en-US"/>
        </a:p>
      </dgm:t>
    </dgm:pt>
    <dgm:pt modelId="{BE880BD1-E9B8-4B01-A126-8BAF06951C05}" type="pres">
      <dgm:prSet presAssocID="{8575AFC9-38BF-4522-8F64-FA9184797253}" presName="compChildNode" presStyleCnt="0"/>
      <dgm:spPr/>
    </dgm:pt>
    <dgm:pt modelId="{24F00DCE-6512-4B18-A088-539372DE95CC}" type="pres">
      <dgm:prSet presAssocID="{8575AFC9-38BF-4522-8F64-FA9184797253}" presName="theInnerList" presStyleCnt="0"/>
      <dgm:spPr/>
    </dgm:pt>
    <dgm:pt modelId="{8CF4FD82-E1F9-4332-9681-0BCD03C50A11}" type="pres">
      <dgm:prSet presAssocID="{98691372-4EF7-43C7-86F7-23760CFA7FD4}" presName="childNode" presStyleLbl="node1" presStyleIdx="12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3D31165-93AF-42AA-958D-744A72D4B419}" type="pres">
      <dgm:prSet presAssocID="{98691372-4EF7-43C7-86F7-23760CFA7FD4}" presName="aSpace2" presStyleCnt="0"/>
      <dgm:spPr/>
    </dgm:pt>
    <dgm:pt modelId="{4D6829CD-AE17-4D41-A3A6-3FC74BEFCD97}" type="pres">
      <dgm:prSet presAssocID="{A765638F-8664-4878-8D9B-16705D811AA7}" presName="childNode" presStyleLbl="node1" presStyleIdx="1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E083260-9A68-46C9-BD95-C43256C672C1}" type="pres">
      <dgm:prSet presAssocID="{A765638F-8664-4878-8D9B-16705D811AA7}" presName="aSpace2" presStyleCnt="0"/>
      <dgm:spPr/>
    </dgm:pt>
    <dgm:pt modelId="{727CF731-6AFD-41F6-9A3A-327A0B285FB7}" type="pres">
      <dgm:prSet presAssocID="{4B7561C0-ECC8-4560-8B30-11B1DF63D8BA}" presName="childNode" presStyleLbl="node1" presStyleIdx="14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E0E52F-C1A6-4DB5-9734-48ED1131C5C0}" type="pres">
      <dgm:prSet presAssocID="{8575AFC9-38BF-4522-8F64-FA9184797253}" presName="aSpace" presStyleCnt="0"/>
      <dgm:spPr/>
    </dgm:pt>
    <dgm:pt modelId="{3374D598-A08A-4889-933C-AB41C3F72686}" type="pres">
      <dgm:prSet presAssocID="{DF281D78-7442-4319-B7F1-4244BF411BD5}" presName="compNode" presStyleCnt="0"/>
      <dgm:spPr/>
    </dgm:pt>
    <dgm:pt modelId="{F62C9F46-EF0B-476C-B2FE-4BFE55CD841B}" type="pres">
      <dgm:prSet presAssocID="{DF281D78-7442-4319-B7F1-4244BF411BD5}" presName="aNode" presStyleLbl="bgShp" presStyleIdx="5" presStyleCnt="8"/>
      <dgm:spPr/>
      <dgm:t>
        <a:bodyPr/>
        <a:lstStyle/>
        <a:p>
          <a:endParaRPr lang="en-US"/>
        </a:p>
      </dgm:t>
    </dgm:pt>
    <dgm:pt modelId="{700BF925-2F11-4ECA-B4A8-2C5AB5134ED1}" type="pres">
      <dgm:prSet presAssocID="{DF281D78-7442-4319-B7F1-4244BF411BD5}" presName="textNode" presStyleLbl="bgShp" presStyleIdx="5" presStyleCnt="8"/>
      <dgm:spPr/>
      <dgm:t>
        <a:bodyPr/>
        <a:lstStyle/>
        <a:p>
          <a:endParaRPr lang="en-US"/>
        </a:p>
      </dgm:t>
    </dgm:pt>
    <dgm:pt modelId="{95C03697-5B41-4E96-8323-ED15A58118BE}" type="pres">
      <dgm:prSet presAssocID="{DF281D78-7442-4319-B7F1-4244BF411BD5}" presName="compChildNode" presStyleCnt="0"/>
      <dgm:spPr/>
    </dgm:pt>
    <dgm:pt modelId="{400EA66E-5C16-4083-A16C-B6F7089AA4A0}" type="pres">
      <dgm:prSet presAssocID="{DF281D78-7442-4319-B7F1-4244BF411BD5}" presName="theInnerList" presStyleCnt="0"/>
      <dgm:spPr/>
    </dgm:pt>
    <dgm:pt modelId="{20CF83F6-E286-4308-AD54-7A24EE6AF32A}" type="pres">
      <dgm:prSet presAssocID="{A9D2C4A5-FCBC-4318-B698-B2917CC98723}" presName="childNode" presStyleLbl="node1" presStyleIdx="15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6CDDA5-3EDB-4F37-B622-D9C8532BB818}" type="pres">
      <dgm:prSet presAssocID="{A9D2C4A5-FCBC-4318-B698-B2917CC98723}" presName="aSpace2" presStyleCnt="0"/>
      <dgm:spPr/>
    </dgm:pt>
    <dgm:pt modelId="{E4419D5F-09A5-4773-9FA3-D973CFCFAB0E}" type="pres">
      <dgm:prSet presAssocID="{BE5DBB4B-BDBB-4D65-9BB6-39E3CE97B5A5}" presName="childNode" presStyleLbl="node1" presStyleIdx="16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99185EB-17CB-42E5-9B46-B999A67E9346}" type="pres">
      <dgm:prSet presAssocID="{BE5DBB4B-BDBB-4D65-9BB6-39E3CE97B5A5}" presName="aSpace2" presStyleCnt="0"/>
      <dgm:spPr/>
    </dgm:pt>
    <dgm:pt modelId="{AB919EFB-7D9E-4F94-AB1E-5ACC40B5465D}" type="pres">
      <dgm:prSet presAssocID="{9BF2B672-E451-416B-81F4-633C691BE16A}" presName="childNode" presStyleLbl="node1" presStyleIdx="17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167A982-16FC-4EFE-BCA9-FCA1C4ABC89B}" type="pres">
      <dgm:prSet presAssocID="{DF281D78-7442-4319-B7F1-4244BF411BD5}" presName="aSpace" presStyleCnt="0"/>
      <dgm:spPr/>
    </dgm:pt>
    <dgm:pt modelId="{FFFB53B9-B43F-41C6-9DC4-CC3293CA76F8}" type="pres">
      <dgm:prSet presAssocID="{5DAEC54A-04C6-4C88-BBCB-17679D48E612}" presName="compNode" presStyleCnt="0"/>
      <dgm:spPr/>
    </dgm:pt>
    <dgm:pt modelId="{D7C6EBF7-5BA6-4BC2-A1CF-6B2723BBF111}" type="pres">
      <dgm:prSet presAssocID="{5DAEC54A-04C6-4C88-BBCB-17679D48E612}" presName="aNode" presStyleLbl="bgShp" presStyleIdx="6" presStyleCnt="8"/>
      <dgm:spPr/>
      <dgm:t>
        <a:bodyPr/>
        <a:lstStyle/>
        <a:p>
          <a:endParaRPr lang="en-US"/>
        </a:p>
      </dgm:t>
    </dgm:pt>
    <dgm:pt modelId="{60850635-153C-4AFF-9D8A-647E8C420886}" type="pres">
      <dgm:prSet presAssocID="{5DAEC54A-04C6-4C88-BBCB-17679D48E612}" presName="textNode" presStyleLbl="bgShp" presStyleIdx="6" presStyleCnt="8"/>
      <dgm:spPr/>
      <dgm:t>
        <a:bodyPr/>
        <a:lstStyle/>
        <a:p>
          <a:endParaRPr lang="en-US"/>
        </a:p>
      </dgm:t>
    </dgm:pt>
    <dgm:pt modelId="{F739591A-8F07-4241-8034-EB30687F5336}" type="pres">
      <dgm:prSet presAssocID="{5DAEC54A-04C6-4C88-BBCB-17679D48E612}" presName="compChildNode" presStyleCnt="0"/>
      <dgm:spPr/>
    </dgm:pt>
    <dgm:pt modelId="{B3A70D98-2C01-48CC-8334-CD6C8AFFF69B}" type="pres">
      <dgm:prSet presAssocID="{5DAEC54A-04C6-4C88-BBCB-17679D48E612}" presName="theInnerList" presStyleCnt="0"/>
      <dgm:spPr/>
    </dgm:pt>
    <dgm:pt modelId="{4C3BE8D5-7333-4138-A1D3-F2E0C85EE49B}" type="pres">
      <dgm:prSet presAssocID="{D0DA52AC-546B-47A9-A86D-0D2262F473F9}" presName="childNode" presStyleLbl="node1" presStyleIdx="18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366CF-B099-4B9F-8F9F-CBA468B90612}" type="pres">
      <dgm:prSet presAssocID="{D0DA52AC-546B-47A9-A86D-0D2262F473F9}" presName="aSpace2" presStyleCnt="0"/>
      <dgm:spPr/>
    </dgm:pt>
    <dgm:pt modelId="{D1F93EC8-C2B4-4A57-A35D-D03542861FA9}" type="pres">
      <dgm:prSet presAssocID="{140C15E6-43C0-4307-976B-B1E73224B02B}" presName="childNode" presStyleLbl="node1" presStyleIdx="19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BDF1BB7-A16C-409D-B4B3-0678A881B65B}" type="pres">
      <dgm:prSet presAssocID="{140C15E6-43C0-4307-976B-B1E73224B02B}" presName="aSpace2" presStyleCnt="0"/>
      <dgm:spPr/>
    </dgm:pt>
    <dgm:pt modelId="{8026FCC7-4AF5-4742-8A86-9668D63B0F99}" type="pres">
      <dgm:prSet presAssocID="{7D28BA77-0135-43AA-85CD-CDC1F88A6815}" presName="childNode" presStyleLbl="node1" presStyleIdx="20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42A4036-C16C-4203-9501-01024CE352C8}" type="pres">
      <dgm:prSet presAssocID="{5DAEC54A-04C6-4C88-BBCB-17679D48E612}" presName="aSpace" presStyleCnt="0"/>
      <dgm:spPr/>
    </dgm:pt>
    <dgm:pt modelId="{E5E99BEF-E44E-44A1-BDCB-EAA22D6025EF}" type="pres">
      <dgm:prSet presAssocID="{72EA8FBA-43D3-448D-82E6-DD005BEAE8F3}" presName="compNode" presStyleCnt="0"/>
      <dgm:spPr/>
    </dgm:pt>
    <dgm:pt modelId="{54439D6C-B88F-43D7-92D9-2E43FD32772C}" type="pres">
      <dgm:prSet presAssocID="{72EA8FBA-43D3-448D-82E6-DD005BEAE8F3}" presName="aNode" presStyleLbl="bgShp" presStyleIdx="7" presStyleCnt="8"/>
      <dgm:spPr/>
      <dgm:t>
        <a:bodyPr/>
        <a:lstStyle/>
        <a:p>
          <a:endParaRPr lang="en-US"/>
        </a:p>
      </dgm:t>
    </dgm:pt>
    <dgm:pt modelId="{D6E97197-4A15-4683-ABC2-87607878A176}" type="pres">
      <dgm:prSet presAssocID="{72EA8FBA-43D3-448D-82E6-DD005BEAE8F3}" presName="textNode" presStyleLbl="bgShp" presStyleIdx="7" presStyleCnt="8"/>
      <dgm:spPr/>
      <dgm:t>
        <a:bodyPr/>
        <a:lstStyle/>
        <a:p>
          <a:endParaRPr lang="en-US"/>
        </a:p>
      </dgm:t>
    </dgm:pt>
    <dgm:pt modelId="{3D7CD8A3-E5C1-4C94-A3CC-9691D7209E00}" type="pres">
      <dgm:prSet presAssocID="{72EA8FBA-43D3-448D-82E6-DD005BEAE8F3}" presName="compChildNode" presStyleCnt="0"/>
      <dgm:spPr/>
    </dgm:pt>
    <dgm:pt modelId="{E0D9592A-7819-4686-B898-D68362EC421F}" type="pres">
      <dgm:prSet presAssocID="{72EA8FBA-43D3-448D-82E6-DD005BEAE8F3}" presName="theInnerList" presStyleCnt="0"/>
      <dgm:spPr/>
    </dgm:pt>
    <dgm:pt modelId="{3F6EF436-BDA1-4DAB-A515-A2DD98DD11CC}" type="pres">
      <dgm:prSet presAssocID="{875EFF37-CA30-4ABB-A796-C09CBEB8D0BD}" presName="childNode" presStyleLbl="node1" presStyleIdx="21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933BC5B-DDA9-4F32-8FA7-5341EB3593B8}" type="pres">
      <dgm:prSet presAssocID="{875EFF37-CA30-4ABB-A796-C09CBEB8D0BD}" presName="aSpace2" presStyleCnt="0"/>
      <dgm:spPr/>
    </dgm:pt>
    <dgm:pt modelId="{50F208E0-7434-493D-82E1-10ADD08E9BDD}" type="pres">
      <dgm:prSet presAssocID="{3975958E-0928-449A-9A05-5E3FC6244B38}" presName="childNode" presStyleLbl="node1" presStyleIdx="22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346521E-C3BE-4D31-BBAF-401957673D7D}" type="pres">
      <dgm:prSet presAssocID="{3975958E-0928-449A-9A05-5E3FC6244B38}" presName="aSpace2" presStyleCnt="0"/>
      <dgm:spPr/>
    </dgm:pt>
    <dgm:pt modelId="{F45D0B47-846A-4799-B1F4-499E23DCEE7C}" type="pres">
      <dgm:prSet presAssocID="{AF5BB756-ACA6-474B-8F66-C8F82B72AA5C}" presName="childNode" presStyleLbl="node1" presStyleIdx="23" presStyleCnt="2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7DE8D49-4A0A-41B2-87E6-A64D1F2A4633}" type="presOf" srcId="{875EFF37-CA30-4ABB-A796-C09CBEB8D0BD}" destId="{3F6EF436-BDA1-4DAB-A515-A2DD98DD11CC}" srcOrd="0" destOrd="0" presId="urn:microsoft.com/office/officeart/2005/8/layout/lProcess2"/>
    <dgm:cxn modelId="{3332EAA5-294C-42A9-88D8-B8064781AFE9}" srcId="{72EA8FBA-43D3-448D-82E6-DD005BEAE8F3}" destId="{3975958E-0928-449A-9A05-5E3FC6244B38}" srcOrd="1" destOrd="0" parTransId="{120F942E-A6E6-4F55-BD93-AD3577C12A9E}" sibTransId="{42A16FB3-B609-44F1-A4B5-3EF2654A49BC}"/>
    <dgm:cxn modelId="{3E808C07-D0C8-40F5-AD66-C9082F7573F4}" type="presOf" srcId="{87F5CF4E-0C38-47AC-8279-76C753CC87AE}" destId="{1ECB85BD-ED3C-493B-9FFF-F56B48B9F1EE}" srcOrd="0" destOrd="0" presId="urn:microsoft.com/office/officeart/2005/8/layout/lProcess2"/>
    <dgm:cxn modelId="{41296DB4-8BED-4CD8-A874-ED5F53C8BC84}" type="presOf" srcId="{4E1EC3C9-C806-4E2C-B38A-727EED49177D}" destId="{594F197E-E695-4BE7-9E60-52A1F04D0556}" srcOrd="0" destOrd="0" presId="urn:microsoft.com/office/officeart/2005/8/layout/lProcess2"/>
    <dgm:cxn modelId="{64FB54D1-2086-4513-88CF-4D48BFE7A714}" srcId="{DF281D78-7442-4319-B7F1-4244BF411BD5}" destId="{9BF2B672-E451-416B-81F4-633C691BE16A}" srcOrd="2" destOrd="0" parTransId="{6B353AF3-B294-4ECB-9C29-F2FF9C379505}" sibTransId="{F0008AEC-D319-41D7-883D-51B90C2B51FE}"/>
    <dgm:cxn modelId="{8459E17C-A7DC-464A-A256-7B5E677D0600}" type="presOf" srcId="{DF281D78-7442-4319-B7F1-4244BF411BD5}" destId="{700BF925-2F11-4ECA-B4A8-2C5AB5134ED1}" srcOrd="1" destOrd="0" presId="urn:microsoft.com/office/officeart/2005/8/layout/lProcess2"/>
    <dgm:cxn modelId="{74B709E8-EF98-4935-891C-19F2808C4A11}" srcId="{5DAEC54A-04C6-4C88-BBCB-17679D48E612}" destId="{7D28BA77-0135-43AA-85CD-CDC1F88A6815}" srcOrd="2" destOrd="0" parTransId="{7278CE78-785D-4C89-A4F2-EE19DD8D1AB9}" sibTransId="{1D65FF9E-B284-4F47-ADF9-85CC98E851FE}"/>
    <dgm:cxn modelId="{0F76CA4C-F354-4A0A-AEC7-C18D155DB3D8}" srcId="{72EA8FBA-43D3-448D-82E6-DD005BEAE8F3}" destId="{875EFF37-CA30-4ABB-A796-C09CBEB8D0BD}" srcOrd="0" destOrd="0" parTransId="{E7C54842-BF23-4A8F-BF00-7A510BCB625F}" sibTransId="{F3FF85F4-238B-4DF4-BB32-E0BA94B3169F}"/>
    <dgm:cxn modelId="{DFFB8A6F-FBB7-4F51-8054-47FC34FB98E6}" srcId="{D30AEC22-79D8-4451-9D7A-5331F3430D9C}" destId="{7285E5AB-A8A2-4239-8140-D5D9278A298F}" srcOrd="2" destOrd="0" parTransId="{4F99653C-3E87-474A-A89C-119FD1490FAF}" sibTransId="{5189D72F-85AA-47A3-9451-97531E56AF02}"/>
    <dgm:cxn modelId="{387B03C6-9238-4CB9-837E-BAEDDD445EE3}" srcId="{5DAEC54A-04C6-4C88-BBCB-17679D48E612}" destId="{D0DA52AC-546B-47A9-A86D-0D2262F473F9}" srcOrd="0" destOrd="0" parTransId="{523CBDD5-F655-450E-ABAB-29985058880B}" sibTransId="{495AE14F-FCF7-494A-835E-92647A75511E}"/>
    <dgm:cxn modelId="{96679FA5-9927-4EFC-9EDA-19C908FD53AF}" type="presOf" srcId="{7863579D-F5DD-479B-A4AE-A7F34764D685}" destId="{87EB2B3E-1F51-4EF8-9813-4FBD40D11CBB}" srcOrd="0" destOrd="0" presId="urn:microsoft.com/office/officeart/2005/8/layout/lProcess2"/>
    <dgm:cxn modelId="{2A13F05D-F811-4DDF-9692-953CB3161ADE}" type="presOf" srcId="{A765638F-8664-4878-8D9B-16705D811AA7}" destId="{4D6829CD-AE17-4D41-A3A6-3FC74BEFCD97}" srcOrd="0" destOrd="0" presId="urn:microsoft.com/office/officeart/2005/8/layout/lProcess2"/>
    <dgm:cxn modelId="{E39345E0-2F2F-42BA-973F-ECB548174709}" type="presOf" srcId="{5DAEC54A-04C6-4C88-BBCB-17679D48E612}" destId="{60850635-153C-4AFF-9D8A-647E8C420886}" srcOrd="1" destOrd="0" presId="urn:microsoft.com/office/officeart/2005/8/layout/lProcess2"/>
    <dgm:cxn modelId="{3AEB9E38-FDFE-4294-831E-07CE5834E0C6}" type="presOf" srcId="{CC2295E2-C7F4-4D30-AB27-DC2522857BA3}" destId="{CFC17701-05D2-4FDF-A128-ED1B7FE97D31}" srcOrd="0" destOrd="0" presId="urn:microsoft.com/office/officeart/2005/8/layout/lProcess2"/>
    <dgm:cxn modelId="{B00D561D-90F1-43A3-BBA5-3DBFE2C840B5}" srcId="{72EA8FBA-43D3-448D-82E6-DD005BEAE8F3}" destId="{AF5BB756-ACA6-474B-8F66-C8F82B72AA5C}" srcOrd="2" destOrd="0" parTransId="{FEDB3A1C-C673-4C6E-82E9-D895DD51C171}" sibTransId="{6E778314-A362-4B8C-8E58-8C025AC69C7B}"/>
    <dgm:cxn modelId="{B05691B4-B539-4F93-822D-257116D2A764}" type="presOf" srcId="{BE5DBB4B-BDBB-4D65-9BB6-39E3CE97B5A5}" destId="{E4419D5F-09A5-4773-9FA3-D973CFCFAB0E}" srcOrd="0" destOrd="0" presId="urn:microsoft.com/office/officeart/2005/8/layout/lProcess2"/>
    <dgm:cxn modelId="{15DAA21E-8D9C-487D-B619-33EC7A31A0CD}" type="presOf" srcId="{9BF2B672-E451-416B-81F4-633C691BE16A}" destId="{AB919EFB-7D9E-4F94-AB1E-5ACC40B5465D}" srcOrd="0" destOrd="0" presId="urn:microsoft.com/office/officeart/2005/8/layout/lProcess2"/>
    <dgm:cxn modelId="{F6B6D3B0-3CA0-472F-BD1A-764D365147EF}" srcId="{A5845A6F-10D6-43DD-966C-3F4BBB7118CB}" destId="{5EEB9E18-D344-494A-86D6-16A3BB551AB9}" srcOrd="2" destOrd="0" parTransId="{08B86684-0479-4EFE-B5DD-CDDAC7D4F238}" sibTransId="{BB5898DC-07EB-40BE-9409-3FB267039D6B}"/>
    <dgm:cxn modelId="{C4B66AAC-C49E-4DF2-9822-8BD127A9C999}" type="presOf" srcId="{A9D2C4A5-FCBC-4318-B698-B2917CC98723}" destId="{20CF83F6-E286-4308-AD54-7A24EE6AF32A}" srcOrd="0" destOrd="0" presId="urn:microsoft.com/office/officeart/2005/8/layout/lProcess2"/>
    <dgm:cxn modelId="{4F28F5B8-078B-45CC-B702-A2F0378C3AE7}" type="presOf" srcId="{140C15E6-43C0-4307-976B-B1E73224B02B}" destId="{D1F93EC8-C2B4-4A57-A35D-D03542861FA9}" srcOrd="0" destOrd="0" presId="urn:microsoft.com/office/officeart/2005/8/layout/lProcess2"/>
    <dgm:cxn modelId="{8B91CC3C-5A15-4DDD-97F4-EF275CFE6B84}" type="presOf" srcId="{60F93E12-F891-487A-90D6-65CF830842B0}" destId="{0375BBD7-A878-4243-854E-71AC83100C6B}" srcOrd="0" destOrd="0" presId="urn:microsoft.com/office/officeart/2005/8/layout/lProcess2"/>
    <dgm:cxn modelId="{3E91A35C-B4D8-4E8C-8F5B-94DD9C4FB868}" type="presOf" srcId="{72EA8FBA-43D3-448D-82E6-DD005BEAE8F3}" destId="{54439D6C-B88F-43D7-92D9-2E43FD32772C}" srcOrd="0" destOrd="0" presId="urn:microsoft.com/office/officeart/2005/8/layout/lProcess2"/>
    <dgm:cxn modelId="{87401F4B-6BD1-486F-8E1B-30D50A0D6CEB}" type="presOf" srcId="{3975958E-0928-449A-9A05-5E3FC6244B38}" destId="{50F208E0-7434-493D-82E1-10ADD08E9BDD}" srcOrd="0" destOrd="0" presId="urn:microsoft.com/office/officeart/2005/8/layout/lProcess2"/>
    <dgm:cxn modelId="{4198DF30-409C-42B1-84BA-D9B0586AB45E}" srcId="{4E1EC3C9-C806-4E2C-B38A-727EED49177D}" destId="{CC2295E2-C7F4-4D30-AB27-DC2522857BA3}" srcOrd="2" destOrd="0" parTransId="{994D86E6-252D-452A-A432-C6652CFFF0AE}" sibTransId="{270AD172-91B2-448D-B89A-DAA22825F80C}"/>
    <dgm:cxn modelId="{579E4C7D-A313-4BEE-9809-DD53862637A1}" srcId="{B942AA3B-312C-4C39-AF41-2D95A1DA9D87}" destId="{DF281D78-7442-4319-B7F1-4244BF411BD5}" srcOrd="5" destOrd="0" parTransId="{1A03862C-3B8D-42D5-8103-D48D546872D8}" sibTransId="{5C31569D-5EF0-47AB-8878-C0771B18B28C}"/>
    <dgm:cxn modelId="{9C40C5C1-70B5-4D10-BB9A-D383A09C1553}" srcId="{B942AA3B-312C-4C39-AF41-2D95A1DA9D87}" destId="{5DAEC54A-04C6-4C88-BBCB-17679D48E612}" srcOrd="6" destOrd="0" parTransId="{92CDE2C5-0490-4C74-A184-F6EF2B8FE735}" sibTransId="{21E6CF1B-1D40-4721-A742-DD433A704E7E}"/>
    <dgm:cxn modelId="{C01ABF3A-D5C7-4DFB-8BDB-670A6CDB5AD8}" type="presOf" srcId="{D0DA52AC-546B-47A9-A86D-0D2262F473F9}" destId="{4C3BE8D5-7333-4138-A1D3-F2E0C85EE49B}" srcOrd="0" destOrd="0" presId="urn:microsoft.com/office/officeart/2005/8/layout/lProcess2"/>
    <dgm:cxn modelId="{6D6838CA-C98C-4E88-AEC2-61ADA0DB84C4}" type="presOf" srcId="{DF281D78-7442-4319-B7F1-4244BF411BD5}" destId="{F62C9F46-EF0B-476C-B2FE-4BFE55CD841B}" srcOrd="0" destOrd="0" presId="urn:microsoft.com/office/officeart/2005/8/layout/lProcess2"/>
    <dgm:cxn modelId="{1CBB791D-BBFB-496D-9DB2-74941EF4F7D0}" srcId="{8575AFC9-38BF-4522-8F64-FA9184797253}" destId="{98691372-4EF7-43C7-86F7-23760CFA7FD4}" srcOrd="0" destOrd="0" parTransId="{FDE8E63F-24B3-4C3C-BD1B-9A69FCAA21DF}" sibTransId="{8D6A60D2-2A6E-4F71-8BED-45FBACA60757}"/>
    <dgm:cxn modelId="{E1CEA162-931B-438A-BD46-D80C7A4A82A9}" srcId="{B942AA3B-312C-4C39-AF41-2D95A1DA9D87}" destId="{4E1EC3C9-C806-4E2C-B38A-727EED49177D}" srcOrd="2" destOrd="0" parTransId="{FFE72DDB-AB7E-4109-84EA-595B3C287109}" sibTransId="{9CC9B704-6AF2-433B-B11F-929E1E1D21FD}"/>
    <dgm:cxn modelId="{E33233FD-6B3A-4033-9F6B-EA16710F6BEA}" srcId="{B942AA3B-312C-4C39-AF41-2D95A1DA9D87}" destId="{8575AFC9-38BF-4522-8F64-FA9184797253}" srcOrd="4" destOrd="0" parTransId="{DF3161C8-B366-4D22-98B6-D3787A6C787D}" sibTransId="{DD417DEB-E24C-4C7A-B490-4E92BE227918}"/>
    <dgm:cxn modelId="{63D0A106-DC43-4462-8B25-223D61ABF22C}" type="presOf" srcId="{87F5CF4E-0C38-47AC-8279-76C753CC87AE}" destId="{1D08BAE5-2EF3-4B7B-A6B9-72045A0D0232}" srcOrd="1" destOrd="0" presId="urn:microsoft.com/office/officeart/2005/8/layout/lProcess2"/>
    <dgm:cxn modelId="{73B1F4A3-83EE-42A3-B78E-BC8188EC1770}" type="presOf" srcId="{7D28BA77-0135-43AA-85CD-CDC1F88A6815}" destId="{8026FCC7-4AF5-4742-8A86-9668D63B0F99}" srcOrd="0" destOrd="0" presId="urn:microsoft.com/office/officeart/2005/8/layout/lProcess2"/>
    <dgm:cxn modelId="{64D27CFA-8053-4F7B-A95A-776A8ED6742F}" srcId="{B942AA3B-312C-4C39-AF41-2D95A1DA9D87}" destId="{72EA8FBA-43D3-448D-82E6-DD005BEAE8F3}" srcOrd="7" destOrd="0" parTransId="{CF852B47-27F1-4C16-A7EF-DFAE88E842F1}" sibTransId="{BA2589B7-E301-4B7F-98DE-C8B585817BB3}"/>
    <dgm:cxn modelId="{938AA93C-C13A-48E2-BAE2-B4D5406E1B23}" type="presOf" srcId="{5EEB9E18-D344-494A-86D6-16A3BB551AB9}" destId="{92E66598-2295-4984-B59A-5C270927C985}" srcOrd="0" destOrd="0" presId="urn:microsoft.com/office/officeart/2005/8/layout/lProcess2"/>
    <dgm:cxn modelId="{0968AAB0-C494-4106-8B1B-92CD10EFE1FA}" type="presOf" srcId="{C8D121DA-8DBE-4476-9593-E246D7823783}" destId="{5E9A668B-9525-4C1A-B2FC-E18886D2852A}" srcOrd="0" destOrd="0" presId="urn:microsoft.com/office/officeart/2005/8/layout/lProcess2"/>
    <dgm:cxn modelId="{CAA4158C-950E-4EA1-8605-B7C1E2B27B1E}" srcId="{B942AA3B-312C-4C39-AF41-2D95A1DA9D87}" destId="{87F5CF4E-0C38-47AC-8279-76C753CC87AE}" srcOrd="3" destOrd="0" parTransId="{521DF1E8-C346-4821-BC7E-1A6AE6A69AAC}" sibTransId="{2632DC3C-153C-4F7C-9351-BA2AC3D4ADD0}"/>
    <dgm:cxn modelId="{24EB542D-3CA1-4502-B7AD-7BBB3C939C8C}" type="presOf" srcId="{D30AEC22-79D8-4451-9D7A-5331F3430D9C}" destId="{CBB2D40B-7B0D-4266-84AE-F2012017F813}" srcOrd="1" destOrd="0" presId="urn:microsoft.com/office/officeart/2005/8/layout/lProcess2"/>
    <dgm:cxn modelId="{E528FD4F-50C5-4408-BF7A-5E235F57DC6B}" type="presOf" srcId="{A5845A6F-10D6-43DD-966C-3F4BBB7118CB}" destId="{2E74D51C-6F23-4D70-B09D-896B378B11CB}" srcOrd="0" destOrd="0" presId="urn:microsoft.com/office/officeart/2005/8/layout/lProcess2"/>
    <dgm:cxn modelId="{3FF194CC-261C-4E1A-96B4-C88AAEF68E06}" type="presOf" srcId="{8575AFC9-38BF-4522-8F64-FA9184797253}" destId="{44EAFDAD-5777-4B23-915C-F1BA426CCA8F}" srcOrd="1" destOrd="0" presId="urn:microsoft.com/office/officeart/2005/8/layout/lProcess2"/>
    <dgm:cxn modelId="{68604CD8-2872-4804-A54A-1E18C9A8015C}" type="presOf" srcId="{4E1EC3C9-C806-4E2C-B38A-727EED49177D}" destId="{73089FDD-248F-48D6-853F-60786577376D}" srcOrd="1" destOrd="0" presId="urn:microsoft.com/office/officeart/2005/8/layout/lProcess2"/>
    <dgm:cxn modelId="{30CAA1B8-65C1-4324-B1D8-E1D286967AA3}" type="presOf" srcId="{C16709F0-E79B-4743-A225-DE8BC177A1E8}" destId="{C72C6B55-DD16-403E-A9E4-12DCAFB90FA5}" srcOrd="0" destOrd="0" presId="urn:microsoft.com/office/officeart/2005/8/layout/lProcess2"/>
    <dgm:cxn modelId="{13A6E500-2BCB-4417-BC10-6AE0CFA0145D}" type="presOf" srcId="{AF5BB756-ACA6-474B-8F66-C8F82B72AA5C}" destId="{F45D0B47-846A-4799-B1F4-499E23DCEE7C}" srcOrd="0" destOrd="0" presId="urn:microsoft.com/office/officeart/2005/8/layout/lProcess2"/>
    <dgm:cxn modelId="{E35C1C3D-4E77-4708-A3A7-99CE0A7FF40E}" srcId="{4E1EC3C9-C806-4E2C-B38A-727EED49177D}" destId="{E5F04CA0-099D-482F-8B8A-9E9FF6AD0A3B}" srcOrd="0" destOrd="0" parTransId="{C9175FC4-4892-4F19-AB5F-4FB17C68EA0A}" sibTransId="{DE9FEDDC-DE66-4CD1-BB7B-43FBFFF3F0E7}"/>
    <dgm:cxn modelId="{4DBD9B45-13A1-432A-AC95-381B5590E2C5}" type="presOf" srcId="{7285E5AB-A8A2-4239-8140-D5D9278A298F}" destId="{F85E6BF3-057B-4A37-AF23-D355356F7A23}" srcOrd="0" destOrd="0" presId="urn:microsoft.com/office/officeart/2005/8/layout/lProcess2"/>
    <dgm:cxn modelId="{07BF391F-DA86-4BE8-BB13-16C703CF636C}" srcId="{A5845A6F-10D6-43DD-966C-3F4BBB7118CB}" destId="{2F958117-B804-489D-982F-1CDF96831F16}" srcOrd="0" destOrd="0" parTransId="{B685F12B-4CC1-4A4B-9B85-4B0BA054E971}" sibTransId="{94064CD2-E1A5-4B71-804C-0C6F703F2319}"/>
    <dgm:cxn modelId="{67555CF6-6F36-4EDF-B129-3DADF03BB557}" type="presOf" srcId="{72EA8FBA-43D3-448D-82E6-DD005BEAE8F3}" destId="{D6E97197-4A15-4683-ABC2-87607878A176}" srcOrd="1" destOrd="0" presId="urn:microsoft.com/office/officeart/2005/8/layout/lProcess2"/>
    <dgm:cxn modelId="{7A8588E8-1129-48AA-B06A-9F3CEFED024E}" type="presOf" srcId="{A5845A6F-10D6-43DD-966C-3F4BBB7118CB}" destId="{94CB49A0-FFF5-4089-9682-139A32DB56BC}" srcOrd="1" destOrd="0" presId="urn:microsoft.com/office/officeart/2005/8/layout/lProcess2"/>
    <dgm:cxn modelId="{7F45F60A-76A7-4ACC-A7D5-218D1E325C7C}" type="presOf" srcId="{4B7561C0-ECC8-4560-8B30-11B1DF63D8BA}" destId="{727CF731-6AFD-41F6-9A3A-327A0B285FB7}" srcOrd="0" destOrd="0" presId="urn:microsoft.com/office/officeart/2005/8/layout/lProcess2"/>
    <dgm:cxn modelId="{6F32A62D-AB94-47D3-B727-7CB9D671D67E}" srcId="{87F5CF4E-0C38-47AC-8279-76C753CC87AE}" destId="{C16709F0-E79B-4743-A225-DE8BC177A1E8}" srcOrd="2" destOrd="0" parTransId="{59BCF441-7C0D-4C1C-BD05-616391577752}" sibTransId="{F0E7F13B-2887-49AE-8941-191CFAACCB8D}"/>
    <dgm:cxn modelId="{FD5A2CF6-F834-40BA-B203-39320FCAF527}" srcId="{87F5CF4E-0C38-47AC-8279-76C753CC87AE}" destId="{60F93E12-F891-487A-90D6-65CF830842B0}" srcOrd="1" destOrd="0" parTransId="{BC4DFC54-38C3-4D90-9EAE-198FDFDCDE87}" sibTransId="{BCAD8056-C5DF-44E1-93D8-2390236DBA77}"/>
    <dgm:cxn modelId="{2663279F-F132-4974-8219-4445288A30D6}" srcId="{D30AEC22-79D8-4451-9D7A-5331F3430D9C}" destId="{7863579D-F5DD-479B-A4AE-A7F34764D685}" srcOrd="0" destOrd="0" parTransId="{E1D674FA-7F8A-46E0-A0F2-A1A422497AD2}" sibTransId="{81F18999-A4DE-4C16-A9AB-07F2CFE2246A}"/>
    <dgm:cxn modelId="{26565691-10ED-4992-9B4E-16B708140324}" type="presOf" srcId="{06710859-D9FC-40BC-B574-FF86D11FC050}" destId="{725BF258-B056-4AD3-8BAE-79B3F3A2407B}" srcOrd="0" destOrd="0" presId="urn:microsoft.com/office/officeart/2005/8/layout/lProcess2"/>
    <dgm:cxn modelId="{EAAA19C4-7559-499B-982C-CD5CA1D64F1B}" type="presOf" srcId="{8575AFC9-38BF-4522-8F64-FA9184797253}" destId="{2D7EB83D-290D-4CB9-905E-22F9F8695C6A}" srcOrd="0" destOrd="0" presId="urn:microsoft.com/office/officeart/2005/8/layout/lProcess2"/>
    <dgm:cxn modelId="{8622BF62-D7E7-4D83-ACC2-0F419F23124F}" srcId="{B942AA3B-312C-4C39-AF41-2D95A1DA9D87}" destId="{A5845A6F-10D6-43DD-966C-3F4BBB7118CB}" srcOrd="0" destOrd="0" parTransId="{1F7BD37C-0508-4FF9-A0EE-0FEE20BBDFC7}" sibTransId="{6CFA4D39-E6AE-4F66-9464-D015BF6AD746}"/>
    <dgm:cxn modelId="{DF37893A-A22C-4E85-9A2B-12261A74A6AC}" srcId="{4E1EC3C9-C806-4E2C-B38A-727EED49177D}" destId="{C8D121DA-8DBE-4476-9593-E246D7823783}" srcOrd="1" destOrd="0" parTransId="{FD43B91E-D4F1-4614-8E9E-3C0CA4B2330E}" sibTransId="{4EB2403A-B603-4AB8-A1FB-C51DFDB66448}"/>
    <dgm:cxn modelId="{EDBB08D5-FD07-44DE-BDA3-F0D932748EF1}" type="presOf" srcId="{98691372-4EF7-43C7-86F7-23760CFA7FD4}" destId="{8CF4FD82-E1F9-4332-9681-0BCD03C50A11}" srcOrd="0" destOrd="0" presId="urn:microsoft.com/office/officeart/2005/8/layout/lProcess2"/>
    <dgm:cxn modelId="{C15572EC-FDA7-43F7-82E9-7BC7D6212931}" srcId="{D30AEC22-79D8-4451-9D7A-5331F3430D9C}" destId="{9726B3A8-1371-4E25-928F-B6C28A2843E5}" srcOrd="1" destOrd="0" parTransId="{CEEE84CB-7EB6-4C8B-B176-8BEFD50654C7}" sibTransId="{CC1F6369-287A-4358-ACB3-AF4245E532C1}"/>
    <dgm:cxn modelId="{699A97B5-457B-4A36-BE01-6484FDB21D4B}" type="presOf" srcId="{E5F04CA0-099D-482F-8B8A-9E9FF6AD0A3B}" destId="{6930318F-EB82-4AC2-830F-478ED7D3FCBB}" srcOrd="0" destOrd="0" presId="urn:microsoft.com/office/officeart/2005/8/layout/lProcess2"/>
    <dgm:cxn modelId="{A4FC25FC-6EDC-4876-B68A-BBCE0A35887A}" type="presOf" srcId="{B942AA3B-312C-4C39-AF41-2D95A1DA9D87}" destId="{F820B18C-BFE7-4908-9A66-F8AEACF9F30A}" srcOrd="0" destOrd="0" presId="urn:microsoft.com/office/officeart/2005/8/layout/lProcess2"/>
    <dgm:cxn modelId="{95329451-CBB8-416B-A2C3-2B55B5620AAE}" type="presOf" srcId="{2F958117-B804-489D-982F-1CDF96831F16}" destId="{C80AFA1A-01DA-4F5D-95FD-725E0F67D238}" srcOrd="0" destOrd="0" presId="urn:microsoft.com/office/officeart/2005/8/layout/lProcess2"/>
    <dgm:cxn modelId="{0EB47682-6987-4D00-B3D5-0F832364DE24}" srcId="{B942AA3B-312C-4C39-AF41-2D95A1DA9D87}" destId="{D30AEC22-79D8-4451-9D7A-5331F3430D9C}" srcOrd="1" destOrd="0" parTransId="{39BAF9D9-30D4-4CC0-B8BF-0959B2CC4463}" sibTransId="{73FFB0C4-84F4-4064-8A01-A6C46FC4B522}"/>
    <dgm:cxn modelId="{0D1D839F-AFFD-4C96-B651-C35AFCC3AF55}" srcId="{DF281D78-7442-4319-B7F1-4244BF411BD5}" destId="{BE5DBB4B-BDBB-4D65-9BB6-39E3CE97B5A5}" srcOrd="1" destOrd="0" parTransId="{0FB152B5-D5EB-45D3-AF7A-0BA771DABC70}" sibTransId="{212CB745-7B85-4613-A422-082A4EDCD569}"/>
    <dgm:cxn modelId="{342B209B-767E-4BB5-986F-BBDF2D9BC61D}" type="presOf" srcId="{5DAEC54A-04C6-4C88-BBCB-17679D48E612}" destId="{D7C6EBF7-5BA6-4BC2-A1CF-6B2723BBF111}" srcOrd="0" destOrd="0" presId="urn:microsoft.com/office/officeart/2005/8/layout/lProcess2"/>
    <dgm:cxn modelId="{2A6B341A-ABA7-4046-8A76-B869BE83FA57}" srcId="{5DAEC54A-04C6-4C88-BBCB-17679D48E612}" destId="{140C15E6-43C0-4307-976B-B1E73224B02B}" srcOrd="1" destOrd="0" parTransId="{64DD9CE3-08D9-417A-8A88-72666414D4D2}" sibTransId="{3EB2A9CF-6430-4F34-BEFF-49BE1BF7C967}"/>
    <dgm:cxn modelId="{03567F3D-0628-4B30-B262-13AD2EF63732}" srcId="{8575AFC9-38BF-4522-8F64-FA9184797253}" destId="{4B7561C0-ECC8-4560-8B30-11B1DF63D8BA}" srcOrd="2" destOrd="0" parTransId="{76E98747-925E-40DE-9901-DACD18BD8998}" sibTransId="{D9E0F4EC-39C6-49F7-9CF4-1F23462090F0}"/>
    <dgm:cxn modelId="{AF3F5A19-1721-4B24-B7C5-935602AD4DCF}" srcId="{A5845A6F-10D6-43DD-966C-3F4BBB7118CB}" destId="{06710859-D9FC-40BC-B574-FF86D11FC050}" srcOrd="1" destOrd="0" parTransId="{6454EE7C-91D5-427E-A765-7B52404E9269}" sibTransId="{3FF4D978-D6AB-40E5-8ACD-C72DD77CA345}"/>
    <dgm:cxn modelId="{951ED1D0-0886-4AF8-A6F0-928528DEB87C}" srcId="{87F5CF4E-0C38-47AC-8279-76C753CC87AE}" destId="{EAE1ADF7-B5FF-4298-9AA1-40C45BB806AF}" srcOrd="0" destOrd="0" parTransId="{B3402278-66B9-42CF-8370-2F5918DBD5F5}" sibTransId="{902AC929-C454-4027-BFC7-42247447EBB8}"/>
    <dgm:cxn modelId="{4BC13875-1FB7-4E78-B623-4A7FF4ACA0CA}" type="presOf" srcId="{EAE1ADF7-B5FF-4298-9AA1-40C45BB806AF}" destId="{BAAB20C8-E541-4598-A87F-011D83119F4D}" srcOrd="0" destOrd="0" presId="urn:microsoft.com/office/officeart/2005/8/layout/lProcess2"/>
    <dgm:cxn modelId="{BC12B54A-D037-4D38-820D-79C65160860D}" srcId="{8575AFC9-38BF-4522-8F64-FA9184797253}" destId="{A765638F-8664-4878-8D9B-16705D811AA7}" srcOrd="1" destOrd="0" parTransId="{4BF9B0FF-D1AD-4F4B-8FB2-372588B92550}" sibTransId="{6880950B-1465-44C4-B20C-F037F6662445}"/>
    <dgm:cxn modelId="{2C2179A9-F415-4EB7-BD81-9E17C882FC3E}" type="presOf" srcId="{D30AEC22-79D8-4451-9D7A-5331F3430D9C}" destId="{45D7350E-7F4E-4321-9BC8-F1FCD8B0747B}" srcOrd="0" destOrd="0" presId="urn:microsoft.com/office/officeart/2005/8/layout/lProcess2"/>
    <dgm:cxn modelId="{8B1CA509-F31A-4040-878F-61344834B7B7}" srcId="{DF281D78-7442-4319-B7F1-4244BF411BD5}" destId="{A9D2C4A5-FCBC-4318-B698-B2917CC98723}" srcOrd="0" destOrd="0" parTransId="{E8143E4D-50E5-4FBC-8408-A8E40E9E4165}" sibTransId="{2C6E244E-3D4B-44E6-9FF9-F83FCD9A83CC}"/>
    <dgm:cxn modelId="{D4D045C7-B703-4781-A89A-7FE5FA05AB89}" type="presOf" srcId="{9726B3A8-1371-4E25-928F-B6C28A2843E5}" destId="{E67EA806-5286-415E-9C1A-B6B2A19176FA}" srcOrd="0" destOrd="0" presId="urn:microsoft.com/office/officeart/2005/8/layout/lProcess2"/>
    <dgm:cxn modelId="{BCE405A7-45CF-4AF0-9854-0C6DCE50B7C6}" type="presParOf" srcId="{F820B18C-BFE7-4908-9A66-F8AEACF9F30A}" destId="{F16C0DD3-F9F0-48B8-AF67-DA3874B4A27C}" srcOrd="0" destOrd="0" presId="urn:microsoft.com/office/officeart/2005/8/layout/lProcess2"/>
    <dgm:cxn modelId="{F16FBC1C-99DF-4B60-8210-2685214269EF}" type="presParOf" srcId="{F16C0DD3-F9F0-48B8-AF67-DA3874B4A27C}" destId="{2E74D51C-6F23-4D70-B09D-896B378B11CB}" srcOrd="0" destOrd="0" presId="urn:microsoft.com/office/officeart/2005/8/layout/lProcess2"/>
    <dgm:cxn modelId="{3C4D6FA0-8675-4D9B-BD48-717B14F755BE}" type="presParOf" srcId="{F16C0DD3-F9F0-48B8-AF67-DA3874B4A27C}" destId="{94CB49A0-FFF5-4089-9682-139A32DB56BC}" srcOrd="1" destOrd="0" presId="urn:microsoft.com/office/officeart/2005/8/layout/lProcess2"/>
    <dgm:cxn modelId="{46867ACB-8D81-4EA7-AD58-EE0DB2ABA505}" type="presParOf" srcId="{F16C0DD3-F9F0-48B8-AF67-DA3874B4A27C}" destId="{9F61423E-9307-4A76-946B-A14877EA17A4}" srcOrd="2" destOrd="0" presId="urn:microsoft.com/office/officeart/2005/8/layout/lProcess2"/>
    <dgm:cxn modelId="{DA5497D6-F25F-4A0A-8DA9-602324B0B5F1}" type="presParOf" srcId="{9F61423E-9307-4A76-946B-A14877EA17A4}" destId="{F32FD6E1-6366-4FBD-AAFA-3A3E3749965A}" srcOrd="0" destOrd="0" presId="urn:microsoft.com/office/officeart/2005/8/layout/lProcess2"/>
    <dgm:cxn modelId="{0F4FEF3B-F61F-4A86-8CC1-413301EF6D2E}" type="presParOf" srcId="{F32FD6E1-6366-4FBD-AAFA-3A3E3749965A}" destId="{C80AFA1A-01DA-4F5D-95FD-725E0F67D238}" srcOrd="0" destOrd="0" presId="urn:microsoft.com/office/officeart/2005/8/layout/lProcess2"/>
    <dgm:cxn modelId="{444F8851-C9BB-4616-9D56-AF187F0446A7}" type="presParOf" srcId="{F32FD6E1-6366-4FBD-AAFA-3A3E3749965A}" destId="{BB1A7E2E-5613-477F-B795-42A8FB634FF8}" srcOrd="1" destOrd="0" presId="urn:microsoft.com/office/officeart/2005/8/layout/lProcess2"/>
    <dgm:cxn modelId="{19C2EDDA-631C-4959-A39B-7A801F929E91}" type="presParOf" srcId="{F32FD6E1-6366-4FBD-AAFA-3A3E3749965A}" destId="{725BF258-B056-4AD3-8BAE-79B3F3A2407B}" srcOrd="2" destOrd="0" presId="urn:microsoft.com/office/officeart/2005/8/layout/lProcess2"/>
    <dgm:cxn modelId="{074B96E7-B55B-42F5-A0D0-3206E0F81F0D}" type="presParOf" srcId="{F32FD6E1-6366-4FBD-AAFA-3A3E3749965A}" destId="{30E861FA-959A-4219-8630-ACF3FA1730EA}" srcOrd="3" destOrd="0" presId="urn:microsoft.com/office/officeart/2005/8/layout/lProcess2"/>
    <dgm:cxn modelId="{1820582A-2ACD-4D04-BF16-AD34527B3A6C}" type="presParOf" srcId="{F32FD6E1-6366-4FBD-AAFA-3A3E3749965A}" destId="{92E66598-2295-4984-B59A-5C270927C985}" srcOrd="4" destOrd="0" presId="urn:microsoft.com/office/officeart/2005/8/layout/lProcess2"/>
    <dgm:cxn modelId="{0C513F38-E331-43A3-B1C1-BF72C8117B7A}" type="presParOf" srcId="{F820B18C-BFE7-4908-9A66-F8AEACF9F30A}" destId="{30AB325B-7048-41C1-B2D7-F8817D58853E}" srcOrd="1" destOrd="0" presId="urn:microsoft.com/office/officeart/2005/8/layout/lProcess2"/>
    <dgm:cxn modelId="{2D48D2C0-3A41-4062-89D5-395C86E4DAB3}" type="presParOf" srcId="{F820B18C-BFE7-4908-9A66-F8AEACF9F30A}" destId="{51E16457-85B9-4A3A-9013-C461C9ACBB09}" srcOrd="2" destOrd="0" presId="urn:microsoft.com/office/officeart/2005/8/layout/lProcess2"/>
    <dgm:cxn modelId="{ABB45036-2D69-4052-BB22-E5E9E26D5270}" type="presParOf" srcId="{51E16457-85B9-4A3A-9013-C461C9ACBB09}" destId="{45D7350E-7F4E-4321-9BC8-F1FCD8B0747B}" srcOrd="0" destOrd="0" presId="urn:microsoft.com/office/officeart/2005/8/layout/lProcess2"/>
    <dgm:cxn modelId="{5E6E6155-E8B9-4820-B017-C757ED856524}" type="presParOf" srcId="{51E16457-85B9-4A3A-9013-C461C9ACBB09}" destId="{CBB2D40B-7B0D-4266-84AE-F2012017F813}" srcOrd="1" destOrd="0" presId="urn:microsoft.com/office/officeart/2005/8/layout/lProcess2"/>
    <dgm:cxn modelId="{BB607BF5-A2E5-4768-8E13-BAECFD1E87A2}" type="presParOf" srcId="{51E16457-85B9-4A3A-9013-C461C9ACBB09}" destId="{2C89891E-4090-4817-B538-59E0A63EC026}" srcOrd="2" destOrd="0" presId="urn:microsoft.com/office/officeart/2005/8/layout/lProcess2"/>
    <dgm:cxn modelId="{A1C49AC9-AA7F-4970-A340-305154B28E9A}" type="presParOf" srcId="{2C89891E-4090-4817-B538-59E0A63EC026}" destId="{A0F765C5-EA1B-4D0C-9A40-DA575CC39FDF}" srcOrd="0" destOrd="0" presId="urn:microsoft.com/office/officeart/2005/8/layout/lProcess2"/>
    <dgm:cxn modelId="{3B6D8A8B-449A-4000-8FA6-F0D88C8DFA11}" type="presParOf" srcId="{A0F765C5-EA1B-4D0C-9A40-DA575CC39FDF}" destId="{87EB2B3E-1F51-4EF8-9813-4FBD40D11CBB}" srcOrd="0" destOrd="0" presId="urn:microsoft.com/office/officeart/2005/8/layout/lProcess2"/>
    <dgm:cxn modelId="{A4001FEF-F04A-4DB6-8A0C-4743A8917A89}" type="presParOf" srcId="{A0F765C5-EA1B-4D0C-9A40-DA575CC39FDF}" destId="{3D954BC7-AB09-4B5F-86C0-C647B866DE4D}" srcOrd="1" destOrd="0" presId="urn:microsoft.com/office/officeart/2005/8/layout/lProcess2"/>
    <dgm:cxn modelId="{E0B6AF22-E727-4DA7-96ED-14B9C8F62F4D}" type="presParOf" srcId="{A0F765C5-EA1B-4D0C-9A40-DA575CC39FDF}" destId="{E67EA806-5286-415E-9C1A-B6B2A19176FA}" srcOrd="2" destOrd="0" presId="urn:microsoft.com/office/officeart/2005/8/layout/lProcess2"/>
    <dgm:cxn modelId="{3512C84A-0A8E-4648-BCF2-517E300AACC5}" type="presParOf" srcId="{A0F765C5-EA1B-4D0C-9A40-DA575CC39FDF}" destId="{2515EECD-FF78-41EA-B0FF-E490C26DCB46}" srcOrd="3" destOrd="0" presId="urn:microsoft.com/office/officeart/2005/8/layout/lProcess2"/>
    <dgm:cxn modelId="{BC73ED60-4D59-4AFB-AD0D-3F043B26D91B}" type="presParOf" srcId="{A0F765C5-EA1B-4D0C-9A40-DA575CC39FDF}" destId="{F85E6BF3-057B-4A37-AF23-D355356F7A23}" srcOrd="4" destOrd="0" presId="urn:microsoft.com/office/officeart/2005/8/layout/lProcess2"/>
    <dgm:cxn modelId="{FE582590-D8D4-4837-8890-A7178FA5F44E}" type="presParOf" srcId="{F820B18C-BFE7-4908-9A66-F8AEACF9F30A}" destId="{8D9A8053-A095-4164-BA91-511C9696AD4D}" srcOrd="3" destOrd="0" presId="urn:microsoft.com/office/officeart/2005/8/layout/lProcess2"/>
    <dgm:cxn modelId="{5E2F5CED-074D-43F6-A434-ECC7418AE7C5}" type="presParOf" srcId="{F820B18C-BFE7-4908-9A66-F8AEACF9F30A}" destId="{BEC57293-E550-4C7D-86A8-6F60509EF7B4}" srcOrd="4" destOrd="0" presId="urn:microsoft.com/office/officeart/2005/8/layout/lProcess2"/>
    <dgm:cxn modelId="{97FF8E2E-A348-49D7-8705-6594E6039D95}" type="presParOf" srcId="{BEC57293-E550-4C7D-86A8-6F60509EF7B4}" destId="{594F197E-E695-4BE7-9E60-52A1F04D0556}" srcOrd="0" destOrd="0" presId="urn:microsoft.com/office/officeart/2005/8/layout/lProcess2"/>
    <dgm:cxn modelId="{A0856753-7E74-4747-B7E6-1809D8783460}" type="presParOf" srcId="{BEC57293-E550-4C7D-86A8-6F60509EF7B4}" destId="{73089FDD-248F-48D6-853F-60786577376D}" srcOrd="1" destOrd="0" presId="urn:microsoft.com/office/officeart/2005/8/layout/lProcess2"/>
    <dgm:cxn modelId="{598031B2-AF4F-4614-B8C5-FD2985066150}" type="presParOf" srcId="{BEC57293-E550-4C7D-86A8-6F60509EF7B4}" destId="{DBF7AAB1-38DB-4E8C-A4AE-013BB75C8596}" srcOrd="2" destOrd="0" presId="urn:microsoft.com/office/officeart/2005/8/layout/lProcess2"/>
    <dgm:cxn modelId="{427A55F1-888F-4D07-90C0-F14B335ADD10}" type="presParOf" srcId="{DBF7AAB1-38DB-4E8C-A4AE-013BB75C8596}" destId="{74F64FB2-E9AC-47A6-8F68-FC17E80A886A}" srcOrd="0" destOrd="0" presId="urn:microsoft.com/office/officeart/2005/8/layout/lProcess2"/>
    <dgm:cxn modelId="{235DFC2C-B0F0-4F02-9E96-36D7ED941E17}" type="presParOf" srcId="{74F64FB2-E9AC-47A6-8F68-FC17E80A886A}" destId="{6930318F-EB82-4AC2-830F-478ED7D3FCBB}" srcOrd="0" destOrd="0" presId="urn:microsoft.com/office/officeart/2005/8/layout/lProcess2"/>
    <dgm:cxn modelId="{CED9F608-B165-4BEA-ADF6-351A095F6CF1}" type="presParOf" srcId="{74F64FB2-E9AC-47A6-8F68-FC17E80A886A}" destId="{B6754290-9D7C-41D3-AF35-5D7CD6355D3A}" srcOrd="1" destOrd="0" presId="urn:microsoft.com/office/officeart/2005/8/layout/lProcess2"/>
    <dgm:cxn modelId="{05D7BAA0-AE09-470C-AEAF-894BAFB2E4F1}" type="presParOf" srcId="{74F64FB2-E9AC-47A6-8F68-FC17E80A886A}" destId="{5E9A668B-9525-4C1A-B2FC-E18886D2852A}" srcOrd="2" destOrd="0" presId="urn:microsoft.com/office/officeart/2005/8/layout/lProcess2"/>
    <dgm:cxn modelId="{79602FCF-A8B5-4369-B0EE-A627C036A28F}" type="presParOf" srcId="{74F64FB2-E9AC-47A6-8F68-FC17E80A886A}" destId="{0D35C6F9-10CF-49EB-B6F6-3D37CE421DDE}" srcOrd="3" destOrd="0" presId="urn:microsoft.com/office/officeart/2005/8/layout/lProcess2"/>
    <dgm:cxn modelId="{6FE2D5FE-2A6E-499F-AFFF-7808A17F15D6}" type="presParOf" srcId="{74F64FB2-E9AC-47A6-8F68-FC17E80A886A}" destId="{CFC17701-05D2-4FDF-A128-ED1B7FE97D31}" srcOrd="4" destOrd="0" presId="urn:microsoft.com/office/officeart/2005/8/layout/lProcess2"/>
    <dgm:cxn modelId="{04FDD0DB-6F23-4A87-8A91-69E59CBA14D3}" type="presParOf" srcId="{F820B18C-BFE7-4908-9A66-F8AEACF9F30A}" destId="{0AF9863D-F930-47AD-9490-D63E7DF06775}" srcOrd="5" destOrd="0" presId="urn:microsoft.com/office/officeart/2005/8/layout/lProcess2"/>
    <dgm:cxn modelId="{B3734064-22E7-4826-ADCB-AC74E53E3762}" type="presParOf" srcId="{F820B18C-BFE7-4908-9A66-F8AEACF9F30A}" destId="{05D6D986-C0EC-4A54-8036-A88B4C7CF948}" srcOrd="6" destOrd="0" presId="urn:microsoft.com/office/officeart/2005/8/layout/lProcess2"/>
    <dgm:cxn modelId="{5A3D2196-F0A7-4019-8442-BACCFCD11493}" type="presParOf" srcId="{05D6D986-C0EC-4A54-8036-A88B4C7CF948}" destId="{1ECB85BD-ED3C-493B-9FFF-F56B48B9F1EE}" srcOrd="0" destOrd="0" presId="urn:microsoft.com/office/officeart/2005/8/layout/lProcess2"/>
    <dgm:cxn modelId="{6B363207-E283-4FF8-9632-E6E67AADDDFF}" type="presParOf" srcId="{05D6D986-C0EC-4A54-8036-A88B4C7CF948}" destId="{1D08BAE5-2EF3-4B7B-A6B9-72045A0D0232}" srcOrd="1" destOrd="0" presId="urn:microsoft.com/office/officeart/2005/8/layout/lProcess2"/>
    <dgm:cxn modelId="{34A96DD4-043B-47CD-8C51-420CDC603A6D}" type="presParOf" srcId="{05D6D986-C0EC-4A54-8036-A88B4C7CF948}" destId="{E5704F46-0E68-4FCF-9306-D4C38C886C17}" srcOrd="2" destOrd="0" presId="urn:microsoft.com/office/officeart/2005/8/layout/lProcess2"/>
    <dgm:cxn modelId="{27028294-A448-4F07-BE86-38F8C00EF97B}" type="presParOf" srcId="{E5704F46-0E68-4FCF-9306-D4C38C886C17}" destId="{A5BB05B4-91B8-4AF5-96E7-F3B3A0069FAE}" srcOrd="0" destOrd="0" presId="urn:microsoft.com/office/officeart/2005/8/layout/lProcess2"/>
    <dgm:cxn modelId="{AEECDEBC-06ED-43BF-BB1E-B8EAC4100EA5}" type="presParOf" srcId="{A5BB05B4-91B8-4AF5-96E7-F3B3A0069FAE}" destId="{BAAB20C8-E541-4598-A87F-011D83119F4D}" srcOrd="0" destOrd="0" presId="urn:microsoft.com/office/officeart/2005/8/layout/lProcess2"/>
    <dgm:cxn modelId="{5BFF74F2-6321-4869-BB25-E58D7E691E02}" type="presParOf" srcId="{A5BB05B4-91B8-4AF5-96E7-F3B3A0069FAE}" destId="{7A50FEB4-AD11-4230-ADA9-20B7C9A89BCC}" srcOrd="1" destOrd="0" presId="urn:microsoft.com/office/officeart/2005/8/layout/lProcess2"/>
    <dgm:cxn modelId="{31B597F4-BD76-48C9-AD84-E0179872416A}" type="presParOf" srcId="{A5BB05B4-91B8-4AF5-96E7-F3B3A0069FAE}" destId="{0375BBD7-A878-4243-854E-71AC83100C6B}" srcOrd="2" destOrd="0" presId="urn:microsoft.com/office/officeart/2005/8/layout/lProcess2"/>
    <dgm:cxn modelId="{DA0FCE5A-E8C6-4008-A151-48785EB9B098}" type="presParOf" srcId="{A5BB05B4-91B8-4AF5-96E7-F3B3A0069FAE}" destId="{859E2ECA-E3BD-4471-965E-E51A5FE7AF37}" srcOrd="3" destOrd="0" presId="urn:microsoft.com/office/officeart/2005/8/layout/lProcess2"/>
    <dgm:cxn modelId="{667616AA-7A2D-4FD3-A99C-DFD64B395E12}" type="presParOf" srcId="{A5BB05B4-91B8-4AF5-96E7-F3B3A0069FAE}" destId="{C72C6B55-DD16-403E-A9E4-12DCAFB90FA5}" srcOrd="4" destOrd="0" presId="urn:microsoft.com/office/officeart/2005/8/layout/lProcess2"/>
    <dgm:cxn modelId="{B8C94E27-B59D-4F6C-ACE2-63A921E444C8}" type="presParOf" srcId="{F820B18C-BFE7-4908-9A66-F8AEACF9F30A}" destId="{5913087F-BE0A-4D2F-AA0F-9B105C1C47F8}" srcOrd="7" destOrd="0" presId="urn:microsoft.com/office/officeart/2005/8/layout/lProcess2"/>
    <dgm:cxn modelId="{364268D7-9AD9-4C56-9A87-A39E69A3C2C2}" type="presParOf" srcId="{F820B18C-BFE7-4908-9A66-F8AEACF9F30A}" destId="{38915B21-3059-464A-8017-5D28C928B510}" srcOrd="8" destOrd="0" presId="urn:microsoft.com/office/officeart/2005/8/layout/lProcess2"/>
    <dgm:cxn modelId="{6AE54B83-0DA0-4109-8CD6-076CB8587C2E}" type="presParOf" srcId="{38915B21-3059-464A-8017-5D28C928B510}" destId="{2D7EB83D-290D-4CB9-905E-22F9F8695C6A}" srcOrd="0" destOrd="0" presId="urn:microsoft.com/office/officeart/2005/8/layout/lProcess2"/>
    <dgm:cxn modelId="{4CB8C822-ACCC-45FA-883F-CCAEFDE4B77A}" type="presParOf" srcId="{38915B21-3059-464A-8017-5D28C928B510}" destId="{44EAFDAD-5777-4B23-915C-F1BA426CCA8F}" srcOrd="1" destOrd="0" presId="urn:microsoft.com/office/officeart/2005/8/layout/lProcess2"/>
    <dgm:cxn modelId="{02143B00-61AB-43C4-9E6F-FB19817A9C1B}" type="presParOf" srcId="{38915B21-3059-464A-8017-5D28C928B510}" destId="{BE880BD1-E9B8-4B01-A126-8BAF06951C05}" srcOrd="2" destOrd="0" presId="urn:microsoft.com/office/officeart/2005/8/layout/lProcess2"/>
    <dgm:cxn modelId="{082FD462-5864-474D-98A2-25C93A247BF2}" type="presParOf" srcId="{BE880BD1-E9B8-4B01-A126-8BAF06951C05}" destId="{24F00DCE-6512-4B18-A088-539372DE95CC}" srcOrd="0" destOrd="0" presId="urn:microsoft.com/office/officeart/2005/8/layout/lProcess2"/>
    <dgm:cxn modelId="{356AD163-08B2-4426-9642-DC3D24D8E598}" type="presParOf" srcId="{24F00DCE-6512-4B18-A088-539372DE95CC}" destId="{8CF4FD82-E1F9-4332-9681-0BCD03C50A11}" srcOrd="0" destOrd="0" presId="urn:microsoft.com/office/officeart/2005/8/layout/lProcess2"/>
    <dgm:cxn modelId="{56F6D48F-7647-41D9-B06E-A729CD75C280}" type="presParOf" srcId="{24F00DCE-6512-4B18-A088-539372DE95CC}" destId="{03D31165-93AF-42AA-958D-744A72D4B419}" srcOrd="1" destOrd="0" presId="urn:microsoft.com/office/officeart/2005/8/layout/lProcess2"/>
    <dgm:cxn modelId="{CCC08F6C-296F-4E60-AFFF-B518414037F8}" type="presParOf" srcId="{24F00DCE-6512-4B18-A088-539372DE95CC}" destId="{4D6829CD-AE17-4D41-A3A6-3FC74BEFCD97}" srcOrd="2" destOrd="0" presId="urn:microsoft.com/office/officeart/2005/8/layout/lProcess2"/>
    <dgm:cxn modelId="{2475AC79-B9E8-4023-9F1C-90B7EA2AEEAE}" type="presParOf" srcId="{24F00DCE-6512-4B18-A088-539372DE95CC}" destId="{5E083260-9A68-46C9-BD95-C43256C672C1}" srcOrd="3" destOrd="0" presId="urn:microsoft.com/office/officeart/2005/8/layout/lProcess2"/>
    <dgm:cxn modelId="{C2C7CCAC-E77E-40DA-8193-5BDE27CF090D}" type="presParOf" srcId="{24F00DCE-6512-4B18-A088-539372DE95CC}" destId="{727CF731-6AFD-41F6-9A3A-327A0B285FB7}" srcOrd="4" destOrd="0" presId="urn:microsoft.com/office/officeart/2005/8/layout/lProcess2"/>
    <dgm:cxn modelId="{41D011E6-C199-4954-8E3B-0DF427EB0490}" type="presParOf" srcId="{F820B18C-BFE7-4908-9A66-F8AEACF9F30A}" destId="{F8E0E52F-C1A6-4DB5-9734-48ED1131C5C0}" srcOrd="9" destOrd="0" presId="urn:microsoft.com/office/officeart/2005/8/layout/lProcess2"/>
    <dgm:cxn modelId="{30602EE9-306C-4735-97B7-DB36C11F3054}" type="presParOf" srcId="{F820B18C-BFE7-4908-9A66-F8AEACF9F30A}" destId="{3374D598-A08A-4889-933C-AB41C3F72686}" srcOrd="10" destOrd="0" presId="urn:microsoft.com/office/officeart/2005/8/layout/lProcess2"/>
    <dgm:cxn modelId="{ECE9A41D-AB52-478C-988B-200960A3E261}" type="presParOf" srcId="{3374D598-A08A-4889-933C-AB41C3F72686}" destId="{F62C9F46-EF0B-476C-B2FE-4BFE55CD841B}" srcOrd="0" destOrd="0" presId="urn:microsoft.com/office/officeart/2005/8/layout/lProcess2"/>
    <dgm:cxn modelId="{F75F4544-3273-4C38-9ACB-47473B66C2D6}" type="presParOf" srcId="{3374D598-A08A-4889-933C-AB41C3F72686}" destId="{700BF925-2F11-4ECA-B4A8-2C5AB5134ED1}" srcOrd="1" destOrd="0" presId="urn:microsoft.com/office/officeart/2005/8/layout/lProcess2"/>
    <dgm:cxn modelId="{F6C407C3-DB28-4EE8-A87C-D9E7238F032D}" type="presParOf" srcId="{3374D598-A08A-4889-933C-AB41C3F72686}" destId="{95C03697-5B41-4E96-8323-ED15A58118BE}" srcOrd="2" destOrd="0" presId="urn:microsoft.com/office/officeart/2005/8/layout/lProcess2"/>
    <dgm:cxn modelId="{07982D71-C5CE-4E4C-A646-59FBAAA41411}" type="presParOf" srcId="{95C03697-5B41-4E96-8323-ED15A58118BE}" destId="{400EA66E-5C16-4083-A16C-B6F7089AA4A0}" srcOrd="0" destOrd="0" presId="urn:microsoft.com/office/officeart/2005/8/layout/lProcess2"/>
    <dgm:cxn modelId="{7B9B1D92-2E00-4BDC-83DC-7470EE7675BC}" type="presParOf" srcId="{400EA66E-5C16-4083-A16C-B6F7089AA4A0}" destId="{20CF83F6-E286-4308-AD54-7A24EE6AF32A}" srcOrd="0" destOrd="0" presId="urn:microsoft.com/office/officeart/2005/8/layout/lProcess2"/>
    <dgm:cxn modelId="{D66290F8-A614-484A-ABC0-E065925301A5}" type="presParOf" srcId="{400EA66E-5C16-4083-A16C-B6F7089AA4A0}" destId="{976CDDA5-3EDB-4F37-B622-D9C8532BB818}" srcOrd="1" destOrd="0" presId="urn:microsoft.com/office/officeart/2005/8/layout/lProcess2"/>
    <dgm:cxn modelId="{93384AB1-9E06-483C-BEF2-4D19227A390B}" type="presParOf" srcId="{400EA66E-5C16-4083-A16C-B6F7089AA4A0}" destId="{E4419D5F-09A5-4773-9FA3-D973CFCFAB0E}" srcOrd="2" destOrd="0" presId="urn:microsoft.com/office/officeart/2005/8/layout/lProcess2"/>
    <dgm:cxn modelId="{200BEDA9-FB7A-4C41-8454-114E7DDBB272}" type="presParOf" srcId="{400EA66E-5C16-4083-A16C-B6F7089AA4A0}" destId="{399185EB-17CB-42E5-9B46-B999A67E9346}" srcOrd="3" destOrd="0" presId="urn:microsoft.com/office/officeart/2005/8/layout/lProcess2"/>
    <dgm:cxn modelId="{E5A33171-B8CA-4892-B1AC-073E5A80C582}" type="presParOf" srcId="{400EA66E-5C16-4083-A16C-B6F7089AA4A0}" destId="{AB919EFB-7D9E-4F94-AB1E-5ACC40B5465D}" srcOrd="4" destOrd="0" presId="urn:microsoft.com/office/officeart/2005/8/layout/lProcess2"/>
    <dgm:cxn modelId="{5AD60E4E-451E-4CC7-8978-CB5D621599C8}" type="presParOf" srcId="{F820B18C-BFE7-4908-9A66-F8AEACF9F30A}" destId="{3167A982-16FC-4EFE-BCA9-FCA1C4ABC89B}" srcOrd="11" destOrd="0" presId="urn:microsoft.com/office/officeart/2005/8/layout/lProcess2"/>
    <dgm:cxn modelId="{4C7B61B7-1CD5-4FC6-8512-8B4E15A952BE}" type="presParOf" srcId="{F820B18C-BFE7-4908-9A66-F8AEACF9F30A}" destId="{FFFB53B9-B43F-41C6-9DC4-CC3293CA76F8}" srcOrd="12" destOrd="0" presId="urn:microsoft.com/office/officeart/2005/8/layout/lProcess2"/>
    <dgm:cxn modelId="{9282E301-DED0-4123-99B2-9FE43AEFAEBF}" type="presParOf" srcId="{FFFB53B9-B43F-41C6-9DC4-CC3293CA76F8}" destId="{D7C6EBF7-5BA6-4BC2-A1CF-6B2723BBF111}" srcOrd="0" destOrd="0" presId="urn:microsoft.com/office/officeart/2005/8/layout/lProcess2"/>
    <dgm:cxn modelId="{7768FC89-9F3E-4FA8-89A4-ED7AD522ED73}" type="presParOf" srcId="{FFFB53B9-B43F-41C6-9DC4-CC3293CA76F8}" destId="{60850635-153C-4AFF-9D8A-647E8C420886}" srcOrd="1" destOrd="0" presId="urn:microsoft.com/office/officeart/2005/8/layout/lProcess2"/>
    <dgm:cxn modelId="{32B2E811-EE7D-4188-8695-AB1BE0034666}" type="presParOf" srcId="{FFFB53B9-B43F-41C6-9DC4-CC3293CA76F8}" destId="{F739591A-8F07-4241-8034-EB30687F5336}" srcOrd="2" destOrd="0" presId="urn:microsoft.com/office/officeart/2005/8/layout/lProcess2"/>
    <dgm:cxn modelId="{2564730E-D1EC-4160-B436-9D8267C0DF98}" type="presParOf" srcId="{F739591A-8F07-4241-8034-EB30687F5336}" destId="{B3A70D98-2C01-48CC-8334-CD6C8AFFF69B}" srcOrd="0" destOrd="0" presId="urn:microsoft.com/office/officeart/2005/8/layout/lProcess2"/>
    <dgm:cxn modelId="{6D577052-7EBA-4880-8B24-9783B9F0E4CD}" type="presParOf" srcId="{B3A70D98-2C01-48CC-8334-CD6C8AFFF69B}" destId="{4C3BE8D5-7333-4138-A1D3-F2E0C85EE49B}" srcOrd="0" destOrd="0" presId="urn:microsoft.com/office/officeart/2005/8/layout/lProcess2"/>
    <dgm:cxn modelId="{DE4C5251-AA30-493D-A94D-48A92BEDEC1B}" type="presParOf" srcId="{B3A70D98-2C01-48CC-8334-CD6C8AFFF69B}" destId="{C10366CF-B099-4B9F-8F9F-CBA468B90612}" srcOrd="1" destOrd="0" presId="urn:microsoft.com/office/officeart/2005/8/layout/lProcess2"/>
    <dgm:cxn modelId="{BB80CE3D-9B9D-4B22-BEDA-05078DE3F96B}" type="presParOf" srcId="{B3A70D98-2C01-48CC-8334-CD6C8AFFF69B}" destId="{D1F93EC8-C2B4-4A57-A35D-D03542861FA9}" srcOrd="2" destOrd="0" presId="urn:microsoft.com/office/officeart/2005/8/layout/lProcess2"/>
    <dgm:cxn modelId="{11A1BDDA-9006-49A2-9A6A-9AE352CA7C15}" type="presParOf" srcId="{B3A70D98-2C01-48CC-8334-CD6C8AFFF69B}" destId="{2BDF1BB7-A16C-409D-B4B3-0678A881B65B}" srcOrd="3" destOrd="0" presId="urn:microsoft.com/office/officeart/2005/8/layout/lProcess2"/>
    <dgm:cxn modelId="{C6660451-10E3-4C79-A27F-C6DA1046C5D3}" type="presParOf" srcId="{B3A70D98-2C01-48CC-8334-CD6C8AFFF69B}" destId="{8026FCC7-4AF5-4742-8A86-9668D63B0F99}" srcOrd="4" destOrd="0" presId="urn:microsoft.com/office/officeart/2005/8/layout/lProcess2"/>
    <dgm:cxn modelId="{DB0EAA57-DF99-44A9-8555-14187E67E6F8}" type="presParOf" srcId="{F820B18C-BFE7-4908-9A66-F8AEACF9F30A}" destId="{B42A4036-C16C-4203-9501-01024CE352C8}" srcOrd="13" destOrd="0" presId="urn:microsoft.com/office/officeart/2005/8/layout/lProcess2"/>
    <dgm:cxn modelId="{19860E8D-1991-4F8B-8BCE-3CC988C4640D}" type="presParOf" srcId="{F820B18C-BFE7-4908-9A66-F8AEACF9F30A}" destId="{E5E99BEF-E44E-44A1-BDCB-EAA22D6025EF}" srcOrd="14" destOrd="0" presId="urn:microsoft.com/office/officeart/2005/8/layout/lProcess2"/>
    <dgm:cxn modelId="{70C08645-6981-4452-A16A-9924F2A2884E}" type="presParOf" srcId="{E5E99BEF-E44E-44A1-BDCB-EAA22D6025EF}" destId="{54439D6C-B88F-43D7-92D9-2E43FD32772C}" srcOrd="0" destOrd="0" presId="urn:microsoft.com/office/officeart/2005/8/layout/lProcess2"/>
    <dgm:cxn modelId="{6212C442-4B86-479F-8D03-552F548C50C1}" type="presParOf" srcId="{E5E99BEF-E44E-44A1-BDCB-EAA22D6025EF}" destId="{D6E97197-4A15-4683-ABC2-87607878A176}" srcOrd="1" destOrd="0" presId="urn:microsoft.com/office/officeart/2005/8/layout/lProcess2"/>
    <dgm:cxn modelId="{601EA98A-CE54-4CE2-9005-BCD8193B1B5A}" type="presParOf" srcId="{E5E99BEF-E44E-44A1-BDCB-EAA22D6025EF}" destId="{3D7CD8A3-E5C1-4C94-A3CC-9691D7209E00}" srcOrd="2" destOrd="0" presId="urn:microsoft.com/office/officeart/2005/8/layout/lProcess2"/>
    <dgm:cxn modelId="{22CA43A3-97D9-44D5-B31B-860B240D4108}" type="presParOf" srcId="{3D7CD8A3-E5C1-4C94-A3CC-9691D7209E00}" destId="{E0D9592A-7819-4686-B898-D68362EC421F}" srcOrd="0" destOrd="0" presId="urn:microsoft.com/office/officeart/2005/8/layout/lProcess2"/>
    <dgm:cxn modelId="{9664AEE9-C201-4134-830D-01B31B623BE9}" type="presParOf" srcId="{E0D9592A-7819-4686-B898-D68362EC421F}" destId="{3F6EF436-BDA1-4DAB-A515-A2DD98DD11CC}" srcOrd="0" destOrd="0" presId="urn:microsoft.com/office/officeart/2005/8/layout/lProcess2"/>
    <dgm:cxn modelId="{179CD69C-CEDE-429E-831F-D85084505FA0}" type="presParOf" srcId="{E0D9592A-7819-4686-B898-D68362EC421F}" destId="{D933BC5B-DDA9-4F32-8FA7-5341EB3593B8}" srcOrd="1" destOrd="0" presId="urn:microsoft.com/office/officeart/2005/8/layout/lProcess2"/>
    <dgm:cxn modelId="{AA690497-596E-4744-ABB1-D5388FC5809C}" type="presParOf" srcId="{E0D9592A-7819-4686-B898-D68362EC421F}" destId="{50F208E0-7434-493D-82E1-10ADD08E9BDD}" srcOrd="2" destOrd="0" presId="urn:microsoft.com/office/officeart/2005/8/layout/lProcess2"/>
    <dgm:cxn modelId="{7C8F02C5-4CE4-4032-9F9C-D66AC47BE106}" type="presParOf" srcId="{E0D9592A-7819-4686-B898-D68362EC421F}" destId="{B346521E-C3BE-4D31-BBAF-401957673D7D}" srcOrd="3" destOrd="0" presId="urn:microsoft.com/office/officeart/2005/8/layout/lProcess2"/>
    <dgm:cxn modelId="{AD7A098D-524E-4451-8557-364600367C89}" type="presParOf" srcId="{E0D9592A-7819-4686-B898-D68362EC421F}" destId="{F45D0B47-846A-4799-B1F4-499E23DCEE7C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08771C14-6C1F-4E2F-9A5E-33177DA407B5}" type="doc">
      <dgm:prSet loTypeId="urn:microsoft.com/office/officeart/2005/8/layout/vList5" loCatId="list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tr-TR"/>
        </a:p>
      </dgm:t>
    </dgm:pt>
    <dgm:pt modelId="{30A5C462-7D0A-4EE7-B7BF-03AFA83E30B6}">
      <dgm:prSet phldrT="[Metin]"/>
      <dgm:spPr/>
      <dgm:t>
        <a:bodyPr/>
        <a:lstStyle/>
        <a:p>
          <a:r>
            <a:rPr lang="tr-TR" dirty="0" smtClean="0"/>
            <a:t>Eğitim Farkındalık</a:t>
          </a:r>
          <a:endParaRPr lang="tr-TR" dirty="0"/>
        </a:p>
      </dgm:t>
    </dgm:pt>
    <dgm:pt modelId="{5247150D-174C-477A-9ED2-65F57307B12C}" type="parTrans" cxnId="{08587213-577A-4DEF-99DD-154DE439D5D2}">
      <dgm:prSet/>
      <dgm:spPr/>
      <dgm:t>
        <a:bodyPr/>
        <a:lstStyle/>
        <a:p>
          <a:endParaRPr lang="tr-TR"/>
        </a:p>
      </dgm:t>
    </dgm:pt>
    <dgm:pt modelId="{59CFA58B-F339-429C-B79C-246C9836084F}" type="sibTrans" cxnId="{08587213-577A-4DEF-99DD-154DE439D5D2}">
      <dgm:prSet/>
      <dgm:spPr/>
      <dgm:t>
        <a:bodyPr/>
        <a:lstStyle/>
        <a:p>
          <a:endParaRPr lang="tr-TR"/>
        </a:p>
      </dgm:t>
    </dgm:pt>
    <dgm:pt modelId="{A926B0F5-32D3-45B6-A064-83071D14296B}">
      <dgm:prSet phldrT="[Metin]"/>
      <dgm:spPr/>
      <dgm:t>
        <a:bodyPr/>
        <a:lstStyle/>
        <a:p>
          <a:r>
            <a:rPr lang="tr-TR" dirty="0" smtClean="0"/>
            <a:t>Yol haritası, uygulama, ayrı toplama</a:t>
          </a:r>
          <a:endParaRPr lang="tr-TR" dirty="0"/>
        </a:p>
      </dgm:t>
    </dgm:pt>
    <dgm:pt modelId="{33DBE316-8B80-4845-A32A-F55CD274A4BF}" type="parTrans" cxnId="{3563574E-530E-41C9-91F8-A13BBD8F9525}">
      <dgm:prSet/>
      <dgm:spPr/>
      <dgm:t>
        <a:bodyPr/>
        <a:lstStyle/>
        <a:p>
          <a:endParaRPr lang="tr-TR"/>
        </a:p>
      </dgm:t>
    </dgm:pt>
    <dgm:pt modelId="{A09CD123-5C7B-46EC-B984-351A076834C1}" type="sibTrans" cxnId="{3563574E-530E-41C9-91F8-A13BBD8F9525}">
      <dgm:prSet/>
      <dgm:spPr/>
      <dgm:t>
        <a:bodyPr/>
        <a:lstStyle/>
        <a:p>
          <a:endParaRPr lang="tr-TR"/>
        </a:p>
      </dgm:t>
    </dgm:pt>
    <dgm:pt modelId="{E40388FC-E28C-45A0-8569-28FA0679271E}">
      <dgm:prSet phldrT="[Metin]"/>
      <dgm:spPr/>
      <dgm:t>
        <a:bodyPr/>
        <a:lstStyle/>
        <a:p>
          <a:r>
            <a:rPr lang="tr-TR" dirty="0" smtClean="0"/>
            <a:t>Uygulama</a:t>
          </a:r>
          <a:endParaRPr lang="tr-TR" dirty="0"/>
        </a:p>
      </dgm:t>
    </dgm:pt>
    <dgm:pt modelId="{96CF5F49-32D4-4418-8D73-9A2EBB7D9F3A}" type="parTrans" cxnId="{36608B4F-2DBC-4AAD-962A-BEDF2A082979}">
      <dgm:prSet/>
      <dgm:spPr/>
      <dgm:t>
        <a:bodyPr/>
        <a:lstStyle/>
        <a:p>
          <a:endParaRPr lang="tr-TR"/>
        </a:p>
      </dgm:t>
    </dgm:pt>
    <dgm:pt modelId="{76496B8C-40DD-464E-9223-C827F87A7EF7}" type="sibTrans" cxnId="{36608B4F-2DBC-4AAD-962A-BEDF2A082979}">
      <dgm:prSet/>
      <dgm:spPr/>
      <dgm:t>
        <a:bodyPr/>
        <a:lstStyle/>
        <a:p>
          <a:endParaRPr lang="tr-TR"/>
        </a:p>
      </dgm:t>
    </dgm:pt>
    <dgm:pt modelId="{12DBD809-6925-422F-91E5-FEBB77E1E339}">
      <dgm:prSet phldrT="[Metin]"/>
      <dgm:spPr/>
      <dgm:t>
        <a:bodyPr/>
        <a:lstStyle/>
        <a:p>
          <a:r>
            <a:rPr lang="tr-TR" dirty="0" smtClean="0"/>
            <a:t>Sıfır atık bilgi sistemi, raporlama, kayıt</a:t>
          </a:r>
          <a:endParaRPr lang="tr-TR" dirty="0"/>
        </a:p>
      </dgm:t>
    </dgm:pt>
    <dgm:pt modelId="{D6EFECEB-0698-415B-B207-04AAA9052916}" type="parTrans" cxnId="{CEF9F8DD-6E2D-4E2D-9741-343F45F9EA66}">
      <dgm:prSet/>
      <dgm:spPr/>
      <dgm:t>
        <a:bodyPr/>
        <a:lstStyle/>
        <a:p>
          <a:endParaRPr lang="tr-TR"/>
        </a:p>
      </dgm:t>
    </dgm:pt>
    <dgm:pt modelId="{F16F55EB-7EC1-4435-B4AB-A44D3C8FE1E3}" type="sibTrans" cxnId="{CEF9F8DD-6E2D-4E2D-9741-343F45F9EA66}">
      <dgm:prSet/>
      <dgm:spPr/>
      <dgm:t>
        <a:bodyPr/>
        <a:lstStyle/>
        <a:p>
          <a:endParaRPr lang="tr-TR"/>
        </a:p>
      </dgm:t>
    </dgm:pt>
    <dgm:pt modelId="{E7C56676-7CF9-4458-8787-10BC49F72F68}">
      <dgm:prSet phldrT="[Metin]"/>
      <dgm:spPr/>
      <dgm:t>
        <a:bodyPr/>
        <a:lstStyle/>
        <a:p>
          <a:endParaRPr lang="tr-TR" dirty="0"/>
        </a:p>
      </dgm:t>
    </dgm:pt>
    <dgm:pt modelId="{AED122A2-AABA-43CE-A70F-8C909F4190DF}" type="parTrans" cxnId="{07826F44-AAF1-4B3A-A55D-C1F4A0C753B8}">
      <dgm:prSet/>
      <dgm:spPr/>
      <dgm:t>
        <a:bodyPr/>
        <a:lstStyle/>
        <a:p>
          <a:endParaRPr lang="tr-TR"/>
        </a:p>
      </dgm:t>
    </dgm:pt>
    <dgm:pt modelId="{BBB43409-DC5D-4566-BE0C-400773D00D9F}" type="sibTrans" cxnId="{07826F44-AAF1-4B3A-A55D-C1F4A0C753B8}">
      <dgm:prSet/>
      <dgm:spPr/>
      <dgm:t>
        <a:bodyPr/>
        <a:lstStyle/>
        <a:p>
          <a:endParaRPr lang="tr-TR"/>
        </a:p>
      </dgm:t>
    </dgm:pt>
    <dgm:pt modelId="{F0ADE326-5D8B-4AC7-81D7-10B1AA8DB58E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İzleme</a:t>
          </a:r>
        </a:p>
      </dgm:t>
    </dgm:pt>
    <dgm:pt modelId="{E6517DA2-CA1D-42B0-B915-B30926F3D364}" type="parTrans" cxnId="{F4547821-ED09-4525-8488-CEAD6ED87A0C}">
      <dgm:prSet/>
      <dgm:spPr/>
      <dgm:t>
        <a:bodyPr/>
        <a:lstStyle/>
        <a:p>
          <a:endParaRPr lang="tr-TR"/>
        </a:p>
      </dgm:t>
    </dgm:pt>
    <dgm:pt modelId="{4221A631-3B13-4A76-9906-4FD61CD0857E}" type="sibTrans" cxnId="{F4547821-ED09-4525-8488-CEAD6ED87A0C}">
      <dgm:prSet/>
      <dgm:spPr/>
      <dgm:t>
        <a:bodyPr/>
        <a:lstStyle/>
        <a:p>
          <a:endParaRPr lang="tr-TR"/>
        </a:p>
      </dgm:t>
    </dgm:pt>
    <dgm:pt modelId="{472BE99D-51CD-45F8-982A-A91C9559F1B3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Çalışmaların yerinde izlenmesi</a:t>
          </a:r>
        </a:p>
      </dgm:t>
    </dgm:pt>
    <dgm:pt modelId="{EB311DE4-7452-4865-A333-FC2D5E174AFC}" type="parTrans" cxnId="{183519DD-990D-4FCE-89CA-97BFCD0F039A}">
      <dgm:prSet/>
      <dgm:spPr/>
      <dgm:t>
        <a:bodyPr/>
        <a:lstStyle/>
        <a:p>
          <a:endParaRPr lang="tr-TR"/>
        </a:p>
      </dgm:t>
    </dgm:pt>
    <dgm:pt modelId="{1B7FB763-ED08-46D8-BC2C-C7F2DA0F8D15}" type="sibTrans" cxnId="{183519DD-990D-4FCE-89CA-97BFCD0F039A}">
      <dgm:prSet/>
      <dgm:spPr/>
      <dgm:t>
        <a:bodyPr/>
        <a:lstStyle/>
        <a:p>
          <a:endParaRPr lang="tr-TR"/>
        </a:p>
      </dgm:t>
    </dgm:pt>
    <dgm:pt modelId="{8F86AA21-0D5F-4B52-A81A-99DC1033ED12}">
      <dgm:prSet phldrT="[Metin]"/>
      <dgm:spPr/>
      <dgm:t>
        <a:bodyPr/>
        <a:lstStyle/>
        <a:p>
          <a:r>
            <a:rPr lang="tr-TR" dirty="0" smtClean="0"/>
            <a:t>Teknik desteğin her daim sağlanması</a:t>
          </a:r>
          <a:endParaRPr lang="tr-TR" dirty="0"/>
        </a:p>
      </dgm:t>
    </dgm:pt>
    <dgm:pt modelId="{46C82055-9FFB-4690-888C-B89EC58DECDD}" type="parTrans" cxnId="{AF2E1C84-4DF6-4104-84F2-9D85321ED784}">
      <dgm:prSet/>
      <dgm:spPr/>
      <dgm:t>
        <a:bodyPr/>
        <a:lstStyle/>
        <a:p>
          <a:endParaRPr lang="tr-TR"/>
        </a:p>
      </dgm:t>
    </dgm:pt>
    <dgm:pt modelId="{83E4A17A-6EE3-4F47-9CDB-2D71915D9BE2}" type="sibTrans" cxnId="{AF2E1C84-4DF6-4104-84F2-9D85321ED784}">
      <dgm:prSet/>
      <dgm:spPr/>
      <dgm:t>
        <a:bodyPr/>
        <a:lstStyle/>
        <a:p>
          <a:endParaRPr lang="tr-TR"/>
        </a:p>
      </dgm:t>
    </dgm:pt>
    <dgm:pt modelId="{A90631E0-CD66-4D00-B179-091BEAEF0E27}">
      <dgm:prSet phldrT="[Metin]"/>
      <dgm:spPr/>
      <dgm:t>
        <a:bodyPr/>
        <a:lstStyle/>
        <a:p>
          <a:r>
            <a:rPr lang="tr-TR" dirty="0" smtClean="0"/>
            <a:t>Atık türleri, geri kazanım, önleme,</a:t>
          </a:r>
          <a:endParaRPr lang="tr-TR" dirty="0"/>
        </a:p>
      </dgm:t>
    </dgm:pt>
    <dgm:pt modelId="{8C673AE7-1B25-4827-A91C-3E9CE9058935}" type="parTrans" cxnId="{B3163256-80A8-437C-8328-8BAD250B4DDE}">
      <dgm:prSet/>
      <dgm:spPr/>
      <dgm:t>
        <a:bodyPr/>
        <a:lstStyle/>
        <a:p>
          <a:endParaRPr lang="tr-TR"/>
        </a:p>
      </dgm:t>
    </dgm:pt>
    <dgm:pt modelId="{73ABC685-4762-485A-9490-9AC65647BB3A}" type="sibTrans" cxnId="{B3163256-80A8-437C-8328-8BAD250B4DDE}">
      <dgm:prSet/>
      <dgm:spPr/>
      <dgm:t>
        <a:bodyPr/>
        <a:lstStyle/>
        <a:p>
          <a:endParaRPr lang="tr-TR"/>
        </a:p>
      </dgm:t>
    </dgm:pt>
    <dgm:pt modelId="{F385DE16-321C-4C9B-A243-9A62E23B2910}">
      <dgm:prSet phldrT="[Metin]"/>
      <dgm:spPr/>
      <dgm:t>
        <a:bodyPr/>
        <a:lstStyle/>
        <a:p>
          <a:r>
            <a:rPr lang="tr-TR" dirty="0" smtClean="0"/>
            <a:t>İyi uygulamaların paylaşılması</a:t>
          </a:r>
          <a:endParaRPr lang="tr-TR" dirty="0"/>
        </a:p>
      </dgm:t>
    </dgm:pt>
    <dgm:pt modelId="{E5818691-7103-4400-9E3F-C3F71E9C1FA7}" type="parTrans" cxnId="{E670868E-AF40-4680-A99C-1496B711F5BE}">
      <dgm:prSet/>
      <dgm:spPr/>
      <dgm:t>
        <a:bodyPr/>
        <a:lstStyle/>
        <a:p>
          <a:endParaRPr lang="en-US"/>
        </a:p>
      </dgm:t>
    </dgm:pt>
    <dgm:pt modelId="{21A9C75A-C72D-45DA-8442-828EAE6176EB}" type="sibTrans" cxnId="{E670868E-AF40-4680-A99C-1496B711F5BE}">
      <dgm:prSet/>
      <dgm:spPr/>
      <dgm:t>
        <a:bodyPr/>
        <a:lstStyle/>
        <a:p>
          <a:endParaRPr lang="en-US"/>
        </a:p>
      </dgm:t>
    </dgm:pt>
    <dgm:pt modelId="{1BA74CB1-1CAF-46F9-A907-00F4FCEA494B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Raporlama yapılması</a:t>
          </a:r>
        </a:p>
      </dgm:t>
    </dgm:pt>
    <dgm:pt modelId="{7B2B251C-B6D4-4DF4-9D5D-63DB33928BEE}" type="parTrans" cxnId="{A819C2A9-2A89-44BD-86A3-C56103EE20C7}">
      <dgm:prSet/>
      <dgm:spPr/>
      <dgm:t>
        <a:bodyPr/>
        <a:lstStyle/>
        <a:p>
          <a:endParaRPr lang="en-US"/>
        </a:p>
      </dgm:t>
    </dgm:pt>
    <dgm:pt modelId="{A2EFBA65-90F8-411E-83DB-B02255A723A9}" type="sibTrans" cxnId="{A819C2A9-2A89-44BD-86A3-C56103EE20C7}">
      <dgm:prSet/>
      <dgm:spPr/>
      <dgm:t>
        <a:bodyPr/>
        <a:lstStyle/>
        <a:p>
          <a:endParaRPr lang="en-US"/>
        </a:p>
      </dgm:t>
    </dgm:pt>
    <dgm:pt modelId="{B9B8B612-2474-4DA6-B174-5C5412A29950}">
      <dgm:prSet phldrT="[Metin]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dirty="0" smtClean="0"/>
            <a:t>Yazılım sistemine giriş yapılması</a:t>
          </a:r>
        </a:p>
      </dgm:t>
    </dgm:pt>
    <dgm:pt modelId="{F1CC3E12-73D3-4D51-800E-7B6C35125027}" type="parTrans" cxnId="{8DBB049B-BD29-4DD2-AF1B-097BFDD28153}">
      <dgm:prSet/>
      <dgm:spPr/>
      <dgm:t>
        <a:bodyPr/>
        <a:lstStyle/>
        <a:p>
          <a:endParaRPr lang="en-US"/>
        </a:p>
      </dgm:t>
    </dgm:pt>
    <dgm:pt modelId="{EE3DF477-2053-4F03-AF51-FDB399C2CB6E}" type="sibTrans" cxnId="{8DBB049B-BD29-4DD2-AF1B-097BFDD28153}">
      <dgm:prSet/>
      <dgm:spPr/>
      <dgm:t>
        <a:bodyPr/>
        <a:lstStyle/>
        <a:p>
          <a:endParaRPr lang="en-US"/>
        </a:p>
      </dgm:t>
    </dgm:pt>
    <dgm:pt modelId="{A45A37A2-4D70-4FBF-BCDF-7AAAE595833B}">
      <dgm:prSet phldrT="[Metin]"/>
      <dgm:spPr/>
      <dgm:t>
        <a:bodyPr/>
        <a:lstStyle/>
        <a:p>
          <a:r>
            <a:rPr lang="tr-TR" dirty="0" smtClean="0"/>
            <a:t>Uygulamaların yaygınlaştırılması</a:t>
          </a:r>
          <a:endParaRPr lang="tr-TR" dirty="0"/>
        </a:p>
      </dgm:t>
    </dgm:pt>
    <dgm:pt modelId="{F6BBA051-CD08-4E5C-8A1D-85452D6204EC}" type="parTrans" cxnId="{FE46ABF7-87AA-48B1-BFA4-50D5A3C60130}">
      <dgm:prSet/>
      <dgm:spPr/>
      <dgm:t>
        <a:bodyPr/>
        <a:lstStyle/>
        <a:p>
          <a:endParaRPr lang="en-US"/>
        </a:p>
      </dgm:t>
    </dgm:pt>
    <dgm:pt modelId="{CA8E4E9F-991D-4653-8EF3-8565D5F94B91}" type="sibTrans" cxnId="{FE46ABF7-87AA-48B1-BFA4-50D5A3C60130}">
      <dgm:prSet/>
      <dgm:spPr/>
      <dgm:t>
        <a:bodyPr/>
        <a:lstStyle/>
        <a:p>
          <a:endParaRPr lang="en-US"/>
        </a:p>
      </dgm:t>
    </dgm:pt>
    <dgm:pt modelId="{D3355E0F-A239-43B8-BB28-48E07BCB65E8}" type="pres">
      <dgm:prSet presAssocID="{08771C14-6C1F-4E2F-9A5E-33177DA407B5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040D7758-B1B5-4941-BF81-13B3DEC93635}" type="pres">
      <dgm:prSet presAssocID="{30A5C462-7D0A-4EE7-B7BF-03AFA83E30B6}" presName="linNode" presStyleCnt="0"/>
      <dgm:spPr/>
      <dgm:t>
        <a:bodyPr/>
        <a:lstStyle/>
        <a:p>
          <a:endParaRPr lang="en-US"/>
        </a:p>
      </dgm:t>
    </dgm:pt>
    <dgm:pt modelId="{6A9BFC0C-7816-4D84-88E0-87C3A7260CD0}" type="pres">
      <dgm:prSet presAssocID="{30A5C462-7D0A-4EE7-B7BF-03AFA83E30B6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AEE15EB-DF2C-446B-BD96-5F5489CB7A3A}" type="pres">
      <dgm:prSet presAssocID="{30A5C462-7D0A-4EE7-B7BF-03AFA83E30B6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34D06F5-2A80-4C61-9AF0-09FF02830728}" type="pres">
      <dgm:prSet presAssocID="{59CFA58B-F339-429C-B79C-246C9836084F}" presName="sp" presStyleCnt="0"/>
      <dgm:spPr/>
      <dgm:t>
        <a:bodyPr/>
        <a:lstStyle/>
        <a:p>
          <a:endParaRPr lang="en-US"/>
        </a:p>
      </dgm:t>
    </dgm:pt>
    <dgm:pt modelId="{2193114A-54B9-4FCA-B197-1490CF5AADA9}" type="pres">
      <dgm:prSet presAssocID="{E40388FC-E28C-45A0-8569-28FA0679271E}" presName="linNode" presStyleCnt="0"/>
      <dgm:spPr/>
      <dgm:t>
        <a:bodyPr/>
        <a:lstStyle/>
        <a:p>
          <a:endParaRPr lang="en-US"/>
        </a:p>
      </dgm:t>
    </dgm:pt>
    <dgm:pt modelId="{9147C7A4-6606-45FE-B675-401C11B323B3}" type="pres">
      <dgm:prSet presAssocID="{E40388FC-E28C-45A0-8569-28FA0679271E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8B269BF4-8837-4D2B-A84E-1FBEDB0F5C57}" type="pres">
      <dgm:prSet presAssocID="{E40388FC-E28C-45A0-8569-28FA0679271E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209991B-6B94-4EE9-9269-258201A2BC21}" type="pres">
      <dgm:prSet presAssocID="{76496B8C-40DD-464E-9223-C827F87A7EF7}" presName="sp" presStyleCnt="0"/>
      <dgm:spPr/>
      <dgm:t>
        <a:bodyPr/>
        <a:lstStyle/>
        <a:p>
          <a:endParaRPr lang="en-US"/>
        </a:p>
      </dgm:t>
    </dgm:pt>
    <dgm:pt modelId="{F564DFE1-884A-4D64-9F64-F5DD28EEFB31}" type="pres">
      <dgm:prSet presAssocID="{F0ADE326-5D8B-4AC7-81D7-10B1AA8DB58E}" presName="linNode" presStyleCnt="0"/>
      <dgm:spPr/>
      <dgm:t>
        <a:bodyPr/>
        <a:lstStyle/>
        <a:p>
          <a:endParaRPr lang="en-US"/>
        </a:p>
      </dgm:t>
    </dgm:pt>
    <dgm:pt modelId="{07D98B84-1776-4330-A3AC-5C329EB18F1F}" type="pres">
      <dgm:prSet presAssocID="{F0ADE326-5D8B-4AC7-81D7-10B1AA8DB58E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07494C50-73F1-4C94-A03D-37EE4570864F}" type="pres">
      <dgm:prSet presAssocID="{F0ADE326-5D8B-4AC7-81D7-10B1AA8DB58E}" presName="descendantText" presStyleLbl="align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661C2254-E23C-43FF-9711-136C113C02D9}" type="presOf" srcId="{B9B8B612-2474-4DA6-B174-5C5412A29950}" destId="{07494C50-73F1-4C94-A03D-37EE4570864F}" srcOrd="0" destOrd="2" presId="urn:microsoft.com/office/officeart/2005/8/layout/vList5"/>
    <dgm:cxn modelId="{FE46ABF7-87AA-48B1-BFA4-50D5A3C60130}" srcId="{E40388FC-E28C-45A0-8569-28FA0679271E}" destId="{A45A37A2-4D70-4FBF-BCDF-7AAAE595833B}" srcOrd="3" destOrd="0" parTransId="{F6BBA051-CD08-4E5C-8A1D-85452D6204EC}" sibTransId="{CA8E4E9F-991D-4653-8EF3-8565D5F94B91}"/>
    <dgm:cxn modelId="{3563574E-530E-41C9-91F8-A13BBD8F9525}" srcId="{30A5C462-7D0A-4EE7-B7BF-03AFA83E30B6}" destId="{A926B0F5-32D3-45B6-A064-83071D14296B}" srcOrd="0" destOrd="0" parTransId="{33DBE316-8B80-4845-A32A-F55CD274A4BF}" sibTransId="{A09CD123-5C7B-46EC-B984-351A076834C1}"/>
    <dgm:cxn modelId="{078A2B9D-280F-48D8-940C-B46DBF7DF7F9}" type="presOf" srcId="{F385DE16-321C-4C9B-A243-9A62E23B2910}" destId="{8B269BF4-8837-4D2B-A84E-1FBEDB0F5C57}" srcOrd="0" destOrd="1" presId="urn:microsoft.com/office/officeart/2005/8/layout/vList5"/>
    <dgm:cxn modelId="{07826F44-AAF1-4B3A-A55D-C1F4A0C753B8}" srcId="{E40388FC-E28C-45A0-8569-28FA0679271E}" destId="{E7C56676-7CF9-4458-8787-10BC49F72F68}" srcOrd="0" destOrd="0" parTransId="{AED122A2-AABA-43CE-A70F-8C909F4190DF}" sibTransId="{BBB43409-DC5D-4566-BE0C-400773D00D9F}"/>
    <dgm:cxn modelId="{36608B4F-2DBC-4AAD-962A-BEDF2A082979}" srcId="{08771C14-6C1F-4E2F-9A5E-33177DA407B5}" destId="{E40388FC-E28C-45A0-8569-28FA0679271E}" srcOrd="1" destOrd="0" parTransId="{96CF5F49-32D4-4418-8D73-9A2EBB7D9F3A}" sibTransId="{76496B8C-40DD-464E-9223-C827F87A7EF7}"/>
    <dgm:cxn modelId="{C06CBF7C-2C00-4422-A903-3C69675080F0}" type="presOf" srcId="{A90631E0-CD66-4D00-B179-091BEAEF0E27}" destId="{0AEE15EB-DF2C-446B-BD96-5F5489CB7A3A}" srcOrd="0" destOrd="2" presId="urn:microsoft.com/office/officeart/2005/8/layout/vList5"/>
    <dgm:cxn modelId="{EBD7794C-F405-49DB-AF3D-5896DF638FEE}" type="presOf" srcId="{A45A37A2-4D70-4FBF-BCDF-7AAAE595833B}" destId="{8B269BF4-8837-4D2B-A84E-1FBEDB0F5C57}" srcOrd="0" destOrd="3" presId="urn:microsoft.com/office/officeart/2005/8/layout/vList5"/>
    <dgm:cxn modelId="{B3163256-80A8-437C-8328-8BAD250B4DDE}" srcId="{30A5C462-7D0A-4EE7-B7BF-03AFA83E30B6}" destId="{A90631E0-CD66-4D00-B179-091BEAEF0E27}" srcOrd="2" destOrd="0" parTransId="{8C673AE7-1B25-4827-A91C-3E9CE9058935}" sibTransId="{73ABC685-4762-485A-9490-9AC65647BB3A}"/>
    <dgm:cxn modelId="{183519DD-990D-4FCE-89CA-97BFCD0F039A}" srcId="{F0ADE326-5D8B-4AC7-81D7-10B1AA8DB58E}" destId="{472BE99D-51CD-45F8-982A-A91C9559F1B3}" srcOrd="0" destOrd="0" parTransId="{EB311DE4-7452-4865-A333-FC2D5E174AFC}" sibTransId="{1B7FB763-ED08-46D8-BC2C-C7F2DA0F8D15}"/>
    <dgm:cxn modelId="{8A62A5F4-E3B2-4844-A0FB-215EF3B5AAC6}" type="presOf" srcId="{12DBD809-6925-422F-91E5-FEBB77E1E339}" destId="{0AEE15EB-DF2C-446B-BD96-5F5489CB7A3A}" srcOrd="0" destOrd="1" presId="urn:microsoft.com/office/officeart/2005/8/layout/vList5"/>
    <dgm:cxn modelId="{CEF9F8DD-6E2D-4E2D-9741-343F45F9EA66}" srcId="{30A5C462-7D0A-4EE7-B7BF-03AFA83E30B6}" destId="{12DBD809-6925-422F-91E5-FEBB77E1E339}" srcOrd="1" destOrd="0" parTransId="{D6EFECEB-0698-415B-B207-04AAA9052916}" sibTransId="{F16F55EB-7EC1-4435-B4AB-A44D3C8FE1E3}"/>
    <dgm:cxn modelId="{D4EC924B-D73D-45A9-BFE1-B7703D4ED843}" type="presOf" srcId="{E40388FC-E28C-45A0-8569-28FA0679271E}" destId="{9147C7A4-6606-45FE-B675-401C11B323B3}" srcOrd="0" destOrd="0" presId="urn:microsoft.com/office/officeart/2005/8/layout/vList5"/>
    <dgm:cxn modelId="{6F7F0369-814E-4580-A09A-31CA068A982A}" type="presOf" srcId="{30A5C462-7D0A-4EE7-B7BF-03AFA83E30B6}" destId="{6A9BFC0C-7816-4D84-88E0-87C3A7260CD0}" srcOrd="0" destOrd="0" presId="urn:microsoft.com/office/officeart/2005/8/layout/vList5"/>
    <dgm:cxn modelId="{AF2E1C84-4DF6-4104-84F2-9D85321ED784}" srcId="{E40388FC-E28C-45A0-8569-28FA0679271E}" destId="{8F86AA21-0D5F-4B52-A81A-99DC1033ED12}" srcOrd="2" destOrd="0" parTransId="{46C82055-9FFB-4690-888C-B89EC58DECDD}" sibTransId="{83E4A17A-6EE3-4F47-9CDB-2D71915D9BE2}"/>
    <dgm:cxn modelId="{A0FFB603-1AF0-4CDA-90E8-EC56DB993B20}" type="presOf" srcId="{8F86AA21-0D5F-4B52-A81A-99DC1033ED12}" destId="{8B269BF4-8837-4D2B-A84E-1FBEDB0F5C57}" srcOrd="0" destOrd="2" presId="urn:microsoft.com/office/officeart/2005/8/layout/vList5"/>
    <dgm:cxn modelId="{8DBB049B-BD29-4DD2-AF1B-097BFDD28153}" srcId="{F0ADE326-5D8B-4AC7-81D7-10B1AA8DB58E}" destId="{B9B8B612-2474-4DA6-B174-5C5412A29950}" srcOrd="2" destOrd="0" parTransId="{F1CC3E12-73D3-4D51-800E-7B6C35125027}" sibTransId="{EE3DF477-2053-4F03-AF51-FDB399C2CB6E}"/>
    <dgm:cxn modelId="{F4547821-ED09-4525-8488-CEAD6ED87A0C}" srcId="{08771C14-6C1F-4E2F-9A5E-33177DA407B5}" destId="{F0ADE326-5D8B-4AC7-81D7-10B1AA8DB58E}" srcOrd="2" destOrd="0" parTransId="{E6517DA2-CA1D-42B0-B915-B30926F3D364}" sibTransId="{4221A631-3B13-4A76-9906-4FD61CD0857E}"/>
    <dgm:cxn modelId="{91C49462-1669-4698-8EBC-0530BA57158B}" type="presOf" srcId="{A926B0F5-32D3-45B6-A064-83071D14296B}" destId="{0AEE15EB-DF2C-446B-BD96-5F5489CB7A3A}" srcOrd="0" destOrd="0" presId="urn:microsoft.com/office/officeart/2005/8/layout/vList5"/>
    <dgm:cxn modelId="{31BDF9A3-29CF-4967-8E86-3B8DA938EFEF}" type="presOf" srcId="{08771C14-6C1F-4E2F-9A5E-33177DA407B5}" destId="{D3355E0F-A239-43B8-BB28-48E07BCB65E8}" srcOrd="0" destOrd="0" presId="urn:microsoft.com/office/officeart/2005/8/layout/vList5"/>
    <dgm:cxn modelId="{E670868E-AF40-4680-A99C-1496B711F5BE}" srcId="{E40388FC-E28C-45A0-8569-28FA0679271E}" destId="{F385DE16-321C-4C9B-A243-9A62E23B2910}" srcOrd="1" destOrd="0" parTransId="{E5818691-7103-4400-9E3F-C3F71E9C1FA7}" sibTransId="{21A9C75A-C72D-45DA-8442-828EAE6176EB}"/>
    <dgm:cxn modelId="{3DF5FC02-F6D8-4E7D-889D-68DCEAA45A09}" type="presOf" srcId="{F0ADE326-5D8B-4AC7-81D7-10B1AA8DB58E}" destId="{07D98B84-1776-4330-A3AC-5C329EB18F1F}" srcOrd="0" destOrd="0" presId="urn:microsoft.com/office/officeart/2005/8/layout/vList5"/>
    <dgm:cxn modelId="{1F05122A-693D-4A46-9E86-7D7670908D0B}" type="presOf" srcId="{E7C56676-7CF9-4458-8787-10BC49F72F68}" destId="{8B269BF4-8837-4D2B-A84E-1FBEDB0F5C57}" srcOrd="0" destOrd="0" presId="urn:microsoft.com/office/officeart/2005/8/layout/vList5"/>
    <dgm:cxn modelId="{08587213-577A-4DEF-99DD-154DE439D5D2}" srcId="{08771C14-6C1F-4E2F-9A5E-33177DA407B5}" destId="{30A5C462-7D0A-4EE7-B7BF-03AFA83E30B6}" srcOrd="0" destOrd="0" parTransId="{5247150D-174C-477A-9ED2-65F57307B12C}" sibTransId="{59CFA58B-F339-429C-B79C-246C9836084F}"/>
    <dgm:cxn modelId="{B9B1F7E4-F112-4ED1-9B1E-3EE35D91C466}" type="presOf" srcId="{1BA74CB1-1CAF-46F9-A907-00F4FCEA494B}" destId="{07494C50-73F1-4C94-A03D-37EE4570864F}" srcOrd="0" destOrd="1" presId="urn:microsoft.com/office/officeart/2005/8/layout/vList5"/>
    <dgm:cxn modelId="{925D061D-A7BB-4597-AF1D-83F58AA32EE1}" type="presOf" srcId="{472BE99D-51CD-45F8-982A-A91C9559F1B3}" destId="{07494C50-73F1-4C94-A03D-37EE4570864F}" srcOrd="0" destOrd="0" presId="urn:microsoft.com/office/officeart/2005/8/layout/vList5"/>
    <dgm:cxn modelId="{A819C2A9-2A89-44BD-86A3-C56103EE20C7}" srcId="{F0ADE326-5D8B-4AC7-81D7-10B1AA8DB58E}" destId="{1BA74CB1-1CAF-46F9-A907-00F4FCEA494B}" srcOrd="1" destOrd="0" parTransId="{7B2B251C-B6D4-4DF4-9D5D-63DB33928BEE}" sibTransId="{A2EFBA65-90F8-411E-83DB-B02255A723A9}"/>
    <dgm:cxn modelId="{210F6314-FBE4-4A4A-A213-B0307B3C7B3A}" type="presParOf" srcId="{D3355E0F-A239-43B8-BB28-48E07BCB65E8}" destId="{040D7758-B1B5-4941-BF81-13B3DEC93635}" srcOrd="0" destOrd="0" presId="urn:microsoft.com/office/officeart/2005/8/layout/vList5"/>
    <dgm:cxn modelId="{7D5266E9-B7AD-4C74-BBB8-80CC3DD93B36}" type="presParOf" srcId="{040D7758-B1B5-4941-BF81-13B3DEC93635}" destId="{6A9BFC0C-7816-4D84-88E0-87C3A7260CD0}" srcOrd="0" destOrd="0" presId="urn:microsoft.com/office/officeart/2005/8/layout/vList5"/>
    <dgm:cxn modelId="{1EADE178-8337-4FB0-BF95-DB9792F415E8}" type="presParOf" srcId="{040D7758-B1B5-4941-BF81-13B3DEC93635}" destId="{0AEE15EB-DF2C-446B-BD96-5F5489CB7A3A}" srcOrd="1" destOrd="0" presId="urn:microsoft.com/office/officeart/2005/8/layout/vList5"/>
    <dgm:cxn modelId="{CA920107-3558-421C-ACB8-6BA229F12623}" type="presParOf" srcId="{D3355E0F-A239-43B8-BB28-48E07BCB65E8}" destId="{734D06F5-2A80-4C61-9AF0-09FF02830728}" srcOrd="1" destOrd="0" presId="urn:microsoft.com/office/officeart/2005/8/layout/vList5"/>
    <dgm:cxn modelId="{9BC97BFB-311C-4D80-A9F0-2AA198331EE2}" type="presParOf" srcId="{D3355E0F-A239-43B8-BB28-48E07BCB65E8}" destId="{2193114A-54B9-4FCA-B197-1490CF5AADA9}" srcOrd="2" destOrd="0" presId="urn:microsoft.com/office/officeart/2005/8/layout/vList5"/>
    <dgm:cxn modelId="{BB3E0184-D5B0-473C-B36F-9E2C0699E653}" type="presParOf" srcId="{2193114A-54B9-4FCA-B197-1490CF5AADA9}" destId="{9147C7A4-6606-45FE-B675-401C11B323B3}" srcOrd="0" destOrd="0" presId="urn:microsoft.com/office/officeart/2005/8/layout/vList5"/>
    <dgm:cxn modelId="{693BE0B8-FC4C-409E-AD0C-93F2CE8994E5}" type="presParOf" srcId="{2193114A-54B9-4FCA-B197-1490CF5AADA9}" destId="{8B269BF4-8837-4D2B-A84E-1FBEDB0F5C57}" srcOrd="1" destOrd="0" presId="urn:microsoft.com/office/officeart/2005/8/layout/vList5"/>
    <dgm:cxn modelId="{7C731576-03CE-42DF-99AE-2A0C1C7B44CE}" type="presParOf" srcId="{D3355E0F-A239-43B8-BB28-48E07BCB65E8}" destId="{0209991B-6B94-4EE9-9269-258201A2BC21}" srcOrd="3" destOrd="0" presId="urn:microsoft.com/office/officeart/2005/8/layout/vList5"/>
    <dgm:cxn modelId="{94B70216-6B32-4EDB-8182-5CAD00025892}" type="presParOf" srcId="{D3355E0F-A239-43B8-BB28-48E07BCB65E8}" destId="{F564DFE1-884A-4D64-9F64-F5DD28EEFB31}" srcOrd="4" destOrd="0" presId="urn:microsoft.com/office/officeart/2005/8/layout/vList5"/>
    <dgm:cxn modelId="{DCE3B1E8-7CB6-4CFE-9CFD-FEF99424A461}" type="presParOf" srcId="{F564DFE1-884A-4D64-9F64-F5DD28EEFB31}" destId="{07D98B84-1776-4330-A3AC-5C329EB18F1F}" srcOrd="0" destOrd="0" presId="urn:microsoft.com/office/officeart/2005/8/layout/vList5"/>
    <dgm:cxn modelId="{F1C0C119-536A-4AE5-B0CE-AB0780070475}" type="presParOf" srcId="{F564DFE1-884A-4D64-9F64-F5DD28EEFB31}" destId="{07494C50-73F1-4C94-A03D-37EE4570864F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F779C0-7839-4040-9D51-D2C9B0934AB3}" type="doc">
      <dgm:prSet loTypeId="urn:microsoft.com/office/officeart/2008/layout/SquareAccentList" loCatId="list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tr-TR"/>
        </a:p>
      </dgm:t>
    </dgm:pt>
    <dgm:pt modelId="{1EBAFDFD-FA01-47CE-BE54-E22AD2CF6201}">
      <dgm:prSet phldrT="[Metin]"/>
      <dgm:spPr/>
      <dgm:t>
        <a:bodyPr/>
        <a:lstStyle/>
        <a:p>
          <a:r>
            <a:rPr lang="tr-TR" dirty="0" smtClean="0"/>
            <a:t>Sıfır Atık Bilgi Sistemi</a:t>
          </a:r>
          <a:endParaRPr lang="tr-TR" dirty="0"/>
        </a:p>
      </dgm:t>
    </dgm:pt>
    <dgm:pt modelId="{5DD97517-9151-4681-98EB-68330682D2DA}" type="parTrans" cxnId="{7D9D90E9-806B-429C-ABCD-33517B54ADA6}">
      <dgm:prSet/>
      <dgm:spPr/>
      <dgm:t>
        <a:bodyPr/>
        <a:lstStyle/>
        <a:p>
          <a:endParaRPr lang="tr-TR"/>
        </a:p>
      </dgm:t>
    </dgm:pt>
    <dgm:pt modelId="{0002A68D-CBFB-4A95-A8D1-15924F5599B8}" type="sibTrans" cxnId="{7D9D90E9-806B-429C-ABCD-33517B54ADA6}">
      <dgm:prSet/>
      <dgm:spPr/>
      <dgm:t>
        <a:bodyPr/>
        <a:lstStyle/>
        <a:p>
          <a:endParaRPr lang="tr-TR"/>
        </a:p>
      </dgm:t>
    </dgm:pt>
    <dgm:pt modelId="{E028CEB7-A8F2-4566-BD91-8A6EE332B0E1}">
      <dgm:prSet phldrT="[Metin]" custT="1"/>
      <dgm:spPr/>
      <dgm:t>
        <a:bodyPr/>
        <a:lstStyle/>
        <a:p>
          <a:r>
            <a:rPr lang="tr-TR" sz="2400" dirty="0" smtClean="0"/>
            <a:t>Envanter oluşturmak</a:t>
          </a:r>
          <a:endParaRPr lang="tr-TR" sz="2400" dirty="0"/>
        </a:p>
      </dgm:t>
    </dgm:pt>
    <dgm:pt modelId="{2B328873-B292-4A7A-91C9-6FBB4B440084}" type="parTrans" cxnId="{6BF19053-44E7-4938-8C61-C651E7D0C5B7}">
      <dgm:prSet/>
      <dgm:spPr/>
      <dgm:t>
        <a:bodyPr/>
        <a:lstStyle/>
        <a:p>
          <a:endParaRPr lang="tr-TR"/>
        </a:p>
      </dgm:t>
    </dgm:pt>
    <dgm:pt modelId="{4DB9C22D-2B34-4278-A4E0-CF61EE6042C3}" type="sibTrans" cxnId="{6BF19053-44E7-4938-8C61-C651E7D0C5B7}">
      <dgm:prSet/>
      <dgm:spPr/>
      <dgm:t>
        <a:bodyPr/>
        <a:lstStyle/>
        <a:p>
          <a:endParaRPr lang="tr-TR"/>
        </a:p>
      </dgm:t>
    </dgm:pt>
    <dgm:pt modelId="{72E98F8E-887B-43E1-8C73-0160B46DE0C8}">
      <dgm:prSet phldrT="[Metin]" custT="1"/>
      <dgm:spPr/>
      <dgm:t>
        <a:bodyPr/>
        <a:lstStyle/>
        <a:p>
          <a:r>
            <a:rPr lang="tr-TR" sz="2400" dirty="0" smtClean="0"/>
            <a:t>İstatistik yayınlamak</a:t>
          </a:r>
          <a:endParaRPr lang="tr-TR" sz="2400" dirty="0"/>
        </a:p>
      </dgm:t>
    </dgm:pt>
    <dgm:pt modelId="{B8EEB042-B8F9-4B70-893B-ED5ED76C694E}" type="parTrans" cxnId="{867C76EC-E9DD-4F1B-9195-70E09A0E52B9}">
      <dgm:prSet/>
      <dgm:spPr/>
      <dgm:t>
        <a:bodyPr/>
        <a:lstStyle/>
        <a:p>
          <a:endParaRPr lang="tr-TR"/>
        </a:p>
      </dgm:t>
    </dgm:pt>
    <dgm:pt modelId="{2DAE591B-5712-41BA-A6E6-9CCEF0B789AD}" type="sibTrans" cxnId="{867C76EC-E9DD-4F1B-9195-70E09A0E52B9}">
      <dgm:prSet/>
      <dgm:spPr/>
      <dgm:t>
        <a:bodyPr/>
        <a:lstStyle/>
        <a:p>
          <a:endParaRPr lang="tr-TR"/>
        </a:p>
      </dgm:t>
    </dgm:pt>
    <dgm:pt modelId="{489DEA1E-4E96-428F-90A2-F5A237497EB3}">
      <dgm:prSet phldrT="[Metin]" custT="1"/>
      <dgm:spPr/>
      <dgm:t>
        <a:bodyPr/>
        <a:lstStyle/>
        <a:p>
          <a:r>
            <a:rPr lang="tr-TR" sz="2400" dirty="0" smtClean="0"/>
            <a:t>Kazanımları hesaplamak</a:t>
          </a:r>
          <a:endParaRPr lang="tr-TR" sz="2400" dirty="0"/>
        </a:p>
      </dgm:t>
    </dgm:pt>
    <dgm:pt modelId="{E971681F-7980-44A5-9781-C2E94F339DB5}" type="parTrans" cxnId="{647FEE0E-7056-4E30-BABA-0D3F1B63B2B1}">
      <dgm:prSet/>
      <dgm:spPr/>
      <dgm:t>
        <a:bodyPr/>
        <a:lstStyle/>
        <a:p>
          <a:endParaRPr lang="tr-TR"/>
        </a:p>
      </dgm:t>
    </dgm:pt>
    <dgm:pt modelId="{3BE70566-62D6-49D7-88ED-59A4E9D7C6ED}" type="sibTrans" cxnId="{647FEE0E-7056-4E30-BABA-0D3F1B63B2B1}">
      <dgm:prSet/>
      <dgm:spPr/>
      <dgm:t>
        <a:bodyPr/>
        <a:lstStyle/>
        <a:p>
          <a:endParaRPr lang="tr-TR"/>
        </a:p>
      </dgm:t>
    </dgm:pt>
    <dgm:pt modelId="{D227B9E1-1C31-4D13-A47D-5C6CA206C4B8}">
      <dgm:prSet phldrT="[Metin]" custT="1"/>
      <dgm:spPr/>
      <dgm:t>
        <a:bodyPr/>
        <a:lstStyle/>
        <a:p>
          <a:r>
            <a:rPr lang="tr-TR" sz="2400" dirty="0" smtClean="0"/>
            <a:t>Uygulamaları izlemek</a:t>
          </a:r>
          <a:endParaRPr lang="tr-TR" sz="2400" dirty="0"/>
        </a:p>
      </dgm:t>
    </dgm:pt>
    <dgm:pt modelId="{8C683CA7-D8D9-48D2-8323-913ED63EBC88}" type="parTrans" cxnId="{BAC61BB9-BD3F-41BF-B47D-D48C3B208AD9}">
      <dgm:prSet/>
      <dgm:spPr/>
      <dgm:t>
        <a:bodyPr/>
        <a:lstStyle/>
        <a:p>
          <a:endParaRPr lang="tr-TR"/>
        </a:p>
      </dgm:t>
    </dgm:pt>
    <dgm:pt modelId="{A31137C4-92B1-498B-8242-CD5EA4ACA68A}" type="sibTrans" cxnId="{BAC61BB9-BD3F-41BF-B47D-D48C3B208AD9}">
      <dgm:prSet/>
      <dgm:spPr/>
      <dgm:t>
        <a:bodyPr/>
        <a:lstStyle/>
        <a:p>
          <a:endParaRPr lang="tr-TR"/>
        </a:p>
      </dgm:t>
    </dgm:pt>
    <dgm:pt modelId="{CDC6A828-E5DA-425C-8A27-232C5A65F29A}">
      <dgm:prSet phldrT="[Metin]" custT="1"/>
      <dgm:spPr/>
      <dgm:t>
        <a:bodyPr/>
        <a:lstStyle/>
        <a:p>
          <a:r>
            <a:rPr lang="tr-TR" sz="2400" dirty="0" smtClean="0"/>
            <a:t>Bilgi almak</a:t>
          </a:r>
          <a:endParaRPr lang="tr-TR" sz="2400" dirty="0"/>
        </a:p>
      </dgm:t>
    </dgm:pt>
    <dgm:pt modelId="{13A4A3DD-DFAA-432F-B22A-4613CA549ADB}" type="parTrans" cxnId="{6E3E24B7-1861-4152-B3CA-3132D5936AF3}">
      <dgm:prSet/>
      <dgm:spPr/>
      <dgm:t>
        <a:bodyPr/>
        <a:lstStyle/>
        <a:p>
          <a:endParaRPr lang="tr-TR"/>
        </a:p>
      </dgm:t>
    </dgm:pt>
    <dgm:pt modelId="{825275AF-3898-428B-8F5E-1C0542749CB9}" type="sibTrans" cxnId="{6E3E24B7-1861-4152-B3CA-3132D5936AF3}">
      <dgm:prSet/>
      <dgm:spPr/>
      <dgm:t>
        <a:bodyPr/>
        <a:lstStyle/>
        <a:p>
          <a:endParaRPr lang="tr-TR"/>
        </a:p>
      </dgm:t>
    </dgm:pt>
    <dgm:pt modelId="{4FA10362-1CD5-412B-A032-532E8DA62CA8}">
      <dgm:prSet phldrT="[Metin]" custT="1"/>
      <dgm:spPr/>
      <dgm:t>
        <a:bodyPr/>
        <a:lstStyle/>
        <a:p>
          <a:r>
            <a:rPr lang="tr-TR" sz="2400" dirty="0" smtClean="0"/>
            <a:t>Belgelendirme altyapısını oluşturmak</a:t>
          </a:r>
          <a:endParaRPr lang="tr-TR" sz="2400" dirty="0"/>
        </a:p>
      </dgm:t>
    </dgm:pt>
    <dgm:pt modelId="{565B235B-23D5-4D31-8147-A271DD912D5E}" type="parTrans" cxnId="{BDE95E47-A7C6-40FE-A639-491DCA1177AF}">
      <dgm:prSet/>
      <dgm:spPr/>
      <dgm:t>
        <a:bodyPr/>
        <a:lstStyle/>
        <a:p>
          <a:endParaRPr lang="tr-TR"/>
        </a:p>
      </dgm:t>
    </dgm:pt>
    <dgm:pt modelId="{BD8651F6-A0F5-48DD-B41B-186933F82051}" type="sibTrans" cxnId="{BDE95E47-A7C6-40FE-A639-491DCA1177AF}">
      <dgm:prSet/>
      <dgm:spPr/>
      <dgm:t>
        <a:bodyPr/>
        <a:lstStyle/>
        <a:p>
          <a:endParaRPr lang="tr-TR"/>
        </a:p>
      </dgm:t>
    </dgm:pt>
    <dgm:pt modelId="{5E8332DF-8BD5-44C1-979F-1ACF47EC0A09}" type="pres">
      <dgm:prSet presAssocID="{00F779C0-7839-4040-9D51-D2C9B0934AB3}" presName="layout" presStyleCnt="0">
        <dgm:presLayoutVars>
          <dgm:chMax/>
          <dgm:chPref/>
          <dgm:dir/>
          <dgm:resizeHandles/>
        </dgm:presLayoutVars>
      </dgm:prSet>
      <dgm:spPr/>
      <dgm:t>
        <a:bodyPr/>
        <a:lstStyle/>
        <a:p>
          <a:endParaRPr lang="tr-TR"/>
        </a:p>
      </dgm:t>
    </dgm:pt>
    <dgm:pt modelId="{725EC328-408F-45BA-BA7F-F8CCBAA91997}" type="pres">
      <dgm:prSet presAssocID="{1EBAFDFD-FA01-47CE-BE54-E22AD2CF6201}" presName="root" presStyleCnt="0">
        <dgm:presLayoutVars>
          <dgm:chMax/>
          <dgm:chPref/>
        </dgm:presLayoutVars>
      </dgm:prSet>
      <dgm:spPr/>
      <dgm:t>
        <a:bodyPr/>
        <a:lstStyle/>
        <a:p>
          <a:endParaRPr lang="en-US"/>
        </a:p>
      </dgm:t>
    </dgm:pt>
    <dgm:pt modelId="{DE35EEF6-4C9A-4610-A22B-FA9FDBF8A5B0}" type="pres">
      <dgm:prSet presAssocID="{1EBAFDFD-FA01-47CE-BE54-E22AD2CF6201}" presName="rootComposite" presStyleCnt="0">
        <dgm:presLayoutVars/>
      </dgm:prSet>
      <dgm:spPr/>
      <dgm:t>
        <a:bodyPr/>
        <a:lstStyle/>
        <a:p>
          <a:endParaRPr lang="en-US"/>
        </a:p>
      </dgm:t>
    </dgm:pt>
    <dgm:pt modelId="{188E5C27-D7E1-4090-A50A-FA91CB1EBAD8}" type="pres">
      <dgm:prSet presAssocID="{1EBAFDFD-FA01-47CE-BE54-E22AD2CF6201}" presName="ParentAccent" presStyleLbl="alignNode1" presStyleIdx="0" presStyleCnt="1" custScaleX="137344"/>
      <dgm:spPr/>
      <dgm:t>
        <a:bodyPr/>
        <a:lstStyle/>
        <a:p>
          <a:endParaRPr lang="en-US"/>
        </a:p>
      </dgm:t>
    </dgm:pt>
    <dgm:pt modelId="{0F8EA84C-80D2-4507-9124-84AFC4D4DE98}" type="pres">
      <dgm:prSet presAssocID="{1EBAFDFD-FA01-47CE-BE54-E22AD2CF6201}" presName="ParentSmallAccent" presStyleLbl="fgAcc1" presStyleIdx="0" presStyleCnt="1" custLinFactX="-20016" custLinFactNeighborX="-100000" custLinFactNeighborY="-17411"/>
      <dgm:spPr/>
      <dgm:t>
        <a:bodyPr/>
        <a:lstStyle/>
        <a:p>
          <a:endParaRPr lang="en-US"/>
        </a:p>
      </dgm:t>
    </dgm:pt>
    <dgm:pt modelId="{504EDB08-5A31-4029-BDBC-99EC30D1984D}" type="pres">
      <dgm:prSet presAssocID="{1EBAFDFD-FA01-47CE-BE54-E22AD2CF6201}" presName="Parent" presStyleLbl="revTx" presStyleIdx="0" presStyleCnt="7">
        <dgm:presLayoutVars>
          <dgm:chMax/>
          <dgm:chPref val="4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9A801C8A-0EB3-4FEA-B53D-E13F7BCD98F8}" type="pres">
      <dgm:prSet presAssocID="{1EBAFDFD-FA01-47CE-BE54-E22AD2CF6201}" presName="childShap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85B7963-C292-4EE0-AC75-810B93DB3837}" type="pres">
      <dgm:prSet presAssocID="{E028CEB7-A8F2-4566-BD91-8A6EE332B0E1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56F4AA54-CC1D-4813-BDB4-862E8F37D516}" type="pres">
      <dgm:prSet presAssocID="{E028CEB7-A8F2-4566-BD91-8A6EE332B0E1}" presName="ChildAccent" presStyleLbl="solidFgAcc1" presStyleIdx="0" presStyleCnt="6"/>
      <dgm:spPr/>
      <dgm:t>
        <a:bodyPr/>
        <a:lstStyle/>
        <a:p>
          <a:endParaRPr lang="en-US"/>
        </a:p>
      </dgm:t>
    </dgm:pt>
    <dgm:pt modelId="{A0E848B6-74BB-4059-B951-22ED4E180113}" type="pres">
      <dgm:prSet presAssocID="{E028CEB7-A8F2-4566-BD91-8A6EE332B0E1}" presName="Child" presStyleLbl="revTx" presStyleIdx="1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AC13F4B-5DA3-428C-9265-1772C156042C}" type="pres">
      <dgm:prSet presAssocID="{72E98F8E-887B-43E1-8C73-0160B46DE0C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70AA999-96C0-40B4-BF29-4BD2252DF634}" type="pres">
      <dgm:prSet presAssocID="{72E98F8E-887B-43E1-8C73-0160B46DE0C8}" presName="ChildAccent" presStyleLbl="solidFgAcc1" presStyleIdx="1" presStyleCnt="6"/>
      <dgm:spPr/>
      <dgm:t>
        <a:bodyPr/>
        <a:lstStyle/>
        <a:p>
          <a:endParaRPr lang="en-US"/>
        </a:p>
      </dgm:t>
    </dgm:pt>
    <dgm:pt modelId="{CA0D618A-A6F6-40DA-B334-8B98E5FF4CDA}" type="pres">
      <dgm:prSet presAssocID="{72E98F8E-887B-43E1-8C73-0160B46DE0C8}" presName="Child" presStyleLbl="revTx" presStyleIdx="2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7C219BE8-066B-4A2A-88FC-0D8D566C65F5}" type="pres">
      <dgm:prSet presAssocID="{489DEA1E-4E96-428F-90A2-F5A237497EB3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CEED2805-E17D-41B5-AD5F-7A9CDF3B63AF}" type="pres">
      <dgm:prSet presAssocID="{489DEA1E-4E96-428F-90A2-F5A237497EB3}" presName="ChildAccent" presStyleLbl="solidFgAcc1" presStyleIdx="2" presStyleCnt="6"/>
      <dgm:spPr/>
      <dgm:t>
        <a:bodyPr/>
        <a:lstStyle/>
        <a:p>
          <a:endParaRPr lang="en-US"/>
        </a:p>
      </dgm:t>
    </dgm:pt>
    <dgm:pt modelId="{85F888F4-5D76-4073-BC5E-340BBBD43E0C}" type="pres">
      <dgm:prSet presAssocID="{489DEA1E-4E96-428F-90A2-F5A237497EB3}" presName="Child" presStyleLbl="revTx" presStyleIdx="3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A68B40D-0C5D-4368-A17C-C9092973118B}" type="pres">
      <dgm:prSet presAssocID="{D227B9E1-1C31-4D13-A47D-5C6CA206C4B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D9F91FB6-5C0A-4DAA-857C-499556F8FB8C}" type="pres">
      <dgm:prSet presAssocID="{D227B9E1-1C31-4D13-A47D-5C6CA206C4B8}" presName="ChildAccent" presStyleLbl="solidFgAcc1" presStyleIdx="3" presStyleCnt="6"/>
      <dgm:spPr/>
      <dgm:t>
        <a:bodyPr/>
        <a:lstStyle/>
        <a:p>
          <a:endParaRPr lang="en-US"/>
        </a:p>
      </dgm:t>
    </dgm:pt>
    <dgm:pt modelId="{9E14EEEB-DE67-4EBF-BFDE-59B5AB684A30}" type="pres">
      <dgm:prSet presAssocID="{D227B9E1-1C31-4D13-A47D-5C6CA206C4B8}" presName="Child" presStyleLbl="revTx" presStyleIdx="4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BF3BE39F-5CFA-4FC5-992E-2FA9C2536964}" type="pres">
      <dgm:prSet presAssocID="{CDC6A828-E5DA-425C-8A27-232C5A65F29A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A8F730E5-AC16-4301-BBDE-0000BD48F9B3}" type="pres">
      <dgm:prSet presAssocID="{CDC6A828-E5DA-425C-8A27-232C5A65F29A}" presName="ChildAccent" presStyleLbl="solidFgAcc1" presStyleIdx="4" presStyleCnt="6"/>
      <dgm:spPr/>
      <dgm:t>
        <a:bodyPr/>
        <a:lstStyle/>
        <a:p>
          <a:endParaRPr lang="en-US"/>
        </a:p>
      </dgm:t>
    </dgm:pt>
    <dgm:pt modelId="{9E02610E-FF69-4848-910C-28F82A45AA3B}" type="pres">
      <dgm:prSet presAssocID="{CDC6A828-E5DA-425C-8A27-232C5A65F29A}" presName="Child" presStyleLbl="revTx" presStyleIdx="5" presStyleCnt="7" custScaleX="135796" custLinFactNeighborX="22724" custLinFactNeighborY="998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EF433422-EB21-431D-85D8-9BED5AFCC271}" type="pres">
      <dgm:prSet presAssocID="{4FA10362-1CD5-412B-A032-532E8DA62CA8}" presName="childComposite" presStyleCnt="0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  <dgm:pt modelId="{8C24BE05-73C9-47A5-8A68-D9DDDD7734E1}" type="pres">
      <dgm:prSet presAssocID="{4FA10362-1CD5-412B-A032-532E8DA62CA8}" presName="ChildAccent" presStyleLbl="solidFgAcc1" presStyleIdx="5" presStyleCnt="6"/>
      <dgm:spPr/>
      <dgm:t>
        <a:bodyPr/>
        <a:lstStyle/>
        <a:p>
          <a:endParaRPr lang="en-US"/>
        </a:p>
      </dgm:t>
    </dgm:pt>
    <dgm:pt modelId="{73402E45-C426-485D-BD9B-92C97499B707}" type="pres">
      <dgm:prSet presAssocID="{4FA10362-1CD5-412B-A032-532E8DA62CA8}" presName="Child" presStyleLbl="revTx" presStyleIdx="6" presStyleCnt="7" custScaleX="135796" custLinFactNeighborX="22724" custLinFactNeighborY="-100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tr-TR"/>
        </a:p>
      </dgm:t>
    </dgm:pt>
  </dgm:ptLst>
  <dgm:cxnLst>
    <dgm:cxn modelId="{7D9D90E9-806B-429C-ABCD-33517B54ADA6}" srcId="{00F779C0-7839-4040-9D51-D2C9B0934AB3}" destId="{1EBAFDFD-FA01-47CE-BE54-E22AD2CF6201}" srcOrd="0" destOrd="0" parTransId="{5DD97517-9151-4681-98EB-68330682D2DA}" sibTransId="{0002A68D-CBFB-4A95-A8D1-15924F5599B8}"/>
    <dgm:cxn modelId="{D1F52F92-397D-47D1-AA24-F9E55DD8B35A}" type="presOf" srcId="{489DEA1E-4E96-428F-90A2-F5A237497EB3}" destId="{85F888F4-5D76-4073-BC5E-340BBBD43E0C}" srcOrd="0" destOrd="0" presId="urn:microsoft.com/office/officeart/2008/layout/SquareAccentList"/>
    <dgm:cxn modelId="{9546AE69-0951-4B22-9E59-F104BC89A8E7}" type="presOf" srcId="{CDC6A828-E5DA-425C-8A27-232C5A65F29A}" destId="{9E02610E-FF69-4848-910C-28F82A45AA3B}" srcOrd="0" destOrd="0" presId="urn:microsoft.com/office/officeart/2008/layout/SquareAccentList"/>
    <dgm:cxn modelId="{7F45B882-366B-4508-86EB-4717B3C581C2}" type="presOf" srcId="{00F779C0-7839-4040-9D51-D2C9B0934AB3}" destId="{5E8332DF-8BD5-44C1-979F-1ACF47EC0A09}" srcOrd="0" destOrd="0" presId="urn:microsoft.com/office/officeart/2008/layout/SquareAccentList"/>
    <dgm:cxn modelId="{453FFA58-BE51-4388-AA7E-59548062D698}" type="presOf" srcId="{72E98F8E-887B-43E1-8C73-0160B46DE0C8}" destId="{CA0D618A-A6F6-40DA-B334-8B98E5FF4CDA}" srcOrd="0" destOrd="0" presId="urn:microsoft.com/office/officeart/2008/layout/SquareAccentList"/>
    <dgm:cxn modelId="{647FEE0E-7056-4E30-BABA-0D3F1B63B2B1}" srcId="{1EBAFDFD-FA01-47CE-BE54-E22AD2CF6201}" destId="{489DEA1E-4E96-428F-90A2-F5A237497EB3}" srcOrd="2" destOrd="0" parTransId="{E971681F-7980-44A5-9781-C2E94F339DB5}" sibTransId="{3BE70566-62D6-49D7-88ED-59A4E9D7C6ED}"/>
    <dgm:cxn modelId="{0180FFF2-BA21-4A20-8391-F16F76EF4665}" type="presOf" srcId="{1EBAFDFD-FA01-47CE-BE54-E22AD2CF6201}" destId="{504EDB08-5A31-4029-BDBC-99EC30D1984D}" srcOrd="0" destOrd="0" presId="urn:microsoft.com/office/officeart/2008/layout/SquareAccentList"/>
    <dgm:cxn modelId="{47709C43-4344-43CB-A685-6FA9D23CACB1}" type="presOf" srcId="{4FA10362-1CD5-412B-A032-532E8DA62CA8}" destId="{73402E45-C426-485D-BD9B-92C97499B707}" srcOrd="0" destOrd="0" presId="urn:microsoft.com/office/officeart/2008/layout/SquareAccentList"/>
    <dgm:cxn modelId="{867C76EC-E9DD-4F1B-9195-70E09A0E52B9}" srcId="{1EBAFDFD-FA01-47CE-BE54-E22AD2CF6201}" destId="{72E98F8E-887B-43E1-8C73-0160B46DE0C8}" srcOrd="1" destOrd="0" parTransId="{B8EEB042-B8F9-4B70-893B-ED5ED76C694E}" sibTransId="{2DAE591B-5712-41BA-A6E6-9CCEF0B789AD}"/>
    <dgm:cxn modelId="{705DA515-352A-425C-B524-94E278854D4C}" type="presOf" srcId="{D227B9E1-1C31-4D13-A47D-5C6CA206C4B8}" destId="{9E14EEEB-DE67-4EBF-BFDE-59B5AB684A30}" srcOrd="0" destOrd="0" presId="urn:microsoft.com/office/officeart/2008/layout/SquareAccentList"/>
    <dgm:cxn modelId="{6BF19053-44E7-4938-8C61-C651E7D0C5B7}" srcId="{1EBAFDFD-FA01-47CE-BE54-E22AD2CF6201}" destId="{E028CEB7-A8F2-4566-BD91-8A6EE332B0E1}" srcOrd="0" destOrd="0" parTransId="{2B328873-B292-4A7A-91C9-6FBB4B440084}" sibTransId="{4DB9C22D-2B34-4278-A4E0-CF61EE6042C3}"/>
    <dgm:cxn modelId="{BDE95E47-A7C6-40FE-A639-491DCA1177AF}" srcId="{1EBAFDFD-FA01-47CE-BE54-E22AD2CF6201}" destId="{4FA10362-1CD5-412B-A032-532E8DA62CA8}" srcOrd="5" destOrd="0" parTransId="{565B235B-23D5-4D31-8147-A271DD912D5E}" sibTransId="{BD8651F6-A0F5-48DD-B41B-186933F82051}"/>
    <dgm:cxn modelId="{BAC61BB9-BD3F-41BF-B47D-D48C3B208AD9}" srcId="{1EBAFDFD-FA01-47CE-BE54-E22AD2CF6201}" destId="{D227B9E1-1C31-4D13-A47D-5C6CA206C4B8}" srcOrd="3" destOrd="0" parTransId="{8C683CA7-D8D9-48D2-8323-913ED63EBC88}" sibTransId="{A31137C4-92B1-498B-8242-CD5EA4ACA68A}"/>
    <dgm:cxn modelId="{FF661F8D-A639-42A5-9A47-29E042054559}" type="presOf" srcId="{E028CEB7-A8F2-4566-BD91-8A6EE332B0E1}" destId="{A0E848B6-74BB-4059-B951-22ED4E180113}" srcOrd="0" destOrd="0" presId="urn:microsoft.com/office/officeart/2008/layout/SquareAccentList"/>
    <dgm:cxn modelId="{6E3E24B7-1861-4152-B3CA-3132D5936AF3}" srcId="{1EBAFDFD-FA01-47CE-BE54-E22AD2CF6201}" destId="{CDC6A828-E5DA-425C-8A27-232C5A65F29A}" srcOrd="4" destOrd="0" parTransId="{13A4A3DD-DFAA-432F-B22A-4613CA549ADB}" sibTransId="{825275AF-3898-428B-8F5E-1C0542749CB9}"/>
    <dgm:cxn modelId="{3ED76D8C-CCEB-414A-908B-826CBE243559}" type="presParOf" srcId="{5E8332DF-8BD5-44C1-979F-1ACF47EC0A09}" destId="{725EC328-408F-45BA-BA7F-F8CCBAA91997}" srcOrd="0" destOrd="0" presId="urn:microsoft.com/office/officeart/2008/layout/SquareAccentList"/>
    <dgm:cxn modelId="{8419D831-F19C-4714-880F-26DAEB9F1ED7}" type="presParOf" srcId="{725EC328-408F-45BA-BA7F-F8CCBAA91997}" destId="{DE35EEF6-4C9A-4610-A22B-FA9FDBF8A5B0}" srcOrd="0" destOrd="0" presId="urn:microsoft.com/office/officeart/2008/layout/SquareAccentList"/>
    <dgm:cxn modelId="{8E35645F-B80D-4085-AE2C-3BE6C56327F0}" type="presParOf" srcId="{DE35EEF6-4C9A-4610-A22B-FA9FDBF8A5B0}" destId="{188E5C27-D7E1-4090-A50A-FA91CB1EBAD8}" srcOrd="0" destOrd="0" presId="urn:microsoft.com/office/officeart/2008/layout/SquareAccentList"/>
    <dgm:cxn modelId="{24D3ED78-4D34-49B2-9185-328951D95CD9}" type="presParOf" srcId="{DE35EEF6-4C9A-4610-A22B-FA9FDBF8A5B0}" destId="{0F8EA84C-80D2-4507-9124-84AFC4D4DE98}" srcOrd="1" destOrd="0" presId="urn:microsoft.com/office/officeart/2008/layout/SquareAccentList"/>
    <dgm:cxn modelId="{BFBD4953-F054-4671-84CF-838511ED7AE8}" type="presParOf" srcId="{DE35EEF6-4C9A-4610-A22B-FA9FDBF8A5B0}" destId="{504EDB08-5A31-4029-BDBC-99EC30D1984D}" srcOrd="2" destOrd="0" presId="urn:microsoft.com/office/officeart/2008/layout/SquareAccentList"/>
    <dgm:cxn modelId="{2115CAAA-BA31-4448-8C41-FAD9B08976B0}" type="presParOf" srcId="{725EC328-408F-45BA-BA7F-F8CCBAA91997}" destId="{9A801C8A-0EB3-4FEA-B53D-E13F7BCD98F8}" srcOrd="1" destOrd="0" presId="urn:microsoft.com/office/officeart/2008/layout/SquareAccentList"/>
    <dgm:cxn modelId="{44415956-7313-40BA-BD6E-1493F65C0D87}" type="presParOf" srcId="{9A801C8A-0EB3-4FEA-B53D-E13F7BCD98F8}" destId="{C85B7963-C292-4EE0-AC75-810B93DB3837}" srcOrd="0" destOrd="0" presId="urn:microsoft.com/office/officeart/2008/layout/SquareAccentList"/>
    <dgm:cxn modelId="{7954F0DD-DEAF-455A-A0A7-0D22123E4A1B}" type="presParOf" srcId="{C85B7963-C292-4EE0-AC75-810B93DB3837}" destId="{56F4AA54-CC1D-4813-BDB4-862E8F37D516}" srcOrd="0" destOrd="0" presId="urn:microsoft.com/office/officeart/2008/layout/SquareAccentList"/>
    <dgm:cxn modelId="{81AD1CA8-361D-4EDA-A0A4-1C2A0638AF21}" type="presParOf" srcId="{C85B7963-C292-4EE0-AC75-810B93DB3837}" destId="{A0E848B6-74BB-4059-B951-22ED4E180113}" srcOrd="1" destOrd="0" presId="urn:microsoft.com/office/officeart/2008/layout/SquareAccentList"/>
    <dgm:cxn modelId="{005B9E50-7E2B-434E-80D8-87FBAC681172}" type="presParOf" srcId="{9A801C8A-0EB3-4FEA-B53D-E13F7BCD98F8}" destId="{1AC13F4B-5DA3-428C-9265-1772C156042C}" srcOrd="1" destOrd="0" presId="urn:microsoft.com/office/officeart/2008/layout/SquareAccentList"/>
    <dgm:cxn modelId="{2589860E-7CD0-4085-9F30-A9984248F1E0}" type="presParOf" srcId="{1AC13F4B-5DA3-428C-9265-1772C156042C}" destId="{D70AA999-96C0-40B4-BF29-4BD2252DF634}" srcOrd="0" destOrd="0" presId="urn:microsoft.com/office/officeart/2008/layout/SquareAccentList"/>
    <dgm:cxn modelId="{8B104450-CB85-4868-A124-31DB76881635}" type="presParOf" srcId="{1AC13F4B-5DA3-428C-9265-1772C156042C}" destId="{CA0D618A-A6F6-40DA-B334-8B98E5FF4CDA}" srcOrd="1" destOrd="0" presId="urn:microsoft.com/office/officeart/2008/layout/SquareAccentList"/>
    <dgm:cxn modelId="{31DEED39-6B66-4971-96EE-95D8FF64DFA1}" type="presParOf" srcId="{9A801C8A-0EB3-4FEA-B53D-E13F7BCD98F8}" destId="{7C219BE8-066B-4A2A-88FC-0D8D566C65F5}" srcOrd="2" destOrd="0" presId="urn:microsoft.com/office/officeart/2008/layout/SquareAccentList"/>
    <dgm:cxn modelId="{DF6EEF2A-7D95-437F-AF85-646325987C01}" type="presParOf" srcId="{7C219BE8-066B-4A2A-88FC-0D8D566C65F5}" destId="{CEED2805-E17D-41B5-AD5F-7A9CDF3B63AF}" srcOrd="0" destOrd="0" presId="urn:microsoft.com/office/officeart/2008/layout/SquareAccentList"/>
    <dgm:cxn modelId="{86FDCC3B-B746-4C14-80D0-AE502DB01373}" type="presParOf" srcId="{7C219BE8-066B-4A2A-88FC-0D8D566C65F5}" destId="{85F888F4-5D76-4073-BC5E-340BBBD43E0C}" srcOrd="1" destOrd="0" presId="urn:microsoft.com/office/officeart/2008/layout/SquareAccentList"/>
    <dgm:cxn modelId="{3EE1BFD8-A5E3-4983-B77C-3427B25D85A6}" type="presParOf" srcId="{9A801C8A-0EB3-4FEA-B53D-E13F7BCD98F8}" destId="{2A68B40D-0C5D-4368-A17C-C9092973118B}" srcOrd="3" destOrd="0" presId="urn:microsoft.com/office/officeart/2008/layout/SquareAccentList"/>
    <dgm:cxn modelId="{CE1DBD2D-CB22-4863-91C1-EF188349FD27}" type="presParOf" srcId="{2A68B40D-0C5D-4368-A17C-C9092973118B}" destId="{D9F91FB6-5C0A-4DAA-857C-499556F8FB8C}" srcOrd="0" destOrd="0" presId="urn:microsoft.com/office/officeart/2008/layout/SquareAccentList"/>
    <dgm:cxn modelId="{3E7592F9-BC13-4B8F-B721-2B40D8295FB7}" type="presParOf" srcId="{2A68B40D-0C5D-4368-A17C-C9092973118B}" destId="{9E14EEEB-DE67-4EBF-BFDE-59B5AB684A30}" srcOrd="1" destOrd="0" presId="urn:microsoft.com/office/officeart/2008/layout/SquareAccentList"/>
    <dgm:cxn modelId="{AB0DD468-61A3-47E4-913F-05B7C89C5DB6}" type="presParOf" srcId="{9A801C8A-0EB3-4FEA-B53D-E13F7BCD98F8}" destId="{BF3BE39F-5CFA-4FC5-992E-2FA9C2536964}" srcOrd="4" destOrd="0" presId="urn:microsoft.com/office/officeart/2008/layout/SquareAccentList"/>
    <dgm:cxn modelId="{28FE515A-2143-4B14-9C70-21A2F05017ED}" type="presParOf" srcId="{BF3BE39F-5CFA-4FC5-992E-2FA9C2536964}" destId="{A8F730E5-AC16-4301-BBDE-0000BD48F9B3}" srcOrd="0" destOrd="0" presId="urn:microsoft.com/office/officeart/2008/layout/SquareAccentList"/>
    <dgm:cxn modelId="{60A3DEC6-04EA-45FE-8BFB-331366FBA174}" type="presParOf" srcId="{BF3BE39F-5CFA-4FC5-992E-2FA9C2536964}" destId="{9E02610E-FF69-4848-910C-28F82A45AA3B}" srcOrd="1" destOrd="0" presId="urn:microsoft.com/office/officeart/2008/layout/SquareAccentList"/>
    <dgm:cxn modelId="{7ADE2EFD-B20C-436E-8A4C-E4A0126AAFAF}" type="presParOf" srcId="{9A801C8A-0EB3-4FEA-B53D-E13F7BCD98F8}" destId="{EF433422-EB21-431D-85D8-9BED5AFCC271}" srcOrd="5" destOrd="0" presId="urn:microsoft.com/office/officeart/2008/layout/SquareAccentList"/>
    <dgm:cxn modelId="{110C32EE-1293-42DC-98E6-1F98C6C93C2C}" type="presParOf" srcId="{EF433422-EB21-431D-85D8-9BED5AFCC271}" destId="{8C24BE05-73C9-47A5-8A68-D9DDDD7734E1}" srcOrd="0" destOrd="0" presId="urn:microsoft.com/office/officeart/2008/layout/SquareAccentList"/>
    <dgm:cxn modelId="{8451AD6F-C3FF-417D-A8F5-A871603C13FC}" type="presParOf" srcId="{EF433422-EB21-431D-85D8-9BED5AFCC271}" destId="{73402E45-C426-485D-BD9B-92C97499B707}" srcOrd="1" destOrd="0" presId="urn:microsoft.com/office/officeart/2008/layout/SquareAccent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2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Yazılım Sistemi Kullanıcıları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EC55D822-47EC-49ED-8713-C7DBA3AC76F6}" type="presOf" srcId="{1FC5111A-51B5-4C31-80DC-B2FF60F46B71}" destId="{BB31E8A9-B6DC-4159-BB25-62FE56763FB6}" srcOrd="0" destOrd="0" presId="urn:microsoft.com/office/officeart/2009/3/layout/RandomtoResultProcess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0D87B808-7FCA-4665-9711-8705867634C5}" type="presOf" srcId="{20C99FFD-65E9-4E54-9025-4A9D77E471C0}" destId="{4C731933-B58D-4508-8E26-C34C20092DAD}" srcOrd="0" destOrd="0" presId="urn:microsoft.com/office/officeart/2009/3/layout/RandomtoResultProcess"/>
    <dgm:cxn modelId="{C5A41A15-BFDE-45F7-95A9-A738B9FEE94B}" type="presOf" srcId="{4C6461D6-212A-4A49-859F-9D5AD08BD819}" destId="{FDBF08D4-2F5C-4446-AB42-F12FF5E5951D}" srcOrd="0" destOrd="0" presId="urn:microsoft.com/office/officeart/2009/3/layout/RandomtoResultProcess"/>
    <dgm:cxn modelId="{8782BD1A-18CD-4536-984C-FB91F16E3BB3}" type="presParOf" srcId="{BB31E8A9-B6DC-4159-BB25-62FE56763FB6}" destId="{5364C14B-7C62-4E9B-A897-8AA994488697}" srcOrd="0" destOrd="0" presId="urn:microsoft.com/office/officeart/2009/3/layout/RandomtoResultProcess"/>
    <dgm:cxn modelId="{97343543-26CF-4675-97A9-20781A681147}" type="presParOf" srcId="{5364C14B-7C62-4E9B-A897-8AA994488697}" destId="{FDBF08D4-2F5C-4446-AB42-F12FF5E5951D}" srcOrd="0" destOrd="0" presId="urn:microsoft.com/office/officeart/2009/3/layout/RandomtoResultProcess"/>
    <dgm:cxn modelId="{61C46597-5542-4BB6-9A20-09990AE115BA}" type="presParOf" srcId="{5364C14B-7C62-4E9B-A897-8AA994488697}" destId="{213FB206-23CF-4E71-8CBC-95AECD6C7967}" srcOrd="1" destOrd="0" presId="urn:microsoft.com/office/officeart/2009/3/layout/RandomtoResultProcess"/>
    <dgm:cxn modelId="{13DEA81E-2ED3-453F-98A9-6D755B4CBA3A}" type="presParOf" srcId="{5364C14B-7C62-4E9B-A897-8AA994488697}" destId="{1F269EA2-E8A8-4C05-A8B1-B22FF04C98BF}" srcOrd="2" destOrd="0" presId="urn:microsoft.com/office/officeart/2009/3/layout/RandomtoResultProcess"/>
    <dgm:cxn modelId="{B56C62AE-5989-4212-9FAB-0B3FA549EEE1}" type="presParOf" srcId="{5364C14B-7C62-4E9B-A897-8AA994488697}" destId="{7599E0CA-FA49-4E44-8B9D-FE0CD6FF6D7D}" srcOrd="3" destOrd="0" presId="urn:microsoft.com/office/officeart/2009/3/layout/RandomtoResultProcess"/>
    <dgm:cxn modelId="{57771338-91F6-4285-81AD-9FFE40158590}" type="presParOf" srcId="{5364C14B-7C62-4E9B-A897-8AA994488697}" destId="{77B69095-0002-431B-812A-E422E4C968E8}" srcOrd="4" destOrd="0" presId="urn:microsoft.com/office/officeart/2009/3/layout/RandomtoResultProcess"/>
    <dgm:cxn modelId="{7E6ACB59-3590-4803-8B7E-D8DD65C71B77}" type="presParOf" srcId="{5364C14B-7C62-4E9B-A897-8AA994488697}" destId="{B8A8AED6-A96F-46DA-8DB9-85CBC4901F5B}" srcOrd="5" destOrd="0" presId="urn:microsoft.com/office/officeart/2009/3/layout/RandomtoResultProcess"/>
    <dgm:cxn modelId="{94E0378E-798F-424A-B7A3-872EBBA9A12B}" type="presParOf" srcId="{5364C14B-7C62-4E9B-A897-8AA994488697}" destId="{D41E6F8C-ED6D-4524-A94A-0F12453F448C}" srcOrd="6" destOrd="0" presId="urn:microsoft.com/office/officeart/2009/3/layout/RandomtoResultProcess"/>
    <dgm:cxn modelId="{729EA8C2-0B32-481A-BC5B-43960FDABB87}" type="presParOf" srcId="{5364C14B-7C62-4E9B-A897-8AA994488697}" destId="{9326854F-0ECE-46D1-9D80-A27C889A745A}" srcOrd="7" destOrd="0" presId="urn:microsoft.com/office/officeart/2009/3/layout/RandomtoResultProcess"/>
    <dgm:cxn modelId="{CD927BB7-F765-4413-B52D-35839E3E4BED}" type="presParOf" srcId="{5364C14B-7C62-4E9B-A897-8AA994488697}" destId="{FFBFCB2B-1481-4A6F-A6B1-2CB0F487B730}" srcOrd="8" destOrd="0" presId="urn:microsoft.com/office/officeart/2009/3/layout/RandomtoResultProcess"/>
    <dgm:cxn modelId="{14D34943-C7EF-4FA7-864E-029267214C01}" type="presParOf" srcId="{5364C14B-7C62-4E9B-A897-8AA994488697}" destId="{63334E39-3CF7-466A-8C57-F8DFA9E46960}" srcOrd="9" destOrd="0" presId="urn:microsoft.com/office/officeart/2009/3/layout/RandomtoResultProcess"/>
    <dgm:cxn modelId="{7DBEA567-110E-48C6-9F64-934D5D80472F}" type="presParOf" srcId="{5364C14B-7C62-4E9B-A897-8AA994488697}" destId="{68DC6792-73AB-4B91-B16D-BB7403007831}" srcOrd="10" destOrd="0" presId="urn:microsoft.com/office/officeart/2009/3/layout/RandomtoResultProcess"/>
    <dgm:cxn modelId="{71BD675F-7567-44ED-949A-AED8A9797882}" type="presParOf" srcId="{5364C14B-7C62-4E9B-A897-8AA994488697}" destId="{085DEF91-521C-4037-A2CB-57335171B68D}" srcOrd="11" destOrd="0" presId="urn:microsoft.com/office/officeart/2009/3/layout/RandomtoResultProcess"/>
    <dgm:cxn modelId="{D963275D-1E66-4AEC-933E-3F13F9015AAC}" type="presParOf" srcId="{5364C14B-7C62-4E9B-A897-8AA994488697}" destId="{28958DF0-5784-438D-B4D9-60E303083F3B}" srcOrd="12" destOrd="0" presId="urn:microsoft.com/office/officeart/2009/3/layout/RandomtoResultProcess"/>
    <dgm:cxn modelId="{E5FCEF78-58EB-47EF-A806-540AB2D88E88}" type="presParOf" srcId="{5364C14B-7C62-4E9B-A897-8AA994488697}" destId="{95FA9163-1830-419F-9CA8-5BC0C8A9DAB7}" srcOrd="13" destOrd="0" presId="urn:microsoft.com/office/officeart/2009/3/layout/RandomtoResultProcess"/>
    <dgm:cxn modelId="{57CDC632-0BA8-455A-8B18-7DA38CD1B6FC}" type="presParOf" srcId="{5364C14B-7C62-4E9B-A897-8AA994488697}" destId="{BB6E8C77-041E-4FFD-8E05-48275A20A199}" srcOrd="14" destOrd="0" presId="urn:microsoft.com/office/officeart/2009/3/layout/RandomtoResultProcess"/>
    <dgm:cxn modelId="{D5ED1BE1-E2DB-4E18-A254-2571C523E210}" type="presParOf" srcId="{5364C14B-7C62-4E9B-A897-8AA994488697}" destId="{C28394D6-7EEE-4409-9E53-2FEF436F750C}" srcOrd="15" destOrd="0" presId="urn:microsoft.com/office/officeart/2009/3/layout/RandomtoResultProcess"/>
    <dgm:cxn modelId="{D9444DF3-F7DF-4762-9E54-D7B9259AA5C1}" type="presParOf" srcId="{5364C14B-7C62-4E9B-A897-8AA994488697}" destId="{D522A08C-6454-4FAE-9F11-0722E25089D0}" srcOrd="16" destOrd="0" presId="urn:microsoft.com/office/officeart/2009/3/layout/RandomtoResultProcess"/>
    <dgm:cxn modelId="{7E3ABE5C-61CF-4A77-ADCB-5A20F2C4AA1E}" type="presParOf" srcId="{5364C14B-7C62-4E9B-A897-8AA994488697}" destId="{B17B5EC5-CB20-4170-A7D6-89E9544B71B6}" srcOrd="17" destOrd="0" presId="urn:microsoft.com/office/officeart/2009/3/layout/RandomtoResultProcess"/>
    <dgm:cxn modelId="{1614F545-7C9D-4ABF-9181-08E17352F914}" type="presParOf" srcId="{5364C14B-7C62-4E9B-A897-8AA994488697}" destId="{20F3DDE1-EE62-4C3E-A09F-6F61A71BD551}" srcOrd="18" destOrd="0" presId="urn:microsoft.com/office/officeart/2009/3/layout/RandomtoResultProcess"/>
    <dgm:cxn modelId="{F4EB9796-1410-44D3-8FB3-2F2959F5A6A3}" type="presParOf" srcId="{BB31E8A9-B6DC-4159-BB25-62FE56763FB6}" destId="{E82A7C60-B252-439C-BE86-3D9BE1CB8216}" srcOrd="1" destOrd="0" presId="urn:microsoft.com/office/officeart/2009/3/layout/RandomtoResultProcess"/>
    <dgm:cxn modelId="{C749B64D-0388-438C-B6CC-982F88E74E51}" type="presParOf" srcId="{E82A7C60-B252-439C-BE86-3D9BE1CB8216}" destId="{0E006B08-A3A1-4FF1-8E14-33D8092258C0}" srcOrd="0" destOrd="0" presId="urn:microsoft.com/office/officeart/2009/3/layout/RandomtoResultProcess"/>
    <dgm:cxn modelId="{69BBCE50-252A-4105-A182-6B1814379DC3}" type="presParOf" srcId="{E82A7C60-B252-439C-BE86-3D9BE1CB8216}" destId="{62C9B843-B356-4419-8387-E492017C8B9A}" srcOrd="1" destOrd="0" presId="urn:microsoft.com/office/officeart/2009/3/layout/RandomtoResultProcess"/>
    <dgm:cxn modelId="{916B2DF0-257A-4DBA-9BF4-45B53E4FC63E}" type="presParOf" srcId="{BB31E8A9-B6DC-4159-BB25-62FE56763FB6}" destId="{A0E9FA6D-ABC7-43FB-9C1A-FC9E0184ED37}" srcOrd="2" destOrd="0" presId="urn:microsoft.com/office/officeart/2009/3/layout/RandomtoResultProcess"/>
    <dgm:cxn modelId="{6388B97E-0D24-42DD-A234-4E47CC463E22}" type="presParOf" srcId="{BB31E8A9-B6DC-4159-BB25-62FE56763FB6}" destId="{2F2EF251-372C-4AA8-A16F-1836297FF40D}" srcOrd="3" destOrd="0" presId="urn:microsoft.com/office/officeart/2009/3/layout/RandomtoResultProcess"/>
    <dgm:cxn modelId="{6270FD61-495B-4619-8D7C-EA85F31A0C8A}" type="presParOf" srcId="{2F2EF251-372C-4AA8-A16F-1836297FF40D}" destId="{DC836342-DC10-4C53-A9E5-847E2B2993A6}" srcOrd="0" destOrd="0" presId="urn:microsoft.com/office/officeart/2009/3/layout/RandomtoResultProcess"/>
    <dgm:cxn modelId="{1C7BD47C-56BA-464F-A603-F41F6A7D5DA1}" type="presParOf" srcId="{2F2EF251-372C-4AA8-A16F-1836297FF40D}" destId="{B0C731A9-EE53-4396-B3DF-8918BF244CB4}" srcOrd="1" destOrd="0" presId="urn:microsoft.com/office/officeart/2009/3/layout/RandomtoResultProcess"/>
    <dgm:cxn modelId="{90D54908-49B4-43F6-AC7A-345C675E35D9}" type="presParOf" srcId="{BB31E8A9-B6DC-4159-BB25-62FE56763FB6}" destId="{69945BBF-22F8-458C-839E-E48A70AAA22B}" srcOrd="4" destOrd="0" presId="urn:microsoft.com/office/officeart/2009/3/layout/RandomtoResultProcess"/>
    <dgm:cxn modelId="{7C9773BF-3067-4467-BED4-A6C4D404A6F6}" type="presParOf" srcId="{69945BBF-22F8-458C-839E-E48A70AAA22B}" destId="{4C731933-B58D-4508-8E26-C34C20092DAD}" srcOrd="0" destOrd="0" presId="urn:microsoft.com/office/officeart/2009/3/layout/RandomtoResultProcess"/>
    <dgm:cxn modelId="{C1BF3B9A-9F48-433B-839E-949E99EE8F51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3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Yazılım Sistemi Erişim Adresi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CE7EA10E-CE61-4A5F-88D4-25DF5961C27F}" type="presOf" srcId="{1FC5111A-51B5-4C31-80DC-B2FF60F46B71}" destId="{BB31E8A9-B6DC-4159-BB25-62FE56763FB6}" srcOrd="0" destOrd="0" presId="urn:microsoft.com/office/officeart/2009/3/layout/RandomtoResultProcess"/>
    <dgm:cxn modelId="{ECDA2A2C-0049-4633-98E4-CD828FB79ABB}" type="presOf" srcId="{4C6461D6-212A-4A49-859F-9D5AD08BD819}" destId="{FDBF08D4-2F5C-4446-AB42-F12FF5E5951D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A3C056DB-9ED1-4950-A61C-6B39B03D14D6}" type="presOf" srcId="{20C99FFD-65E9-4E54-9025-4A9D77E471C0}" destId="{4C731933-B58D-4508-8E26-C34C20092DAD}" srcOrd="0" destOrd="0" presId="urn:microsoft.com/office/officeart/2009/3/layout/RandomtoResultProcess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D96968B4-B631-4FD7-BCAB-2360EDABFDBE}" type="presParOf" srcId="{BB31E8A9-B6DC-4159-BB25-62FE56763FB6}" destId="{5364C14B-7C62-4E9B-A897-8AA994488697}" srcOrd="0" destOrd="0" presId="urn:microsoft.com/office/officeart/2009/3/layout/RandomtoResultProcess"/>
    <dgm:cxn modelId="{F7A0EC17-263A-4B7C-8AB3-54E5CBB11CBE}" type="presParOf" srcId="{5364C14B-7C62-4E9B-A897-8AA994488697}" destId="{FDBF08D4-2F5C-4446-AB42-F12FF5E5951D}" srcOrd="0" destOrd="0" presId="urn:microsoft.com/office/officeart/2009/3/layout/RandomtoResultProcess"/>
    <dgm:cxn modelId="{51E2B23D-A419-4624-BB9F-457862CC78DC}" type="presParOf" srcId="{5364C14B-7C62-4E9B-A897-8AA994488697}" destId="{213FB206-23CF-4E71-8CBC-95AECD6C7967}" srcOrd="1" destOrd="0" presId="urn:microsoft.com/office/officeart/2009/3/layout/RandomtoResultProcess"/>
    <dgm:cxn modelId="{C03094BB-246C-4F1A-B8E4-7EEDCE7EC4C8}" type="presParOf" srcId="{5364C14B-7C62-4E9B-A897-8AA994488697}" destId="{1F269EA2-E8A8-4C05-A8B1-B22FF04C98BF}" srcOrd="2" destOrd="0" presId="urn:microsoft.com/office/officeart/2009/3/layout/RandomtoResultProcess"/>
    <dgm:cxn modelId="{80F464E2-24ED-4A64-B002-CD4FF807A42C}" type="presParOf" srcId="{5364C14B-7C62-4E9B-A897-8AA994488697}" destId="{7599E0CA-FA49-4E44-8B9D-FE0CD6FF6D7D}" srcOrd="3" destOrd="0" presId="urn:microsoft.com/office/officeart/2009/3/layout/RandomtoResultProcess"/>
    <dgm:cxn modelId="{EC45EA65-4894-4199-A3E9-79565608BC3B}" type="presParOf" srcId="{5364C14B-7C62-4E9B-A897-8AA994488697}" destId="{77B69095-0002-431B-812A-E422E4C968E8}" srcOrd="4" destOrd="0" presId="urn:microsoft.com/office/officeart/2009/3/layout/RandomtoResultProcess"/>
    <dgm:cxn modelId="{9BB1F066-7267-466B-946A-76A20F972570}" type="presParOf" srcId="{5364C14B-7C62-4E9B-A897-8AA994488697}" destId="{B8A8AED6-A96F-46DA-8DB9-85CBC4901F5B}" srcOrd="5" destOrd="0" presId="urn:microsoft.com/office/officeart/2009/3/layout/RandomtoResultProcess"/>
    <dgm:cxn modelId="{45E09462-B430-478F-9BBD-7B76CA081815}" type="presParOf" srcId="{5364C14B-7C62-4E9B-A897-8AA994488697}" destId="{D41E6F8C-ED6D-4524-A94A-0F12453F448C}" srcOrd="6" destOrd="0" presId="urn:microsoft.com/office/officeart/2009/3/layout/RandomtoResultProcess"/>
    <dgm:cxn modelId="{747CCA94-EA26-4E79-8D7C-0C62A62522B5}" type="presParOf" srcId="{5364C14B-7C62-4E9B-A897-8AA994488697}" destId="{9326854F-0ECE-46D1-9D80-A27C889A745A}" srcOrd="7" destOrd="0" presId="urn:microsoft.com/office/officeart/2009/3/layout/RandomtoResultProcess"/>
    <dgm:cxn modelId="{31BB882B-4A3D-489B-B85A-DC2E0B108F84}" type="presParOf" srcId="{5364C14B-7C62-4E9B-A897-8AA994488697}" destId="{FFBFCB2B-1481-4A6F-A6B1-2CB0F487B730}" srcOrd="8" destOrd="0" presId="urn:microsoft.com/office/officeart/2009/3/layout/RandomtoResultProcess"/>
    <dgm:cxn modelId="{8563798D-8EA7-4352-B9A1-F19A550DA3AC}" type="presParOf" srcId="{5364C14B-7C62-4E9B-A897-8AA994488697}" destId="{63334E39-3CF7-466A-8C57-F8DFA9E46960}" srcOrd="9" destOrd="0" presId="urn:microsoft.com/office/officeart/2009/3/layout/RandomtoResultProcess"/>
    <dgm:cxn modelId="{4D850C5D-D831-4346-B70B-614652B2CBA4}" type="presParOf" srcId="{5364C14B-7C62-4E9B-A897-8AA994488697}" destId="{68DC6792-73AB-4B91-B16D-BB7403007831}" srcOrd="10" destOrd="0" presId="urn:microsoft.com/office/officeart/2009/3/layout/RandomtoResultProcess"/>
    <dgm:cxn modelId="{658AE641-13FA-4BD7-AACB-FDC287CBF467}" type="presParOf" srcId="{5364C14B-7C62-4E9B-A897-8AA994488697}" destId="{085DEF91-521C-4037-A2CB-57335171B68D}" srcOrd="11" destOrd="0" presId="urn:microsoft.com/office/officeart/2009/3/layout/RandomtoResultProcess"/>
    <dgm:cxn modelId="{E80044C0-5978-4185-BEB0-ED4972C40167}" type="presParOf" srcId="{5364C14B-7C62-4E9B-A897-8AA994488697}" destId="{28958DF0-5784-438D-B4D9-60E303083F3B}" srcOrd="12" destOrd="0" presId="urn:microsoft.com/office/officeart/2009/3/layout/RandomtoResultProcess"/>
    <dgm:cxn modelId="{5D03EA86-9DF2-4889-B4E5-4EC9F14B197F}" type="presParOf" srcId="{5364C14B-7C62-4E9B-A897-8AA994488697}" destId="{95FA9163-1830-419F-9CA8-5BC0C8A9DAB7}" srcOrd="13" destOrd="0" presId="urn:microsoft.com/office/officeart/2009/3/layout/RandomtoResultProcess"/>
    <dgm:cxn modelId="{23A9C5CB-3880-4C57-83B2-056D83D29F09}" type="presParOf" srcId="{5364C14B-7C62-4E9B-A897-8AA994488697}" destId="{BB6E8C77-041E-4FFD-8E05-48275A20A199}" srcOrd="14" destOrd="0" presId="urn:microsoft.com/office/officeart/2009/3/layout/RandomtoResultProcess"/>
    <dgm:cxn modelId="{961CC766-4A2E-41C8-967A-D432452B70F3}" type="presParOf" srcId="{5364C14B-7C62-4E9B-A897-8AA994488697}" destId="{C28394D6-7EEE-4409-9E53-2FEF436F750C}" srcOrd="15" destOrd="0" presId="urn:microsoft.com/office/officeart/2009/3/layout/RandomtoResultProcess"/>
    <dgm:cxn modelId="{5A719701-EFE3-4776-AFAD-0EF0AB71F920}" type="presParOf" srcId="{5364C14B-7C62-4E9B-A897-8AA994488697}" destId="{D522A08C-6454-4FAE-9F11-0722E25089D0}" srcOrd="16" destOrd="0" presId="urn:microsoft.com/office/officeart/2009/3/layout/RandomtoResultProcess"/>
    <dgm:cxn modelId="{36933345-6DB7-4364-9D0C-F55F3AF633BD}" type="presParOf" srcId="{5364C14B-7C62-4E9B-A897-8AA994488697}" destId="{B17B5EC5-CB20-4170-A7D6-89E9544B71B6}" srcOrd="17" destOrd="0" presId="urn:microsoft.com/office/officeart/2009/3/layout/RandomtoResultProcess"/>
    <dgm:cxn modelId="{038F590C-36A7-4130-A2A3-79640BE66DB0}" type="presParOf" srcId="{5364C14B-7C62-4E9B-A897-8AA994488697}" destId="{20F3DDE1-EE62-4C3E-A09F-6F61A71BD551}" srcOrd="18" destOrd="0" presId="urn:microsoft.com/office/officeart/2009/3/layout/RandomtoResultProcess"/>
    <dgm:cxn modelId="{A4871317-33ED-416D-9EA0-F6AB1081F313}" type="presParOf" srcId="{BB31E8A9-B6DC-4159-BB25-62FE56763FB6}" destId="{E82A7C60-B252-439C-BE86-3D9BE1CB8216}" srcOrd="1" destOrd="0" presId="urn:microsoft.com/office/officeart/2009/3/layout/RandomtoResultProcess"/>
    <dgm:cxn modelId="{7AF539E7-D173-49BF-A705-B7CE77C8E630}" type="presParOf" srcId="{E82A7C60-B252-439C-BE86-3D9BE1CB8216}" destId="{0E006B08-A3A1-4FF1-8E14-33D8092258C0}" srcOrd="0" destOrd="0" presId="urn:microsoft.com/office/officeart/2009/3/layout/RandomtoResultProcess"/>
    <dgm:cxn modelId="{18480F65-28C2-4FAF-B150-38C4628B595C}" type="presParOf" srcId="{E82A7C60-B252-439C-BE86-3D9BE1CB8216}" destId="{62C9B843-B356-4419-8387-E492017C8B9A}" srcOrd="1" destOrd="0" presId="urn:microsoft.com/office/officeart/2009/3/layout/RandomtoResultProcess"/>
    <dgm:cxn modelId="{BA2943BB-FCEA-471D-A84A-424CBB08E8CF}" type="presParOf" srcId="{BB31E8A9-B6DC-4159-BB25-62FE56763FB6}" destId="{A0E9FA6D-ABC7-43FB-9C1A-FC9E0184ED37}" srcOrd="2" destOrd="0" presId="urn:microsoft.com/office/officeart/2009/3/layout/RandomtoResultProcess"/>
    <dgm:cxn modelId="{B693F4D8-E34E-4B3E-BAC7-BB79AF2430AE}" type="presParOf" srcId="{BB31E8A9-B6DC-4159-BB25-62FE56763FB6}" destId="{2F2EF251-372C-4AA8-A16F-1836297FF40D}" srcOrd="3" destOrd="0" presId="urn:microsoft.com/office/officeart/2009/3/layout/RandomtoResultProcess"/>
    <dgm:cxn modelId="{4E09C52B-81ED-4C77-856F-762A2BC408E2}" type="presParOf" srcId="{2F2EF251-372C-4AA8-A16F-1836297FF40D}" destId="{DC836342-DC10-4C53-A9E5-847E2B2993A6}" srcOrd="0" destOrd="0" presId="urn:microsoft.com/office/officeart/2009/3/layout/RandomtoResultProcess"/>
    <dgm:cxn modelId="{27A391E1-BA03-42AD-B717-203F3B50D7F9}" type="presParOf" srcId="{2F2EF251-372C-4AA8-A16F-1836297FF40D}" destId="{B0C731A9-EE53-4396-B3DF-8918BF244CB4}" srcOrd="1" destOrd="0" presId="urn:microsoft.com/office/officeart/2009/3/layout/RandomtoResultProcess"/>
    <dgm:cxn modelId="{3FDCF475-9A45-4168-8BB4-FE190AA7770F}" type="presParOf" srcId="{BB31E8A9-B6DC-4159-BB25-62FE56763FB6}" destId="{69945BBF-22F8-458C-839E-E48A70AAA22B}" srcOrd="4" destOrd="0" presId="urn:microsoft.com/office/officeart/2009/3/layout/RandomtoResultProcess"/>
    <dgm:cxn modelId="{2037590E-0042-402B-8561-9318EA27568E}" type="presParOf" srcId="{69945BBF-22F8-458C-839E-E48A70AAA22B}" destId="{4C731933-B58D-4508-8E26-C34C20092DAD}" srcOrd="0" destOrd="0" presId="urn:microsoft.com/office/officeart/2009/3/layout/RandomtoResultProcess"/>
    <dgm:cxn modelId="{389C402B-C15F-4D8B-A0D8-7E1FB6E02F07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0142FFE-7399-4F7B-B3E8-5061D7BE8924}" type="doc">
      <dgm:prSet loTypeId="urn:microsoft.com/office/officeart/2005/8/layout/hList3" loCatId="list" qsTypeId="urn:microsoft.com/office/officeart/2005/8/quickstyle/simple1" qsCatId="simple" csTypeId="urn:microsoft.com/office/officeart/2005/8/colors/accent3_1" csCatId="accent3" phldr="1"/>
      <dgm:spPr/>
      <dgm:t>
        <a:bodyPr/>
        <a:lstStyle/>
        <a:p>
          <a:endParaRPr lang="tr-TR"/>
        </a:p>
      </dgm:t>
    </dgm:pt>
    <dgm:pt modelId="{270615FE-268C-40BD-B627-818FE07DE833}">
      <dgm:prSet phldrT="[Metin]"/>
      <dgm:spPr/>
      <dgm:t>
        <a:bodyPr/>
        <a:lstStyle/>
        <a:p>
          <a:r>
            <a:rPr lang="tr-TR" dirty="0" smtClean="0"/>
            <a:t>Sıfır atık bilgi sistemin erişim</a:t>
          </a:r>
          <a:endParaRPr lang="tr-TR" dirty="0"/>
        </a:p>
      </dgm:t>
    </dgm:pt>
    <dgm:pt modelId="{E8C14196-10EE-42F2-9255-2A42D4287083}" type="parTrans" cxnId="{B6399DE0-CBFC-46EB-BD3D-FD6398A1B46E}">
      <dgm:prSet/>
      <dgm:spPr/>
      <dgm:t>
        <a:bodyPr/>
        <a:lstStyle/>
        <a:p>
          <a:endParaRPr lang="tr-TR"/>
        </a:p>
      </dgm:t>
    </dgm:pt>
    <dgm:pt modelId="{DD85F76D-E4D5-4264-BCAA-23B24FEE5D58}" type="sibTrans" cxnId="{B6399DE0-CBFC-46EB-BD3D-FD6398A1B46E}">
      <dgm:prSet/>
      <dgm:spPr/>
      <dgm:t>
        <a:bodyPr/>
        <a:lstStyle/>
        <a:p>
          <a:endParaRPr lang="tr-TR"/>
        </a:p>
      </dgm:t>
    </dgm:pt>
    <dgm:pt modelId="{60395C29-1EC9-4316-83B2-E917061A095F}">
      <dgm:prSet phldrT="[Metin]"/>
      <dgm:spPr/>
      <dgm:t>
        <a:bodyPr/>
        <a:lstStyle/>
        <a:p>
          <a:pPr algn="l"/>
          <a:r>
            <a:rPr lang="tr-TR" b="1" dirty="0" smtClean="0"/>
            <a:t>İl müdürlükleri</a:t>
          </a:r>
          <a:r>
            <a:rPr lang="tr-TR" dirty="0" smtClean="0"/>
            <a:t> </a:t>
          </a:r>
          <a:r>
            <a:rPr lang="tr-TR" b="1" dirty="0" smtClean="0"/>
            <a:t>kullanıcıları</a:t>
          </a:r>
        </a:p>
        <a:p>
          <a:pPr algn="l"/>
          <a:r>
            <a:rPr lang="tr-TR" dirty="0" smtClean="0"/>
            <a:t>*Erişim iznini açtırmalıdır.</a:t>
          </a:r>
        </a:p>
        <a:p>
          <a:pPr algn="l"/>
          <a:r>
            <a:rPr lang="tr-TR" dirty="0" smtClean="0"/>
            <a:t>*Kullanıcı bilgileri iletilmelidir</a:t>
          </a:r>
        </a:p>
        <a:p>
          <a:pPr algn="l"/>
          <a:r>
            <a:rPr lang="tr-TR" dirty="0" smtClean="0"/>
            <a:t>*Bakanlık erişim iznini vermektedir.</a:t>
          </a:r>
        </a:p>
        <a:p>
          <a:pPr algn="ctr"/>
          <a:endParaRPr lang="tr-TR" dirty="0"/>
        </a:p>
      </dgm:t>
    </dgm:pt>
    <dgm:pt modelId="{A8582DEB-7016-4ABA-B1A9-EB6B17F31D0B}" type="parTrans" cxnId="{D010E8AE-2F59-4691-8718-A8949DA89898}">
      <dgm:prSet/>
      <dgm:spPr/>
      <dgm:t>
        <a:bodyPr/>
        <a:lstStyle/>
        <a:p>
          <a:endParaRPr lang="tr-TR"/>
        </a:p>
      </dgm:t>
    </dgm:pt>
    <dgm:pt modelId="{98E6CA01-1AF9-4E0E-A4A4-637AC5B4FCA0}" type="sibTrans" cxnId="{D010E8AE-2F59-4691-8718-A8949DA89898}">
      <dgm:prSet/>
      <dgm:spPr/>
      <dgm:t>
        <a:bodyPr/>
        <a:lstStyle/>
        <a:p>
          <a:endParaRPr lang="tr-TR"/>
        </a:p>
      </dgm:t>
    </dgm:pt>
    <dgm:pt modelId="{A7E36616-9EA0-4F25-9842-8476A58D72A4}">
      <dgm:prSet phldrT="[Metin]"/>
      <dgm:spPr/>
      <dgm:t>
        <a:bodyPr/>
        <a:lstStyle/>
        <a:p>
          <a:pPr algn="l"/>
          <a:r>
            <a:rPr lang="tr-TR" b="1" dirty="0" smtClean="0"/>
            <a:t>Diğer kullanıcılar</a:t>
          </a:r>
        </a:p>
        <a:p>
          <a:pPr algn="l"/>
          <a:r>
            <a:rPr lang="tr-TR" dirty="0" smtClean="0"/>
            <a:t>*e devlet şifreleri ile direk erişim sağlayabilirler</a:t>
          </a:r>
        </a:p>
        <a:p>
          <a:pPr algn="ctr"/>
          <a:endParaRPr lang="tr-TR" dirty="0" smtClean="0"/>
        </a:p>
        <a:p>
          <a:pPr algn="ctr"/>
          <a:endParaRPr lang="tr-TR" dirty="0" smtClean="0"/>
        </a:p>
        <a:p>
          <a:pPr algn="ctr"/>
          <a:endParaRPr lang="tr-TR" dirty="0" smtClean="0"/>
        </a:p>
      </dgm:t>
    </dgm:pt>
    <dgm:pt modelId="{066C25FC-104B-4EAF-A5BC-72D3B45E7DE2}" type="parTrans" cxnId="{1C75440E-586E-4E01-9A26-50A4C98C353E}">
      <dgm:prSet/>
      <dgm:spPr/>
      <dgm:t>
        <a:bodyPr/>
        <a:lstStyle/>
        <a:p>
          <a:endParaRPr lang="tr-TR"/>
        </a:p>
      </dgm:t>
    </dgm:pt>
    <dgm:pt modelId="{5167A0F0-D82D-42BF-ACBD-8378C8E579FD}" type="sibTrans" cxnId="{1C75440E-586E-4E01-9A26-50A4C98C353E}">
      <dgm:prSet/>
      <dgm:spPr/>
      <dgm:t>
        <a:bodyPr/>
        <a:lstStyle/>
        <a:p>
          <a:endParaRPr lang="tr-TR"/>
        </a:p>
      </dgm:t>
    </dgm:pt>
    <dgm:pt modelId="{CE83E842-5947-49BE-8642-9523EBF383E0}" type="pres">
      <dgm:prSet presAssocID="{70142FFE-7399-4F7B-B3E8-5061D7BE8924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6AFC6BAE-9605-4C8D-A23B-D19474860024}" type="pres">
      <dgm:prSet presAssocID="{270615FE-268C-40BD-B627-818FE07DE833}" presName="roof" presStyleLbl="dkBgShp" presStyleIdx="0" presStyleCnt="2"/>
      <dgm:spPr/>
      <dgm:t>
        <a:bodyPr/>
        <a:lstStyle/>
        <a:p>
          <a:endParaRPr lang="tr-TR"/>
        </a:p>
      </dgm:t>
    </dgm:pt>
    <dgm:pt modelId="{650092E1-2330-41F4-9F20-2C75BC298E6E}" type="pres">
      <dgm:prSet presAssocID="{270615FE-268C-40BD-B627-818FE07DE833}" presName="pillars" presStyleCnt="0"/>
      <dgm:spPr/>
    </dgm:pt>
    <dgm:pt modelId="{CE83CCB3-5F00-469D-A6D4-22959247BBF3}" type="pres">
      <dgm:prSet presAssocID="{270615FE-268C-40BD-B627-818FE07DE833}" presName="pillar1" presStyleLbl="node1" presStyleIdx="0" presStyleCnt="2" custScaleX="119940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109F9FCF-8FC0-47E3-B2B7-4F8FD2CDA88B}" type="pres">
      <dgm:prSet presAssocID="{A7E36616-9EA0-4F25-9842-8476A58D72A4}" presName="pillarX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tr-TR"/>
        </a:p>
      </dgm:t>
    </dgm:pt>
    <dgm:pt modelId="{25399E40-DE31-43CD-AA31-658E99FF85D0}" type="pres">
      <dgm:prSet presAssocID="{270615FE-268C-40BD-B627-818FE07DE833}" presName="base" presStyleLbl="dkBgShp" presStyleIdx="1" presStyleCnt="2"/>
      <dgm:spPr/>
    </dgm:pt>
  </dgm:ptLst>
  <dgm:cxnLst>
    <dgm:cxn modelId="{E7676F3E-7F63-4355-ABD4-A3F87136375F}" type="presOf" srcId="{60395C29-1EC9-4316-83B2-E917061A095F}" destId="{CE83CCB3-5F00-469D-A6D4-22959247BBF3}" srcOrd="0" destOrd="0" presId="urn:microsoft.com/office/officeart/2005/8/layout/hList3"/>
    <dgm:cxn modelId="{572ACDF2-250D-485A-9BC0-648FC797FDDB}" type="presOf" srcId="{270615FE-268C-40BD-B627-818FE07DE833}" destId="{6AFC6BAE-9605-4C8D-A23B-D19474860024}" srcOrd="0" destOrd="0" presId="urn:microsoft.com/office/officeart/2005/8/layout/hList3"/>
    <dgm:cxn modelId="{01CF9D5C-D582-43F9-9FDC-4D425180FE52}" type="presOf" srcId="{A7E36616-9EA0-4F25-9842-8476A58D72A4}" destId="{109F9FCF-8FC0-47E3-B2B7-4F8FD2CDA88B}" srcOrd="0" destOrd="0" presId="urn:microsoft.com/office/officeart/2005/8/layout/hList3"/>
    <dgm:cxn modelId="{D010E8AE-2F59-4691-8718-A8949DA89898}" srcId="{270615FE-268C-40BD-B627-818FE07DE833}" destId="{60395C29-1EC9-4316-83B2-E917061A095F}" srcOrd="0" destOrd="0" parTransId="{A8582DEB-7016-4ABA-B1A9-EB6B17F31D0B}" sibTransId="{98E6CA01-1AF9-4E0E-A4A4-637AC5B4FCA0}"/>
    <dgm:cxn modelId="{B6399DE0-CBFC-46EB-BD3D-FD6398A1B46E}" srcId="{70142FFE-7399-4F7B-B3E8-5061D7BE8924}" destId="{270615FE-268C-40BD-B627-818FE07DE833}" srcOrd="0" destOrd="0" parTransId="{E8C14196-10EE-42F2-9255-2A42D4287083}" sibTransId="{DD85F76D-E4D5-4264-BCAA-23B24FEE5D58}"/>
    <dgm:cxn modelId="{C1AFE7DB-EAA8-40D5-B2A8-AFBCC507360C}" type="presOf" srcId="{70142FFE-7399-4F7B-B3E8-5061D7BE8924}" destId="{CE83E842-5947-49BE-8642-9523EBF383E0}" srcOrd="0" destOrd="0" presId="urn:microsoft.com/office/officeart/2005/8/layout/hList3"/>
    <dgm:cxn modelId="{1C75440E-586E-4E01-9A26-50A4C98C353E}" srcId="{270615FE-268C-40BD-B627-818FE07DE833}" destId="{A7E36616-9EA0-4F25-9842-8476A58D72A4}" srcOrd="1" destOrd="0" parTransId="{066C25FC-104B-4EAF-A5BC-72D3B45E7DE2}" sibTransId="{5167A0F0-D82D-42BF-ACBD-8378C8E579FD}"/>
    <dgm:cxn modelId="{2BC5358B-237D-4C09-A0ED-7BDB9C86976B}" type="presParOf" srcId="{CE83E842-5947-49BE-8642-9523EBF383E0}" destId="{6AFC6BAE-9605-4C8D-A23B-D19474860024}" srcOrd="0" destOrd="0" presId="urn:microsoft.com/office/officeart/2005/8/layout/hList3"/>
    <dgm:cxn modelId="{F01CDDBD-B6B4-42DF-BADF-5D04F46865B4}" type="presParOf" srcId="{CE83E842-5947-49BE-8642-9523EBF383E0}" destId="{650092E1-2330-41F4-9F20-2C75BC298E6E}" srcOrd="1" destOrd="0" presId="urn:microsoft.com/office/officeart/2005/8/layout/hList3"/>
    <dgm:cxn modelId="{C14EFCFD-702F-4CC5-B327-C9B448B8945F}" type="presParOf" srcId="{650092E1-2330-41F4-9F20-2C75BC298E6E}" destId="{CE83CCB3-5F00-469D-A6D4-22959247BBF3}" srcOrd="0" destOrd="0" presId="urn:microsoft.com/office/officeart/2005/8/layout/hList3"/>
    <dgm:cxn modelId="{7929FCC1-FF46-44AC-A04D-FD70A1F87DC4}" type="presParOf" srcId="{650092E1-2330-41F4-9F20-2C75BC298E6E}" destId="{109F9FCF-8FC0-47E3-B2B7-4F8FD2CDA88B}" srcOrd="1" destOrd="0" presId="urn:microsoft.com/office/officeart/2005/8/layout/hList3"/>
    <dgm:cxn modelId="{07A58345-BE8D-47C5-B9A3-3A44C32E2DF7}" type="presParOf" srcId="{CE83E842-5947-49BE-8642-9523EBF383E0}" destId="{25399E40-DE31-43CD-AA31-658E99FF85D0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4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İl Müdürlükleri 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59E1FDEB-AC56-4D6D-ADD3-62F906B1D8CF}" type="presOf" srcId="{4C6461D6-212A-4A49-859F-9D5AD08BD819}" destId="{FDBF08D4-2F5C-4446-AB42-F12FF5E5951D}" srcOrd="0" destOrd="0" presId="urn:microsoft.com/office/officeart/2009/3/layout/RandomtoResultProcess"/>
    <dgm:cxn modelId="{E73A54F5-F885-400C-A10D-73B0FC7F642A}" type="presOf" srcId="{1FC5111A-51B5-4C31-80DC-B2FF60F46B71}" destId="{BB31E8A9-B6DC-4159-BB25-62FE56763FB6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170172E1-947A-4F92-9D55-C3B3DF3096DD}" type="presOf" srcId="{20C99FFD-65E9-4E54-9025-4A9D77E471C0}" destId="{4C731933-B58D-4508-8E26-C34C20092DAD}" srcOrd="0" destOrd="0" presId="urn:microsoft.com/office/officeart/2009/3/layout/RandomtoResultProcess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4804C835-A18A-469C-A698-BA4809C0F7A1}" type="presParOf" srcId="{BB31E8A9-B6DC-4159-BB25-62FE56763FB6}" destId="{5364C14B-7C62-4E9B-A897-8AA994488697}" srcOrd="0" destOrd="0" presId="urn:microsoft.com/office/officeart/2009/3/layout/RandomtoResultProcess"/>
    <dgm:cxn modelId="{542E86EF-5EC0-4142-9D57-33A5192E93AC}" type="presParOf" srcId="{5364C14B-7C62-4E9B-A897-8AA994488697}" destId="{FDBF08D4-2F5C-4446-AB42-F12FF5E5951D}" srcOrd="0" destOrd="0" presId="urn:microsoft.com/office/officeart/2009/3/layout/RandomtoResultProcess"/>
    <dgm:cxn modelId="{465A0C91-C62E-4C7E-B938-08B480C016DD}" type="presParOf" srcId="{5364C14B-7C62-4E9B-A897-8AA994488697}" destId="{213FB206-23CF-4E71-8CBC-95AECD6C7967}" srcOrd="1" destOrd="0" presId="urn:microsoft.com/office/officeart/2009/3/layout/RandomtoResultProcess"/>
    <dgm:cxn modelId="{B9E5CC04-B1AB-4E18-8D19-8D1AB49B8ECE}" type="presParOf" srcId="{5364C14B-7C62-4E9B-A897-8AA994488697}" destId="{1F269EA2-E8A8-4C05-A8B1-B22FF04C98BF}" srcOrd="2" destOrd="0" presId="urn:microsoft.com/office/officeart/2009/3/layout/RandomtoResultProcess"/>
    <dgm:cxn modelId="{7E9895B2-A02B-43AD-9876-C306FE301416}" type="presParOf" srcId="{5364C14B-7C62-4E9B-A897-8AA994488697}" destId="{7599E0CA-FA49-4E44-8B9D-FE0CD6FF6D7D}" srcOrd="3" destOrd="0" presId="urn:microsoft.com/office/officeart/2009/3/layout/RandomtoResultProcess"/>
    <dgm:cxn modelId="{D7764785-7164-400C-8117-90BB6EB3D113}" type="presParOf" srcId="{5364C14B-7C62-4E9B-A897-8AA994488697}" destId="{77B69095-0002-431B-812A-E422E4C968E8}" srcOrd="4" destOrd="0" presId="urn:microsoft.com/office/officeart/2009/3/layout/RandomtoResultProcess"/>
    <dgm:cxn modelId="{F8B58396-D27E-49B1-B9C4-8F505117AF2E}" type="presParOf" srcId="{5364C14B-7C62-4E9B-A897-8AA994488697}" destId="{B8A8AED6-A96F-46DA-8DB9-85CBC4901F5B}" srcOrd="5" destOrd="0" presId="urn:microsoft.com/office/officeart/2009/3/layout/RandomtoResultProcess"/>
    <dgm:cxn modelId="{4AA07444-B310-4217-BBA7-A234B46880F5}" type="presParOf" srcId="{5364C14B-7C62-4E9B-A897-8AA994488697}" destId="{D41E6F8C-ED6D-4524-A94A-0F12453F448C}" srcOrd="6" destOrd="0" presId="urn:microsoft.com/office/officeart/2009/3/layout/RandomtoResultProcess"/>
    <dgm:cxn modelId="{2237A868-066E-4999-87A7-2E61C9835D55}" type="presParOf" srcId="{5364C14B-7C62-4E9B-A897-8AA994488697}" destId="{9326854F-0ECE-46D1-9D80-A27C889A745A}" srcOrd="7" destOrd="0" presId="urn:microsoft.com/office/officeart/2009/3/layout/RandomtoResultProcess"/>
    <dgm:cxn modelId="{DAAAA815-DED6-4DB3-8E43-5BD4D7025806}" type="presParOf" srcId="{5364C14B-7C62-4E9B-A897-8AA994488697}" destId="{FFBFCB2B-1481-4A6F-A6B1-2CB0F487B730}" srcOrd="8" destOrd="0" presId="urn:microsoft.com/office/officeart/2009/3/layout/RandomtoResultProcess"/>
    <dgm:cxn modelId="{80EB5706-4616-4DB7-B011-C4EF1C0C02FF}" type="presParOf" srcId="{5364C14B-7C62-4E9B-A897-8AA994488697}" destId="{63334E39-3CF7-466A-8C57-F8DFA9E46960}" srcOrd="9" destOrd="0" presId="urn:microsoft.com/office/officeart/2009/3/layout/RandomtoResultProcess"/>
    <dgm:cxn modelId="{F7475128-6B46-4528-A0DF-180F2F0D0FDE}" type="presParOf" srcId="{5364C14B-7C62-4E9B-A897-8AA994488697}" destId="{68DC6792-73AB-4B91-B16D-BB7403007831}" srcOrd="10" destOrd="0" presId="urn:microsoft.com/office/officeart/2009/3/layout/RandomtoResultProcess"/>
    <dgm:cxn modelId="{B901D55B-2F8A-4DB1-B204-D3A17EB2EFEF}" type="presParOf" srcId="{5364C14B-7C62-4E9B-A897-8AA994488697}" destId="{085DEF91-521C-4037-A2CB-57335171B68D}" srcOrd="11" destOrd="0" presId="urn:microsoft.com/office/officeart/2009/3/layout/RandomtoResultProcess"/>
    <dgm:cxn modelId="{B82BA359-9549-4E7D-BF7F-D05450D1F563}" type="presParOf" srcId="{5364C14B-7C62-4E9B-A897-8AA994488697}" destId="{28958DF0-5784-438D-B4D9-60E303083F3B}" srcOrd="12" destOrd="0" presId="urn:microsoft.com/office/officeart/2009/3/layout/RandomtoResultProcess"/>
    <dgm:cxn modelId="{B6B5DD1B-8836-4B3D-A96B-900B2E50D108}" type="presParOf" srcId="{5364C14B-7C62-4E9B-A897-8AA994488697}" destId="{95FA9163-1830-419F-9CA8-5BC0C8A9DAB7}" srcOrd="13" destOrd="0" presId="urn:microsoft.com/office/officeart/2009/3/layout/RandomtoResultProcess"/>
    <dgm:cxn modelId="{98017AB4-BACA-4EC7-B43D-8A8E76310ED2}" type="presParOf" srcId="{5364C14B-7C62-4E9B-A897-8AA994488697}" destId="{BB6E8C77-041E-4FFD-8E05-48275A20A199}" srcOrd="14" destOrd="0" presId="urn:microsoft.com/office/officeart/2009/3/layout/RandomtoResultProcess"/>
    <dgm:cxn modelId="{9683EF02-FE58-4498-8CD3-37F792F0484F}" type="presParOf" srcId="{5364C14B-7C62-4E9B-A897-8AA994488697}" destId="{C28394D6-7EEE-4409-9E53-2FEF436F750C}" srcOrd="15" destOrd="0" presId="urn:microsoft.com/office/officeart/2009/3/layout/RandomtoResultProcess"/>
    <dgm:cxn modelId="{53CACF26-8D04-4AC2-B46C-C79EF4A89101}" type="presParOf" srcId="{5364C14B-7C62-4E9B-A897-8AA994488697}" destId="{D522A08C-6454-4FAE-9F11-0722E25089D0}" srcOrd="16" destOrd="0" presId="urn:microsoft.com/office/officeart/2009/3/layout/RandomtoResultProcess"/>
    <dgm:cxn modelId="{588570FF-ECD8-402D-9617-11D652BE14E7}" type="presParOf" srcId="{5364C14B-7C62-4E9B-A897-8AA994488697}" destId="{B17B5EC5-CB20-4170-A7D6-89E9544B71B6}" srcOrd="17" destOrd="0" presId="urn:microsoft.com/office/officeart/2009/3/layout/RandomtoResultProcess"/>
    <dgm:cxn modelId="{4481AFC3-98E1-4310-90B1-30D734850A67}" type="presParOf" srcId="{5364C14B-7C62-4E9B-A897-8AA994488697}" destId="{20F3DDE1-EE62-4C3E-A09F-6F61A71BD551}" srcOrd="18" destOrd="0" presId="urn:microsoft.com/office/officeart/2009/3/layout/RandomtoResultProcess"/>
    <dgm:cxn modelId="{CE5995CD-7F19-4AD0-BB36-CC8B0763E7FD}" type="presParOf" srcId="{BB31E8A9-B6DC-4159-BB25-62FE56763FB6}" destId="{E82A7C60-B252-439C-BE86-3D9BE1CB8216}" srcOrd="1" destOrd="0" presId="urn:microsoft.com/office/officeart/2009/3/layout/RandomtoResultProcess"/>
    <dgm:cxn modelId="{683D13D2-01E2-410F-B6D2-EAF8A6B94F66}" type="presParOf" srcId="{E82A7C60-B252-439C-BE86-3D9BE1CB8216}" destId="{0E006B08-A3A1-4FF1-8E14-33D8092258C0}" srcOrd="0" destOrd="0" presId="urn:microsoft.com/office/officeart/2009/3/layout/RandomtoResultProcess"/>
    <dgm:cxn modelId="{C13D507F-4A1B-4C98-9B1B-2B70654F07AF}" type="presParOf" srcId="{E82A7C60-B252-439C-BE86-3D9BE1CB8216}" destId="{62C9B843-B356-4419-8387-E492017C8B9A}" srcOrd="1" destOrd="0" presId="urn:microsoft.com/office/officeart/2009/3/layout/RandomtoResultProcess"/>
    <dgm:cxn modelId="{B6DFB919-64B3-4D57-B391-BB4C77F639BB}" type="presParOf" srcId="{BB31E8A9-B6DC-4159-BB25-62FE56763FB6}" destId="{A0E9FA6D-ABC7-43FB-9C1A-FC9E0184ED37}" srcOrd="2" destOrd="0" presId="urn:microsoft.com/office/officeart/2009/3/layout/RandomtoResultProcess"/>
    <dgm:cxn modelId="{C295B767-9A3B-4194-A92A-DBFEBCD2F9D4}" type="presParOf" srcId="{BB31E8A9-B6DC-4159-BB25-62FE56763FB6}" destId="{2F2EF251-372C-4AA8-A16F-1836297FF40D}" srcOrd="3" destOrd="0" presId="urn:microsoft.com/office/officeart/2009/3/layout/RandomtoResultProcess"/>
    <dgm:cxn modelId="{CDAE36AF-8209-4040-93B5-1518F00B790A}" type="presParOf" srcId="{2F2EF251-372C-4AA8-A16F-1836297FF40D}" destId="{DC836342-DC10-4C53-A9E5-847E2B2993A6}" srcOrd="0" destOrd="0" presId="urn:microsoft.com/office/officeart/2009/3/layout/RandomtoResultProcess"/>
    <dgm:cxn modelId="{98E8B765-7D5F-4BFA-BDFE-C3EA0C82110B}" type="presParOf" srcId="{2F2EF251-372C-4AA8-A16F-1836297FF40D}" destId="{B0C731A9-EE53-4396-B3DF-8918BF244CB4}" srcOrd="1" destOrd="0" presId="urn:microsoft.com/office/officeart/2009/3/layout/RandomtoResultProcess"/>
    <dgm:cxn modelId="{D1FF8EEB-604A-49DF-9E3A-4902F9C9A1E5}" type="presParOf" srcId="{BB31E8A9-B6DC-4159-BB25-62FE56763FB6}" destId="{69945BBF-22F8-458C-839E-E48A70AAA22B}" srcOrd="4" destOrd="0" presId="urn:microsoft.com/office/officeart/2009/3/layout/RandomtoResultProcess"/>
    <dgm:cxn modelId="{58F56065-FAAB-48BA-8E1C-F3BAB79A6813}" type="presParOf" srcId="{69945BBF-22F8-458C-839E-E48A70AAA22B}" destId="{4C731933-B58D-4508-8E26-C34C20092DAD}" srcOrd="0" destOrd="0" presId="urn:microsoft.com/office/officeart/2009/3/layout/RandomtoResultProcess"/>
    <dgm:cxn modelId="{43790DC0-7173-4A79-9F41-6E1D1C9F2A6A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5C6C880-13D5-4EEB-A1C3-C11F2022AAC7}" type="doc">
      <dgm:prSet loTypeId="urn:microsoft.com/office/officeart/2005/8/layout/hierarchy2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9EAD2AEB-5539-4B7C-8EF0-6BD2690B6F38}">
      <dgm:prSet phldrT="[Metin]"/>
      <dgm:spPr/>
      <dgm:t>
        <a:bodyPr/>
        <a:lstStyle/>
        <a:p>
          <a:r>
            <a:rPr lang="tr-TR" dirty="0" smtClean="0"/>
            <a:t>İl müdürlüğü</a:t>
          </a:r>
          <a:endParaRPr lang="tr-TR" dirty="0"/>
        </a:p>
      </dgm:t>
    </dgm:pt>
    <dgm:pt modelId="{21CCE10F-4C58-4DE1-B986-DD9D64584ECC}" type="parTrans" cxnId="{7801C8E1-A1DF-46BF-B446-4C5AA9FF7E30}">
      <dgm:prSet/>
      <dgm:spPr/>
      <dgm:t>
        <a:bodyPr/>
        <a:lstStyle/>
        <a:p>
          <a:endParaRPr lang="tr-TR"/>
        </a:p>
      </dgm:t>
    </dgm:pt>
    <dgm:pt modelId="{8D7AC124-3522-45C3-9BB7-CB517D945F1D}" type="sibTrans" cxnId="{7801C8E1-A1DF-46BF-B446-4C5AA9FF7E30}">
      <dgm:prSet/>
      <dgm:spPr/>
      <dgm:t>
        <a:bodyPr/>
        <a:lstStyle/>
        <a:p>
          <a:endParaRPr lang="tr-TR"/>
        </a:p>
      </dgm:t>
    </dgm:pt>
    <dgm:pt modelId="{A86FA355-8AE3-44C8-BCA5-28504061BF9B}">
      <dgm:prSet phldrT="[Metin]"/>
      <dgm:spPr/>
      <dgm:t>
        <a:bodyPr/>
        <a:lstStyle/>
        <a:p>
          <a:r>
            <a:rPr lang="tr-TR" dirty="0" smtClean="0"/>
            <a:t>Kendi hizmet binası bilgileri</a:t>
          </a:r>
          <a:endParaRPr lang="tr-TR" dirty="0"/>
        </a:p>
      </dgm:t>
    </dgm:pt>
    <dgm:pt modelId="{5704DC14-2D33-44FE-A212-4DDE37E26726}" type="parTrans" cxnId="{0971796F-5C70-476B-8FCC-F23CC096C426}">
      <dgm:prSet/>
      <dgm:spPr/>
      <dgm:t>
        <a:bodyPr/>
        <a:lstStyle/>
        <a:p>
          <a:endParaRPr lang="tr-TR"/>
        </a:p>
      </dgm:t>
    </dgm:pt>
    <dgm:pt modelId="{9C4AD0DB-3D6F-4C79-9E42-E959E831CE0F}" type="sibTrans" cxnId="{0971796F-5C70-476B-8FCC-F23CC096C426}">
      <dgm:prSet/>
      <dgm:spPr/>
      <dgm:t>
        <a:bodyPr/>
        <a:lstStyle/>
        <a:p>
          <a:endParaRPr lang="tr-TR"/>
        </a:p>
      </dgm:t>
    </dgm:pt>
    <dgm:pt modelId="{6C8B8785-F8AC-47BD-9499-BA1676CDA1AB}">
      <dgm:prSet phldrT="[Metin]"/>
      <dgm:spPr/>
      <dgm:t>
        <a:bodyPr/>
        <a:lstStyle/>
        <a:p>
          <a:r>
            <a:rPr lang="tr-TR" dirty="0" smtClean="0"/>
            <a:t>İl geneli bilgileri</a:t>
          </a:r>
          <a:endParaRPr lang="tr-TR" dirty="0"/>
        </a:p>
      </dgm:t>
    </dgm:pt>
    <dgm:pt modelId="{425B6701-375C-494D-BF20-09769A8D6E31}" type="parTrans" cxnId="{24A51CCD-1884-4049-A10F-D79EC7DEBE31}">
      <dgm:prSet/>
      <dgm:spPr/>
      <dgm:t>
        <a:bodyPr/>
        <a:lstStyle/>
        <a:p>
          <a:endParaRPr lang="tr-TR"/>
        </a:p>
      </dgm:t>
    </dgm:pt>
    <dgm:pt modelId="{87C7B856-4C17-41EC-8F61-749E556F6E92}" type="sibTrans" cxnId="{24A51CCD-1884-4049-A10F-D79EC7DEBE31}">
      <dgm:prSet/>
      <dgm:spPr/>
      <dgm:t>
        <a:bodyPr/>
        <a:lstStyle/>
        <a:p>
          <a:endParaRPr lang="tr-TR"/>
        </a:p>
      </dgm:t>
    </dgm:pt>
    <dgm:pt modelId="{773ED280-1238-42F5-8DFE-9F1ED6762622}" type="pres">
      <dgm:prSet presAssocID="{E5C6C880-13D5-4EEB-A1C3-C11F2022AA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B82F820-AA2E-4476-9529-6B72233B5D60}" type="pres">
      <dgm:prSet presAssocID="{9EAD2AEB-5539-4B7C-8EF0-6BD2690B6F38}" presName="root1" presStyleCnt="0"/>
      <dgm:spPr/>
      <dgm:t>
        <a:bodyPr/>
        <a:lstStyle/>
        <a:p>
          <a:endParaRPr lang="en-US"/>
        </a:p>
      </dgm:t>
    </dgm:pt>
    <dgm:pt modelId="{8A2C5B14-CDDD-4BD9-9888-52D7418B6F3E}" type="pres">
      <dgm:prSet presAssocID="{9EAD2AEB-5539-4B7C-8EF0-6BD2690B6F3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0F764EE-3EF2-4F96-8BD7-C4321179AF1B}" type="pres">
      <dgm:prSet presAssocID="{9EAD2AEB-5539-4B7C-8EF0-6BD2690B6F38}" presName="level2hierChild" presStyleCnt="0"/>
      <dgm:spPr/>
      <dgm:t>
        <a:bodyPr/>
        <a:lstStyle/>
        <a:p>
          <a:endParaRPr lang="en-US"/>
        </a:p>
      </dgm:t>
    </dgm:pt>
    <dgm:pt modelId="{2E6B0B10-8141-41C6-B70B-9F45DAE8ED44}" type="pres">
      <dgm:prSet presAssocID="{5704DC14-2D33-44FE-A212-4DDE37E26726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27A95004-FCD6-43D5-BE12-AC8D04190F1A}" type="pres">
      <dgm:prSet presAssocID="{5704DC14-2D33-44FE-A212-4DDE37E26726}" presName="connTx" presStyleLbl="parChTrans1D2" presStyleIdx="0" presStyleCnt="2"/>
      <dgm:spPr/>
      <dgm:t>
        <a:bodyPr/>
        <a:lstStyle/>
        <a:p>
          <a:endParaRPr lang="tr-TR"/>
        </a:p>
      </dgm:t>
    </dgm:pt>
    <dgm:pt modelId="{991CE78B-FA56-44DB-8F9A-8401C630C051}" type="pres">
      <dgm:prSet presAssocID="{A86FA355-8AE3-44C8-BCA5-28504061BF9B}" presName="root2" presStyleCnt="0"/>
      <dgm:spPr/>
      <dgm:t>
        <a:bodyPr/>
        <a:lstStyle/>
        <a:p>
          <a:endParaRPr lang="en-US"/>
        </a:p>
      </dgm:t>
    </dgm:pt>
    <dgm:pt modelId="{810CEDF3-19C5-4B14-B163-8E0CA8805AD5}" type="pres">
      <dgm:prSet presAssocID="{A86FA355-8AE3-44C8-BCA5-28504061BF9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1D75DA-D70A-43AE-9E3A-2F7B6EFE754B}" type="pres">
      <dgm:prSet presAssocID="{A86FA355-8AE3-44C8-BCA5-28504061BF9B}" presName="level3hierChild" presStyleCnt="0"/>
      <dgm:spPr/>
      <dgm:t>
        <a:bodyPr/>
        <a:lstStyle/>
        <a:p>
          <a:endParaRPr lang="en-US"/>
        </a:p>
      </dgm:t>
    </dgm:pt>
    <dgm:pt modelId="{E11B5A56-B601-4A1B-89C0-01F5110502BD}" type="pres">
      <dgm:prSet presAssocID="{425B6701-375C-494D-BF20-09769A8D6E31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21702548-BCB8-49AA-8921-448BE384F11B}" type="pres">
      <dgm:prSet presAssocID="{425B6701-375C-494D-BF20-09769A8D6E31}" presName="connTx" presStyleLbl="parChTrans1D2" presStyleIdx="1" presStyleCnt="2"/>
      <dgm:spPr/>
      <dgm:t>
        <a:bodyPr/>
        <a:lstStyle/>
        <a:p>
          <a:endParaRPr lang="tr-TR"/>
        </a:p>
      </dgm:t>
    </dgm:pt>
    <dgm:pt modelId="{C69548EE-179E-4613-8FFC-1AA73A3246F8}" type="pres">
      <dgm:prSet presAssocID="{6C8B8785-F8AC-47BD-9499-BA1676CDA1AB}" presName="root2" presStyleCnt="0"/>
      <dgm:spPr/>
      <dgm:t>
        <a:bodyPr/>
        <a:lstStyle/>
        <a:p>
          <a:endParaRPr lang="en-US"/>
        </a:p>
      </dgm:t>
    </dgm:pt>
    <dgm:pt modelId="{5EEC7CA1-3CD6-4DCC-8CA5-809B4CCFB260}" type="pres">
      <dgm:prSet presAssocID="{6C8B8785-F8AC-47BD-9499-BA1676CDA1A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BE3BBB8-D1AD-4CB7-AE0A-315228278C31}" type="pres">
      <dgm:prSet presAssocID="{6C8B8785-F8AC-47BD-9499-BA1676CDA1AB}" presName="level3hierChild" presStyleCnt="0"/>
      <dgm:spPr/>
      <dgm:t>
        <a:bodyPr/>
        <a:lstStyle/>
        <a:p>
          <a:endParaRPr lang="en-US"/>
        </a:p>
      </dgm:t>
    </dgm:pt>
  </dgm:ptLst>
  <dgm:cxnLst>
    <dgm:cxn modelId="{D1B9BC69-C483-4E44-ABA6-325B6AFADC1B}" type="presOf" srcId="{6C8B8785-F8AC-47BD-9499-BA1676CDA1AB}" destId="{5EEC7CA1-3CD6-4DCC-8CA5-809B4CCFB260}" srcOrd="0" destOrd="0" presId="urn:microsoft.com/office/officeart/2005/8/layout/hierarchy2"/>
    <dgm:cxn modelId="{24A51CCD-1884-4049-A10F-D79EC7DEBE31}" srcId="{9EAD2AEB-5539-4B7C-8EF0-6BD2690B6F38}" destId="{6C8B8785-F8AC-47BD-9499-BA1676CDA1AB}" srcOrd="1" destOrd="0" parTransId="{425B6701-375C-494D-BF20-09769A8D6E31}" sibTransId="{87C7B856-4C17-41EC-8F61-749E556F6E92}"/>
    <dgm:cxn modelId="{B399B571-BCA8-4A6D-BCC4-1CA3E1A15A8D}" type="presOf" srcId="{425B6701-375C-494D-BF20-09769A8D6E31}" destId="{21702548-BCB8-49AA-8921-448BE384F11B}" srcOrd="1" destOrd="0" presId="urn:microsoft.com/office/officeart/2005/8/layout/hierarchy2"/>
    <dgm:cxn modelId="{540AFBC3-8AA7-461D-B979-82011CDE4700}" type="presOf" srcId="{9EAD2AEB-5539-4B7C-8EF0-6BD2690B6F38}" destId="{8A2C5B14-CDDD-4BD9-9888-52D7418B6F3E}" srcOrd="0" destOrd="0" presId="urn:microsoft.com/office/officeart/2005/8/layout/hierarchy2"/>
    <dgm:cxn modelId="{227EF1B0-2B93-4A20-9AEE-67394B095509}" type="presOf" srcId="{A86FA355-8AE3-44C8-BCA5-28504061BF9B}" destId="{810CEDF3-19C5-4B14-B163-8E0CA8805AD5}" srcOrd="0" destOrd="0" presId="urn:microsoft.com/office/officeart/2005/8/layout/hierarchy2"/>
    <dgm:cxn modelId="{8E2C65C3-1FE5-4486-ADC2-CC01904330D6}" type="presOf" srcId="{425B6701-375C-494D-BF20-09769A8D6E31}" destId="{E11B5A56-B601-4A1B-89C0-01F5110502BD}" srcOrd="0" destOrd="0" presId="urn:microsoft.com/office/officeart/2005/8/layout/hierarchy2"/>
    <dgm:cxn modelId="{55E2265E-2002-4169-B74F-376C5253C0ED}" type="presOf" srcId="{5704DC14-2D33-44FE-A212-4DDE37E26726}" destId="{2E6B0B10-8141-41C6-B70B-9F45DAE8ED44}" srcOrd="0" destOrd="0" presId="urn:microsoft.com/office/officeart/2005/8/layout/hierarchy2"/>
    <dgm:cxn modelId="{7801C8E1-A1DF-46BF-B446-4C5AA9FF7E30}" srcId="{E5C6C880-13D5-4EEB-A1C3-C11F2022AAC7}" destId="{9EAD2AEB-5539-4B7C-8EF0-6BD2690B6F38}" srcOrd="0" destOrd="0" parTransId="{21CCE10F-4C58-4DE1-B986-DD9D64584ECC}" sibTransId="{8D7AC124-3522-45C3-9BB7-CB517D945F1D}"/>
    <dgm:cxn modelId="{D8FAA0DB-F08D-4AFB-ABDA-410423D74128}" type="presOf" srcId="{E5C6C880-13D5-4EEB-A1C3-C11F2022AAC7}" destId="{773ED280-1238-42F5-8DFE-9F1ED6762622}" srcOrd="0" destOrd="0" presId="urn:microsoft.com/office/officeart/2005/8/layout/hierarchy2"/>
    <dgm:cxn modelId="{0971796F-5C70-476B-8FCC-F23CC096C426}" srcId="{9EAD2AEB-5539-4B7C-8EF0-6BD2690B6F38}" destId="{A86FA355-8AE3-44C8-BCA5-28504061BF9B}" srcOrd="0" destOrd="0" parTransId="{5704DC14-2D33-44FE-A212-4DDE37E26726}" sibTransId="{9C4AD0DB-3D6F-4C79-9E42-E959E831CE0F}"/>
    <dgm:cxn modelId="{55FDACB5-DE9E-435F-8CF5-E57B52A099BE}" type="presOf" srcId="{5704DC14-2D33-44FE-A212-4DDE37E26726}" destId="{27A95004-FCD6-43D5-BE12-AC8D04190F1A}" srcOrd="1" destOrd="0" presId="urn:microsoft.com/office/officeart/2005/8/layout/hierarchy2"/>
    <dgm:cxn modelId="{C0EAF823-C729-4C64-B2B7-704C82DACA86}" type="presParOf" srcId="{773ED280-1238-42F5-8DFE-9F1ED6762622}" destId="{DB82F820-AA2E-4476-9529-6B72233B5D60}" srcOrd="0" destOrd="0" presId="urn:microsoft.com/office/officeart/2005/8/layout/hierarchy2"/>
    <dgm:cxn modelId="{74BC123E-4116-458A-82F1-C3F63B852BC7}" type="presParOf" srcId="{DB82F820-AA2E-4476-9529-6B72233B5D60}" destId="{8A2C5B14-CDDD-4BD9-9888-52D7418B6F3E}" srcOrd="0" destOrd="0" presId="urn:microsoft.com/office/officeart/2005/8/layout/hierarchy2"/>
    <dgm:cxn modelId="{E04D8F82-EF09-4C1B-B774-5E5F3968361F}" type="presParOf" srcId="{DB82F820-AA2E-4476-9529-6B72233B5D60}" destId="{70F764EE-3EF2-4F96-8BD7-C4321179AF1B}" srcOrd="1" destOrd="0" presId="urn:microsoft.com/office/officeart/2005/8/layout/hierarchy2"/>
    <dgm:cxn modelId="{A3257FB9-A8B2-4C44-969D-42F3A9CC7A63}" type="presParOf" srcId="{70F764EE-3EF2-4F96-8BD7-C4321179AF1B}" destId="{2E6B0B10-8141-41C6-B70B-9F45DAE8ED44}" srcOrd="0" destOrd="0" presId="urn:microsoft.com/office/officeart/2005/8/layout/hierarchy2"/>
    <dgm:cxn modelId="{A42E7E1F-7F04-4031-ABE2-FC31A4662BB4}" type="presParOf" srcId="{2E6B0B10-8141-41C6-B70B-9F45DAE8ED44}" destId="{27A95004-FCD6-43D5-BE12-AC8D04190F1A}" srcOrd="0" destOrd="0" presId="urn:microsoft.com/office/officeart/2005/8/layout/hierarchy2"/>
    <dgm:cxn modelId="{9D4C7D17-049F-4B5A-9FFA-D0F71CAB6CE7}" type="presParOf" srcId="{70F764EE-3EF2-4F96-8BD7-C4321179AF1B}" destId="{991CE78B-FA56-44DB-8F9A-8401C630C051}" srcOrd="1" destOrd="0" presId="urn:microsoft.com/office/officeart/2005/8/layout/hierarchy2"/>
    <dgm:cxn modelId="{0683E83F-6821-448A-90AD-0EE199289A26}" type="presParOf" srcId="{991CE78B-FA56-44DB-8F9A-8401C630C051}" destId="{810CEDF3-19C5-4B14-B163-8E0CA8805AD5}" srcOrd="0" destOrd="0" presId="urn:microsoft.com/office/officeart/2005/8/layout/hierarchy2"/>
    <dgm:cxn modelId="{9BBF6838-62C8-4EE1-9D6B-2F3BDC0FC32F}" type="presParOf" srcId="{991CE78B-FA56-44DB-8F9A-8401C630C051}" destId="{971D75DA-D70A-43AE-9E3A-2F7B6EFE754B}" srcOrd="1" destOrd="0" presId="urn:microsoft.com/office/officeart/2005/8/layout/hierarchy2"/>
    <dgm:cxn modelId="{B5FF66A7-E146-4F76-B056-A2FE1976719F}" type="presParOf" srcId="{70F764EE-3EF2-4F96-8BD7-C4321179AF1B}" destId="{E11B5A56-B601-4A1B-89C0-01F5110502BD}" srcOrd="2" destOrd="0" presId="urn:microsoft.com/office/officeart/2005/8/layout/hierarchy2"/>
    <dgm:cxn modelId="{DF0A9A90-47F0-493C-A468-4D509CCDCD67}" type="presParOf" srcId="{E11B5A56-B601-4A1B-89C0-01F5110502BD}" destId="{21702548-BCB8-49AA-8921-448BE384F11B}" srcOrd="0" destOrd="0" presId="urn:microsoft.com/office/officeart/2005/8/layout/hierarchy2"/>
    <dgm:cxn modelId="{12709A39-7FB1-4709-9395-D94387C4374E}" type="presParOf" srcId="{70F764EE-3EF2-4F96-8BD7-C4321179AF1B}" destId="{C69548EE-179E-4613-8FFC-1AA73A3246F8}" srcOrd="3" destOrd="0" presId="urn:microsoft.com/office/officeart/2005/8/layout/hierarchy2"/>
    <dgm:cxn modelId="{8D679E50-5752-47B3-9922-DB5074EC7A3E}" type="presParOf" srcId="{C69548EE-179E-4613-8FFC-1AA73A3246F8}" destId="{5EEC7CA1-3CD6-4DCC-8CA5-809B4CCFB260}" srcOrd="0" destOrd="0" presId="urn:microsoft.com/office/officeart/2005/8/layout/hierarchy2"/>
    <dgm:cxn modelId="{F3C962F2-D569-4FBC-85A8-7E7C8111A489}" type="presParOf" srcId="{C69548EE-179E-4613-8FFC-1AA73A3246F8}" destId="{CBE3BBB8-D1AD-4CB7-AE0A-315228278C3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FC5111A-51B5-4C31-80DC-B2FF60F46B71}" type="doc">
      <dgm:prSet loTypeId="urn:microsoft.com/office/officeart/2009/3/layout/RandomtoResultProcess" loCatId="process" qsTypeId="urn:microsoft.com/office/officeart/2005/8/quickstyle/3d5" qsCatId="3D" csTypeId="urn:microsoft.com/office/officeart/2005/8/colors/colorful3" csCatId="colorful" phldr="1"/>
      <dgm:spPr/>
    </dgm:pt>
    <dgm:pt modelId="{4C6461D6-212A-4A49-859F-9D5AD08BD819}">
      <dgm:prSet phldrT="[Metin]" custT="1"/>
      <dgm:spPr/>
      <dgm:t>
        <a:bodyPr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r>
            <a:rPr lang="tr-TR" sz="5400" b="1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5</a:t>
          </a:r>
          <a:endParaRPr lang="tr-TR" sz="5400" b="1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gm:t>
    </dgm:pt>
    <dgm:pt modelId="{53351D36-F56B-4704-9F1D-4E3169BD2801}" type="parTrans" cxnId="{3DDC0217-1D69-40C3-B5E8-0A05CA78BCF8}">
      <dgm:prSet/>
      <dgm:spPr/>
      <dgm:t>
        <a:bodyPr/>
        <a:lstStyle/>
        <a:p>
          <a:endParaRPr lang="tr-TR"/>
        </a:p>
      </dgm:t>
    </dgm:pt>
    <dgm:pt modelId="{60144A8E-DFB0-4C4F-BB57-79FC2270D3C4}" type="sibTrans" cxnId="{3DDC0217-1D69-40C3-B5E8-0A05CA78BCF8}">
      <dgm:prSet/>
      <dgm:spPr/>
      <dgm:t>
        <a:bodyPr/>
        <a:lstStyle/>
        <a:p>
          <a:endParaRPr lang="tr-TR"/>
        </a:p>
      </dgm:t>
    </dgm:pt>
    <dgm:pt modelId="{20C99FFD-65E9-4E54-9025-4A9D77E471C0}">
      <dgm:prSet phldrT="[Metin]" custT="1"/>
      <dgm:spPr/>
      <dgm:t>
        <a:bodyPr/>
        <a:lstStyle/>
        <a:p>
          <a:r>
            <a:rPr lang="tr-TR" sz="3600" dirty="0" smtClean="0"/>
            <a:t>Belediyelerin veri girişi</a:t>
          </a:r>
          <a:endParaRPr lang="tr-TR" sz="3600" dirty="0"/>
        </a:p>
      </dgm:t>
    </dgm:pt>
    <dgm:pt modelId="{FE66039C-709F-46C7-B88A-5156A05BBC35}" type="parTrans" cxnId="{6D78544D-2EB0-4ACB-82F5-CD8612FA043F}">
      <dgm:prSet/>
      <dgm:spPr/>
      <dgm:t>
        <a:bodyPr/>
        <a:lstStyle/>
        <a:p>
          <a:endParaRPr lang="tr-TR"/>
        </a:p>
      </dgm:t>
    </dgm:pt>
    <dgm:pt modelId="{4A0CDCA8-0EBF-422A-93BF-F27C2476E280}" type="sibTrans" cxnId="{6D78544D-2EB0-4ACB-82F5-CD8612FA043F}">
      <dgm:prSet/>
      <dgm:spPr/>
      <dgm:t>
        <a:bodyPr/>
        <a:lstStyle/>
        <a:p>
          <a:endParaRPr lang="tr-TR"/>
        </a:p>
      </dgm:t>
    </dgm:pt>
    <dgm:pt modelId="{BB31E8A9-B6DC-4159-BB25-62FE56763FB6}" type="pres">
      <dgm:prSet presAssocID="{1FC5111A-51B5-4C31-80DC-B2FF60F46B71}" presName="Name0" presStyleCnt="0">
        <dgm:presLayoutVars>
          <dgm:dir/>
          <dgm:animOne val="branch"/>
          <dgm:animLvl val="lvl"/>
        </dgm:presLayoutVars>
      </dgm:prSet>
      <dgm:spPr/>
    </dgm:pt>
    <dgm:pt modelId="{5364C14B-7C62-4E9B-A897-8AA994488697}" type="pres">
      <dgm:prSet presAssocID="{4C6461D6-212A-4A49-859F-9D5AD08BD819}" presName="chaos" presStyleCnt="0"/>
      <dgm:spPr/>
    </dgm:pt>
    <dgm:pt modelId="{FDBF08D4-2F5C-4446-AB42-F12FF5E5951D}" type="pres">
      <dgm:prSet presAssocID="{4C6461D6-212A-4A49-859F-9D5AD08BD819}" presName="parTx1" presStyleLbl="revTx" presStyleIdx="0" presStyleCnt="1"/>
      <dgm:spPr/>
      <dgm:t>
        <a:bodyPr/>
        <a:lstStyle/>
        <a:p>
          <a:endParaRPr lang="tr-TR"/>
        </a:p>
      </dgm:t>
    </dgm:pt>
    <dgm:pt modelId="{213FB206-23CF-4E71-8CBC-95AECD6C7967}" type="pres">
      <dgm:prSet presAssocID="{4C6461D6-212A-4A49-859F-9D5AD08BD819}" presName="c1" presStyleLbl="node1" presStyleIdx="0" presStyleCnt="19"/>
      <dgm:spPr/>
    </dgm:pt>
    <dgm:pt modelId="{1F269EA2-E8A8-4C05-A8B1-B22FF04C98BF}" type="pres">
      <dgm:prSet presAssocID="{4C6461D6-212A-4A49-859F-9D5AD08BD819}" presName="c2" presStyleLbl="node1" presStyleIdx="1" presStyleCnt="19"/>
      <dgm:spPr/>
    </dgm:pt>
    <dgm:pt modelId="{7599E0CA-FA49-4E44-8B9D-FE0CD6FF6D7D}" type="pres">
      <dgm:prSet presAssocID="{4C6461D6-212A-4A49-859F-9D5AD08BD819}" presName="c3" presStyleLbl="node1" presStyleIdx="2" presStyleCnt="19"/>
      <dgm:spPr/>
    </dgm:pt>
    <dgm:pt modelId="{77B69095-0002-431B-812A-E422E4C968E8}" type="pres">
      <dgm:prSet presAssocID="{4C6461D6-212A-4A49-859F-9D5AD08BD819}" presName="c4" presStyleLbl="node1" presStyleIdx="3" presStyleCnt="19"/>
      <dgm:spPr/>
    </dgm:pt>
    <dgm:pt modelId="{B8A8AED6-A96F-46DA-8DB9-85CBC4901F5B}" type="pres">
      <dgm:prSet presAssocID="{4C6461D6-212A-4A49-859F-9D5AD08BD819}" presName="c5" presStyleLbl="node1" presStyleIdx="4" presStyleCnt="19"/>
      <dgm:spPr/>
    </dgm:pt>
    <dgm:pt modelId="{D41E6F8C-ED6D-4524-A94A-0F12453F448C}" type="pres">
      <dgm:prSet presAssocID="{4C6461D6-212A-4A49-859F-9D5AD08BD819}" presName="c6" presStyleLbl="node1" presStyleIdx="5" presStyleCnt="19"/>
      <dgm:spPr/>
    </dgm:pt>
    <dgm:pt modelId="{9326854F-0ECE-46D1-9D80-A27C889A745A}" type="pres">
      <dgm:prSet presAssocID="{4C6461D6-212A-4A49-859F-9D5AD08BD819}" presName="c7" presStyleLbl="node1" presStyleIdx="6" presStyleCnt="19"/>
      <dgm:spPr/>
    </dgm:pt>
    <dgm:pt modelId="{FFBFCB2B-1481-4A6F-A6B1-2CB0F487B730}" type="pres">
      <dgm:prSet presAssocID="{4C6461D6-212A-4A49-859F-9D5AD08BD819}" presName="c8" presStyleLbl="node1" presStyleIdx="7" presStyleCnt="19"/>
      <dgm:spPr/>
    </dgm:pt>
    <dgm:pt modelId="{63334E39-3CF7-466A-8C57-F8DFA9E46960}" type="pres">
      <dgm:prSet presAssocID="{4C6461D6-212A-4A49-859F-9D5AD08BD819}" presName="c9" presStyleLbl="node1" presStyleIdx="8" presStyleCnt="19"/>
      <dgm:spPr/>
    </dgm:pt>
    <dgm:pt modelId="{68DC6792-73AB-4B91-B16D-BB7403007831}" type="pres">
      <dgm:prSet presAssocID="{4C6461D6-212A-4A49-859F-9D5AD08BD819}" presName="c10" presStyleLbl="node1" presStyleIdx="9" presStyleCnt="19"/>
      <dgm:spPr/>
    </dgm:pt>
    <dgm:pt modelId="{085DEF91-521C-4037-A2CB-57335171B68D}" type="pres">
      <dgm:prSet presAssocID="{4C6461D6-212A-4A49-859F-9D5AD08BD819}" presName="c11" presStyleLbl="node1" presStyleIdx="10" presStyleCnt="19"/>
      <dgm:spPr/>
    </dgm:pt>
    <dgm:pt modelId="{28958DF0-5784-438D-B4D9-60E303083F3B}" type="pres">
      <dgm:prSet presAssocID="{4C6461D6-212A-4A49-859F-9D5AD08BD819}" presName="c12" presStyleLbl="node1" presStyleIdx="11" presStyleCnt="19"/>
      <dgm:spPr/>
    </dgm:pt>
    <dgm:pt modelId="{95FA9163-1830-419F-9CA8-5BC0C8A9DAB7}" type="pres">
      <dgm:prSet presAssocID="{4C6461D6-212A-4A49-859F-9D5AD08BD819}" presName="c13" presStyleLbl="node1" presStyleIdx="12" presStyleCnt="19"/>
      <dgm:spPr/>
    </dgm:pt>
    <dgm:pt modelId="{BB6E8C77-041E-4FFD-8E05-48275A20A199}" type="pres">
      <dgm:prSet presAssocID="{4C6461D6-212A-4A49-859F-9D5AD08BD819}" presName="c14" presStyleLbl="node1" presStyleIdx="13" presStyleCnt="19"/>
      <dgm:spPr/>
    </dgm:pt>
    <dgm:pt modelId="{C28394D6-7EEE-4409-9E53-2FEF436F750C}" type="pres">
      <dgm:prSet presAssocID="{4C6461D6-212A-4A49-859F-9D5AD08BD819}" presName="c15" presStyleLbl="node1" presStyleIdx="14" presStyleCnt="19"/>
      <dgm:spPr/>
    </dgm:pt>
    <dgm:pt modelId="{D522A08C-6454-4FAE-9F11-0722E25089D0}" type="pres">
      <dgm:prSet presAssocID="{4C6461D6-212A-4A49-859F-9D5AD08BD819}" presName="c16" presStyleLbl="node1" presStyleIdx="15" presStyleCnt="19"/>
      <dgm:spPr/>
    </dgm:pt>
    <dgm:pt modelId="{B17B5EC5-CB20-4170-A7D6-89E9544B71B6}" type="pres">
      <dgm:prSet presAssocID="{4C6461D6-212A-4A49-859F-9D5AD08BD819}" presName="c17" presStyleLbl="node1" presStyleIdx="16" presStyleCnt="19"/>
      <dgm:spPr/>
    </dgm:pt>
    <dgm:pt modelId="{20F3DDE1-EE62-4C3E-A09F-6F61A71BD551}" type="pres">
      <dgm:prSet presAssocID="{4C6461D6-212A-4A49-859F-9D5AD08BD819}" presName="c18" presStyleLbl="node1" presStyleIdx="17" presStyleCnt="19"/>
      <dgm:spPr/>
    </dgm:pt>
    <dgm:pt modelId="{E82A7C60-B252-439C-BE86-3D9BE1CB8216}" type="pres">
      <dgm:prSet presAssocID="{60144A8E-DFB0-4C4F-BB57-79FC2270D3C4}" presName="chevronComposite1" presStyleCnt="0"/>
      <dgm:spPr/>
    </dgm:pt>
    <dgm:pt modelId="{0E006B08-A3A1-4FF1-8E14-33D8092258C0}" type="pres">
      <dgm:prSet presAssocID="{60144A8E-DFB0-4C4F-BB57-79FC2270D3C4}" presName="chevron1" presStyleLbl="sibTrans2D1" presStyleIdx="0" presStyleCnt="2"/>
      <dgm:spPr/>
    </dgm:pt>
    <dgm:pt modelId="{62C9B843-B356-4419-8387-E492017C8B9A}" type="pres">
      <dgm:prSet presAssocID="{60144A8E-DFB0-4C4F-BB57-79FC2270D3C4}" presName="spChevron1" presStyleCnt="0"/>
      <dgm:spPr/>
    </dgm:pt>
    <dgm:pt modelId="{A0E9FA6D-ABC7-43FB-9C1A-FC9E0184ED37}" type="pres">
      <dgm:prSet presAssocID="{60144A8E-DFB0-4C4F-BB57-79FC2270D3C4}" presName="overlap" presStyleCnt="0"/>
      <dgm:spPr/>
    </dgm:pt>
    <dgm:pt modelId="{2F2EF251-372C-4AA8-A16F-1836297FF40D}" type="pres">
      <dgm:prSet presAssocID="{60144A8E-DFB0-4C4F-BB57-79FC2270D3C4}" presName="chevronComposite2" presStyleCnt="0"/>
      <dgm:spPr/>
    </dgm:pt>
    <dgm:pt modelId="{DC836342-DC10-4C53-A9E5-847E2B2993A6}" type="pres">
      <dgm:prSet presAssocID="{60144A8E-DFB0-4C4F-BB57-79FC2270D3C4}" presName="chevron2" presStyleLbl="sibTrans2D1" presStyleIdx="1" presStyleCnt="2"/>
      <dgm:spPr/>
    </dgm:pt>
    <dgm:pt modelId="{B0C731A9-EE53-4396-B3DF-8918BF244CB4}" type="pres">
      <dgm:prSet presAssocID="{60144A8E-DFB0-4C4F-BB57-79FC2270D3C4}" presName="spChevron2" presStyleCnt="0"/>
      <dgm:spPr/>
    </dgm:pt>
    <dgm:pt modelId="{69945BBF-22F8-458C-839E-E48A70AAA22B}" type="pres">
      <dgm:prSet presAssocID="{20C99FFD-65E9-4E54-9025-4A9D77E471C0}" presName="last" presStyleCnt="0"/>
      <dgm:spPr/>
    </dgm:pt>
    <dgm:pt modelId="{4C731933-B58D-4508-8E26-C34C20092DAD}" type="pres">
      <dgm:prSet presAssocID="{20C99FFD-65E9-4E54-9025-4A9D77E471C0}" presName="circleTx" presStyleLbl="node1" presStyleIdx="18" presStyleCnt="19" custScaleX="259906" custScaleY="233710"/>
      <dgm:spPr/>
      <dgm:t>
        <a:bodyPr/>
        <a:lstStyle/>
        <a:p>
          <a:endParaRPr lang="tr-TR"/>
        </a:p>
      </dgm:t>
    </dgm:pt>
    <dgm:pt modelId="{44D4C6F4-6724-4F51-8029-6939A1C89DAD}" type="pres">
      <dgm:prSet presAssocID="{20C99FFD-65E9-4E54-9025-4A9D77E471C0}" presName="spN" presStyleCnt="0"/>
      <dgm:spPr/>
    </dgm:pt>
  </dgm:ptLst>
  <dgm:cxnLst>
    <dgm:cxn modelId="{9C7BDCA8-0A21-4C22-A4EF-57AFA3BCA35D}" type="presOf" srcId="{4C6461D6-212A-4A49-859F-9D5AD08BD819}" destId="{FDBF08D4-2F5C-4446-AB42-F12FF5E5951D}" srcOrd="0" destOrd="0" presId="urn:microsoft.com/office/officeart/2009/3/layout/RandomtoResultProcess"/>
    <dgm:cxn modelId="{ACFF7731-93BC-4679-8337-604902CC4A6C}" type="presOf" srcId="{20C99FFD-65E9-4E54-9025-4A9D77E471C0}" destId="{4C731933-B58D-4508-8E26-C34C20092DAD}" srcOrd="0" destOrd="0" presId="urn:microsoft.com/office/officeart/2009/3/layout/RandomtoResultProcess"/>
    <dgm:cxn modelId="{85E89CA6-A5F5-4C41-A4D9-7B5C85E02148}" type="presOf" srcId="{1FC5111A-51B5-4C31-80DC-B2FF60F46B71}" destId="{BB31E8A9-B6DC-4159-BB25-62FE56763FB6}" srcOrd="0" destOrd="0" presId="urn:microsoft.com/office/officeart/2009/3/layout/RandomtoResultProcess"/>
    <dgm:cxn modelId="{3DDC0217-1D69-40C3-B5E8-0A05CA78BCF8}" srcId="{1FC5111A-51B5-4C31-80DC-B2FF60F46B71}" destId="{4C6461D6-212A-4A49-859F-9D5AD08BD819}" srcOrd="0" destOrd="0" parTransId="{53351D36-F56B-4704-9F1D-4E3169BD2801}" sibTransId="{60144A8E-DFB0-4C4F-BB57-79FC2270D3C4}"/>
    <dgm:cxn modelId="{6D78544D-2EB0-4ACB-82F5-CD8612FA043F}" srcId="{1FC5111A-51B5-4C31-80DC-B2FF60F46B71}" destId="{20C99FFD-65E9-4E54-9025-4A9D77E471C0}" srcOrd="1" destOrd="0" parTransId="{FE66039C-709F-46C7-B88A-5156A05BBC35}" sibTransId="{4A0CDCA8-0EBF-422A-93BF-F27C2476E280}"/>
    <dgm:cxn modelId="{B79D5739-4DCE-492F-8B05-F50F9D2C1CAA}" type="presParOf" srcId="{BB31E8A9-B6DC-4159-BB25-62FE56763FB6}" destId="{5364C14B-7C62-4E9B-A897-8AA994488697}" srcOrd="0" destOrd="0" presId="urn:microsoft.com/office/officeart/2009/3/layout/RandomtoResultProcess"/>
    <dgm:cxn modelId="{C5A1BB95-CED1-4624-92D3-C2259296D4E0}" type="presParOf" srcId="{5364C14B-7C62-4E9B-A897-8AA994488697}" destId="{FDBF08D4-2F5C-4446-AB42-F12FF5E5951D}" srcOrd="0" destOrd="0" presId="urn:microsoft.com/office/officeart/2009/3/layout/RandomtoResultProcess"/>
    <dgm:cxn modelId="{67D098FB-7E23-470A-88F1-6B20E19A218B}" type="presParOf" srcId="{5364C14B-7C62-4E9B-A897-8AA994488697}" destId="{213FB206-23CF-4E71-8CBC-95AECD6C7967}" srcOrd="1" destOrd="0" presId="urn:microsoft.com/office/officeart/2009/3/layout/RandomtoResultProcess"/>
    <dgm:cxn modelId="{D29E0B5A-52C7-4EDD-996C-5EB7ABB547D7}" type="presParOf" srcId="{5364C14B-7C62-4E9B-A897-8AA994488697}" destId="{1F269EA2-E8A8-4C05-A8B1-B22FF04C98BF}" srcOrd="2" destOrd="0" presId="urn:microsoft.com/office/officeart/2009/3/layout/RandomtoResultProcess"/>
    <dgm:cxn modelId="{A2C31CF0-4DAF-41B4-9A7E-3E081E79C79A}" type="presParOf" srcId="{5364C14B-7C62-4E9B-A897-8AA994488697}" destId="{7599E0CA-FA49-4E44-8B9D-FE0CD6FF6D7D}" srcOrd="3" destOrd="0" presId="urn:microsoft.com/office/officeart/2009/3/layout/RandomtoResultProcess"/>
    <dgm:cxn modelId="{D4A81AF8-2B25-4159-96D6-6D50A120EC4E}" type="presParOf" srcId="{5364C14B-7C62-4E9B-A897-8AA994488697}" destId="{77B69095-0002-431B-812A-E422E4C968E8}" srcOrd="4" destOrd="0" presId="urn:microsoft.com/office/officeart/2009/3/layout/RandomtoResultProcess"/>
    <dgm:cxn modelId="{07BF3DA6-0AEA-4CFD-9C19-E2168DC84476}" type="presParOf" srcId="{5364C14B-7C62-4E9B-A897-8AA994488697}" destId="{B8A8AED6-A96F-46DA-8DB9-85CBC4901F5B}" srcOrd="5" destOrd="0" presId="urn:microsoft.com/office/officeart/2009/3/layout/RandomtoResultProcess"/>
    <dgm:cxn modelId="{4E7FEF9B-5AC1-4691-B2BD-7D8CDA7F47A0}" type="presParOf" srcId="{5364C14B-7C62-4E9B-A897-8AA994488697}" destId="{D41E6F8C-ED6D-4524-A94A-0F12453F448C}" srcOrd="6" destOrd="0" presId="urn:microsoft.com/office/officeart/2009/3/layout/RandomtoResultProcess"/>
    <dgm:cxn modelId="{457E6E1E-1A4B-4EB8-86B4-32F003077654}" type="presParOf" srcId="{5364C14B-7C62-4E9B-A897-8AA994488697}" destId="{9326854F-0ECE-46D1-9D80-A27C889A745A}" srcOrd="7" destOrd="0" presId="urn:microsoft.com/office/officeart/2009/3/layout/RandomtoResultProcess"/>
    <dgm:cxn modelId="{D8E5FACE-76EA-4557-9ECF-B01B7BA025D1}" type="presParOf" srcId="{5364C14B-7C62-4E9B-A897-8AA994488697}" destId="{FFBFCB2B-1481-4A6F-A6B1-2CB0F487B730}" srcOrd="8" destOrd="0" presId="urn:microsoft.com/office/officeart/2009/3/layout/RandomtoResultProcess"/>
    <dgm:cxn modelId="{A291CA4B-F4ED-4165-BDCA-F83AB25C4028}" type="presParOf" srcId="{5364C14B-7C62-4E9B-A897-8AA994488697}" destId="{63334E39-3CF7-466A-8C57-F8DFA9E46960}" srcOrd="9" destOrd="0" presId="urn:microsoft.com/office/officeart/2009/3/layout/RandomtoResultProcess"/>
    <dgm:cxn modelId="{6A2FC151-B6E5-4EFC-8E36-52346D5517CB}" type="presParOf" srcId="{5364C14B-7C62-4E9B-A897-8AA994488697}" destId="{68DC6792-73AB-4B91-B16D-BB7403007831}" srcOrd="10" destOrd="0" presId="urn:microsoft.com/office/officeart/2009/3/layout/RandomtoResultProcess"/>
    <dgm:cxn modelId="{634299CA-22A7-478D-A665-016413AB1FE1}" type="presParOf" srcId="{5364C14B-7C62-4E9B-A897-8AA994488697}" destId="{085DEF91-521C-4037-A2CB-57335171B68D}" srcOrd="11" destOrd="0" presId="urn:microsoft.com/office/officeart/2009/3/layout/RandomtoResultProcess"/>
    <dgm:cxn modelId="{DF66601B-2E81-4846-8388-8C0BFC2DD4DB}" type="presParOf" srcId="{5364C14B-7C62-4E9B-A897-8AA994488697}" destId="{28958DF0-5784-438D-B4D9-60E303083F3B}" srcOrd="12" destOrd="0" presId="urn:microsoft.com/office/officeart/2009/3/layout/RandomtoResultProcess"/>
    <dgm:cxn modelId="{086722DF-ADD2-40DD-8A5B-C1A0E5B22914}" type="presParOf" srcId="{5364C14B-7C62-4E9B-A897-8AA994488697}" destId="{95FA9163-1830-419F-9CA8-5BC0C8A9DAB7}" srcOrd="13" destOrd="0" presId="urn:microsoft.com/office/officeart/2009/3/layout/RandomtoResultProcess"/>
    <dgm:cxn modelId="{CDF62173-D8A1-4448-8F9E-6C271D46E9B1}" type="presParOf" srcId="{5364C14B-7C62-4E9B-A897-8AA994488697}" destId="{BB6E8C77-041E-4FFD-8E05-48275A20A199}" srcOrd="14" destOrd="0" presId="urn:microsoft.com/office/officeart/2009/3/layout/RandomtoResultProcess"/>
    <dgm:cxn modelId="{9E6F458B-09AC-4CAD-A58C-C6123DD8E2A2}" type="presParOf" srcId="{5364C14B-7C62-4E9B-A897-8AA994488697}" destId="{C28394D6-7EEE-4409-9E53-2FEF436F750C}" srcOrd="15" destOrd="0" presId="urn:microsoft.com/office/officeart/2009/3/layout/RandomtoResultProcess"/>
    <dgm:cxn modelId="{9EFBF4E1-0D67-403D-88E4-165B17ACD7E9}" type="presParOf" srcId="{5364C14B-7C62-4E9B-A897-8AA994488697}" destId="{D522A08C-6454-4FAE-9F11-0722E25089D0}" srcOrd="16" destOrd="0" presId="urn:microsoft.com/office/officeart/2009/3/layout/RandomtoResultProcess"/>
    <dgm:cxn modelId="{63F0687D-45CD-4077-BBA8-23E0AEB357E8}" type="presParOf" srcId="{5364C14B-7C62-4E9B-A897-8AA994488697}" destId="{B17B5EC5-CB20-4170-A7D6-89E9544B71B6}" srcOrd="17" destOrd="0" presId="urn:microsoft.com/office/officeart/2009/3/layout/RandomtoResultProcess"/>
    <dgm:cxn modelId="{72EA8A47-8747-44FD-9EE3-743EDC3A82AA}" type="presParOf" srcId="{5364C14B-7C62-4E9B-A897-8AA994488697}" destId="{20F3DDE1-EE62-4C3E-A09F-6F61A71BD551}" srcOrd="18" destOrd="0" presId="urn:microsoft.com/office/officeart/2009/3/layout/RandomtoResultProcess"/>
    <dgm:cxn modelId="{E30A77C5-9A94-45D3-9765-A8C4A25CCE86}" type="presParOf" srcId="{BB31E8A9-B6DC-4159-BB25-62FE56763FB6}" destId="{E82A7C60-B252-439C-BE86-3D9BE1CB8216}" srcOrd="1" destOrd="0" presId="urn:microsoft.com/office/officeart/2009/3/layout/RandomtoResultProcess"/>
    <dgm:cxn modelId="{DDE50488-A794-4D9E-A11D-97A9BCE14D0A}" type="presParOf" srcId="{E82A7C60-B252-439C-BE86-3D9BE1CB8216}" destId="{0E006B08-A3A1-4FF1-8E14-33D8092258C0}" srcOrd="0" destOrd="0" presId="urn:microsoft.com/office/officeart/2009/3/layout/RandomtoResultProcess"/>
    <dgm:cxn modelId="{711552D2-4EFB-4AD2-9538-DC9F8C04A1E5}" type="presParOf" srcId="{E82A7C60-B252-439C-BE86-3D9BE1CB8216}" destId="{62C9B843-B356-4419-8387-E492017C8B9A}" srcOrd="1" destOrd="0" presId="urn:microsoft.com/office/officeart/2009/3/layout/RandomtoResultProcess"/>
    <dgm:cxn modelId="{55A65194-03C0-4441-B200-9E55B83304B7}" type="presParOf" srcId="{BB31E8A9-B6DC-4159-BB25-62FE56763FB6}" destId="{A0E9FA6D-ABC7-43FB-9C1A-FC9E0184ED37}" srcOrd="2" destOrd="0" presId="urn:microsoft.com/office/officeart/2009/3/layout/RandomtoResultProcess"/>
    <dgm:cxn modelId="{CF85B3D2-9A2A-47D5-B4E5-FF6FC06FE57E}" type="presParOf" srcId="{BB31E8A9-B6DC-4159-BB25-62FE56763FB6}" destId="{2F2EF251-372C-4AA8-A16F-1836297FF40D}" srcOrd="3" destOrd="0" presId="urn:microsoft.com/office/officeart/2009/3/layout/RandomtoResultProcess"/>
    <dgm:cxn modelId="{665C408B-E393-4215-9343-F9B2EAE6F2BB}" type="presParOf" srcId="{2F2EF251-372C-4AA8-A16F-1836297FF40D}" destId="{DC836342-DC10-4C53-A9E5-847E2B2993A6}" srcOrd="0" destOrd="0" presId="urn:microsoft.com/office/officeart/2009/3/layout/RandomtoResultProcess"/>
    <dgm:cxn modelId="{D3616E93-6C60-465F-9C71-B046C05B5B13}" type="presParOf" srcId="{2F2EF251-372C-4AA8-A16F-1836297FF40D}" destId="{B0C731A9-EE53-4396-B3DF-8918BF244CB4}" srcOrd="1" destOrd="0" presId="urn:microsoft.com/office/officeart/2009/3/layout/RandomtoResultProcess"/>
    <dgm:cxn modelId="{13366740-640A-451F-83B8-BDE2B725A0DC}" type="presParOf" srcId="{BB31E8A9-B6DC-4159-BB25-62FE56763FB6}" destId="{69945BBF-22F8-458C-839E-E48A70AAA22B}" srcOrd="4" destOrd="0" presId="urn:microsoft.com/office/officeart/2009/3/layout/RandomtoResultProcess"/>
    <dgm:cxn modelId="{F9D07C26-F88F-4D77-8A41-4540D13E86B0}" type="presParOf" srcId="{69945BBF-22F8-458C-839E-E48A70AAA22B}" destId="{4C731933-B58D-4508-8E26-C34C20092DAD}" srcOrd="0" destOrd="0" presId="urn:microsoft.com/office/officeart/2009/3/layout/RandomtoResultProcess"/>
    <dgm:cxn modelId="{1B833025-AEAB-4264-A958-B5F09C659F9C}" type="presParOf" srcId="{69945BBF-22F8-458C-839E-E48A70AAA22B}" destId="{44D4C6F4-6724-4F51-8029-6939A1C89DAD}" srcOrd="1" destOrd="0" presId="urn:microsoft.com/office/officeart/2009/3/layout/RandomtoResult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5C6C880-13D5-4EEB-A1C3-C11F2022AAC7}" type="doc">
      <dgm:prSet loTypeId="urn:microsoft.com/office/officeart/2005/8/layout/hierarchy2" loCatId="hierarchy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9EAD2AEB-5539-4B7C-8EF0-6BD2690B6F38}">
      <dgm:prSet phldrT="[Metin]"/>
      <dgm:spPr/>
      <dgm:t>
        <a:bodyPr/>
        <a:lstStyle/>
        <a:p>
          <a:r>
            <a:rPr lang="tr-TR" dirty="0" smtClean="0"/>
            <a:t>Belediyeler</a:t>
          </a:r>
          <a:endParaRPr lang="tr-TR" dirty="0"/>
        </a:p>
      </dgm:t>
    </dgm:pt>
    <dgm:pt modelId="{21CCE10F-4C58-4DE1-B986-DD9D64584ECC}" type="parTrans" cxnId="{7801C8E1-A1DF-46BF-B446-4C5AA9FF7E30}">
      <dgm:prSet/>
      <dgm:spPr/>
      <dgm:t>
        <a:bodyPr/>
        <a:lstStyle/>
        <a:p>
          <a:endParaRPr lang="tr-TR"/>
        </a:p>
      </dgm:t>
    </dgm:pt>
    <dgm:pt modelId="{8D7AC124-3522-45C3-9BB7-CB517D945F1D}" type="sibTrans" cxnId="{7801C8E1-A1DF-46BF-B446-4C5AA9FF7E30}">
      <dgm:prSet/>
      <dgm:spPr/>
      <dgm:t>
        <a:bodyPr/>
        <a:lstStyle/>
        <a:p>
          <a:endParaRPr lang="tr-TR"/>
        </a:p>
      </dgm:t>
    </dgm:pt>
    <dgm:pt modelId="{A86FA355-8AE3-44C8-BCA5-28504061BF9B}">
      <dgm:prSet phldrT="[Metin]"/>
      <dgm:spPr/>
      <dgm:t>
        <a:bodyPr/>
        <a:lstStyle/>
        <a:p>
          <a:r>
            <a:rPr lang="tr-TR" dirty="0" smtClean="0"/>
            <a:t>Kendi hizmet binası</a:t>
          </a:r>
          <a:endParaRPr lang="tr-TR" dirty="0"/>
        </a:p>
      </dgm:t>
    </dgm:pt>
    <dgm:pt modelId="{5704DC14-2D33-44FE-A212-4DDE37E26726}" type="parTrans" cxnId="{0971796F-5C70-476B-8FCC-F23CC096C426}">
      <dgm:prSet/>
      <dgm:spPr/>
      <dgm:t>
        <a:bodyPr/>
        <a:lstStyle/>
        <a:p>
          <a:endParaRPr lang="tr-TR"/>
        </a:p>
      </dgm:t>
    </dgm:pt>
    <dgm:pt modelId="{9C4AD0DB-3D6F-4C79-9E42-E959E831CE0F}" type="sibTrans" cxnId="{0971796F-5C70-476B-8FCC-F23CC096C426}">
      <dgm:prSet/>
      <dgm:spPr/>
      <dgm:t>
        <a:bodyPr/>
        <a:lstStyle/>
        <a:p>
          <a:endParaRPr lang="tr-TR"/>
        </a:p>
      </dgm:t>
    </dgm:pt>
    <dgm:pt modelId="{6C8B8785-F8AC-47BD-9499-BA1676CDA1AB}">
      <dgm:prSet phldrT="[Metin]"/>
      <dgm:spPr/>
      <dgm:t>
        <a:bodyPr/>
        <a:lstStyle/>
        <a:p>
          <a:r>
            <a:rPr lang="tr-TR" dirty="0" smtClean="0"/>
            <a:t>İl genel bilgileri</a:t>
          </a:r>
          <a:endParaRPr lang="tr-TR" dirty="0"/>
        </a:p>
      </dgm:t>
    </dgm:pt>
    <dgm:pt modelId="{425B6701-375C-494D-BF20-09769A8D6E31}" type="parTrans" cxnId="{24A51CCD-1884-4049-A10F-D79EC7DEBE31}">
      <dgm:prSet/>
      <dgm:spPr/>
      <dgm:t>
        <a:bodyPr/>
        <a:lstStyle/>
        <a:p>
          <a:endParaRPr lang="tr-TR"/>
        </a:p>
      </dgm:t>
    </dgm:pt>
    <dgm:pt modelId="{87C7B856-4C17-41EC-8F61-749E556F6E92}" type="sibTrans" cxnId="{24A51CCD-1884-4049-A10F-D79EC7DEBE31}">
      <dgm:prSet/>
      <dgm:spPr/>
      <dgm:t>
        <a:bodyPr/>
        <a:lstStyle/>
        <a:p>
          <a:endParaRPr lang="tr-TR"/>
        </a:p>
      </dgm:t>
    </dgm:pt>
    <dgm:pt modelId="{773ED280-1238-42F5-8DFE-9F1ED6762622}" type="pres">
      <dgm:prSet presAssocID="{E5C6C880-13D5-4EEB-A1C3-C11F2022AAC7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tr-TR"/>
        </a:p>
      </dgm:t>
    </dgm:pt>
    <dgm:pt modelId="{DB82F820-AA2E-4476-9529-6B72233B5D60}" type="pres">
      <dgm:prSet presAssocID="{9EAD2AEB-5539-4B7C-8EF0-6BD2690B6F38}" presName="root1" presStyleCnt="0"/>
      <dgm:spPr/>
      <dgm:t>
        <a:bodyPr/>
        <a:lstStyle/>
        <a:p>
          <a:endParaRPr lang="en-US"/>
        </a:p>
      </dgm:t>
    </dgm:pt>
    <dgm:pt modelId="{8A2C5B14-CDDD-4BD9-9888-52D7418B6F3E}" type="pres">
      <dgm:prSet presAssocID="{9EAD2AEB-5539-4B7C-8EF0-6BD2690B6F38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70F764EE-3EF2-4F96-8BD7-C4321179AF1B}" type="pres">
      <dgm:prSet presAssocID="{9EAD2AEB-5539-4B7C-8EF0-6BD2690B6F38}" presName="level2hierChild" presStyleCnt="0"/>
      <dgm:spPr/>
      <dgm:t>
        <a:bodyPr/>
        <a:lstStyle/>
        <a:p>
          <a:endParaRPr lang="en-US"/>
        </a:p>
      </dgm:t>
    </dgm:pt>
    <dgm:pt modelId="{2E6B0B10-8141-41C6-B70B-9F45DAE8ED44}" type="pres">
      <dgm:prSet presAssocID="{5704DC14-2D33-44FE-A212-4DDE37E26726}" presName="conn2-1" presStyleLbl="parChTrans1D2" presStyleIdx="0" presStyleCnt="2"/>
      <dgm:spPr/>
      <dgm:t>
        <a:bodyPr/>
        <a:lstStyle/>
        <a:p>
          <a:endParaRPr lang="tr-TR"/>
        </a:p>
      </dgm:t>
    </dgm:pt>
    <dgm:pt modelId="{27A95004-FCD6-43D5-BE12-AC8D04190F1A}" type="pres">
      <dgm:prSet presAssocID="{5704DC14-2D33-44FE-A212-4DDE37E26726}" presName="connTx" presStyleLbl="parChTrans1D2" presStyleIdx="0" presStyleCnt="2"/>
      <dgm:spPr/>
      <dgm:t>
        <a:bodyPr/>
        <a:lstStyle/>
        <a:p>
          <a:endParaRPr lang="tr-TR"/>
        </a:p>
      </dgm:t>
    </dgm:pt>
    <dgm:pt modelId="{991CE78B-FA56-44DB-8F9A-8401C630C051}" type="pres">
      <dgm:prSet presAssocID="{A86FA355-8AE3-44C8-BCA5-28504061BF9B}" presName="root2" presStyleCnt="0"/>
      <dgm:spPr/>
      <dgm:t>
        <a:bodyPr/>
        <a:lstStyle/>
        <a:p>
          <a:endParaRPr lang="en-US"/>
        </a:p>
      </dgm:t>
    </dgm:pt>
    <dgm:pt modelId="{810CEDF3-19C5-4B14-B163-8E0CA8805AD5}" type="pres">
      <dgm:prSet presAssocID="{A86FA355-8AE3-44C8-BCA5-28504061BF9B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971D75DA-D70A-43AE-9E3A-2F7B6EFE754B}" type="pres">
      <dgm:prSet presAssocID="{A86FA355-8AE3-44C8-BCA5-28504061BF9B}" presName="level3hierChild" presStyleCnt="0"/>
      <dgm:spPr/>
      <dgm:t>
        <a:bodyPr/>
        <a:lstStyle/>
        <a:p>
          <a:endParaRPr lang="en-US"/>
        </a:p>
      </dgm:t>
    </dgm:pt>
    <dgm:pt modelId="{E11B5A56-B601-4A1B-89C0-01F5110502BD}" type="pres">
      <dgm:prSet presAssocID="{425B6701-375C-494D-BF20-09769A8D6E31}" presName="conn2-1" presStyleLbl="parChTrans1D2" presStyleIdx="1" presStyleCnt="2"/>
      <dgm:spPr/>
      <dgm:t>
        <a:bodyPr/>
        <a:lstStyle/>
        <a:p>
          <a:endParaRPr lang="tr-TR"/>
        </a:p>
      </dgm:t>
    </dgm:pt>
    <dgm:pt modelId="{21702548-BCB8-49AA-8921-448BE384F11B}" type="pres">
      <dgm:prSet presAssocID="{425B6701-375C-494D-BF20-09769A8D6E31}" presName="connTx" presStyleLbl="parChTrans1D2" presStyleIdx="1" presStyleCnt="2"/>
      <dgm:spPr/>
      <dgm:t>
        <a:bodyPr/>
        <a:lstStyle/>
        <a:p>
          <a:endParaRPr lang="tr-TR"/>
        </a:p>
      </dgm:t>
    </dgm:pt>
    <dgm:pt modelId="{C69548EE-179E-4613-8FFC-1AA73A3246F8}" type="pres">
      <dgm:prSet presAssocID="{6C8B8785-F8AC-47BD-9499-BA1676CDA1AB}" presName="root2" presStyleCnt="0"/>
      <dgm:spPr/>
      <dgm:t>
        <a:bodyPr/>
        <a:lstStyle/>
        <a:p>
          <a:endParaRPr lang="en-US"/>
        </a:p>
      </dgm:t>
    </dgm:pt>
    <dgm:pt modelId="{5EEC7CA1-3CD6-4DCC-8CA5-809B4CCFB260}" type="pres">
      <dgm:prSet presAssocID="{6C8B8785-F8AC-47BD-9499-BA1676CDA1AB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tr-TR"/>
        </a:p>
      </dgm:t>
    </dgm:pt>
    <dgm:pt modelId="{CBE3BBB8-D1AD-4CB7-AE0A-315228278C31}" type="pres">
      <dgm:prSet presAssocID="{6C8B8785-F8AC-47BD-9499-BA1676CDA1AB}" presName="level3hierChild" presStyleCnt="0"/>
      <dgm:spPr/>
      <dgm:t>
        <a:bodyPr/>
        <a:lstStyle/>
        <a:p>
          <a:endParaRPr lang="en-US"/>
        </a:p>
      </dgm:t>
    </dgm:pt>
  </dgm:ptLst>
  <dgm:cxnLst>
    <dgm:cxn modelId="{24A51CCD-1884-4049-A10F-D79EC7DEBE31}" srcId="{9EAD2AEB-5539-4B7C-8EF0-6BD2690B6F38}" destId="{6C8B8785-F8AC-47BD-9499-BA1676CDA1AB}" srcOrd="1" destOrd="0" parTransId="{425B6701-375C-494D-BF20-09769A8D6E31}" sibTransId="{87C7B856-4C17-41EC-8F61-749E556F6E92}"/>
    <dgm:cxn modelId="{3EB03C2E-B46C-4744-B2F3-2841D9DCF8C3}" type="presOf" srcId="{425B6701-375C-494D-BF20-09769A8D6E31}" destId="{21702548-BCB8-49AA-8921-448BE384F11B}" srcOrd="1" destOrd="0" presId="urn:microsoft.com/office/officeart/2005/8/layout/hierarchy2"/>
    <dgm:cxn modelId="{05897199-FE01-4079-9E65-9F60B0BF9E14}" type="presOf" srcId="{9EAD2AEB-5539-4B7C-8EF0-6BD2690B6F38}" destId="{8A2C5B14-CDDD-4BD9-9888-52D7418B6F3E}" srcOrd="0" destOrd="0" presId="urn:microsoft.com/office/officeart/2005/8/layout/hierarchy2"/>
    <dgm:cxn modelId="{AD7A9484-C12F-41EB-83C5-2C6248CD3311}" type="presOf" srcId="{5704DC14-2D33-44FE-A212-4DDE37E26726}" destId="{27A95004-FCD6-43D5-BE12-AC8D04190F1A}" srcOrd="1" destOrd="0" presId="urn:microsoft.com/office/officeart/2005/8/layout/hierarchy2"/>
    <dgm:cxn modelId="{9EDF9CEF-C5EA-4597-A2AE-64822A9E130A}" type="presOf" srcId="{6C8B8785-F8AC-47BD-9499-BA1676CDA1AB}" destId="{5EEC7CA1-3CD6-4DCC-8CA5-809B4CCFB260}" srcOrd="0" destOrd="0" presId="urn:microsoft.com/office/officeart/2005/8/layout/hierarchy2"/>
    <dgm:cxn modelId="{7801C8E1-A1DF-46BF-B446-4C5AA9FF7E30}" srcId="{E5C6C880-13D5-4EEB-A1C3-C11F2022AAC7}" destId="{9EAD2AEB-5539-4B7C-8EF0-6BD2690B6F38}" srcOrd="0" destOrd="0" parTransId="{21CCE10F-4C58-4DE1-B986-DD9D64584ECC}" sibTransId="{8D7AC124-3522-45C3-9BB7-CB517D945F1D}"/>
    <dgm:cxn modelId="{B059E276-9165-4A1B-9D22-DC5D20219FDB}" type="presOf" srcId="{425B6701-375C-494D-BF20-09769A8D6E31}" destId="{E11B5A56-B601-4A1B-89C0-01F5110502BD}" srcOrd="0" destOrd="0" presId="urn:microsoft.com/office/officeart/2005/8/layout/hierarchy2"/>
    <dgm:cxn modelId="{0971796F-5C70-476B-8FCC-F23CC096C426}" srcId="{9EAD2AEB-5539-4B7C-8EF0-6BD2690B6F38}" destId="{A86FA355-8AE3-44C8-BCA5-28504061BF9B}" srcOrd="0" destOrd="0" parTransId="{5704DC14-2D33-44FE-A212-4DDE37E26726}" sibTransId="{9C4AD0DB-3D6F-4C79-9E42-E959E831CE0F}"/>
    <dgm:cxn modelId="{5E425403-5154-418F-910C-787FD428ACCA}" type="presOf" srcId="{A86FA355-8AE3-44C8-BCA5-28504061BF9B}" destId="{810CEDF3-19C5-4B14-B163-8E0CA8805AD5}" srcOrd="0" destOrd="0" presId="urn:microsoft.com/office/officeart/2005/8/layout/hierarchy2"/>
    <dgm:cxn modelId="{B55583CB-C219-4E9C-B486-9C8B4D04D690}" type="presOf" srcId="{5704DC14-2D33-44FE-A212-4DDE37E26726}" destId="{2E6B0B10-8141-41C6-B70B-9F45DAE8ED44}" srcOrd="0" destOrd="0" presId="urn:microsoft.com/office/officeart/2005/8/layout/hierarchy2"/>
    <dgm:cxn modelId="{B49828B2-52DE-40D5-8BB8-AFBD6F6F1E3F}" type="presOf" srcId="{E5C6C880-13D5-4EEB-A1C3-C11F2022AAC7}" destId="{773ED280-1238-42F5-8DFE-9F1ED6762622}" srcOrd="0" destOrd="0" presId="urn:microsoft.com/office/officeart/2005/8/layout/hierarchy2"/>
    <dgm:cxn modelId="{606EA622-6E12-4495-B52D-9FD8D38F9B47}" type="presParOf" srcId="{773ED280-1238-42F5-8DFE-9F1ED6762622}" destId="{DB82F820-AA2E-4476-9529-6B72233B5D60}" srcOrd="0" destOrd="0" presId="urn:microsoft.com/office/officeart/2005/8/layout/hierarchy2"/>
    <dgm:cxn modelId="{CE57C0E0-0F1B-4B19-B4EB-21A2CE6F2EE3}" type="presParOf" srcId="{DB82F820-AA2E-4476-9529-6B72233B5D60}" destId="{8A2C5B14-CDDD-4BD9-9888-52D7418B6F3E}" srcOrd="0" destOrd="0" presId="urn:microsoft.com/office/officeart/2005/8/layout/hierarchy2"/>
    <dgm:cxn modelId="{1905CB8E-1202-431F-A97C-B9D74D82F330}" type="presParOf" srcId="{DB82F820-AA2E-4476-9529-6B72233B5D60}" destId="{70F764EE-3EF2-4F96-8BD7-C4321179AF1B}" srcOrd="1" destOrd="0" presId="urn:microsoft.com/office/officeart/2005/8/layout/hierarchy2"/>
    <dgm:cxn modelId="{F2B2B47D-926F-47DD-96AA-975E8A05AF51}" type="presParOf" srcId="{70F764EE-3EF2-4F96-8BD7-C4321179AF1B}" destId="{2E6B0B10-8141-41C6-B70B-9F45DAE8ED44}" srcOrd="0" destOrd="0" presId="urn:microsoft.com/office/officeart/2005/8/layout/hierarchy2"/>
    <dgm:cxn modelId="{820A2CB7-73D0-41F8-9572-48DFF6E2D84B}" type="presParOf" srcId="{2E6B0B10-8141-41C6-B70B-9F45DAE8ED44}" destId="{27A95004-FCD6-43D5-BE12-AC8D04190F1A}" srcOrd="0" destOrd="0" presId="urn:microsoft.com/office/officeart/2005/8/layout/hierarchy2"/>
    <dgm:cxn modelId="{434E8B5C-64C3-4753-9F38-DA5D298CEB0A}" type="presParOf" srcId="{70F764EE-3EF2-4F96-8BD7-C4321179AF1B}" destId="{991CE78B-FA56-44DB-8F9A-8401C630C051}" srcOrd="1" destOrd="0" presId="urn:microsoft.com/office/officeart/2005/8/layout/hierarchy2"/>
    <dgm:cxn modelId="{05DA962E-D457-44E5-B270-6A7B7DF76F23}" type="presParOf" srcId="{991CE78B-FA56-44DB-8F9A-8401C630C051}" destId="{810CEDF3-19C5-4B14-B163-8E0CA8805AD5}" srcOrd="0" destOrd="0" presId="urn:microsoft.com/office/officeart/2005/8/layout/hierarchy2"/>
    <dgm:cxn modelId="{98876A00-E8E7-45CC-8728-C7999D16EF3E}" type="presParOf" srcId="{991CE78B-FA56-44DB-8F9A-8401C630C051}" destId="{971D75DA-D70A-43AE-9E3A-2F7B6EFE754B}" srcOrd="1" destOrd="0" presId="urn:microsoft.com/office/officeart/2005/8/layout/hierarchy2"/>
    <dgm:cxn modelId="{0ADAA0C3-23D2-4A9E-92EB-F8E2EB98EE3E}" type="presParOf" srcId="{70F764EE-3EF2-4F96-8BD7-C4321179AF1B}" destId="{E11B5A56-B601-4A1B-89C0-01F5110502BD}" srcOrd="2" destOrd="0" presId="urn:microsoft.com/office/officeart/2005/8/layout/hierarchy2"/>
    <dgm:cxn modelId="{55C1D014-53C3-4F76-8F08-1DE1CBBF8C64}" type="presParOf" srcId="{E11B5A56-B601-4A1B-89C0-01F5110502BD}" destId="{21702548-BCB8-49AA-8921-448BE384F11B}" srcOrd="0" destOrd="0" presId="urn:microsoft.com/office/officeart/2005/8/layout/hierarchy2"/>
    <dgm:cxn modelId="{0C2B453E-0CA8-4197-B7C8-E580A0693123}" type="presParOf" srcId="{70F764EE-3EF2-4F96-8BD7-C4321179AF1B}" destId="{C69548EE-179E-4613-8FFC-1AA73A3246F8}" srcOrd="3" destOrd="0" presId="urn:microsoft.com/office/officeart/2005/8/layout/hierarchy2"/>
    <dgm:cxn modelId="{4F75BD3C-2B26-4962-A8A6-EECDE63A26FF}" type="presParOf" srcId="{C69548EE-179E-4613-8FFC-1AA73A3246F8}" destId="{5EEC7CA1-3CD6-4DCC-8CA5-809B4CCFB260}" srcOrd="0" destOrd="0" presId="urn:microsoft.com/office/officeart/2005/8/layout/hierarchy2"/>
    <dgm:cxn modelId="{C59AF8BA-902E-4B98-B3B7-35D9062EF69D}" type="presParOf" srcId="{C69548EE-179E-4613-8FFC-1AA73A3246F8}" destId="{CBE3BBB8-D1AD-4CB7-AE0A-315228278C3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1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Neden Sıfır Atık Bilgi Sistemi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6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AVM</a:t>
          </a:r>
        </a:p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7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OSB, Üniversite ve sitelerin 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228FC-898C-471A-B32E-E57E94EF5FCA}">
      <dsp:nvSpPr>
        <dsp:cNvPr id="0" name=""/>
        <dsp:cNvSpPr/>
      </dsp:nvSpPr>
      <dsp:spPr>
        <a:xfrm>
          <a:off x="4493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212E6-73EA-419B-81E8-6FEFBFBE3EB6}">
      <dsp:nvSpPr>
        <dsp:cNvPr id="0" name=""/>
        <dsp:cNvSpPr/>
      </dsp:nvSpPr>
      <dsp:spPr>
        <a:xfrm>
          <a:off x="4493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Belediye geneli konteyner</a:t>
          </a:r>
          <a:endParaRPr lang="en-US" sz="1600" kern="1200" dirty="0"/>
        </a:p>
      </dsp:txBody>
      <dsp:txXfrm>
        <a:off x="4493" y="1605431"/>
        <a:ext cx="1550509" cy="575239"/>
      </dsp:txXfrm>
    </dsp:sp>
    <dsp:sp modelId="{12005CA4-F9E8-43D4-BB1A-0A6C696F5E0F}">
      <dsp:nvSpPr>
        <dsp:cNvPr id="0" name=""/>
        <dsp:cNvSpPr/>
      </dsp:nvSpPr>
      <dsp:spPr>
        <a:xfrm>
          <a:off x="1710119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02E9E-C5C3-4E57-A1B9-507E4E38A655}">
      <dsp:nvSpPr>
        <dsp:cNvPr id="0" name=""/>
        <dsp:cNvSpPr/>
      </dsp:nvSpPr>
      <dsp:spPr>
        <a:xfrm>
          <a:off x="1710119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1. Sınıf getirme merkezi</a:t>
          </a:r>
          <a:endParaRPr lang="en-US" sz="1600" kern="1200" dirty="0"/>
        </a:p>
      </dsp:txBody>
      <dsp:txXfrm>
        <a:off x="1710119" y="1605431"/>
        <a:ext cx="1550509" cy="575239"/>
      </dsp:txXfrm>
    </dsp:sp>
    <dsp:sp modelId="{324D18AC-B5EF-4E7A-BE63-9666FB33BAE4}">
      <dsp:nvSpPr>
        <dsp:cNvPr id="0" name=""/>
        <dsp:cNvSpPr/>
      </dsp:nvSpPr>
      <dsp:spPr>
        <a:xfrm>
          <a:off x="3415745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55BA8-65EC-4F14-A419-EE1C11290C76}">
      <dsp:nvSpPr>
        <dsp:cNvPr id="0" name=""/>
        <dsp:cNvSpPr/>
      </dsp:nvSpPr>
      <dsp:spPr>
        <a:xfrm>
          <a:off x="3415745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2. Sınıf getirme merkezi</a:t>
          </a:r>
          <a:endParaRPr lang="en-US" sz="1600" kern="1200" dirty="0"/>
        </a:p>
      </dsp:txBody>
      <dsp:txXfrm>
        <a:off x="3415745" y="1605431"/>
        <a:ext cx="1550509" cy="575239"/>
      </dsp:txXfrm>
    </dsp:sp>
    <dsp:sp modelId="{42DC4494-AA50-4E5C-BC6B-1E712FDCAD69}">
      <dsp:nvSpPr>
        <dsp:cNvPr id="0" name=""/>
        <dsp:cNvSpPr/>
      </dsp:nvSpPr>
      <dsp:spPr>
        <a:xfrm>
          <a:off x="5121370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64852-E323-45C6-84F8-F5354D77CFFD}">
      <dsp:nvSpPr>
        <dsp:cNvPr id="0" name=""/>
        <dsp:cNvSpPr/>
      </dsp:nvSpPr>
      <dsp:spPr>
        <a:xfrm>
          <a:off x="5121370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3. Sınıf getirme merkezi</a:t>
          </a:r>
          <a:endParaRPr lang="en-US" sz="1600" kern="1200" dirty="0"/>
        </a:p>
      </dsp:txBody>
      <dsp:txXfrm>
        <a:off x="5121370" y="1605431"/>
        <a:ext cx="1550509" cy="575239"/>
      </dsp:txXfrm>
    </dsp:sp>
    <dsp:sp modelId="{2656F0B6-B7A8-48FA-BB36-8BF21CEA9A1A}">
      <dsp:nvSpPr>
        <dsp:cNvPr id="0" name=""/>
        <dsp:cNvSpPr/>
      </dsp:nvSpPr>
      <dsp:spPr>
        <a:xfrm>
          <a:off x="6826996" y="537129"/>
          <a:ext cx="1550509" cy="1068301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8BE7B-5177-4CF5-86CF-4F63484F5F02}">
      <dsp:nvSpPr>
        <dsp:cNvPr id="0" name=""/>
        <dsp:cNvSpPr/>
      </dsp:nvSpPr>
      <dsp:spPr>
        <a:xfrm>
          <a:off x="6826996" y="1605431"/>
          <a:ext cx="1550509" cy="5752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/>
            <a:t>Mobil getirme merkezi</a:t>
          </a:r>
          <a:endParaRPr lang="en-US" sz="1600" kern="1200" dirty="0"/>
        </a:p>
      </dsp:txBody>
      <dsp:txXfrm>
        <a:off x="6826996" y="1605431"/>
        <a:ext cx="1550509" cy="57523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768CA1-2994-4277-94D4-34F0A88EFEAF}">
      <dsp:nvSpPr>
        <dsp:cNvPr id="0" name=""/>
        <dsp:cNvSpPr/>
      </dsp:nvSpPr>
      <dsp:spPr>
        <a:xfrm rot="5400000">
          <a:off x="4188044" y="-1855548"/>
          <a:ext cx="981283" cy="4937762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600" kern="1200" dirty="0" smtClean="0"/>
            <a:t>X. 41.40338</a:t>
          </a:r>
          <a:endParaRPr lang="en-US" sz="2600" kern="1200" dirty="0"/>
        </a:p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600" kern="1200" dirty="0" smtClean="0"/>
            <a:t>Y. 41.40338</a:t>
          </a:r>
          <a:endParaRPr lang="en-US" sz="2600" kern="1200" dirty="0"/>
        </a:p>
      </dsp:txBody>
      <dsp:txXfrm rot="-5400000">
        <a:off x="2209805" y="170593"/>
        <a:ext cx="4889860" cy="885479"/>
      </dsp:txXfrm>
    </dsp:sp>
    <dsp:sp modelId="{C1F61934-AB5D-4781-9CA5-2C7F6B1329EA}">
      <dsp:nvSpPr>
        <dsp:cNvPr id="0" name=""/>
        <dsp:cNvSpPr/>
      </dsp:nvSpPr>
      <dsp:spPr>
        <a:xfrm>
          <a:off x="0" y="6"/>
          <a:ext cx="2118371" cy="1226604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Koordinat Bilgileri</a:t>
          </a:r>
          <a:endParaRPr lang="en-US" sz="2200" kern="1200" dirty="0"/>
        </a:p>
      </dsp:txBody>
      <dsp:txXfrm>
        <a:off x="59878" y="59884"/>
        <a:ext cx="1998615" cy="1106848"/>
      </dsp:txXfrm>
    </dsp:sp>
    <dsp:sp modelId="{42FCF1D2-962B-47C5-9890-E38742D1F441}">
      <dsp:nvSpPr>
        <dsp:cNvPr id="0" name=""/>
        <dsp:cNvSpPr/>
      </dsp:nvSpPr>
      <dsp:spPr>
        <a:xfrm rot="5400000">
          <a:off x="4188044" y="-567614"/>
          <a:ext cx="981283" cy="4937762"/>
        </a:xfrm>
        <a:prstGeom prst="round2SameRect">
          <a:avLst/>
        </a:prstGeom>
        <a:solidFill>
          <a:schemeClr val="accent3">
            <a:tint val="40000"/>
            <a:alpha val="90000"/>
            <a:hueOff val="10716850"/>
            <a:satOff val="-13793"/>
            <a:lumOff val="-1075"/>
            <a:alphaOff val="0"/>
          </a:schemeClr>
        </a:solidFill>
        <a:ln w="25400" cap="flat" cmpd="sng" algn="ctr">
          <a:solidFill>
            <a:schemeClr val="accent3">
              <a:tint val="40000"/>
              <a:alpha val="90000"/>
              <a:hueOff val="10716850"/>
              <a:satOff val="-13793"/>
              <a:lumOff val="-10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2600" kern="1200" dirty="0" smtClean="0"/>
            <a:t>34.15.201.G1.7</a:t>
          </a:r>
          <a:endParaRPr lang="en-US" sz="2600" kern="1200" dirty="0"/>
        </a:p>
      </dsp:txBody>
      <dsp:txXfrm rot="-5400000">
        <a:off x="2209805" y="1458527"/>
        <a:ext cx="4889860" cy="885479"/>
      </dsp:txXfrm>
    </dsp:sp>
    <dsp:sp modelId="{1DCF2EF8-E2AD-433C-ADC2-972F2123AD54}">
      <dsp:nvSpPr>
        <dsp:cNvPr id="0" name=""/>
        <dsp:cNvSpPr/>
      </dsp:nvSpPr>
      <dsp:spPr>
        <a:xfrm>
          <a:off x="0" y="1287940"/>
          <a:ext cx="2118371" cy="1226604"/>
        </a:xfrm>
        <a:prstGeom prst="round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41910" rIns="83820" bIns="4191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Kimliklendirme</a:t>
          </a:r>
          <a:endParaRPr lang="en-US" sz="2200" kern="1200" dirty="0"/>
        </a:p>
      </dsp:txBody>
      <dsp:txXfrm>
        <a:off x="59878" y="1347818"/>
        <a:ext cx="1998615" cy="1106848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1A55A5-E4F7-4383-8BC2-DFE77718E63C}">
      <dsp:nvSpPr>
        <dsp:cNvPr id="0" name=""/>
        <dsp:cNvSpPr/>
      </dsp:nvSpPr>
      <dsp:spPr>
        <a:xfrm>
          <a:off x="709063" y="2129015"/>
          <a:ext cx="1850119" cy="9250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Kimliklendirme</a:t>
          </a:r>
          <a:endParaRPr lang="tr-TR" sz="2200" kern="1200" dirty="0"/>
        </a:p>
      </dsp:txBody>
      <dsp:txXfrm>
        <a:off x="736157" y="2156109"/>
        <a:ext cx="1795931" cy="870871"/>
      </dsp:txXfrm>
    </dsp:sp>
    <dsp:sp modelId="{8DC8E3C4-9ADF-47F2-8C5B-64A59EDD35DC}">
      <dsp:nvSpPr>
        <dsp:cNvPr id="0" name=""/>
        <dsp:cNvSpPr/>
      </dsp:nvSpPr>
      <dsp:spPr>
        <a:xfrm rot="17350740">
          <a:off x="1802873" y="1513158"/>
          <a:ext cx="2252667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252667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800" kern="1200"/>
        </a:p>
      </dsp:txBody>
      <dsp:txXfrm>
        <a:off x="2872890" y="1471409"/>
        <a:ext cx="112633" cy="112633"/>
      </dsp:txXfrm>
    </dsp:sp>
    <dsp:sp modelId="{76967F16-75FA-49B7-8F1B-DDD58D4C4A22}">
      <dsp:nvSpPr>
        <dsp:cNvPr id="0" name=""/>
        <dsp:cNvSpPr/>
      </dsp:nvSpPr>
      <dsp:spPr>
        <a:xfrm>
          <a:off x="3299231" y="1377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İl bilgisi</a:t>
          </a:r>
          <a:endParaRPr lang="tr-TR" sz="2200" kern="1200" dirty="0"/>
        </a:p>
      </dsp:txBody>
      <dsp:txXfrm>
        <a:off x="3326325" y="28471"/>
        <a:ext cx="1795931" cy="870871"/>
      </dsp:txXfrm>
    </dsp:sp>
    <dsp:sp modelId="{1B119DDF-1166-4F66-BF98-29022DC8AE0C}">
      <dsp:nvSpPr>
        <dsp:cNvPr id="0" name=""/>
        <dsp:cNvSpPr/>
      </dsp:nvSpPr>
      <dsp:spPr>
        <a:xfrm rot="18289469">
          <a:off x="2281252" y="2045068"/>
          <a:ext cx="129590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95909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96809" y="2027238"/>
        <a:ext cx="64795" cy="64795"/>
      </dsp:txXfrm>
    </dsp:sp>
    <dsp:sp modelId="{FDE5B566-82FA-44E9-AECE-BBEAA5E9E341}">
      <dsp:nvSpPr>
        <dsp:cNvPr id="0" name=""/>
        <dsp:cNvSpPr/>
      </dsp:nvSpPr>
      <dsp:spPr>
        <a:xfrm>
          <a:off x="3299231" y="1065196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İlçe Bilgisi</a:t>
          </a:r>
          <a:endParaRPr lang="tr-TR" sz="2200" kern="1200" dirty="0"/>
        </a:p>
      </dsp:txBody>
      <dsp:txXfrm>
        <a:off x="3326325" y="1092290"/>
        <a:ext cx="1795931" cy="870871"/>
      </dsp:txXfrm>
    </dsp:sp>
    <dsp:sp modelId="{FF9091CE-C11D-4BFC-A3D8-EC914439CDEB}">
      <dsp:nvSpPr>
        <dsp:cNvPr id="0" name=""/>
        <dsp:cNvSpPr/>
      </dsp:nvSpPr>
      <dsp:spPr>
        <a:xfrm>
          <a:off x="2559183" y="2576977"/>
          <a:ext cx="740047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740047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910706" y="2573044"/>
        <a:ext cx="37002" cy="37002"/>
      </dsp:txXfrm>
    </dsp:sp>
    <dsp:sp modelId="{C235B733-B388-4CF9-97BF-A55649BCE73E}">
      <dsp:nvSpPr>
        <dsp:cNvPr id="0" name=""/>
        <dsp:cNvSpPr/>
      </dsp:nvSpPr>
      <dsp:spPr>
        <a:xfrm>
          <a:off x="3299231" y="2129015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Mahalle Bilgisi</a:t>
          </a:r>
          <a:endParaRPr lang="tr-TR" sz="2200" kern="1200" dirty="0"/>
        </a:p>
      </dsp:txBody>
      <dsp:txXfrm>
        <a:off x="3326325" y="2156109"/>
        <a:ext cx="1795931" cy="870871"/>
      </dsp:txXfrm>
    </dsp:sp>
    <dsp:sp modelId="{DF09A1A5-28DE-400D-B7FA-AD701063B8B3}">
      <dsp:nvSpPr>
        <dsp:cNvPr id="0" name=""/>
        <dsp:cNvSpPr/>
      </dsp:nvSpPr>
      <dsp:spPr>
        <a:xfrm rot="3310531">
          <a:off x="2281252" y="3108886"/>
          <a:ext cx="1295909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295909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500" kern="1200"/>
        </a:p>
      </dsp:txBody>
      <dsp:txXfrm>
        <a:off x="2896809" y="3091056"/>
        <a:ext cx="64795" cy="64795"/>
      </dsp:txXfrm>
    </dsp:sp>
    <dsp:sp modelId="{EF847D2D-D083-4754-AD6B-73AB0ED611FC}">
      <dsp:nvSpPr>
        <dsp:cNvPr id="0" name=""/>
        <dsp:cNvSpPr/>
      </dsp:nvSpPr>
      <dsp:spPr>
        <a:xfrm>
          <a:off x="3299231" y="3192834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smtClean="0"/>
            <a:t>Tür </a:t>
          </a:r>
          <a:r>
            <a:rPr lang="tr-TR" sz="2200" kern="1200" dirty="0" smtClean="0"/>
            <a:t>Bilgisi</a:t>
          </a:r>
          <a:endParaRPr lang="en-US" sz="2200" kern="1200"/>
        </a:p>
      </dsp:txBody>
      <dsp:txXfrm>
        <a:off x="3326325" y="3219928"/>
        <a:ext cx="1795931" cy="870871"/>
      </dsp:txXfrm>
    </dsp:sp>
    <dsp:sp modelId="{23F126F9-2C88-46F4-AFF8-93F5FE076EF2}">
      <dsp:nvSpPr>
        <dsp:cNvPr id="0" name=""/>
        <dsp:cNvSpPr/>
      </dsp:nvSpPr>
      <dsp:spPr>
        <a:xfrm rot="18016613">
          <a:off x="4680879" y="2824833"/>
          <a:ext cx="1889680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889680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5578477" y="2792159"/>
        <a:ext cx="94484" cy="94484"/>
      </dsp:txXfrm>
    </dsp:sp>
    <dsp:sp modelId="{B3763D7E-030C-4228-9DB1-5E2A6343194C}">
      <dsp:nvSpPr>
        <dsp:cNvPr id="0" name=""/>
        <dsp:cNvSpPr/>
      </dsp:nvSpPr>
      <dsp:spPr>
        <a:xfrm>
          <a:off x="6102088" y="1560908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K-Konteyner</a:t>
          </a:r>
          <a:endParaRPr lang="tr-TR" sz="1800" kern="1200" dirty="0"/>
        </a:p>
      </dsp:txBody>
      <dsp:txXfrm>
        <a:off x="6129182" y="1588002"/>
        <a:ext cx="2872349" cy="870871"/>
      </dsp:txXfrm>
    </dsp:sp>
    <dsp:sp modelId="{FB5B1083-5537-4EF3-8F41-D0EB745CCEE9}">
      <dsp:nvSpPr>
        <dsp:cNvPr id="0" name=""/>
        <dsp:cNvSpPr/>
      </dsp:nvSpPr>
      <dsp:spPr>
        <a:xfrm rot="19751570">
          <a:off x="5071090" y="3356742"/>
          <a:ext cx="1109258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109258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597988" y="3343579"/>
        <a:ext cx="55462" cy="55462"/>
      </dsp:txXfrm>
    </dsp:sp>
    <dsp:sp modelId="{3D33EDCB-6841-4A2C-A4FF-51FA9D4B539B}">
      <dsp:nvSpPr>
        <dsp:cNvPr id="0" name=""/>
        <dsp:cNvSpPr/>
      </dsp:nvSpPr>
      <dsp:spPr>
        <a:xfrm>
          <a:off x="6102088" y="2624727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G1-Birinci Sınıf Getirme Merkezi</a:t>
          </a:r>
          <a:endParaRPr lang="tr-TR" sz="1800" kern="1200" dirty="0"/>
        </a:p>
      </dsp:txBody>
      <dsp:txXfrm>
        <a:off x="6129182" y="2651821"/>
        <a:ext cx="2872349" cy="870871"/>
      </dsp:txXfrm>
    </dsp:sp>
    <dsp:sp modelId="{16ADD8F4-69FC-42A2-9996-85CE20045E10}">
      <dsp:nvSpPr>
        <dsp:cNvPr id="0" name=""/>
        <dsp:cNvSpPr/>
      </dsp:nvSpPr>
      <dsp:spPr>
        <a:xfrm rot="1649285">
          <a:off x="5088728" y="3888652"/>
          <a:ext cx="1073982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073982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5598869" y="3876370"/>
        <a:ext cx="53699" cy="53699"/>
      </dsp:txXfrm>
    </dsp:sp>
    <dsp:sp modelId="{AB841413-5E43-4080-9ED5-5C11EEA442E4}">
      <dsp:nvSpPr>
        <dsp:cNvPr id="0" name=""/>
        <dsp:cNvSpPr/>
      </dsp:nvSpPr>
      <dsp:spPr>
        <a:xfrm>
          <a:off x="6102088" y="3688545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G2-İkinci Sınıf Getirme Merkezi</a:t>
          </a:r>
          <a:endParaRPr lang="tr-TR" sz="1800" kern="1200" dirty="0"/>
        </a:p>
      </dsp:txBody>
      <dsp:txXfrm>
        <a:off x="6129182" y="3715639"/>
        <a:ext cx="2872349" cy="870871"/>
      </dsp:txXfrm>
    </dsp:sp>
    <dsp:sp modelId="{12277A52-B2B4-4FE8-96BC-4240B1129718}">
      <dsp:nvSpPr>
        <dsp:cNvPr id="0" name=""/>
        <dsp:cNvSpPr/>
      </dsp:nvSpPr>
      <dsp:spPr>
        <a:xfrm rot="3514722">
          <a:off x="4711957" y="4420561"/>
          <a:ext cx="1827524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1827524" y="14567"/>
              </a:lnTo>
            </a:path>
          </a:pathLst>
        </a:cu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600" kern="1200"/>
        </a:p>
      </dsp:txBody>
      <dsp:txXfrm>
        <a:off x="5580031" y="4389441"/>
        <a:ext cx="91376" cy="91376"/>
      </dsp:txXfrm>
    </dsp:sp>
    <dsp:sp modelId="{48675075-9C56-46BE-AA39-2F7D2F0B4569}">
      <dsp:nvSpPr>
        <dsp:cNvPr id="0" name=""/>
        <dsp:cNvSpPr/>
      </dsp:nvSpPr>
      <dsp:spPr>
        <a:xfrm>
          <a:off x="6102088" y="4752364"/>
          <a:ext cx="2926537" cy="92505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800" kern="1200" dirty="0" smtClean="0"/>
            <a:t>G3-Üçüncü Sınıf Getirme Merkezi</a:t>
          </a:r>
          <a:endParaRPr lang="tr-TR" sz="1800" kern="1200" dirty="0"/>
        </a:p>
      </dsp:txBody>
      <dsp:txXfrm>
        <a:off x="6129182" y="4779458"/>
        <a:ext cx="2872349" cy="870871"/>
      </dsp:txXfrm>
    </dsp:sp>
    <dsp:sp modelId="{E50ADB33-1D87-4051-8E31-00774A9B98BA}">
      <dsp:nvSpPr>
        <dsp:cNvPr id="0" name=""/>
        <dsp:cNvSpPr/>
      </dsp:nvSpPr>
      <dsp:spPr>
        <a:xfrm rot="4249260">
          <a:off x="1802873" y="3640796"/>
          <a:ext cx="2252667" cy="29135"/>
        </a:xfrm>
        <a:custGeom>
          <a:avLst/>
          <a:gdLst/>
          <a:ahLst/>
          <a:cxnLst/>
          <a:rect l="0" t="0" r="0" b="0"/>
          <a:pathLst>
            <a:path>
              <a:moveTo>
                <a:pt x="0" y="14567"/>
              </a:moveTo>
              <a:lnTo>
                <a:pt x="2252667" y="14567"/>
              </a:lnTo>
            </a:path>
          </a:pathLst>
        </a:custGeom>
        <a:noFill/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800" kern="1200"/>
        </a:p>
      </dsp:txBody>
      <dsp:txXfrm>
        <a:off x="2872890" y="3599047"/>
        <a:ext cx="112633" cy="112633"/>
      </dsp:txXfrm>
    </dsp:sp>
    <dsp:sp modelId="{28E1F211-BF44-4AF2-8DE6-8BA03689BFC8}">
      <dsp:nvSpPr>
        <dsp:cNvPr id="0" name=""/>
        <dsp:cNvSpPr/>
      </dsp:nvSpPr>
      <dsp:spPr>
        <a:xfrm>
          <a:off x="3299231" y="4256652"/>
          <a:ext cx="1850119" cy="92505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200" kern="1200" dirty="0" smtClean="0"/>
            <a:t>Sayı</a:t>
          </a:r>
          <a:endParaRPr lang="tr-TR" sz="2200" kern="1200" dirty="0"/>
        </a:p>
      </dsp:txBody>
      <dsp:txXfrm>
        <a:off x="3326325" y="4283746"/>
        <a:ext cx="1795931" cy="870871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8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Raporlama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8228FC-898C-471A-B32E-E57E94EF5FCA}">
      <dsp:nvSpPr>
        <dsp:cNvPr id="0" name=""/>
        <dsp:cNvSpPr/>
      </dsp:nvSpPr>
      <dsp:spPr>
        <a:xfrm>
          <a:off x="181232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7212E6-73EA-419B-81E8-6FEFBFBE3EB6}">
      <dsp:nvSpPr>
        <dsp:cNvPr id="0" name=""/>
        <dsp:cNvSpPr/>
      </dsp:nvSpPr>
      <dsp:spPr>
        <a:xfrm>
          <a:off x="181232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Belediye geneli konteyner</a:t>
          </a:r>
          <a:endParaRPr lang="en-US" sz="1500" kern="1200" dirty="0"/>
        </a:p>
      </dsp:txBody>
      <dsp:txXfrm>
        <a:off x="181232" y="1023523"/>
        <a:ext cx="1485052" cy="550954"/>
      </dsp:txXfrm>
    </dsp:sp>
    <dsp:sp modelId="{12005CA4-F9E8-43D4-BB1A-0A6C696F5E0F}">
      <dsp:nvSpPr>
        <dsp:cNvPr id="0" name=""/>
        <dsp:cNvSpPr/>
      </dsp:nvSpPr>
      <dsp:spPr>
        <a:xfrm>
          <a:off x="1814853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C02E9E-C5C3-4E57-A1B9-507E4E38A655}">
      <dsp:nvSpPr>
        <dsp:cNvPr id="0" name=""/>
        <dsp:cNvSpPr/>
      </dsp:nvSpPr>
      <dsp:spPr>
        <a:xfrm>
          <a:off x="1814853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1. Sınıf getirme merkezi</a:t>
          </a:r>
          <a:endParaRPr lang="en-US" sz="1500" kern="1200" dirty="0"/>
        </a:p>
      </dsp:txBody>
      <dsp:txXfrm>
        <a:off x="1814853" y="1023523"/>
        <a:ext cx="1485052" cy="550954"/>
      </dsp:txXfrm>
    </dsp:sp>
    <dsp:sp modelId="{324D18AC-B5EF-4E7A-BE63-9666FB33BAE4}">
      <dsp:nvSpPr>
        <dsp:cNvPr id="0" name=""/>
        <dsp:cNvSpPr/>
      </dsp:nvSpPr>
      <dsp:spPr>
        <a:xfrm>
          <a:off x="3448473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D55BA8-65EC-4F14-A419-EE1C11290C76}">
      <dsp:nvSpPr>
        <dsp:cNvPr id="0" name=""/>
        <dsp:cNvSpPr/>
      </dsp:nvSpPr>
      <dsp:spPr>
        <a:xfrm>
          <a:off x="3448473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2. Sınıf getirme merkezi</a:t>
          </a:r>
          <a:endParaRPr lang="en-US" sz="1500" kern="1200" dirty="0"/>
        </a:p>
      </dsp:txBody>
      <dsp:txXfrm>
        <a:off x="3448473" y="1023523"/>
        <a:ext cx="1485052" cy="550954"/>
      </dsp:txXfrm>
    </dsp:sp>
    <dsp:sp modelId="{42DC4494-AA50-4E5C-BC6B-1E712FDCAD69}">
      <dsp:nvSpPr>
        <dsp:cNvPr id="0" name=""/>
        <dsp:cNvSpPr/>
      </dsp:nvSpPr>
      <dsp:spPr>
        <a:xfrm>
          <a:off x="5082094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D564852-E323-45C6-84F8-F5354D77CFFD}">
      <dsp:nvSpPr>
        <dsp:cNvPr id="0" name=""/>
        <dsp:cNvSpPr/>
      </dsp:nvSpPr>
      <dsp:spPr>
        <a:xfrm>
          <a:off x="5082094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3. Sınıf getirme merkezi</a:t>
          </a:r>
          <a:endParaRPr lang="en-US" sz="1500" kern="1200" dirty="0"/>
        </a:p>
      </dsp:txBody>
      <dsp:txXfrm>
        <a:off x="5082094" y="1023523"/>
        <a:ext cx="1485052" cy="550954"/>
      </dsp:txXfrm>
    </dsp:sp>
    <dsp:sp modelId="{2656F0B6-B7A8-48FA-BB36-8BF21CEA9A1A}">
      <dsp:nvSpPr>
        <dsp:cNvPr id="0" name=""/>
        <dsp:cNvSpPr/>
      </dsp:nvSpPr>
      <dsp:spPr>
        <a:xfrm>
          <a:off x="6715714" y="322"/>
          <a:ext cx="1485052" cy="1023201"/>
        </a:xfrm>
        <a:prstGeom prst="roundRect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98BE7B-5177-4CF5-86CF-4F63484F5F02}">
      <dsp:nvSpPr>
        <dsp:cNvPr id="0" name=""/>
        <dsp:cNvSpPr/>
      </dsp:nvSpPr>
      <dsp:spPr>
        <a:xfrm>
          <a:off x="6715714" y="1023523"/>
          <a:ext cx="1485052" cy="5509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0" numCol="1" spcCol="1270" anchor="t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500" kern="1200" dirty="0" smtClean="0"/>
            <a:t>Mobil getirme merkezi</a:t>
          </a:r>
          <a:endParaRPr lang="en-US" sz="1500" kern="1200" dirty="0"/>
        </a:p>
      </dsp:txBody>
      <dsp:txXfrm>
        <a:off x="6715714" y="1023523"/>
        <a:ext cx="1485052" cy="55095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74D51C-6F23-4D70-B09D-896B378B11CB}">
      <dsp:nvSpPr>
        <dsp:cNvPr id="0" name=""/>
        <dsp:cNvSpPr/>
      </dsp:nvSpPr>
      <dsp:spPr>
        <a:xfrm>
          <a:off x="4289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Sıfır Atık Ekipleri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289" y="0"/>
        <a:ext cx="1029489" cy="1555372"/>
      </dsp:txXfrm>
    </dsp:sp>
    <dsp:sp modelId="{C80AFA1A-01DA-4F5D-95FD-725E0F67D238}">
      <dsp:nvSpPr>
        <dsp:cNvPr id="0" name=""/>
        <dsp:cNvSpPr/>
      </dsp:nvSpPr>
      <dsp:spPr>
        <a:xfrm>
          <a:off x="107238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Mevcut Durum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31360" y="1579937"/>
        <a:ext cx="775347" cy="970317"/>
      </dsp:txXfrm>
    </dsp:sp>
    <dsp:sp modelId="{725BF258-B056-4AD3-8BAE-79B3F3A2407B}">
      <dsp:nvSpPr>
        <dsp:cNvPr id="0" name=""/>
        <dsp:cNvSpPr/>
      </dsp:nvSpPr>
      <dsp:spPr>
        <a:xfrm>
          <a:off x="107238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Planlama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31360" y="2755201"/>
        <a:ext cx="775347" cy="970317"/>
      </dsp:txXfrm>
    </dsp:sp>
    <dsp:sp modelId="{92E66598-2295-4984-B59A-5C270927C985}">
      <dsp:nvSpPr>
        <dsp:cNvPr id="0" name=""/>
        <dsp:cNvSpPr/>
      </dsp:nvSpPr>
      <dsp:spPr>
        <a:xfrm>
          <a:off x="107238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İhtiyaç belirleme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31360" y="3930464"/>
        <a:ext cx="775347" cy="970317"/>
      </dsp:txXfrm>
    </dsp:sp>
    <dsp:sp modelId="{45D7350E-7F4E-4321-9BC8-F1FCD8B0747B}">
      <dsp:nvSpPr>
        <dsp:cNvPr id="0" name=""/>
        <dsp:cNvSpPr/>
      </dsp:nvSpPr>
      <dsp:spPr>
        <a:xfrm>
          <a:off x="1110990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Pilot Bölge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1110990" y="0"/>
        <a:ext cx="1029489" cy="1555372"/>
      </dsp:txXfrm>
    </dsp:sp>
    <dsp:sp modelId="{87EB2B3E-1F51-4EF8-9813-4FBD40D11CBB}">
      <dsp:nvSpPr>
        <dsp:cNvPr id="0" name=""/>
        <dsp:cNvSpPr/>
      </dsp:nvSpPr>
      <dsp:spPr>
        <a:xfrm>
          <a:off x="1213939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Rol Model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238061" y="1579937"/>
        <a:ext cx="775347" cy="970317"/>
      </dsp:txXfrm>
    </dsp:sp>
    <dsp:sp modelId="{E67EA806-5286-415E-9C1A-B6B2A19176FA}">
      <dsp:nvSpPr>
        <dsp:cNvPr id="0" name=""/>
        <dsp:cNvSpPr/>
      </dsp:nvSpPr>
      <dsp:spPr>
        <a:xfrm>
          <a:off x="1213939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En az nüfusun %10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238061" y="2755201"/>
        <a:ext cx="775347" cy="970317"/>
      </dsp:txXfrm>
    </dsp:sp>
    <dsp:sp modelId="{F85E6BF3-057B-4A37-AF23-D355356F7A23}">
      <dsp:nvSpPr>
        <dsp:cNvPr id="0" name=""/>
        <dsp:cNvSpPr/>
      </dsp:nvSpPr>
      <dsp:spPr>
        <a:xfrm>
          <a:off x="1213939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Uygulama genişletilmeli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1238061" y="3930464"/>
        <a:ext cx="775347" cy="970317"/>
      </dsp:txXfrm>
    </dsp:sp>
    <dsp:sp modelId="{594F197E-E695-4BE7-9E60-52A1F04D0556}">
      <dsp:nvSpPr>
        <dsp:cNvPr id="0" name=""/>
        <dsp:cNvSpPr/>
      </dsp:nvSpPr>
      <dsp:spPr>
        <a:xfrm>
          <a:off x="2217691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Toplama Sistemi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2217691" y="0"/>
        <a:ext cx="1029489" cy="1555372"/>
      </dsp:txXfrm>
    </dsp:sp>
    <dsp:sp modelId="{6930318F-EB82-4AC2-830F-478ED7D3FCBB}">
      <dsp:nvSpPr>
        <dsp:cNvPr id="0" name=""/>
        <dsp:cNvSpPr/>
      </dsp:nvSpPr>
      <dsp:spPr>
        <a:xfrm>
          <a:off x="2320640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Bütün atıkları içermeli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344762" y="1579937"/>
        <a:ext cx="775347" cy="970317"/>
      </dsp:txXfrm>
    </dsp:sp>
    <dsp:sp modelId="{5E9A668B-9525-4C1A-B2FC-E18886D2852A}">
      <dsp:nvSpPr>
        <dsp:cNvPr id="0" name=""/>
        <dsp:cNvSpPr/>
      </dsp:nvSpPr>
      <dsp:spPr>
        <a:xfrm>
          <a:off x="2320640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Getirme Merkezi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*1. Sınıf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*Mobil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344762" y="2755201"/>
        <a:ext cx="775347" cy="970317"/>
      </dsp:txXfrm>
    </dsp:sp>
    <dsp:sp modelId="{CFC17701-05D2-4FDF-A128-ED1B7FE97D31}">
      <dsp:nvSpPr>
        <dsp:cNvPr id="0" name=""/>
        <dsp:cNvSpPr/>
      </dsp:nvSpPr>
      <dsp:spPr>
        <a:xfrm>
          <a:off x="2320640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Toplama modeli oluşturma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2344762" y="3930464"/>
        <a:ext cx="775347" cy="970317"/>
      </dsp:txXfrm>
    </dsp:sp>
    <dsp:sp modelId="{1ECB85BD-ED3C-493B-9FFF-F56B48B9F1EE}">
      <dsp:nvSpPr>
        <dsp:cNvPr id="0" name=""/>
        <dsp:cNvSpPr/>
      </dsp:nvSpPr>
      <dsp:spPr>
        <a:xfrm>
          <a:off x="3324392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Geri kazanım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3324392" y="0"/>
        <a:ext cx="1029489" cy="1555372"/>
      </dsp:txXfrm>
    </dsp:sp>
    <dsp:sp modelId="{BAAB20C8-E541-4598-A87F-011D83119F4D}">
      <dsp:nvSpPr>
        <dsp:cNvPr id="0" name=""/>
        <dsp:cNvSpPr/>
      </dsp:nvSpPr>
      <dsp:spPr>
        <a:xfrm>
          <a:off x="3427341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Kompost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451463" y="1579937"/>
        <a:ext cx="775347" cy="970317"/>
      </dsp:txXfrm>
    </dsp:sp>
    <dsp:sp modelId="{0375BBD7-A878-4243-854E-71AC83100C6B}">
      <dsp:nvSpPr>
        <dsp:cNvPr id="0" name=""/>
        <dsp:cNvSpPr/>
      </dsp:nvSpPr>
      <dsp:spPr>
        <a:xfrm>
          <a:off x="3427341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biyogaz,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451463" y="2755201"/>
        <a:ext cx="775347" cy="970317"/>
      </dsp:txXfrm>
    </dsp:sp>
    <dsp:sp modelId="{C72C6B55-DD16-403E-A9E4-12DCAFB90FA5}">
      <dsp:nvSpPr>
        <dsp:cNvPr id="0" name=""/>
        <dsp:cNvSpPr/>
      </dsp:nvSpPr>
      <dsp:spPr>
        <a:xfrm>
          <a:off x="3427341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 biyometanizasyon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3451463" y="3930464"/>
        <a:ext cx="775347" cy="970317"/>
      </dsp:txXfrm>
    </dsp:sp>
    <dsp:sp modelId="{2D7EB83D-290D-4CB9-905E-22F9F8695C6A}">
      <dsp:nvSpPr>
        <dsp:cNvPr id="0" name=""/>
        <dsp:cNvSpPr/>
      </dsp:nvSpPr>
      <dsp:spPr>
        <a:xfrm>
          <a:off x="4431093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Depolama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4431093" y="0"/>
        <a:ext cx="1029489" cy="1555372"/>
      </dsp:txXfrm>
    </dsp:sp>
    <dsp:sp modelId="{8CF4FD82-E1F9-4332-9681-0BCD03C50A11}">
      <dsp:nvSpPr>
        <dsp:cNvPr id="0" name=""/>
        <dsp:cNvSpPr/>
      </dsp:nvSpPr>
      <dsp:spPr>
        <a:xfrm>
          <a:off x="4534042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Depolamaya alınmamalı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558164" y="1579937"/>
        <a:ext cx="775347" cy="970317"/>
      </dsp:txXfrm>
    </dsp:sp>
    <dsp:sp modelId="{4D6829CD-AE17-4D41-A3A6-3FC74BEFCD97}">
      <dsp:nvSpPr>
        <dsp:cNvPr id="0" name=""/>
        <dsp:cNvSpPr/>
      </dsp:nvSpPr>
      <dsp:spPr>
        <a:xfrm>
          <a:off x="4534042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Depolanan atığın azaltılması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558164" y="2755201"/>
        <a:ext cx="775347" cy="970317"/>
      </dsp:txXfrm>
    </dsp:sp>
    <dsp:sp modelId="{727CF731-6AFD-41F6-9A3A-327A0B285FB7}">
      <dsp:nvSpPr>
        <dsp:cNvPr id="0" name=""/>
        <dsp:cNvSpPr/>
      </dsp:nvSpPr>
      <dsp:spPr>
        <a:xfrm>
          <a:off x="4534042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Depolama alanının izlenmesi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4558164" y="3930464"/>
        <a:ext cx="775347" cy="970317"/>
      </dsp:txXfrm>
    </dsp:sp>
    <dsp:sp modelId="{F62C9F46-EF0B-476C-B2FE-4BFE55CD841B}">
      <dsp:nvSpPr>
        <dsp:cNvPr id="0" name=""/>
        <dsp:cNvSpPr/>
      </dsp:nvSpPr>
      <dsp:spPr>
        <a:xfrm>
          <a:off x="5537794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Organik Atıklar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5537794" y="0"/>
        <a:ext cx="1029489" cy="1555372"/>
      </dsp:txXfrm>
    </dsp:sp>
    <dsp:sp modelId="{20CF83F6-E286-4308-AD54-7A24EE6AF32A}">
      <dsp:nvSpPr>
        <dsp:cNvPr id="0" name=""/>
        <dsp:cNvSpPr/>
      </dsp:nvSpPr>
      <dsp:spPr>
        <a:xfrm>
          <a:off x="5640743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Hayvan barınağı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5664865" y="1579937"/>
        <a:ext cx="775347" cy="970317"/>
      </dsp:txXfrm>
    </dsp:sp>
    <dsp:sp modelId="{E4419D5F-09A5-4773-9FA3-D973CFCFAB0E}">
      <dsp:nvSpPr>
        <dsp:cNvPr id="0" name=""/>
        <dsp:cNvSpPr/>
      </dsp:nvSpPr>
      <dsp:spPr>
        <a:xfrm>
          <a:off x="5640743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Hayvan yemi katkı maddesi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5664865" y="2755201"/>
        <a:ext cx="775347" cy="970317"/>
      </dsp:txXfrm>
    </dsp:sp>
    <dsp:sp modelId="{AB919EFB-7D9E-4F94-AB1E-5ACC40B5465D}">
      <dsp:nvSpPr>
        <dsp:cNvPr id="0" name=""/>
        <dsp:cNvSpPr/>
      </dsp:nvSpPr>
      <dsp:spPr>
        <a:xfrm>
          <a:off x="5640743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Hayvan yemi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5664865" y="3930464"/>
        <a:ext cx="775347" cy="970317"/>
      </dsp:txXfrm>
    </dsp:sp>
    <dsp:sp modelId="{D7C6EBF7-5BA6-4BC2-A1CF-6B2723BBF111}">
      <dsp:nvSpPr>
        <dsp:cNvPr id="0" name=""/>
        <dsp:cNvSpPr/>
      </dsp:nvSpPr>
      <dsp:spPr>
        <a:xfrm>
          <a:off x="6644496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Önleme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6644496" y="0"/>
        <a:ext cx="1029489" cy="1555372"/>
      </dsp:txXfrm>
    </dsp:sp>
    <dsp:sp modelId="{4C3BE8D5-7333-4138-A1D3-F2E0C85EE49B}">
      <dsp:nvSpPr>
        <dsp:cNvPr id="0" name=""/>
        <dsp:cNvSpPr/>
      </dsp:nvSpPr>
      <dsp:spPr>
        <a:xfrm>
          <a:off x="6747444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Poşet kullanımı azaltımı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771566" y="1579937"/>
        <a:ext cx="775347" cy="970317"/>
      </dsp:txXfrm>
    </dsp:sp>
    <dsp:sp modelId="{D1F93EC8-C2B4-4A57-A35D-D03542861FA9}">
      <dsp:nvSpPr>
        <dsp:cNvPr id="0" name=""/>
        <dsp:cNvSpPr/>
      </dsp:nvSpPr>
      <dsp:spPr>
        <a:xfrm>
          <a:off x="6747444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Bez çanta, file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771566" y="2755201"/>
        <a:ext cx="775347" cy="970317"/>
      </dsp:txXfrm>
    </dsp:sp>
    <dsp:sp modelId="{8026FCC7-4AF5-4742-8A86-9668D63B0F99}">
      <dsp:nvSpPr>
        <dsp:cNvPr id="0" name=""/>
        <dsp:cNvSpPr/>
      </dsp:nvSpPr>
      <dsp:spPr>
        <a:xfrm>
          <a:off x="6747444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Tek kullanımın azaltımı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6771566" y="3930464"/>
        <a:ext cx="775347" cy="970317"/>
      </dsp:txXfrm>
    </dsp:sp>
    <dsp:sp modelId="{54439D6C-B88F-43D7-92D9-2E43FD32772C}">
      <dsp:nvSpPr>
        <dsp:cNvPr id="0" name=""/>
        <dsp:cNvSpPr/>
      </dsp:nvSpPr>
      <dsp:spPr>
        <a:xfrm>
          <a:off x="7751197" y="0"/>
          <a:ext cx="1029489" cy="5184576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600" kern="1200" dirty="0" smtClean="0">
              <a:solidFill>
                <a:schemeClr val="tx1"/>
              </a:solidFill>
            </a:rPr>
            <a:t>Raporlama</a:t>
          </a:r>
          <a:endParaRPr lang="en-US" sz="1600" kern="1200" dirty="0">
            <a:solidFill>
              <a:schemeClr val="tx1"/>
            </a:solidFill>
          </a:endParaRPr>
        </a:p>
      </dsp:txBody>
      <dsp:txXfrm>
        <a:off x="7751197" y="0"/>
        <a:ext cx="1029489" cy="1555372"/>
      </dsp:txXfrm>
    </dsp:sp>
    <dsp:sp modelId="{3F6EF436-BDA1-4DAB-A515-A2DD98DD11CC}">
      <dsp:nvSpPr>
        <dsp:cNvPr id="0" name=""/>
        <dsp:cNvSpPr/>
      </dsp:nvSpPr>
      <dsp:spPr>
        <a:xfrm>
          <a:off x="7854146" y="1555815"/>
          <a:ext cx="823591" cy="101856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Bilgi Sistemi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878268" y="1579937"/>
        <a:ext cx="775347" cy="970317"/>
      </dsp:txXfrm>
    </dsp:sp>
    <dsp:sp modelId="{50F208E0-7434-493D-82E1-10ADD08E9BDD}">
      <dsp:nvSpPr>
        <dsp:cNvPr id="0" name=""/>
        <dsp:cNvSpPr/>
      </dsp:nvSpPr>
      <dsp:spPr>
        <a:xfrm>
          <a:off x="7854146" y="2731079"/>
          <a:ext cx="823591" cy="101856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İzleme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878268" y="2755201"/>
        <a:ext cx="775347" cy="970317"/>
      </dsp:txXfrm>
    </dsp:sp>
    <dsp:sp modelId="{F45D0B47-846A-4799-B1F4-499E23DCEE7C}">
      <dsp:nvSpPr>
        <dsp:cNvPr id="0" name=""/>
        <dsp:cNvSpPr/>
      </dsp:nvSpPr>
      <dsp:spPr>
        <a:xfrm>
          <a:off x="7854146" y="3906342"/>
          <a:ext cx="823591" cy="101856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2860" rIns="30480" bIns="2286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1200" kern="1200" dirty="0" smtClean="0">
              <a:solidFill>
                <a:schemeClr val="tx1"/>
              </a:solidFill>
            </a:rPr>
            <a:t>Farkındalık</a:t>
          </a:r>
          <a:endParaRPr lang="en-US" sz="1200" kern="1200" dirty="0">
            <a:solidFill>
              <a:schemeClr val="tx1"/>
            </a:solidFill>
          </a:endParaRPr>
        </a:p>
      </dsp:txBody>
      <dsp:txXfrm>
        <a:off x="7878268" y="3930464"/>
        <a:ext cx="775347" cy="97031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EE15EB-DF2C-446B-BD96-5F5489CB7A3A}">
      <dsp:nvSpPr>
        <dsp:cNvPr id="0" name=""/>
        <dsp:cNvSpPr/>
      </dsp:nvSpPr>
      <dsp:spPr>
        <a:xfrm rot="5400000">
          <a:off x="5521843" y="-2093930"/>
          <a:ext cx="1288520" cy="5803392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Yol haritası, uygulama, ayrı toplama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Sıfır atık bilgi sistemi, raporlama, kayıt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Atık türleri, geri kazanım, önleme,</a:t>
          </a:r>
          <a:endParaRPr lang="tr-TR" sz="1700" kern="1200" dirty="0"/>
        </a:p>
      </dsp:txBody>
      <dsp:txXfrm rot="-5400000">
        <a:off x="3264407" y="226406"/>
        <a:ext cx="5740492" cy="1162720"/>
      </dsp:txXfrm>
    </dsp:sp>
    <dsp:sp modelId="{6A9BFC0C-7816-4D84-88E0-87C3A7260CD0}">
      <dsp:nvSpPr>
        <dsp:cNvPr id="0" name=""/>
        <dsp:cNvSpPr/>
      </dsp:nvSpPr>
      <dsp:spPr>
        <a:xfrm>
          <a:off x="0" y="2440"/>
          <a:ext cx="3264408" cy="161065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500" kern="1200" dirty="0" smtClean="0"/>
            <a:t>Eğitim Farkındalık</a:t>
          </a:r>
          <a:endParaRPr lang="tr-TR" sz="4500" kern="1200" dirty="0"/>
        </a:p>
      </dsp:txBody>
      <dsp:txXfrm>
        <a:off x="78625" y="81065"/>
        <a:ext cx="3107158" cy="1453400"/>
      </dsp:txXfrm>
    </dsp:sp>
    <dsp:sp modelId="{8B269BF4-8837-4D2B-A84E-1FBEDB0F5C57}">
      <dsp:nvSpPr>
        <dsp:cNvPr id="0" name=""/>
        <dsp:cNvSpPr/>
      </dsp:nvSpPr>
      <dsp:spPr>
        <a:xfrm rot="5400000">
          <a:off x="5521843" y="-402748"/>
          <a:ext cx="1288520" cy="5803392"/>
        </a:xfrm>
        <a:prstGeom prst="round2SameRect">
          <a:avLst/>
        </a:prstGeom>
        <a:solidFill>
          <a:schemeClr val="accent5">
            <a:tint val="40000"/>
            <a:alpha val="90000"/>
            <a:hueOff val="-5370241"/>
            <a:satOff val="24126"/>
            <a:lumOff val="1658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5370241"/>
              <a:satOff val="24126"/>
              <a:lumOff val="165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İyi uygulamaların paylaşılması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Teknik desteğin her daim sağlanması</a:t>
          </a:r>
          <a:endParaRPr lang="tr-TR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tr-TR" sz="1700" kern="1200" dirty="0" smtClean="0"/>
            <a:t>Uygulamaların yaygınlaştırılması</a:t>
          </a:r>
          <a:endParaRPr lang="tr-TR" sz="1700" kern="1200" dirty="0"/>
        </a:p>
      </dsp:txBody>
      <dsp:txXfrm rot="-5400000">
        <a:off x="3264407" y="1917588"/>
        <a:ext cx="5740492" cy="1162720"/>
      </dsp:txXfrm>
    </dsp:sp>
    <dsp:sp modelId="{9147C7A4-6606-45FE-B675-401C11B323B3}">
      <dsp:nvSpPr>
        <dsp:cNvPr id="0" name=""/>
        <dsp:cNvSpPr/>
      </dsp:nvSpPr>
      <dsp:spPr>
        <a:xfrm>
          <a:off x="0" y="1693622"/>
          <a:ext cx="3264408" cy="1610650"/>
        </a:xfrm>
        <a:prstGeom prst="roundRect">
          <a:avLst/>
        </a:prstGeom>
        <a:gradFill rotWithShape="0">
          <a:gsLst>
            <a:gs pos="0">
              <a:schemeClr val="accent5">
                <a:hueOff val="-4966938"/>
                <a:satOff val="19906"/>
                <a:lumOff val="4314"/>
                <a:alphaOff val="0"/>
                <a:shade val="51000"/>
                <a:satMod val="130000"/>
              </a:schemeClr>
            </a:gs>
            <a:gs pos="80000">
              <a:schemeClr val="accent5">
                <a:hueOff val="-4966938"/>
                <a:satOff val="19906"/>
                <a:lumOff val="4314"/>
                <a:alphaOff val="0"/>
                <a:shade val="93000"/>
                <a:satMod val="130000"/>
              </a:schemeClr>
            </a:gs>
            <a:gs pos="100000">
              <a:schemeClr val="accent5">
                <a:hueOff val="-4966938"/>
                <a:satOff val="19906"/>
                <a:lumOff val="431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lvl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500" kern="1200" dirty="0" smtClean="0"/>
            <a:t>Uygulama</a:t>
          </a:r>
          <a:endParaRPr lang="tr-TR" sz="4500" kern="1200" dirty="0"/>
        </a:p>
      </dsp:txBody>
      <dsp:txXfrm>
        <a:off x="78625" y="1772247"/>
        <a:ext cx="3107158" cy="1453400"/>
      </dsp:txXfrm>
    </dsp:sp>
    <dsp:sp modelId="{07494C50-73F1-4C94-A03D-37EE4570864F}">
      <dsp:nvSpPr>
        <dsp:cNvPr id="0" name=""/>
        <dsp:cNvSpPr/>
      </dsp:nvSpPr>
      <dsp:spPr>
        <a:xfrm rot="5400000">
          <a:off x="5521843" y="1288434"/>
          <a:ext cx="1288520" cy="5803392"/>
        </a:xfrm>
        <a:prstGeom prst="round2SameRect">
          <a:avLst/>
        </a:prstGeom>
        <a:solidFill>
          <a:schemeClr val="accent5">
            <a:tint val="40000"/>
            <a:alpha val="90000"/>
            <a:hueOff val="-10740482"/>
            <a:satOff val="48253"/>
            <a:lumOff val="3317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-10740482"/>
              <a:satOff val="48253"/>
              <a:lumOff val="331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20650" h="38100" prst="relaxedInset"/>
          <a:bevelB w="120650" h="571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700" kern="1200" dirty="0" smtClean="0"/>
            <a:t>Çalışmaların yerinde izlenmesi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700" kern="1200" dirty="0" smtClean="0"/>
            <a:t>Raporlama yapılması</a:t>
          </a:r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tr-TR" sz="1700" kern="1200" dirty="0" smtClean="0"/>
            <a:t>Yazılım sistemine giriş yapılması</a:t>
          </a:r>
        </a:p>
      </dsp:txBody>
      <dsp:txXfrm rot="-5400000">
        <a:off x="3264407" y="3608770"/>
        <a:ext cx="5740492" cy="1162720"/>
      </dsp:txXfrm>
    </dsp:sp>
    <dsp:sp modelId="{07D98B84-1776-4330-A3AC-5C329EB18F1F}">
      <dsp:nvSpPr>
        <dsp:cNvPr id="0" name=""/>
        <dsp:cNvSpPr/>
      </dsp:nvSpPr>
      <dsp:spPr>
        <a:xfrm>
          <a:off x="0" y="3384805"/>
          <a:ext cx="3264408" cy="1610650"/>
        </a:xfrm>
        <a:prstGeom prst="roundRect">
          <a:avLst/>
        </a:prstGeom>
        <a:gradFill rotWithShape="0">
          <a:gsLst>
            <a:gs pos="0">
              <a:schemeClr val="accent5">
                <a:hueOff val="-9933876"/>
                <a:satOff val="39811"/>
                <a:lumOff val="8628"/>
                <a:alphaOff val="0"/>
                <a:shade val="51000"/>
                <a:satMod val="130000"/>
              </a:schemeClr>
            </a:gs>
            <a:gs pos="80000">
              <a:schemeClr val="accent5">
                <a:hueOff val="-9933876"/>
                <a:satOff val="39811"/>
                <a:lumOff val="8628"/>
                <a:alphaOff val="0"/>
                <a:shade val="93000"/>
                <a:satMod val="130000"/>
              </a:schemeClr>
            </a:gs>
            <a:gs pos="100000">
              <a:schemeClr val="accent5">
                <a:hueOff val="-9933876"/>
                <a:satOff val="39811"/>
                <a:lumOff val="862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tr-TR" sz="4500" kern="1200" dirty="0" smtClean="0"/>
            <a:t>İzleme</a:t>
          </a:r>
        </a:p>
      </dsp:txBody>
      <dsp:txXfrm>
        <a:off x="78625" y="3463430"/>
        <a:ext cx="3107158" cy="14534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8E5C27-D7E1-4090-A50A-FA91CB1EBAD8}">
      <dsp:nvSpPr>
        <dsp:cNvPr id="0" name=""/>
        <dsp:cNvSpPr/>
      </dsp:nvSpPr>
      <dsp:spPr>
        <a:xfrm>
          <a:off x="2152309" y="885386"/>
          <a:ext cx="5753781" cy="4928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F8EA84C-80D2-4507-9124-84AFC4D4DE98}">
      <dsp:nvSpPr>
        <dsp:cNvPr id="0" name=""/>
        <dsp:cNvSpPr/>
      </dsp:nvSpPr>
      <dsp:spPr>
        <a:xfrm>
          <a:off x="2565174" y="1016900"/>
          <a:ext cx="307762" cy="307762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4EDB08-5A31-4029-BDBC-99EC30D1984D}">
      <dsp:nvSpPr>
        <dsp:cNvPr id="0" name=""/>
        <dsp:cNvSpPr/>
      </dsp:nvSpPr>
      <dsp:spPr>
        <a:xfrm>
          <a:off x="2934539" y="0"/>
          <a:ext cx="4189321" cy="885386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0485" tIns="46990" rIns="70485" bIns="46990" numCol="1" spcCol="1270" anchor="ctr" anchorCtr="0">
          <a:noAutofit/>
        </a:bodyPr>
        <a:lstStyle/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700" kern="1200" dirty="0" smtClean="0"/>
            <a:t>Sıfır Atık Bilgi Sistemi</a:t>
          </a:r>
          <a:endParaRPr lang="tr-TR" sz="3700" kern="1200" dirty="0"/>
        </a:p>
      </dsp:txBody>
      <dsp:txXfrm>
        <a:off x="2934539" y="0"/>
        <a:ext cx="4189321" cy="885386"/>
      </dsp:txXfrm>
    </dsp:sp>
    <dsp:sp modelId="{56F4AA54-CC1D-4813-BDB4-862E8F37D516}">
      <dsp:nvSpPr>
        <dsp:cNvPr id="0" name=""/>
        <dsp:cNvSpPr/>
      </dsp:nvSpPr>
      <dsp:spPr>
        <a:xfrm>
          <a:off x="2556375" y="1787870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0E848B6-74BB-4059-B951-22ED4E180113}">
      <dsp:nvSpPr>
        <dsp:cNvPr id="0" name=""/>
        <dsp:cNvSpPr/>
      </dsp:nvSpPr>
      <dsp:spPr>
        <a:xfrm>
          <a:off x="3037651" y="1654717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Envanter oluşturmak</a:t>
          </a:r>
          <a:endParaRPr lang="tr-TR" sz="2400" kern="1200" dirty="0"/>
        </a:p>
      </dsp:txBody>
      <dsp:txXfrm>
        <a:off x="3037651" y="1654717"/>
        <a:ext cx="5290705" cy="717377"/>
      </dsp:txXfrm>
    </dsp:sp>
    <dsp:sp modelId="{D70AA999-96C0-40B4-BF29-4BD2252DF634}">
      <dsp:nvSpPr>
        <dsp:cNvPr id="0" name=""/>
        <dsp:cNvSpPr/>
      </dsp:nvSpPr>
      <dsp:spPr>
        <a:xfrm>
          <a:off x="2556375" y="2505248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0D618A-A6F6-40DA-B334-8B98E5FF4CDA}">
      <dsp:nvSpPr>
        <dsp:cNvPr id="0" name=""/>
        <dsp:cNvSpPr/>
      </dsp:nvSpPr>
      <dsp:spPr>
        <a:xfrm>
          <a:off x="3037651" y="2372095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İstatistik yayınlamak</a:t>
          </a:r>
          <a:endParaRPr lang="tr-TR" sz="2400" kern="1200" dirty="0"/>
        </a:p>
      </dsp:txBody>
      <dsp:txXfrm>
        <a:off x="3037651" y="2372095"/>
        <a:ext cx="5290705" cy="717377"/>
      </dsp:txXfrm>
    </dsp:sp>
    <dsp:sp modelId="{CEED2805-E17D-41B5-AD5F-7A9CDF3B63AF}">
      <dsp:nvSpPr>
        <dsp:cNvPr id="0" name=""/>
        <dsp:cNvSpPr/>
      </dsp:nvSpPr>
      <dsp:spPr>
        <a:xfrm>
          <a:off x="2556375" y="3222626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F888F4-5D76-4073-BC5E-340BBBD43E0C}">
      <dsp:nvSpPr>
        <dsp:cNvPr id="0" name=""/>
        <dsp:cNvSpPr/>
      </dsp:nvSpPr>
      <dsp:spPr>
        <a:xfrm>
          <a:off x="3037651" y="3089473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Kazanımları hesaplamak</a:t>
          </a:r>
          <a:endParaRPr lang="tr-TR" sz="2400" kern="1200" dirty="0"/>
        </a:p>
      </dsp:txBody>
      <dsp:txXfrm>
        <a:off x="3037651" y="3089473"/>
        <a:ext cx="5290705" cy="717377"/>
      </dsp:txXfrm>
    </dsp:sp>
    <dsp:sp modelId="{D9F91FB6-5C0A-4DAA-857C-499556F8FB8C}">
      <dsp:nvSpPr>
        <dsp:cNvPr id="0" name=""/>
        <dsp:cNvSpPr/>
      </dsp:nvSpPr>
      <dsp:spPr>
        <a:xfrm>
          <a:off x="2556375" y="3940004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4EEEB-DE67-4EBF-BFDE-59B5AB684A30}">
      <dsp:nvSpPr>
        <dsp:cNvPr id="0" name=""/>
        <dsp:cNvSpPr/>
      </dsp:nvSpPr>
      <dsp:spPr>
        <a:xfrm>
          <a:off x="3037651" y="3806851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Uygulamaları izlemek</a:t>
          </a:r>
          <a:endParaRPr lang="tr-TR" sz="2400" kern="1200" dirty="0"/>
        </a:p>
      </dsp:txBody>
      <dsp:txXfrm>
        <a:off x="3037651" y="3806851"/>
        <a:ext cx="5290705" cy="717377"/>
      </dsp:txXfrm>
    </dsp:sp>
    <dsp:sp modelId="{A8F730E5-AC16-4301-BBDE-0000BD48F9B3}">
      <dsp:nvSpPr>
        <dsp:cNvPr id="0" name=""/>
        <dsp:cNvSpPr/>
      </dsp:nvSpPr>
      <dsp:spPr>
        <a:xfrm>
          <a:off x="2556375" y="4657382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02610E-FF69-4848-910C-28F82A45AA3B}">
      <dsp:nvSpPr>
        <dsp:cNvPr id="0" name=""/>
        <dsp:cNvSpPr/>
      </dsp:nvSpPr>
      <dsp:spPr>
        <a:xfrm>
          <a:off x="3037651" y="4524229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Bilgi almak</a:t>
          </a:r>
          <a:endParaRPr lang="tr-TR" sz="2400" kern="1200" dirty="0"/>
        </a:p>
      </dsp:txBody>
      <dsp:txXfrm>
        <a:off x="3037651" y="4524229"/>
        <a:ext cx="5290705" cy="717377"/>
      </dsp:txXfrm>
    </dsp:sp>
    <dsp:sp modelId="{8C24BE05-73C9-47A5-8A68-D9DDDD7734E1}">
      <dsp:nvSpPr>
        <dsp:cNvPr id="0" name=""/>
        <dsp:cNvSpPr/>
      </dsp:nvSpPr>
      <dsp:spPr>
        <a:xfrm>
          <a:off x="2556375" y="5374759"/>
          <a:ext cx="307755" cy="30775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402E45-C426-485D-BD9B-92C97499B707}">
      <dsp:nvSpPr>
        <dsp:cNvPr id="0" name=""/>
        <dsp:cNvSpPr/>
      </dsp:nvSpPr>
      <dsp:spPr>
        <a:xfrm>
          <a:off x="3037651" y="5162717"/>
          <a:ext cx="5290705" cy="717377"/>
        </a:xfrm>
        <a:prstGeom prst="rect">
          <a:avLst/>
        </a:prstGeom>
        <a:noFill/>
        <a:ln w="9525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Belgelendirme altyapısını oluşturmak</a:t>
          </a:r>
          <a:endParaRPr lang="tr-TR" sz="2400" kern="1200" dirty="0"/>
        </a:p>
      </dsp:txBody>
      <dsp:txXfrm>
        <a:off x="3037651" y="5162717"/>
        <a:ext cx="5290705" cy="7173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2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Yazılım Sistemi Kullanıcıları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3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Yazılım Sistemi Erişim Adresi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FC6BAE-9605-4C8D-A23B-D19474860024}">
      <dsp:nvSpPr>
        <dsp:cNvPr id="0" name=""/>
        <dsp:cNvSpPr/>
      </dsp:nvSpPr>
      <dsp:spPr>
        <a:xfrm>
          <a:off x="0" y="0"/>
          <a:ext cx="7162800" cy="1508760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lvl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600" kern="1200" dirty="0" smtClean="0"/>
            <a:t>Sıfır atık bilgi sistemin erişim</a:t>
          </a:r>
          <a:endParaRPr lang="tr-TR" sz="4600" kern="1200" dirty="0"/>
        </a:p>
      </dsp:txBody>
      <dsp:txXfrm>
        <a:off x="0" y="0"/>
        <a:ext cx="7162800" cy="1508760"/>
      </dsp:txXfrm>
    </dsp:sp>
    <dsp:sp modelId="{CE83CCB3-5F00-469D-A6D4-22959247BBF3}">
      <dsp:nvSpPr>
        <dsp:cNvPr id="0" name=""/>
        <dsp:cNvSpPr/>
      </dsp:nvSpPr>
      <dsp:spPr>
        <a:xfrm>
          <a:off x="627" y="1508760"/>
          <a:ext cx="3905409" cy="3168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İl müdürlükleri</a:t>
          </a:r>
          <a:r>
            <a:rPr lang="tr-TR" sz="2400" kern="1200" dirty="0" smtClean="0"/>
            <a:t> </a:t>
          </a:r>
          <a:r>
            <a:rPr lang="tr-TR" sz="2400" b="1" kern="1200" dirty="0" smtClean="0"/>
            <a:t>kullanıcıları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*Erişim iznini açtırmalıdır.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*Kullanıcı bilgileri iletilmelidir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*Bakanlık erişim iznini vermektedir.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/>
        </a:p>
      </dsp:txBody>
      <dsp:txXfrm>
        <a:off x="627" y="1508760"/>
        <a:ext cx="3905409" cy="3168396"/>
      </dsp:txXfrm>
    </dsp:sp>
    <dsp:sp modelId="{109F9FCF-8FC0-47E3-B2B7-4F8FD2CDA88B}">
      <dsp:nvSpPr>
        <dsp:cNvPr id="0" name=""/>
        <dsp:cNvSpPr/>
      </dsp:nvSpPr>
      <dsp:spPr>
        <a:xfrm>
          <a:off x="3906036" y="1508760"/>
          <a:ext cx="3256136" cy="3168396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b="1" kern="1200" dirty="0" smtClean="0"/>
            <a:t>Diğer kullanıcılar</a:t>
          </a:r>
        </a:p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2400" kern="1200" dirty="0" smtClean="0"/>
            <a:t>*e devlet şifreleri ile direk erişim sağlayabilirler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 smtClean="0"/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2400" kern="1200" dirty="0" smtClean="0"/>
        </a:p>
      </dsp:txBody>
      <dsp:txXfrm>
        <a:off x="3906036" y="1508760"/>
        <a:ext cx="3256136" cy="3168396"/>
      </dsp:txXfrm>
    </dsp:sp>
    <dsp:sp modelId="{25399E40-DE31-43CD-AA31-658E99FF85D0}">
      <dsp:nvSpPr>
        <dsp:cNvPr id="0" name=""/>
        <dsp:cNvSpPr/>
      </dsp:nvSpPr>
      <dsp:spPr>
        <a:xfrm>
          <a:off x="0" y="4677156"/>
          <a:ext cx="7162800" cy="352044"/>
        </a:xfrm>
        <a:prstGeom prst="rect">
          <a:avLst/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4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İl Müdürlükleri 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C5B14-CDDD-4BD9-9888-52D7418B6F3E}">
      <dsp:nvSpPr>
        <dsp:cNvPr id="0" name=""/>
        <dsp:cNvSpPr/>
      </dsp:nvSpPr>
      <dsp:spPr>
        <a:xfrm>
          <a:off x="3809" y="1458118"/>
          <a:ext cx="3108325" cy="15541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100" kern="1200" dirty="0" smtClean="0"/>
            <a:t>İl müdürlüğü</a:t>
          </a:r>
          <a:endParaRPr lang="tr-TR" sz="4100" kern="1200" dirty="0"/>
        </a:p>
      </dsp:txBody>
      <dsp:txXfrm>
        <a:off x="49329" y="1503638"/>
        <a:ext cx="3017285" cy="1463122"/>
      </dsp:txXfrm>
    </dsp:sp>
    <dsp:sp modelId="{2E6B0B10-8141-41C6-B70B-9F45DAE8ED44}">
      <dsp:nvSpPr>
        <dsp:cNvPr id="0" name=""/>
        <dsp:cNvSpPr/>
      </dsp:nvSpPr>
      <dsp:spPr>
        <a:xfrm rot="19457599">
          <a:off x="2968217" y="1757089"/>
          <a:ext cx="1531165" cy="62578"/>
        </a:xfrm>
        <a:custGeom>
          <a:avLst/>
          <a:gdLst/>
          <a:ahLst/>
          <a:cxnLst/>
          <a:rect l="0" t="0" r="0" b="0"/>
          <a:pathLst>
            <a:path>
              <a:moveTo>
                <a:pt x="0" y="31289"/>
              </a:moveTo>
              <a:lnTo>
                <a:pt x="1531165" y="3128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695520" y="1750099"/>
        <a:ext cx="76558" cy="76558"/>
      </dsp:txXfrm>
    </dsp:sp>
    <dsp:sp modelId="{810CEDF3-19C5-4B14-B163-8E0CA8805AD5}">
      <dsp:nvSpPr>
        <dsp:cNvPr id="0" name=""/>
        <dsp:cNvSpPr/>
      </dsp:nvSpPr>
      <dsp:spPr>
        <a:xfrm>
          <a:off x="4355465" y="564475"/>
          <a:ext cx="3108325" cy="15541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100" kern="1200" dirty="0" smtClean="0"/>
            <a:t>Kendi hizmet binası bilgileri</a:t>
          </a:r>
          <a:endParaRPr lang="tr-TR" sz="4100" kern="1200" dirty="0"/>
        </a:p>
      </dsp:txBody>
      <dsp:txXfrm>
        <a:off x="4400985" y="609995"/>
        <a:ext cx="3017285" cy="1463122"/>
      </dsp:txXfrm>
    </dsp:sp>
    <dsp:sp modelId="{E11B5A56-B601-4A1B-89C0-01F5110502BD}">
      <dsp:nvSpPr>
        <dsp:cNvPr id="0" name=""/>
        <dsp:cNvSpPr/>
      </dsp:nvSpPr>
      <dsp:spPr>
        <a:xfrm rot="2142401">
          <a:off x="2968217" y="2650732"/>
          <a:ext cx="1531165" cy="62578"/>
        </a:xfrm>
        <a:custGeom>
          <a:avLst/>
          <a:gdLst/>
          <a:ahLst/>
          <a:cxnLst/>
          <a:rect l="0" t="0" r="0" b="0"/>
          <a:pathLst>
            <a:path>
              <a:moveTo>
                <a:pt x="0" y="31289"/>
              </a:moveTo>
              <a:lnTo>
                <a:pt x="1531165" y="31289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695520" y="2643742"/>
        <a:ext cx="76558" cy="76558"/>
      </dsp:txXfrm>
    </dsp:sp>
    <dsp:sp modelId="{5EEC7CA1-3CD6-4DCC-8CA5-809B4CCFB260}">
      <dsp:nvSpPr>
        <dsp:cNvPr id="0" name=""/>
        <dsp:cNvSpPr/>
      </dsp:nvSpPr>
      <dsp:spPr>
        <a:xfrm>
          <a:off x="4355465" y="2351762"/>
          <a:ext cx="3108325" cy="155416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6035" tIns="26035" rIns="26035" bIns="26035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4100" kern="1200" dirty="0" smtClean="0"/>
            <a:t>İl geneli bilgileri</a:t>
          </a:r>
          <a:endParaRPr lang="tr-TR" sz="4100" kern="1200" dirty="0"/>
        </a:p>
      </dsp:txBody>
      <dsp:txXfrm>
        <a:off x="4400985" y="2397282"/>
        <a:ext cx="3017285" cy="146312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BF08D4-2F5C-4446-AB42-F12FF5E5951D}">
      <dsp:nvSpPr>
        <dsp:cNvPr id="0" name=""/>
        <dsp:cNvSpPr/>
      </dsp:nvSpPr>
      <dsp:spPr>
        <a:xfrm>
          <a:off x="124032" y="1358883"/>
          <a:ext cx="1820093" cy="5998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  <a:scene3d>
            <a:camera prst="orthographicFront"/>
            <a:lightRig rig="flat" dir="tl">
              <a:rot lat="0" lon="0" rev="6600000"/>
            </a:lightRig>
          </a:scene3d>
          <a:sp3d extrusionH="25400" contourW="8890">
            <a:bevelT w="38100" h="31750"/>
            <a:contourClr>
              <a:schemeClr val="accent2">
                <a:shade val="75000"/>
              </a:schemeClr>
            </a:contourClr>
          </a:sp3d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5400" b="1" kern="1200" cap="none" spc="0" dirty="0" smtClean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rPr>
            <a:t>5</a:t>
          </a:r>
          <a:endParaRPr lang="tr-TR" sz="5400" b="1" kern="1200" cap="none" spc="0" dirty="0">
            <a:ln w="11430"/>
            <a:effectLst>
              <a:outerShdw blurRad="50800" dist="39000" dir="5460000" algn="tl">
                <a:srgbClr val="000000">
                  <a:alpha val="38000"/>
                </a:srgbClr>
              </a:outerShdw>
            </a:effectLst>
          </a:endParaRPr>
        </a:p>
      </dsp:txBody>
      <dsp:txXfrm>
        <a:off x="124032" y="1358883"/>
        <a:ext cx="1820093" cy="599803"/>
      </dsp:txXfrm>
    </dsp:sp>
    <dsp:sp modelId="{213FB206-23CF-4E71-8CBC-95AECD6C7967}">
      <dsp:nvSpPr>
        <dsp:cNvPr id="0" name=""/>
        <dsp:cNvSpPr/>
      </dsp:nvSpPr>
      <dsp:spPr>
        <a:xfrm>
          <a:off x="121964" y="1176460"/>
          <a:ext cx="144780" cy="144780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F269EA2-E8A8-4C05-A8B1-B22FF04C98BF}">
      <dsp:nvSpPr>
        <dsp:cNvPr id="0" name=""/>
        <dsp:cNvSpPr/>
      </dsp:nvSpPr>
      <dsp:spPr>
        <a:xfrm>
          <a:off x="223310" y="973767"/>
          <a:ext cx="144780" cy="144780"/>
        </a:xfrm>
        <a:prstGeom prst="ellipse">
          <a:avLst/>
        </a:prstGeom>
        <a:solidFill>
          <a:schemeClr val="accent3">
            <a:hueOff val="625015"/>
            <a:satOff val="-938"/>
            <a:lumOff val="-15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99E0CA-FA49-4E44-8B9D-FE0CD6FF6D7D}">
      <dsp:nvSpPr>
        <dsp:cNvPr id="0" name=""/>
        <dsp:cNvSpPr/>
      </dsp:nvSpPr>
      <dsp:spPr>
        <a:xfrm>
          <a:off x="466540" y="1014306"/>
          <a:ext cx="227511" cy="227511"/>
        </a:xfrm>
        <a:prstGeom prst="ellipse">
          <a:avLst/>
        </a:prstGeom>
        <a:solidFill>
          <a:schemeClr val="accent3">
            <a:hueOff val="1250029"/>
            <a:satOff val="-1876"/>
            <a:lumOff val="-30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B69095-0002-431B-812A-E422E4C968E8}">
      <dsp:nvSpPr>
        <dsp:cNvPr id="0" name=""/>
        <dsp:cNvSpPr/>
      </dsp:nvSpPr>
      <dsp:spPr>
        <a:xfrm>
          <a:off x="669233" y="791344"/>
          <a:ext cx="144780" cy="144780"/>
        </a:xfrm>
        <a:prstGeom prst="ellipse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A8AED6-A96F-46DA-8DB9-85CBC4901F5B}">
      <dsp:nvSpPr>
        <dsp:cNvPr id="0" name=""/>
        <dsp:cNvSpPr/>
      </dsp:nvSpPr>
      <dsp:spPr>
        <a:xfrm>
          <a:off x="932733" y="710267"/>
          <a:ext cx="144780" cy="144780"/>
        </a:xfrm>
        <a:prstGeom prst="ellipse">
          <a:avLst/>
        </a:prstGeom>
        <a:solidFill>
          <a:schemeClr val="accent3">
            <a:hueOff val="2500059"/>
            <a:satOff val="-3751"/>
            <a:lumOff val="-61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1E6F8C-ED6D-4524-A94A-0F12453F448C}">
      <dsp:nvSpPr>
        <dsp:cNvPr id="0" name=""/>
        <dsp:cNvSpPr/>
      </dsp:nvSpPr>
      <dsp:spPr>
        <a:xfrm>
          <a:off x="1257040" y="852152"/>
          <a:ext cx="144780" cy="144780"/>
        </a:xfrm>
        <a:prstGeom prst="ellipse">
          <a:avLst/>
        </a:prstGeom>
        <a:solidFill>
          <a:schemeClr val="accent3">
            <a:hueOff val="3125073"/>
            <a:satOff val="-4689"/>
            <a:lumOff val="-76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26854F-0ECE-46D1-9D80-A27C889A745A}">
      <dsp:nvSpPr>
        <dsp:cNvPr id="0" name=""/>
        <dsp:cNvSpPr/>
      </dsp:nvSpPr>
      <dsp:spPr>
        <a:xfrm>
          <a:off x="1459732" y="953498"/>
          <a:ext cx="227511" cy="227511"/>
        </a:xfrm>
        <a:prstGeom prst="ellipse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BFCB2B-1481-4A6F-A6B1-2CB0F487B730}">
      <dsp:nvSpPr>
        <dsp:cNvPr id="0" name=""/>
        <dsp:cNvSpPr/>
      </dsp:nvSpPr>
      <dsp:spPr>
        <a:xfrm>
          <a:off x="1743502" y="1176460"/>
          <a:ext cx="144780" cy="144780"/>
        </a:xfrm>
        <a:prstGeom prst="ellipse">
          <a:avLst/>
        </a:prstGeom>
        <a:solidFill>
          <a:schemeClr val="accent3">
            <a:hueOff val="4375102"/>
            <a:satOff val="-6564"/>
            <a:lumOff val="-106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3334E39-3CF7-466A-8C57-F8DFA9E46960}">
      <dsp:nvSpPr>
        <dsp:cNvPr id="0" name=""/>
        <dsp:cNvSpPr/>
      </dsp:nvSpPr>
      <dsp:spPr>
        <a:xfrm>
          <a:off x="1865117" y="1399421"/>
          <a:ext cx="144780" cy="144780"/>
        </a:xfrm>
        <a:prstGeom prst="ellipse">
          <a:avLst/>
        </a:prstGeom>
        <a:solidFill>
          <a:schemeClr val="accent3">
            <a:hueOff val="5000117"/>
            <a:satOff val="-7502"/>
            <a:lumOff val="-122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C6792-73AB-4B91-B16D-BB7403007831}">
      <dsp:nvSpPr>
        <dsp:cNvPr id="0" name=""/>
        <dsp:cNvSpPr/>
      </dsp:nvSpPr>
      <dsp:spPr>
        <a:xfrm>
          <a:off x="811117" y="973767"/>
          <a:ext cx="372291" cy="372291"/>
        </a:xfrm>
        <a:prstGeom prst="ellipse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5DEF91-521C-4037-A2CB-57335171B68D}">
      <dsp:nvSpPr>
        <dsp:cNvPr id="0" name=""/>
        <dsp:cNvSpPr/>
      </dsp:nvSpPr>
      <dsp:spPr>
        <a:xfrm>
          <a:off x="20617" y="1743998"/>
          <a:ext cx="144780" cy="144780"/>
        </a:xfrm>
        <a:prstGeom prst="ellipse">
          <a:avLst/>
        </a:prstGeom>
        <a:solidFill>
          <a:schemeClr val="accent3">
            <a:hueOff val="6250147"/>
            <a:satOff val="-9378"/>
            <a:lumOff val="-152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958DF0-5784-438D-B4D9-60E303083F3B}">
      <dsp:nvSpPr>
        <dsp:cNvPr id="0" name=""/>
        <dsp:cNvSpPr/>
      </dsp:nvSpPr>
      <dsp:spPr>
        <a:xfrm>
          <a:off x="142233" y="1926421"/>
          <a:ext cx="227511" cy="227511"/>
        </a:xfrm>
        <a:prstGeom prst="ellipse">
          <a:avLst/>
        </a:prstGeom>
        <a:solidFill>
          <a:schemeClr val="accent3">
            <a:hueOff val="6875161"/>
            <a:satOff val="-10316"/>
            <a:lumOff val="-16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FA9163-1830-419F-9CA8-5BC0C8A9DAB7}">
      <dsp:nvSpPr>
        <dsp:cNvPr id="0" name=""/>
        <dsp:cNvSpPr/>
      </dsp:nvSpPr>
      <dsp:spPr>
        <a:xfrm>
          <a:off x="446271" y="2088575"/>
          <a:ext cx="330926" cy="330926"/>
        </a:xfrm>
        <a:prstGeom prst="ellipse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6E8C77-041E-4FFD-8E05-48275A20A199}">
      <dsp:nvSpPr>
        <dsp:cNvPr id="0" name=""/>
        <dsp:cNvSpPr/>
      </dsp:nvSpPr>
      <dsp:spPr>
        <a:xfrm>
          <a:off x="871925" y="2352075"/>
          <a:ext cx="144780" cy="144780"/>
        </a:xfrm>
        <a:prstGeom prst="ellipse">
          <a:avLst/>
        </a:prstGeom>
        <a:solidFill>
          <a:schemeClr val="accent3">
            <a:hueOff val="8125191"/>
            <a:satOff val="-12191"/>
            <a:lumOff val="-198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28394D6-7EEE-4409-9E53-2FEF436F750C}">
      <dsp:nvSpPr>
        <dsp:cNvPr id="0" name=""/>
        <dsp:cNvSpPr/>
      </dsp:nvSpPr>
      <dsp:spPr>
        <a:xfrm>
          <a:off x="953002" y="2088575"/>
          <a:ext cx="227511" cy="227511"/>
        </a:xfrm>
        <a:prstGeom prst="ellipse">
          <a:avLst/>
        </a:prstGeom>
        <a:solidFill>
          <a:schemeClr val="accent3">
            <a:hueOff val="8750205"/>
            <a:satOff val="-13129"/>
            <a:lumOff val="-213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522A08C-6454-4FAE-9F11-0722E25089D0}">
      <dsp:nvSpPr>
        <dsp:cNvPr id="0" name=""/>
        <dsp:cNvSpPr/>
      </dsp:nvSpPr>
      <dsp:spPr>
        <a:xfrm>
          <a:off x="1155694" y="2372344"/>
          <a:ext cx="144780" cy="144780"/>
        </a:xfrm>
        <a:prstGeom prst="ellipse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7B5EC5-CB20-4170-A7D6-89E9544B71B6}">
      <dsp:nvSpPr>
        <dsp:cNvPr id="0" name=""/>
        <dsp:cNvSpPr/>
      </dsp:nvSpPr>
      <dsp:spPr>
        <a:xfrm>
          <a:off x="1338117" y="2048036"/>
          <a:ext cx="330926" cy="330926"/>
        </a:xfrm>
        <a:prstGeom prst="ellipse">
          <a:avLst/>
        </a:prstGeom>
        <a:solidFill>
          <a:schemeClr val="accent3">
            <a:hueOff val="10000235"/>
            <a:satOff val="-15004"/>
            <a:lumOff val="-244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F3DDE1-EE62-4C3E-A09F-6F61A71BD551}">
      <dsp:nvSpPr>
        <dsp:cNvPr id="0" name=""/>
        <dsp:cNvSpPr/>
      </dsp:nvSpPr>
      <dsp:spPr>
        <a:xfrm>
          <a:off x="1784040" y="1966959"/>
          <a:ext cx="227511" cy="227511"/>
        </a:xfrm>
        <a:prstGeom prst="ellipse">
          <a:avLst/>
        </a:prstGeom>
        <a:solidFill>
          <a:schemeClr val="accent3">
            <a:hueOff val="10625249"/>
            <a:satOff val="-15942"/>
            <a:lumOff val="-2593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006B08-A3A1-4FF1-8E14-33D8092258C0}">
      <dsp:nvSpPr>
        <dsp:cNvPr id="0" name=""/>
        <dsp:cNvSpPr/>
      </dsp:nvSpPr>
      <dsp:spPr>
        <a:xfrm>
          <a:off x="2011552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836342-DC10-4C53-A9E5-847E2B2993A6}">
      <dsp:nvSpPr>
        <dsp:cNvPr id="0" name=""/>
        <dsp:cNvSpPr/>
      </dsp:nvSpPr>
      <dsp:spPr>
        <a:xfrm>
          <a:off x="2558236" y="1013969"/>
          <a:ext cx="668169" cy="1275608"/>
        </a:xfrm>
        <a:prstGeom prst="chevron">
          <a:avLst>
            <a:gd name="adj" fmla="val 62310"/>
          </a:avLst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731933-B58D-4508-8E26-C34C20092DAD}">
      <dsp:nvSpPr>
        <dsp:cNvPr id="0" name=""/>
        <dsp:cNvSpPr/>
      </dsp:nvSpPr>
      <dsp:spPr>
        <a:xfrm>
          <a:off x="3226406" y="710267"/>
          <a:ext cx="4025784" cy="3620024"/>
        </a:xfrm>
        <a:prstGeom prst="ellipse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Belediyelerin veri girişi</a:t>
          </a:r>
          <a:endParaRPr lang="tr-TR" sz="3600" kern="1200" dirty="0"/>
        </a:p>
      </dsp:txBody>
      <dsp:txXfrm>
        <a:off x="3815968" y="1240407"/>
        <a:ext cx="2846660" cy="255974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C5B14-CDDD-4BD9-9888-52D7418B6F3E}">
      <dsp:nvSpPr>
        <dsp:cNvPr id="0" name=""/>
        <dsp:cNvSpPr/>
      </dsp:nvSpPr>
      <dsp:spPr>
        <a:xfrm>
          <a:off x="1905" y="1584721"/>
          <a:ext cx="2601912" cy="1300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Belediyeler</a:t>
          </a:r>
          <a:endParaRPr lang="tr-TR" sz="3600" kern="1200" dirty="0"/>
        </a:p>
      </dsp:txBody>
      <dsp:txXfrm>
        <a:off x="40009" y="1622825"/>
        <a:ext cx="2525704" cy="1224748"/>
      </dsp:txXfrm>
    </dsp:sp>
    <dsp:sp modelId="{2E6B0B10-8141-41C6-B70B-9F45DAE8ED44}">
      <dsp:nvSpPr>
        <dsp:cNvPr id="0" name=""/>
        <dsp:cNvSpPr/>
      </dsp:nvSpPr>
      <dsp:spPr>
        <a:xfrm rot="19457599">
          <a:off x="2483346" y="1834983"/>
          <a:ext cx="1281706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1281706" y="261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092157" y="1829132"/>
        <a:ext cx="64085" cy="64085"/>
      </dsp:txXfrm>
    </dsp:sp>
    <dsp:sp modelId="{810CEDF3-19C5-4B14-B163-8E0CA8805AD5}">
      <dsp:nvSpPr>
        <dsp:cNvPr id="0" name=""/>
        <dsp:cNvSpPr/>
      </dsp:nvSpPr>
      <dsp:spPr>
        <a:xfrm>
          <a:off x="3644582" y="836672"/>
          <a:ext cx="2601912" cy="1300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Kendi hizmet binası</a:t>
          </a:r>
          <a:endParaRPr lang="tr-TR" sz="3600" kern="1200" dirty="0"/>
        </a:p>
      </dsp:txBody>
      <dsp:txXfrm>
        <a:off x="3682686" y="874776"/>
        <a:ext cx="2525704" cy="1224748"/>
      </dsp:txXfrm>
    </dsp:sp>
    <dsp:sp modelId="{E11B5A56-B601-4A1B-89C0-01F5110502BD}">
      <dsp:nvSpPr>
        <dsp:cNvPr id="0" name=""/>
        <dsp:cNvSpPr/>
      </dsp:nvSpPr>
      <dsp:spPr>
        <a:xfrm rot="2142401">
          <a:off x="2483346" y="2583033"/>
          <a:ext cx="1281706" cy="52382"/>
        </a:xfrm>
        <a:custGeom>
          <a:avLst/>
          <a:gdLst/>
          <a:ahLst/>
          <a:cxnLst/>
          <a:rect l="0" t="0" r="0" b="0"/>
          <a:pathLst>
            <a:path>
              <a:moveTo>
                <a:pt x="0" y="26191"/>
              </a:moveTo>
              <a:lnTo>
                <a:pt x="1281706" y="26191"/>
              </a:lnTo>
            </a:path>
          </a:pathLst>
        </a:cu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tr-TR" sz="500" kern="1200"/>
        </a:p>
      </dsp:txBody>
      <dsp:txXfrm>
        <a:off x="3092157" y="2577182"/>
        <a:ext cx="64085" cy="64085"/>
      </dsp:txXfrm>
    </dsp:sp>
    <dsp:sp modelId="{5EEC7CA1-3CD6-4DCC-8CA5-809B4CCFB260}">
      <dsp:nvSpPr>
        <dsp:cNvPr id="0" name=""/>
        <dsp:cNvSpPr/>
      </dsp:nvSpPr>
      <dsp:spPr>
        <a:xfrm>
          <a:off x="3644582" y="2332771"/>
          <a:ext cx="2601912" cy="130095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tr-TR" sz="3600" kern="1200" dirty="0" smtClean="0"/>
            <a:t>İl genel bilgileri</a:t>
          </a:r>
          <a:endParaRPr lang="tr-TR" sz="3600" kern="1200" dirty="0"/>
        </a:p>
      </dsp:txBody>
      <dsp:txXfrm>
        <a:off x="3682686" y="2370875"/>
        <a:ext cx="2525704" cy="12247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SquareAccentList">
  <dgm:title val=""/>
  <dgm:desc val=""/>
  <dgm:catLst>
    <dgm:cat type="list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20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0" destId="20" srcOrd="0" destOrd="0"/>
        <dgm:cxn modelId="6" srcId="20" destId="21" srcOrd="0" destOrd="0"/>
        <dgm:cxn modelId="7" srcId="20" destId="22" srcOrd="1" destOrd="0"/>
        <dgm:cxn modelId="8" srcId="20" destId="23" srcOrd="2" destOrd="0"/>
      </dgm:cxnLst>
      <dgm:bg/>
      <dgm:whole/>
    </dgm:dataModel>
  </dgm:clrData>
  <dgm:layoutNode name="layout">
    <dgm:varLst>
      <dgm:chMax/>
      <dgm:chPref/>
      <dgm:dir/>
      <dgm:resizeHandles/>
    </dgm:varLst>
    <dgm:choose name="Name0">
      <dgm:if name="Name1" func="var" arg="dir" op="equ" val="norm">
        <dgm:alg type="hierChild">
          <dgm:param type="linDir" val="fromL"/>
          <dgm:param type="vertAlign" val="t"/>
          <dgm:param type="nodeVertAlign" val="t"/>
          <dgm:param type="horzAlign" val="ctr"/>
          <dgm:param type="fallback" val="1D"/>
        </dgm:alg>
      </dgm:if>
      <dgm:else name="Name2">
        <dgm:alg type="hierChild">
          <dgm:param type="linDir" val="fromR"/>
          <dgm:param type="vertAlign" val="t"/>
          <dgm:param type="nodeVertAlign" val="t"/>
          <dgm:param type="horzAlign" val="ctr"/>
          <dgm:param type="fallback" val="1D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Parent" op="equ" val="65"/>
      <dgm:constr type="primFontSz" for="des" forName="Child" op="equ" val="65"/>
      <dgm:constr type="primFontSz" for="des" forName="Child" refType="primFontSz" refFor="des" refForName="Parent" op="lte"/>
      <dgm:constr type="w" for="des" forName="rootComposite" refType="h" refFor="des" refForName="rootComposite" fact="3.0396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 fact="0.5205"/>
      <dgm:constr type="sibSp" refType="w" refFor="des" refForName="rootComposite" fact="0.05"/>
      <dgm:constr type="sp" for="des" forName="root" refType="h" refFor="des" refForName="childComposite" fact="0.2855"/>
    </dgm:constrLst>
    <dgm:ruleLst/>
    <dgm:forEach name="Name3" axis="ch">
      <dgm:forEach name="Name4" axis="self" ptType="node" cnt="1">
        <dgm:layoutNode name="root">
          <dgm:varLst>
            <dgm:chMax/>
            <dgm:chPref/>
          </dgm:varLst>
          <dgm:alg type="hierRoot">
            <dgm:param type="hierAlign" val="tL"/>
          </dgm:alg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5">
              <dgm:if name="Name6" func="var" arg="dir" op="equ" val="norm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l" for="ch" forName="ParentSmallAccent" refType="w" fact="0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if>
              <dgm:else name="Name7">
                <dgm:constrLst>
                  <dgm:constr type="l" for="ch" forName="Parent" refType="w" fact="0"/>
                  <dgm:constr type="t" for="ch" forName="Parent" refType="h" fact="0"/>
                  <dgm:constr type="w" for="ch" forName="Parent" refType="w"/>
                  <dgm:constr type="h" for="ch" forName="Parent" refType="h" fact="0.6424"/>
                  <dgm:constr type="l" for="ch" forName="ParentAccent" refType="w" fact="0"/>
                  <dgm:constr type="b" for="ch" forName="ParentAccent" refType="h"/>
                  <dgm:constr type="w" for="ch" forName="ParentAccent" refType="w"/>
                  <dgm:constr type="h" for="ch" forName="ParentAccent" refType="h" fact="0.3576"/>
                  <dgm:constr type="r" for="ch" forName="ParentSmallAccent" refType="w"/>
                  <dgm:constr type="b" for="ch" forName="ParentSmallAccent" refType="h"/>
                  <dgm:constr type="w" for="ch" forName="ParentSmallAccent" refType="h" fact="0.2233"/>
                  <dgm:constr type="h" for="ch" forName="ParentSmallAccent" refType="h" fact="0.2233"/>
                </dgm:constrLst>
              </dgm:else>
            </dgm:choose>
            <dgm:ruleLst/>
            <dgm:layoutNode name="ParentAccent" styleLbl="alignNode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SmallAccent" styleLbl="fgAcc1">
              <dgm:alg type="sp"/>
              <dgm:shape xmlns:r="http://schemas.openxmlformats.org/officeDocument/2006/relationships" type="rect" r:blip="">
                <dgm:adjLst/>
              </dgm:shape>
              <dgm:presOf/>
            </dgm:layoutNode>
            <dgm:layoutNode name="Parent" styleLbl="revTx">
              <dgm:varLst>
                <dgm:chMax/>
                <dgm:chPref val="4"/>
                <dgm:bulletEnabled val="1"/>
              </dgm:varLst>
              <dgm:choose name="Name8">
                <dgm:if name="Name9" func="var" arg="dir" op="equ" val="norm">
                  <dgm:alg type="tx">
                    <dgm:param type="txAnchorVertCh" val="mid"/>
                    <dgm:param type="parTxLTRAlign" val="l"/>
                  </dgm:alg>
                </dgm:if>
                <dgm:else name="Name10">
                  <dgm:alg type="tx">
                    <dgm:param type="txAnchorVertCh" val="mid"/>
                    <dgm:param type="parTxLTR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13">
                    <dgm:if name="Name14" func="var" arg="dir" op="equ" val="norm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l" for="ch" forName="ChildAccent" refType="w" fact="0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l" for="ch" forName="Child" refType="w" fact="0.07"/>
                        <dgm:constr type="t" for="ch" forName="Child" refType="h" fact="0"/>
                      </dgm:constrLst>
                    </dgm:if>
                    <dgm:else name="Name15">
                      <dgm:constrLst>
                        <dgm:constr type="w" for="ch" forName="ChildAccent" refType="h" fact="0.429"/>
                        <dgm:constr type="h" for="ch" forName="ChildAccent" refType="h" fact="0.429"/>
                        <dgm:constr type="r" for="ch" forName="ChildAccent" refType="w"/>
                        <dgm:constr type="t" for="ch" forName="ChildAccent" refType="h" fact="0.2855"/>
                        <dgm:constr type="w" for="ch" forName="Child" refType="w" fact="0.93"/>
                        <dgm:constr type="h" for="ch" forName="Child" refType="h"/>
                        <dgm:constr type="r" for="ch" forName="Child" refType="w" fact="0.93"/>
                        <dgm:constr type="t" for="ch" forName="Child" refType="h" fact="0"/>
                      </dgm:constrLst>
                    </dgm:else>
                  </dgm:choose>
                  <dgm:ruleLst/>
                  <dgm:layoutNode name="ChildAccent" styleLbl="solidFgAcc1">
                    <dgm:alg type="sp"/>
                    <dgm:shape xmlns:r="http://schemas.openxmlformats.org/officeDocument/2006/relationships" type="rect" r:blip="">
                      <dgm:adjLst/>
                    </dgm:shape>
                    <dgm:presOf/>
                  </dgm:layoutNode>
                  <dgm:layoutNode name="Child" styleLbl="revTx">
                    <dgm:varLst>
                      <dgm:chMax val="0"/>
                      <dgm:chPref val="0"/>
                      <dgm:bulletEnabled val="1"/>
                    </dgm:varLst>
                    <dgm:choose name="Name16">
                      <dgm:if name="Name17" func="var" arg="dir" op="equ" val="norm">
                        <dgm:alg type="tx">
                          <dgm:param type="txAnchorVertCh" val="mid"/>
                          <dgm:param type="parTxLTRAlign" val="l"/>
                        </dgm:alg>
                      </dgm:if>
                      <dgm:else name="Name18">
                        <dgm:alg type="tx">
                          <dgm:param type="txAnchorVertCh" val="mid"/>
                          <dgm:param type="parTxLTRAlign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 node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9/3/layout/RandomtoResultProcess">
  <dgm:title val=""/>
  <dgm:desc val=""/>
  <dgm:catLst>
    <dgm:cat type="process" pri="127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41" srcId="1" destId="11" srcOrd="0" destOrd="0"/>
        <dgm:cxn modelId="5" srcId="0" destId="2" srcOrd="0" destOrd="0"/>
        <dgm:cxn modelId="51" srcId="2" destId="2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clrData>
  <dgm:layoutNode name="Name0">
    <dgm:varLst>
      <dgm:dir/>
      <dgm:animOne val="branch"/>
      <dgm:animLvl val="lvl"/>
    </dgm:varLst>
    <dgm:choose name="Name1">
      <dgm:if name="Name2" func="var" arg="dir" op="equ" val="norm">
        <dgm:alg type="lin">
          <dgm:param type="fallback" val="2D"/>
          <dgm:param type="nodeVertAlign" val="t"/>
        </dgm:alg>
      </dgm:if>
      <dgm:else name="Name3">
        <dgm:alg type="lin">
          <dgm:param type="fallback" val="2D"/>
          <dgm:param type="nodeVertAlign" val="t"/>
          <dgm:param type="linDir" val="fromR"/>
        </dgm:alg>
      </dgm:else>
    </dgm:choose>
    <dgm:shape xmlns:r="http://schemas.openxmlformats.org/officeDocument/2006/relationships" r:blip="">
      <dgm:adjLst/>
    </dgm:shape>
    <dgm:constrLst>
      <dgm:constr type="userH" refType="h" fact="2"/>
      <dgm:constr type="w" for="ch" forName="chaos" refType="userH" fact="0.681"/>
      <dgm:constr type="h" for="ch" forName="chaos" refType="userH"/>
      <dgm:constr type="w" for="ch" forName="middle" refType="userH" fact="0.6"/>
      <dgm:constr type="h" for="ch" forName="middle" refType="userH"/>
      <dgm:constr type="w" for="ch" forName="last" refType="userH" fact="0.6"/>
      <dgm:constr type="h" for="ch" forName="last" refType="userH"/>
      <dgm:constr type="w" for="ch" forName="chevronComposite1" refType="userH" fact="0.22"/>
      <dgm:constr type="h" for="ch" forName="chevronComposite1" refType="userH" fact="0.52"/>
      <dgm:constr type="w" for="ch" forName="chevronComposite2" refType="userH" fact="0.22"/>
      <dgm:constr type="h" for="ch" forName="chevronComposite2" refType="userH" fact="0.52"/>
      <dgm:constr type="w" for="ch" forName="overlap" refType="userH" fact="-0.04"/>
      <dgm:constr type="h" for="ch" forName="overlap" refType="userH" fact="0.06"/>
      <dgm:constr type="primFontSz" for="des" forName="parTx1" op="equ" val="65"/>
      <dgm:constr type="primFontSz" for="des" forName="parTxMid" refType="primFontSz" refFor="des" refForName="parTx1" op="equ"/>
      <dgm:constr type="primFontSz" for="des" forName="circleTx" refType="primFontSz" refFor="des" refForName="parTx1" op="equ"/>
      <dgm:constr type="primFontSz" for="des" forName="desTx1" op="equ" val="65"/>
      <dgm:constr type="primFontSz" for="des" forName="desTxMid" refType="primFontSz" refFor="des" refForName="desTx1" op="equ"/>
      <dgm:constr type="primFontSz" for="des" forName="desTxN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chaos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parTx1" refType="w" fact="0.5"/>
              <dgm:constr type="t" for="ch" forName="parTx1" refType="w" fact="0.32"/>
              <dgm:constr type="w" for="ch" forName="parTx1" refType="w" fact="0.88"/>
              <dgm:constr type="h" for="ch" forName="parTx1" refType="w" fact="0.29"/>
              <dgm:constr type="ctrX" for="ch" forName="desTx1" refType="w" fact="0.5"/>
              <dgm:constr type="b" for="ch" forName="desTx1" refType="h"/>
              <dgm:constr type="w" for="ch" forName="desTx1" refType="w" fact="0.88"/>
              <dgm:constr type="h" for="ch" forName="desTx1" refType="h" fact="0.37"/>
              <dgm:constr type="l" for="ch" forName="c1" refType="w" fact="0.05"/>
              <dgm:constr type="t" for="ch" forName="c1" refType="w" fact="0.23"/>
              <dgm:constr type="w" for="ch" forName="c1" refType="w" fact="0.07"/>
              <dgm:constr type="h" for="ch" forName="c1" refType="w" refFor="ch" refForName="c1"/>
              <dgm:constr type="l" for="ch" forName="c2" refType="w" fact="0.1"/>
              <dgm:constr type="t" for="ch" forName="c2" refType="w" fact="0.13"/>
              <dgm:constr type="w" for="ch" forName="c2" refType="w" fact="0.07"/>
              <dgm:constr type="h" for="ch" forName="c2" refType="w" refFor="ch" refForName="c2"/>
              <dgm:constr type="l" for="ch" forName="c3" refType="w" fact="0.22"/>
              <dgm:constr type="t" for="ch" forName="c3" refType="w" fact="0.15"/>
              <dgm:constr type="w" for="ch" forName="c3" refType="w" fact="0.11"/>
              <dgm:constr type="h" for="ch" forName="c3" refType="w" refFor="ch" refForName="c3"/>
              <dgm:constr type="l" for="ch" forName="c4" refType="w" fact="0.32"/>
              <dgm:constr type="t" for="ch" forName="c4" refType="w" fact="0.04"/>
              <dgm:constr type="w" for="ch" forName="c4" refType="w" fact="0.07"/>
              <dgm:constr type="h" for="ch" forName="c4" refType="w" refFor="ch" refForName="c4"/>
              <dgm:constr type="l" for="ch" forName="c5" refType="w" fact="0.45"/>
              <dgm:constr type="t" for="ch" forName="c5" refType="w" fact="0"/>
              <dgm:constr type="w" for="ch" forName="c5" refType="w" fact="0.07"/>
              <dgm:constr type="h" for="ch" forName="c5" refType="w" refFor="ch" refForName="c5"/>
              <dgm:constr type="l" for="ch" forName="c6" refType="w" fact="0.61"/>
              <dgm:constr type="t" for="ch" forName="c6" refType="w" fact="0.07"/>
              <dgm:constr type="w" for="ch" forName="c6" refType="w" fact="0.07"/>
              <dgm:constr type="h" for="ch" forName="c6" refType="w" refFor="ch" refForName="c6"/>
              <dgm:constr type="l" for="ch" forName="c7" refType="w" fact="0.71"/>
              <dgm:constr type="t" for="ch" forName="c7" refType="w" fact="0.12"/>
              <dgm:constr type="w" for="ch" forName="c7" refType="w" fact="0.11"/>
              <dgm:constr type="h" for="ch" forName="c7" refType="w" refFor="ch" refForName="c7"/>
              <dgm:constr type="l" for="ch" forName="c8" refType="w" fact="0.85"/>
              <dgm:constr type="t" for="ch" forName="c8" refType="w" fact="0.23"/>
              <dgm:constr type="w" for="ch" forName="c8" refType="w" fact="0.07"/>
              <dgm:constr type="h" for="ch" forName="c8" refType="w" refFor="ch" refForName="c8"/>
              <dgm:constr type="l" for="ch" forName="c9" refType="w" fact="0.91"/>
              <dgm:constr type="t" for="ch" forName="c9" refType="w" fact="0.34"/>
              <dgm:constr type="w" for="ch" forName="c9" refType="w" fact="0.07"/>
              <dgm:constr type="h" for="ch" forName="c9" refType="w" refFor="ch" refForName="c9"/>
              <dgm:constr type="l" for="ch" forName="c10" refType="w" fact="0.39"/>
              <dgm:constr type="t" for="ch" forName="c10" refType="w" fact="0.13"/>
              <dgm:constr type="w" for="ch" forName="c10" refType="w" fact="0.18"/>
              <dgm:constr type="h" for="ch" forName="c10" refType="w" refFor="ch" refForName="c10"/>
              <dgm:constr type="l" for="ch" forName="c11" refType="w" fact="0"/>
              <dgm:constr type="t" for="ch" forName="c11" refType="w" fact="0.51"/>
              <dgm:constr type="w" for="ch" forName="c11" refType="w" fact="0.07"/>
              <dgm:constr type="h" for="ch" forName="c11" refType="w" refFor="ch" refForName="c11"/>
              <dgm:constr type="l" for="ch" forName="c12" refType="w" fact="0.06"/>
              <dgm:constr type="t" for="ch" forName="c12" refType="w" fact="0.6"/>
              <dgm:constr type="w" for="ch" forName="c12" refType="w" fact="0.11"/>
              <dgm:constr type="h" for="ch" forName="c12" refType="w" refFor="ch" refForName="c12"/>
              <dgm:constr type="l" for="ch" forName="c13" refType="w" fact="0.21"/>
              <dgm:constr type="t" for="ch" forName="c13" refType="w" fact="0.68"/>
              <dgm:constr type="w" for="ch" forName="c13" refType="w" fact="0.16"/>
              <dgm:constr type="h" for="ch" forName="c13" refType="w" refFor="ch" refForName="c13"/>
              <dgm:constr type="l" for="ch" forName="c14" refType="w" fact="0.42"/>
              <dgm:constr type="t" for="ch" forName="c14" refType="w" fact="0.81"/>
              <dgm:constr type="w" for="ch" forName="c14" refType="w" fact="0.07"/>
              <dgm:constr type="h" for="ch" forName="c14" refType="w" refFor="ch" refForName="c14"/>
              <dgm:constr type="l" for="ch" forName="c15" refType="w" fact="0.46"/>
              <dgm:constr type="t" for="ch" forName="c15" refType="w" fact="0.68"/>
              <dgm:constr type="w" for="ch" forName="c15" refType="w" fact="0.11"/>
              <dgm:constr type="h" for="ch" forName="c15" refType="w" refFor="ch" refForName="c15"/>
              <dgm:constr type="l" for="ch" forName="c16" refType="w" fact="0.56"/>
              <dgm:constr type="t" for="ch" forName="c16" refType="w" fact="0.82"/>
              <dgm:constr type="w" for="ch" forName="c16" refType="w" fact="0.07"/>
              <dgm:constr type="h" for="ch" forName="c16" refType="w" refFor="ch" refForName="c16"/>
              <dgm:constr type="l" for="ch" forName="c17" refType="w" fact="0.65"/>
              <dgm:constr type="t" for="ch" forName="c17" refType="w" fact="0.66"/>
              <dgm:constr type="w" for="ch" forName="c17" refType="w" fact="0.16"/>
              <dgm:constr type="h" for="ch" forName="c17" refType="w" refFor="ch" refForName="c17"/>
              <dgm:constr type="l" for="ch" forName="c18" refType="w" fact="0.87"/>
              <dgm:constr type="t" for="ch" forName="c18" refType="w" fact="0.62"/>
              <dgm:constr type="w" for="ch" forName="c18" refType="w" fact="0.11"/>
              <dgm:constr type="h" for="ch" forName="c18" refType="w" refFor="ch" refForName="c18"/>
            </dgm:constrLst>
            <dgm:layoutNode name="parTx1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7">
              <dgm:if name="Name8" axis="ch" ptType="node" func="cnt" op="gte" val="1">
                <dgm:layoutNode name="desTx1" styleLbl="revTx">
                  <dgm:varLst>
                    <dgm:bulletEnabled val="1"/>
                  </dgm:varLst>
                  <dgm:choose name="Name9">
                    <dgm:if name="Name10" axis="ch" ptType="node" func="cnt" op="equ" val="1">
                      <dgm:alg type="tx">
                        <dgm:param type="shpTxLTRAlignCh" val="l"/>
                      </dgm:alg>
                    </dgm:if>
                    <dgm:else name="Name11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2"/>
            </dgm:choose>
            <dgm:layoutNode name="c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9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0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1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2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3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4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5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6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7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  <dgm:layoutNode name="c18" styleLbl="node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layoutNode>
        </dgm:if>
        <dgm:if name="Name13" axis="self" ptType="node" func="revPos" op="equ" val="1">
          <dgm:layoutNode name="last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ctrX" for="ch" forName="circleTx" refType="w" fact="0.5"/>
              <dgm:constr type="t" for="ch" forName="circleTx" refType="w" fact="0.117"/>
              <dgm:constr type="w" for="ch" forName="circleTx" refType="h" refFor="ch" refForName="circleTx"/>
              <dgm:constr type="h" for="ch" forName="circleTx" refType="w" fact="0.85"/>
              <dgm:constr type="l" for="ch" forName="desTxN"/>
              <dgm:constr type="b" for="ch" forName="desTxN" refType="h"/>
              <dgm:constr type="w" for="ch" forName="desTxN" refType="w"/>
              <dgm:constr type="h" for="ch" forName="desTxN" refType="h" fact="0.37"/>
              <dgm:constr type="ctrX" for="ch" forName="spN" refType="w" fact="0.5"/>
              <dgm:constr type="t" for="ch" forName="spN"/>
              <dgm:constr type="w" for="ch" forName="spN" refType="w" fact="0.93"/>
              <dgm:constr type="h" for="ch" forName="spN" refType="h" fact="0.01"/>
            </dgm:constrLst>
            <dgm:layoutNode name="circleTx" styleLbl="node1">
              <dgm:alg type="tx"/>
              <dgm:shape xmlns:r="http://schemas.openxmlformats.org/officeDocument/2006/relationships" type="ellipse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  <dgm:choose name="Name14">
              <dgm:if name="Name15" axis="ch" ptType="node" func="cnt" op="gte" val="1">
                <dgm:layoutNode name="desTxN" styleLbl="revTx">
                  <dgm:varLst>
                    <dgm:bulletEnabled val="1"/>
                  </dgm:varLst>
                  <dgm:choose name="Name16">
                    <dgm:if name="Name17" axis="ch" ptType="node" func="cnt" op="equ" val="1">
                      <dgm:alg type="tx">
                        <dgm:param type="shpTxLTRAlignCh" val="l"/>
                      </dgm:alg>
                    </dgm:if>
                    <dgm:else name="Name18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  <dgm:layoutNode name="spN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if>
        <dgm:else name="Name20">
          <dgm:layoutNode name="middl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l" for="ch" forName="parTxMid"/>
              <dgm:constr type="t" for="ch" forName="parTxMid" refType="w" fact="0.167"/>
              <dgm:constr type="w" for="ch" forName="parTxMid" refType="w"/>
              <dgm:constr type="h" for="ch" forName="parTxMid" refType="w" fact="0.7"/>
              <dgm:constr type="l" for="ch" forName="desTxMid"/>
              <dgm:constr type="b" for="ch" forName="desTxMid" refType="h"/>
              <dgm:constr type="w" for="ch" forName="desTxMid" refType="w"/>
              <dgm:constr type="h" for="ch" forName="desTxMid" refType="h" fact="0.37"/>
              <dgm:constr type="ctrX" for="ch" forName="spMid" refType="w" fact="0.5"/>
              <dgm:constr type="t" for="ch" forName="spMid"/>
              <dgm:constr type="w" for="ch" forName="spMid" refType="w" fact="0.01"/>
              <dgm:constr type="h" for="ch" forName="spMid" refType="h" fact="0.01"/>
            </dgm:constrLst>
            <dgm:layoutNode name="parTxMid" styleLbl="revTx">
              <dgm:alg type="tx"/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choose name="Name21">
              <dgm:if name="Name22" axis="ch" ptType="node" func="cnt" op="gte" val="1">
                <dgm:layoutNode name="desTxMid" styleLbl="revTx">
                  <dgm:varLst>
                    <dgm:bulletEnabled val="1"/>
                  </dgm:varLst>
                  <dgm:choose name="Name23">
                    <dgm:if name="Name24" axis="ch" ptType="node" func="cnt" op="equ" val="1">
                      <dgm:alg type="tx">
                        <dgm:param type="shpTxLTRAlignCh" val="l"/>
                      </dgm:alg>
                    </dgm:if>
                    <dgm:else name="Name25">
                      <dgm:alg type="tx">
                        <dgm:param type="shpTxLTRAlignCh" val="l"/>
                        <dgm:param type="stBulletLvl" val="1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</dgm:if>
              <dgm:else name="Name26"/>
            </dgm:choose>
            <dgm:layoutNode name="spMid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layoutNode>
        </dgm:else>
      </dgm:choose>
      <dgm:forEach name="Name27" axis="followSib" ptType="sibTrans" cnt="1">
        <dgm:layoutNode name="chevronComposite1" styleLbl="alignImgPlace1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chevron1"/>
            <dgm:constr type="t" for="ch" forName="chevron1" refType="h" fact="0.1923"/>
            <dgm:constr type="w" for="ch" forName="chevron1" refType="w"/>
            <dgm:constr type="b" for="ch" forName="chevron1" refType="h"/>
            <dgm:constr type="l" for="ch" forName="spChevron1"/>
            <dgm:constr type="t" for="ch" forName="spChevron1"/>
            <dgm:constr type="w" for="ch" forName="spChevron1" refType="w" fact="0.01"/>
            <dgm:constr type="h" for="ch" forName="spChevron1" refType="h" fact="0.01"/>
          </dgm:constrLst>
          <dgm:layoutNode name="chevron1">
            <dgm:alg type="sp"/>
            <dgm:choose name="Name28">
              <dgm:if name="Name29" func="var" arg="dir" op="equ" val="norm">
                <dgm:shape xmlns:r="http://schemas.openxmlformats.org/officeDocument/2006/relationships" type="chevron" r:blip="">
                  <dgm:adjLst>
                    <dgm:adj idx="1" val="0.6231"/>
                  </dgm:adjLst>
                </dgm:shape>
              </dgm:if>
              <dgm:else name="Name30">
                <dgm:shape xmlns:r="http://schemas.openxmlformats.org/officeDocument/2006/relationships" rot="180" type="chevron" r:blip="">
                  <dgm:adjLst>
                    <dgm:adj idx="1" val="0.6231"/>
                  </dgm:adjLst>
                </dgm:shape>
              </dgm:else>
            </dgm:choose>
            <dgm:presOf/>
          </dgm:layoutNode>
          <dgm:layoutNode name="spChevron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  <dgm:choose name="Name31">
          <dgm:if name="Name32" axis="root ch" ptType="all node" func="cnt" op="equ" val="2">
            <dgm:layoutNode name="overl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chevronComposite2" styleLbl="alignImgPlace1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l" for="ch" forName="chevron2"/>
                <dgm:constr type="t" for="ch" forName="chevron2" refType="h" fact="0.1923"/>
                <dgm:constr type="w" for="ch" forName="chevron2" refType="w"/>
                <dgm:constr type="b" for="ch" forName="chevron2" refType="h"/>
                <dgm:constr type="l" for="ch" forName="spChevron2"/>
                <dgm:constr type="t" for="ch" forName="spChevron2"/>
                <dgm:constr type="w" for="ch" forName="spChevron2" refType="w" fact="0.01"/>
                <dgm:constr type="h" for="ch" forName="spChevron2" refType="h" fact="0.01"/>
              </dgm:constrLst>
              <dgm:layoutNode name="chevron2">
                <dgm:alg type="sp"/>
                <dgm:choose name="Name33">
                  <dgm:if name="Name34" func="var" arg="dir" op="equ" val="norm">
                    <dgm:shape xmlns:r="http://schemas.openxmlformats.org/officeDocument/2006/relationships" type="chevron" r:blip="">
                      <dgm:adjLst>
                        <dgm:adj idx="1" val="0.6231"/>
                      </dgm:adjLst>
                    </dgm:shape>
                  </dgm:if>
                  <dgm:else name="Name35">
                    <dgm:shape xmlns:r="http://schemas.openxmlformats.org/officeDocument/2006/relationships" rot="180" type="chevron" r:blip="">
                      <dgm:adjLst>
                        <dgm:adj idx="1" val="0.6231"/>
                      </dgm:adjLst>
                    </dgm:shape>
                  </dgm:else>
                </dgm:choose>
                <dgm:presOf/>
              </dgm:layoutNode>
              <dgm:layoutNode name="spChevron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layoutNode>
          </dgm:if>
          <dgm:else name="Name36"/>
        </dgm:choos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A0CD31-4CBD-4706-8C60-AEAA3E407557}" type="datetimeFigureOut">
              <a:rPr lang="en-US" smtClean="0"/>
              <a:t>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BD146-5B7E-468F-9C5F-A8153D8056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9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Alt Başlık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Asıl alt başlık stilini düzenlemek için tıklatın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FBD03-598E-46A9-87B2-218A3809EEF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0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079A9-29B9-4ACD-B7E4-B8DE8F1594DB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6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Dikey Başlık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Dikey Metin Yer Tutucusu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40EE3A-7E0E-4C96-BC35-97001EEEEBF7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433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B09A38-6370-437F-AAB7-669B234E75F1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6728A-B757-4ED4-9410-8390C83264B0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17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144A4-FA83-48E4-85D4-66CE606B812D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7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4" name="3 İçerik Yer Tutucusu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5" name="4 Metin Yer Tutucusu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6" name="5 İçerik Yer Tutucusu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7" name="6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E7100-0A5C-4C1C-8B71-9FEE50CB3BA5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192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90617-6FA6-4B59-9F2C-FBB41FAEA45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565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C4C0E-08AD-419E-8063-554CCD82A8D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92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5385C7-B833-4CFC-BAE5-635B9C294E0A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698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Resim Yer Tutucusu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3 Metin Yer Tutucusu"/>
          <p:cNvSpPr>
            <a:spLocks noGrp="1"/>
          </p:cNvSpPr>
          <p:nvPr>
            <p:ph type="body" sz="half" idx="2"/>
          </p:nvPr>
        </p:nvSpPr>
        <p:spPr>
          <a:xfrm>
            <a:off x="1792288" y="5367350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Asıl metin stillerini düzenlemek için tıklatın</a:t>
            </a:r>
          </a:p>
        </p:txBody>
      </p:sp>
      <p:sp>
        <p:nvSpPr>
          <p:cNvPr id="5" name="4 Veri Yer Tutucusu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74BE7-D0A7-444B-BC13-1E0496E669CC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423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Başlık Yer Tutucusu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tr-TR"/>
          </a:p>
        </p:txBody>
      </p:sp>
      <p:sp>
        <p:nvSpPr>
          <p:cNvPr id="3" name="2 Metin Yer Tutucusu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0184F-ED69-4AF1-830A-AA936EAC8748}" type="datetime1">
              <a:rPr lang="tr-TR" smtClean="0">
                <a:solidFill>
                  <a:prstClr val="black">
                    <a:tint val="75000"/>
                  </a:prstClr>
                </a:solidFill>
              </a:rPr>
              <a:t>13.01.2019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Altbilgi Yer Tutucusu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Slayt Numarası Yer Tutucusu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02176B-0E47-46AC-8F43-DAB4B8A37D06}" type="slidenum">
              <a:rPr lang="tr-T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9861" y="-37050"/>
            <a:ext cx="2126116" cy="13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7974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3.xml"/><Relationship Id="rId3" Type="http://schemas.openxmlformats.org/officeDocument/2006/relationships/diagramLayout" Target="../diagrams/layout12.xml"/><Relationship Id="rId7" Type="http://schemas.openxmlformats.org/officeDocument/2006/relationships/diagramData" Target="../diagrams/data13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2.xml"/><Relationship Id="rId11" Type="http://schemas.microsoft.com/office/2007/relationships/diagramDrawing" Target="../diagrams/drawing13.xml"/><Relationship Id="rId5" Type="http://schemas.openxmlformats.org/officeDocument/2006/relationships/diagramColors" Target="../diagrams/colors12.xml"/><Relationship Id="rId10" Type="http://schemas.openxmlformats.org/officeDocument/2006/relationships/diagramColors" Target="../diagrams/colors13.xml"/><Relationship Id="rId4" Type="http://schemas.openxmlformats.org/officeDocument/2006/relationships/diagramQuickStyle" Target="../diagrams/quickStyle12.xml"/><Relationship Id="rId9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27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mailto:sifiratik@csb.gov.tr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cbs.cevre.gov.tr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5"/>
          <p:cNvSpPr txBox="1">
            <a:spLocks noChangeArrowheads="1"/>
          </p:cNvSpPr>
          <p:nvPr/>
        </p:nvSpPr>
        <p:spPr bwMode="auto">
          <a:xfrm>
            <a:off x="467544" y="620688"/>
            <a:ext cx="8280920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66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Sıfır Atık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66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Bilgi Sistemi</a:t>
            </a:r>
          </a:p>
        </p:txBody>
      </p:sp>
      <p:sp>
        <p:nvSpPr>
          <p:cNvPr id="3" name="AutoShape 2" descr="gÄ±da atÄ±ÄÄ±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124200"/>
            <a:ext cx="7050505" cy="27908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7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uvarlatılmış Dikdörtgen 1"/>
          <p:cNvSpPr/>
          <p:nvPr/>
        </p:nvSpPr>
        <p:spPr>
          <a:xfrm>
            <a:off x="914400" y="762000"/>
            <a:ext cx="7086600" cy="5791200"/>
          </a:xfrm>
          <a:prstGeom prst="roundRect">
            <a:avLst/>
          </a:prstGeom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tr-TR" sz="2400" b="1" dirty="0" smtClean="0">
              <a:solidFill>
                <a:srgbClr val="0070C0"/>
              </a:solidFill>
            </a:endParaRPr>
          </a:p>
          <a:p>
            <a:endParaRPr lang="tr-TR" sz="2400" b="1" dirty="0">
              <a:solidFill>
                <a:srgbClr val="0070C0"/>
              </a:solidFill>
            </a:endParaRPr>
          </a:p>
          <a:p>
            <a:r>
              <a:rPr lang="tr-TR" sz="2400" b="1" dirty="0" smtClean="0">
                <a:solidFill>
                  <a:srgbClr val="0070C0"/>
                </a:solidFill>
              </a:rPr>
              <a:t>Kurumlar</a:t>
            </a:r>
          </a:p>
          <a:p>
            <a:endParaRPr lang="tr-TR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Vatandaş girişi ekranından </a:t>
            </a:r>
            <a:r>
              <a:rPr lang="tr-TR" sz="2400" b="1" dirty="0" smtClean="0"/>
              <a:t>e-devlet şifre </a:t>
            </a:r>
            <a:r>
              <a:rPr lang="tr-TR" sz="2400" dirty="0" smtClean="0"/>
              <a:t>ile giriş yapılması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Vergi numarası olmayan kurumlar tesis olarak eklenir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E-devlet şifresi ile girişlerin </a:t>
            </a:r>
            <a:r>
              <a:rPr lang="tr-TR" sz="2400" b="1" dirty="0" smtClean="0"/>
              <a:t>kurum amiri </a:t>
            </a:r>
            <a:r>
              <a:rPr lang="tr-TR" sz="2400" dirty="0" smtClean="0"/>
              <a:t>tarafından yapılması gerekmektedir.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Aynı adreste birden fazla kurum olması durumunda ALO 181 arayarak </a:t>
            </a:r>
            <a:r>
              <a:rPr lang="tr-TR" sz="2400" b="1" dirty="0" smtClean="0">
                <a:solidFill>
                  <a:schemeClr val="tx1"/>
                </a:solidFill>
              </a:rPr>
              <a:t>Ulusal Adres Veri Tabanı kodunu </a:t>
            </a:r>
            <a:r>
              <a:rPr lang="tr-TR" sz="2400" dirty="0" smtClean="0"/>
              <a:t>çoklu kullanım için açılması talebinde bulunulur.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Sistemden oluşturulan </a:t>
            </a:r>
            <a:r>
              <a:rPr lang="tr-TR" sz="2400" b="1" dirty="0" smtClean="0"/>
              <a:t>form</a:t>
            </a:r>
            <a:r>
              <a:rPr lang="tr-TR" sz="2400" dirty="0" smtClean="0"/>
              <a:t> doldurulduktan sonra il müdürlüğüne iletilir.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tr-TR" sz="2400" dirty="0" smtClean="0"/>
              <a:t>İl müdürlüğünce </a:t>
            </a:r>
            <a:r>
              <a:rPr lang="tr-TR" sz="2400" b="1" dirty="0" smtClean="0"/>
              <a:t>onaylandıktan</a:t>
            </a:r>
            <a:r>
              <a:rPr lang="tr-TR" sz="2400" dirty="0" smtClean="0"/>
              <a:t> sonra giriş yapılabilmektedir.</a:t>
            </a:r>
          </a:p>
          <a:p>
            <a:pPr marL="285750" indent="-285750">
              <a:buFont typeface="Arial" pitchFamily="34" charset="0"/>
              <a:buChar char="•"/>
            </a:pPr>
            <a:endParaRPr lang="tr-TR" sz="2400" dirty="0" smtClean="0"/>
          </a:p>
          <a:p>
            <a:pPr marL="285750" indent="-285750" algn="ctr">
              <a:buFont typeface="Arial" pitchFamily="34" charset="0"/>
              <a:buChar char="•"/>
            </a:pPr>
            <a:endParaRPr lang="tr-TR" sz="24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24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172321772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525405378"/>
              </p:ext>
            </p:extLst>
          </p:nvPr>
        </p:nvGraphicFramePr>
        <p:xfrm>
          <a:off x="762000" y="1219200"/>
          <a:ext cx="74676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0795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İl Müdürlüğü Ana Sayfa</a:t>
            </a:r>
          </a:p>
          <a:p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(İşlem sekmeleri, il bilgisi)</a:t>
            </a:r>
            <a:endParaRPr lang="tr-T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768" y="1676400"/>
            <a:ext cx="8500533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38845" y="1906980"/>
            <a:ext cx="762000" cy="152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800" dirty="0" smtClean="0">
                <a:solidFill>
                  <a:schemeClr val="tx1"/>
                </a:solidFill>
              </a:rPr>
              <a:t>Kurum Sayısı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637312" y="1906980"/>
            <a:ext cx="762000" cy="152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800" dirty="0" smtClean="0"/>
              <a:t>Belediye Syısı</a:t>
            </a:r>
            <a:endParaRPr lang="en-US" sz="800" dirty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5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7" y="1524000"/>
            <a:ext cx="8968031" cy="573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İl  Geneli Bilgileri</a:t>
            </a:r>
          </a:p>
          <a:p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(AVM,kurum,belediye, eğitim kurumu sayı)</a:t>
            </a:r>
            <a:endParaRPr lang="tr-T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838200" y="1417639"/>
            <a:ext cx="2133600" cy="11731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Oval 6"/>
          <p:cNvSpPr/>
          <p:nvPr/>
        </p:nvSpPr>
        <p:spPr>
          <a:xfrm>
            <a:off x="40932" y="2590800"/>
            <a:ext cx="1219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0" y="3733800"/>
            <a:ext cx="1447800" cy="1524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233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05760"/>
            <a:ext cx="8177404" cy="45997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Hizmet Binası Kurum Bilgileri</a:t>
            </a:r>
          </a:p>
          <a:p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(kurum türü, bina, yerleşke, personel sayısı,</a:t>
            </a:r>
          </a:p>
          <a:p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kat sayısı, yemekhane, yeşil alan)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1143000" y="990600"/>
            <a:ext cx="2933700" cy="1752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755374" y="2208972"/>
            <a:ext cx="609600" cy="190500"/>
          </a:xfrm>
          <a:prstGeom prst="rect">
            <a:avLst/>
          </a:prstGeom>
          <a:solidFill>
            <a:srgbClr val="0DA334"/>
          </a:solidFill>
          <a:ln>
            <a:solidFill>
              <a:srgbClr val="0DA33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 Single Corner Rectangle 1"/>
          <p:cNvSpPr/>
          <p:nvPr/>
        </p:nvSpPr>
        <p:spPr>
          <a:xfrm>
            <a:off x="1905000" y="4800600"/>
            <a:ext cx="2895600" cy="304800"/>
          </a:xfrm>
          <a:prstGeom prst="round1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85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09" y="1524001"/>
            <a:ext cx="8572500" cy="533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Hizmet </a:t>
            </a:r>
            <a:r>
              <a:rPr lang="tr-TR" sz="3200" dirty="0"/>
              <a:t>B</a:t>
            </a:r>
            <a:r>
              <a:rPr lang="tr-TR" sz="3200" dirty="0" smtClean="0"/>
              <a:t>inası Faaliyet Bilgileri </a:t>
            </a:r>
          </a:p>
          <a:p>
            <a:r>
              <a:rPr lang="tr-TR" sz="3200" dirty="0" smtClean="0">
                <a:solidFill>
                  <a:srgbClr val="0070C0"/>
                </a:solidFill>
              </a:rPr>
              <a:t>(Yeni Faaliyet, Faaliyet Türleri)</a:t>
            </a:r>
            <a:endParaRPr lang="tr-TR" sz="3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>
            <a:stCxn id="6" idx="7"/>
          </p:cNvCxnSpPr>
          <p:nvPr/>
        </p:nvCxnSpPr>
        <p:spPr>
          <a:xfrm flipV="1">
            <a:off x="1272565" y="1295400"/>
            <a:ext cx="1775435" cy="2519917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231913" y="3781839"/>
            <a:ext cx="1219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5105400" y="1219201"/>
            <a:ext cx="1143000" cy="2133599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616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3207"/>
            <a:ext cx="8661400" cy="5411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/>
              <a:t>Verilen Eğitim Bilgileri</a:t>
            </a:r>
            <a:endParaRPr lang="tr-TR" sz="3200" dirty="0" smtClean="0"/>
          </a:p>
          <a:p>
            <a:r>
              <a:rPr lang="tr-TR" sz="3200" dirty="0" smtClean="0">
                <a:solidFill>
                  <a:srgbClr val="0070C0"/>
                </a:solidFill>
              </a:rPr>
              <a:t>(Hedef kitle, tarih, katılımcı sayısı)</a:t>
            </a:r>
            <a:endParaRPr lang="tr-TR" sz="3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00600" y="846139"/>
            <a:ext cx="1447800" cy="22018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752600" y="5469321"/>
            <a:ext cx="1219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800600" y="5240721"/>
            <a:ext cx="1219200" cy="228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628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44780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Hizmet Binası Geçici Atık Depolama </a:t>
            </a:r>
            <a:r>
              <a:rPr lang="tr-TR" sz="3200" dirty="0"/>
              <a:t>Alanı</a:t>
            </a:r>
            <a:endParaRPr lang="tr-TR" sz="3200" dirty="0" smtClean="0"/>
          </a:p>
          <a:p>
            <a:r>
              <a:rPr lang="tr-TR" sz="3200" dirty="0" smtClean="0">
                <a:solidFill>
                  <a:srgbClr val="0070C0"/>
                </a:solidFill>
              </a:rPr>
              <a:t>(Konteyner, atık türü, resim)</a:t>
            </a:r>
            <a:endParaRPr lang="tr-TR" sz="3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>
            <a:off x="4800600" y="846139"/>
            <a:ext cx="1676400" cy="23542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48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8300"/>
            <a:ext cx="9279467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00600" y="846139"/>
            <a:ext cx="1905000" cy="26590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aşlık 1"/>
          <p:cNvSpPr txBox="1">
            <a:spLocks/>
          </p:cNvSpPr>
          <p:nvPr/>
        </p:nvSpPr>
        <p:spPr>
          <a:xfrm>
            <a:off x="228600" y="274639"/>
            <a:ext cx="85344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Kompost</a:t>
            </a:r>
          </a:p>
          <a:p>
            <a:r>
              <a:rPr lang="tr-TR" sz="2400" dirty="0" smtClean="0">
                <a:solidFill>
                  <a:srgbClr val="0070C0"/>
                </a:solidFill>
              </a:rPr>
              <a:t>(yöntem,besleme miktarı, kapasite, elde edilen kompost, </a:t>
            </a:r>
          </a:p>
          <a:p>
            <a:r>
              <a:rPr lang="tr-TR" sz="2400" dirty="0" smtClean="0">
                <a:solidFill>
                  <a:srgbClr val="0070C0"/>
                </a:solidFill>
              </a:rPr>
              <a:t>kompostun elde edildiği tarih esas alınarak girilir )</a:t>
            </a:r>
            <a:endParaRPr lang="tr-TR" sz="2400" dirty="0">
              <a:solidFill>
                <a:srgbClr val="0070C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0572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702630570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7047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0"/>
            <a:ext cx="8864880" cy="4986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00600" y="846139"/>
            <a:ext cx="1447800" cy="19732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Toplanan Atık</a:t>
            </a:r>
          </a:p>
          <a:p>
            <a:r>
              <a:rPr lang="tr-TR" sz="3200" dirty="0" smtClean="0">
                <a:solidFill>
                  <a:srgbClr val="0070C0"/>
                </a:solidFill>
              </a:rPr>
              <a:t>(atık türü,miktarı, teslimi ve teslim belgesi)</a:t>
            </a:r>
            <a:endParaRPr lang="tr-TR" sz="3200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87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09" y="1752600"/>
            <a:ext cx="8534400" cy="4974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>
            <a:off x="4800600" y="846139"/>
            <a:ext cx="1219200" cy="2201861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Yerleştirilen Ekipman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(kumbara, konteyner, bölme sayısı, 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atık türü, adet, resim)</a:t>
            </a:r>
            <a:endParaRPr lang="tr-TR" sz="2800" dirty="0">
              <a:solidFill>
                <a:srgbClr val="0070C0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481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24000"/>
            <a:ext cx="9144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Kurum </a:t>
            </a:r>
            <a:r>
              <a:rPr lang="tr-TR" sz="3200" dirty="0"/>
              <a:t>S</a:t>
            </a:r>
            <a:r>
              <a:rPr lang="tr-TR" sz="3200" dirty="0" smtClean="0"/>
              <a:t>orgulama</a:t>
            </a:r>
          </a:p>
          <a:p>
            <a:r>
              <a:rPr lang="tr-TR" sz="28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(Ad ve tür bazında sorgulama)</a:t>
            </a:r>
          </a:p>
        </p:txBody>
      </p:sp>
      <p:cxnSp>
        <p:nvCxnSpPr>
          <p:cNvPr id="4" name="Straight Arrow Connector 3"/>
          <p:cNvCxnSpPr/>
          <p:nvPr/>
        </p:nvCxnSpPr>
        <p:spPr>
          <a:xfrm flipH="1">
            <a:off x="990600" y="990600"/>
            <a:ext cx="3086100" cy="20574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94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016430909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79421879"/>
              </p:ext>
            </p:extLst>
          </p:nvPr>
        </p:nvGraphicFramePr>
        <p:xfrm>
          <a:off x="1371600" y="1219200"/>
          <a:ext cx="6248400" cy="447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77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1" name="Resim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417639"/>
            <a:ext cx="8915400" cy="5326062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Hülya Çakır-Sıfır Atık Envanter ve Eğitim Şube Müdürü</a:t>
            </a:r>
            <a:endParaRPr lang="tr-TR"/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Belediyelerin faaliyet girişi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(Yeni Faaliyet, Uygulama Alanı-Bina ve Genel)</a:t>
            </a:r>
            <a:endParaRPr lang="tr-TR" sz="2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0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00" y="1752600"/>
            <a:ext cx="8839200" cy="5029200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Hülya Çakır-Sıfır Atık Envanter ve Eğitim Şube Müdürü</a:t>
            </a:r>
            <a:endParaRPr lang="tr-TR"/>
          </a:p>
        </p:txBody>
      </p:sp>
      <p:sp>
        <p:nvSpPr>
          <p:cNvPr id="5" name="Başlık 1"/>
          <p:cNvSpPr txBox="1">
            <a:spLocks/>
          </p:cNvSpPr>
          <p:nvPr/>
        </p:nvSpPr>
        <p:spPr>
          <a:xfrm>
            <a:off x="228600" y="152400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 Geneli </a:t>
            </a:r>
            <a:r>
              <a:rPr lang="tr-TR" sz="3200" dirty="0"/>
              <a:t>F</a:t>
            </a:r>
            <a:r>
              <a:rPr lang="tr-TR" sz="3200" dirty="0" smtClean="0"/>
              <a:t>aaliyet </a:t>
            </a:r>
            <a:r>
              <a:rPr lang="tr-TR" sz="3200" dirty="0"/>
              <a:t>G</a:t>
            </a:r>
            <a:r>
              <a:rPr lang="tr-TR" sz="3200" dirty="0" smtClean="0"/>
              <a:t>irişi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(Yerleştirilen konteyner, atık türü, adet,</a:t>
            </a:r>
          </a:p>
          <a:p>
            <a:r>
              <a:rPr lang="tr-TR" sz="2800" dirty="0" smtClean="0">
                <a:solidFill>
                  <a:srgbClr val="0070C0"/>
                </a:solidFill>
              </a:rPr>
              <a:t>koordinat bilgileri, kimliklendirme ve fotoğraf )</a:t>
            </a:r>
            <a:endParaRPr lang="tr-TR" sz="2800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2133600" y="1143000"/>
            <a:ext cx="1219200" cy="3657600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563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828800"/>
            <a:ext cx="8305800" cy="4672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 Geneli 1. Sınıf Getirme Merkezi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(atık türü, sayı,koordinat bilgileri, 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kimliklendirme ve fotoğraf )</a:t>
            </a:r>
            <a:endParaRPr lang="tr-TR" sz="2800" i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743200" y="1676400"/>
            <a:ext cx="1143000" cy="24884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20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00200"/>
            <a:ext cx="8686800" cy="488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Başlık 1"/>
          <p:cNvSpPr txBox="1">
            <a:spLocks/>
          </p:cNvSpPr>
          <p:nvPr/>
        </p:nvSpPr>
        <p:spPr>
          <a:xfrm>
            <a:off x="2286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Belediye Geneli Mobil Getirme Merkezi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(atık türü, adet,koordinat bilgileri, </a:t>
            </a:r>
          </a:p>
          <a:p>
            <a:r>
              <a:rPr lang="tr-TR" sz="2800" i="1" dirty="0" smtClean="0">
                <a:solidFill>
                  <a:srgbClr val="0070C0"/>
                </a:solidFill>
              </a:rPr>
              <a:t>kimliklendirme ve fotoğraf )</a:t>
            </a:r>
            <a:endParaRPr lang="tr-TR" sz="2800" i="1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/>
          <p:cNvCxnSpPr/>
          <p:nvPr/>
        </p:nvCxnSpPr>
        <p:spPr>
          <a:xfrm flipV="1">
            <a:off x="2743200" y="1676400"/>
            <a:ext cx="1143000" cy="2488406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614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490102857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6773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yagram 3"/>
          <p:cNvGraphicFramePr/>
          <p:nvPr>
            <p:extLst>
              <p:ext uri="{D42A27DB-BD31-4B8C-83A1-F6EECF244321}">
                <p14:modId xmlns:p14="http://schemas.microsoft.com/office/powerpoint/2010/main" val="680743438"/>
              </p:ext>
            </p:extLst>
          </p:nvPr>
        </p:nvGraphicFramePr>
        <p:xfrm>
          <a:off x="-457200" y="762000"/>
          <a:ext cx="10058400" cy="5892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866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İçerik Yer Tutucusu 3"/>
          <p:cNvPicPr>
            <a:picLocks noChangeAspect="1"/>
          </p:cNvPicPr>
          <p:nvPr/>
        </p:nvPicPr>
        <p:blipFill rotWithShape="1">
          <a:blip r:embed="rId2"/>
          <a:srcRect l="193" t="10102" r="1508" b="12451"/>
          <a:stretch/>
        </p:blipFill>
        <p:spPr>
          <a:xfrm>
            <a:off x="228600" y="1600200"/>
            <a:ext cx="8763000" cy="4953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 flipH="1">
            <a:off x="2038866" y="914400"/>
            <a:ext cx="1694934" cy="42954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1 Título"/>
          <p:cNvSpPr txBox="1">
            <a:spLocks/>
          </p:cNvSpPr>
          <p:nvPr/>
        </p:nvSpPr>
        <p:spPr bwMode="auto">
          <a:xfrm>
            <a:off x="703305" y="914400"/>
            <a:ext cx="806381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tr-TR" sz="2800" i="0" dirty="0" smtClean="0">
                <a:solidFill>
                  <a:schemeClr val="accent1">
                    <a:lumMod val="75000"/>
                  </a:schemeClr>
                </a:solidFill>
              </a:rPr>
              <a:t>AVM</a:t>
            </a:r>
            <a:endParaRPr lang="tr-TR" sz="2800" i="0" dirty="0" smtClean="0">
              <a:solidFill>
                <a:schemeClr val="tx1"/>
              </a:solidFill>
            </a:endParaRPr>
          </a:p>
          <a:p>
            <a:pPr algn="ctr">
              <a:spcAft>
                <a:spcPct val="20000"/>
              </a:spcAft>
            </a:pP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(İkinci Sınıf Getirme Merkezi)</a:t>
            </a:r>
          </a:p>
          <a:p>
            <a:pPr algn="ctr"/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(atık türü, adet,koordinat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bilgileri, kimliklendirme </a:t>
            </a:r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 fotoğraf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04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424143865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640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1 Título"/>
          <p:cNvSpPr txBox="1">
            <a:spLocks/>
          </p:cNvSpPr>
          <p:nvPr/>
        </p:nvSpPr>
        <p:spPr bwMode="auto">
          <a:xfrm>
            <a:off x="703305" y="1066800"/>
            <a:ext cx="806381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tr-TR" sz="2800" i="0" dirty="0">
                <a:solidFill>
                  <a:schemeClr val="accent1">
                    <a:lumMod val="75000"/>
                  </a:schemeClr>
                </a:solidFill>
              </a:rPr>
              <a:t>   </a:t>
            </a:r>
            <a:r>
              <a:rPr lang="tr-TR" sz="2800" i="0" dirty="0" smtClean="0">
                <a:solidFill>
                  <a:schemeClr val="tx1"/>
                </a:solidFill>
              </a:rPr>
              <a:t>OSB, Üniversite, Site </a:t>
            </a:r>
          </a:p>
          <a:p>
            <a:pPr algn="ctr">
              <a:spcAft>
                <a:spcPct val="20000"/>
              </a:spcAft>
            </a:pP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(Üçüncü Sınıf Getirme Merkezi)</a:t>
            </a:r>
          </a:p>
          <a:p>
            <a:pPr algn="ctr"/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(atık türü, adet,koordinat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bilgileri, kimliklendirme </a:t>
            </a:r>
            <a:r>
              <a:rPr lang="tr-TR" sz="24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ve fotoğraf </a:t>
            </a:r>
            <a:r>
              <a:rPr lang="tr-TR" sz="24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)</a:t>
            </a:r>
            <a:endParaRPr lang="en-GB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İçerik Yer Tutucusu 3"/>
          <p:cNvPicPr>
            <a:picLocks noChangeAspect="1"/>
          </p:cNvPicPr>
          <p:nvPr/>
        </p:nvPicPr>
        <p:blipFill rotWithShape="1">
          <a:blip r:embed="rId2"/>
          <a:srcRect l="193" t="10102" r="1508" b="12451"/>
          <a:stretch/>
        </p:blipFill>
        <p:spPr>
          <a:xfrm>
            <a:off x="228600" y="1676400"/>
            <a:ext cx="8763000" cy="51816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H="1">
            <a:off x="2038865" y="1066800"/>
            <a:ext cx="1009135" cy="4143053"/>
          </a:xfrm>
          <a:prstGeom prst="straightConnector1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ound Single Corner Rectangle 6"/>
          <p:cNvSpPr/>
          <p:nvPr/>
        </p:nvSpPr>
        <p:spPr>
          <a:xfrm>
            <a:off x="2628900" y="3383692"/>
            <a:ext cx="838200" cy="1524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1000" dirty="0" smtClean="0"/>
              <a:t>Üniversite</a:t>
            </a:r>
            <a:endParaRPr lang="en-US" sz="1000" dirty="0"/>
          </a:p>
        </p:txBody>
      </p:sp>
      <p:sp>
        <p:nvSpPr>
          <p:cNvPr id="8" name="Round Single Corner Rectangle 7"/>
          <p:cNvSpPr/>
          <p:nvPr/>
        </p:nvSpPr>
        <p:spPr>
          <a:xfrm>
            <a:off x="6248400" y="4419600"/>
            <a:ext cx="1905000" cy="762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000" dirty="0" smtClean="0">
                <a:solidFill>
                  <a:schemeClr val="tx1"/>
                </a:solidFill>
              </a:rPr>
              <a:t>3.Sınıf getirme merkezi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9" name="Round Single Corner Rectangle 8"/>
          <p:cNvSpPr/>
          <p:nvPr/>
        </p:nvSpPr>
        <p:spPr>
          <a:xfrm>
            <a:off x="1714500" y="5943600"/>
            <a:ext cx="1714500" cy="1524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900" dirty="0" smtClean="0">
                <a:solidFill>
                  <a:schemeClr val="tx1"/>
                </a:solidFill>
              </a:rPr>
              <a:t>3.Sınıf getirme merkez varmı?i</a:t>
            </a:r>
            <a:endParaRPr lang="en-US" sz="900" dirty="0">
              <a:solidFill>
                <a:schemeClr val="tx1"/>
              </a:solidFill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1714500" y="5630562"/>
            <a:ext cx="1905000" cy="152400"/>
          </a:xfrm>
          <a:prstGeom prst="round1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tr-TR" sz="1000" dirty="0" smtClean="0">
                <a:solidFill>
                  <a:schemeClr val="tx1"/>
                </a:solidFill>
              </a:rPr>
              <a:t>3.Sınıf getirme merkezi</a:t>
            </a:r>
            <a:endParaRPr lang="en-US" sz="1000" dirty="0">
              <a:solidFill>
                <a:schemeClr val="tx1"/>
              </a:solidFill>
            </a:endParaRPr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4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06422413"/>
              </p:ext>
            </p:extLst>
          </p:nvPr>
        </p:nvGraphicFramePr>
        <p:xfrm>
          <a:off x="457200" y="1143000"/>
          <a:ext cx="8382000" cy="2717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13250939"/>
              </p:ext>
            </p:extLst>
          </p:nvPr>
        </p:nvGraphicFramePr>
        <p:xfrm>
          <a:off x="838200" y="3886200"/>
          <a:ext cx="7239000" cy="2514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593124" y="823269"/>
            <a:ext cx="8063814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2pPr>
            <a:lvl3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3pPr>
            <a:lvl4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4pPr>
            <a:lvl5pPr algn="l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5pPr>
            <a:lvl6pPr marL="4572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6pPr>
            <a:lvl7pPr marL="9144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7pPr>
            <a:lvl8pPr marL="13716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8pPr>
            <a:lvl9pPr marL="1828800" algn="l" rtl="0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defRPr kumimoji="1" sz="1300" b="1" i="1">
                <a:solidFill>
                  <a:srgbClr val="000000"/>
                </a:solidFill>
                <a:latin typeface="Arial" charset="0"/>
                <a:cs typeface="Arial" charset="0"/>
              </a:defRPr>
            </a:lvl9pPr>
          </a:lstStyle>
          <a:p>
            <a:pPr algn="ctr">
              <a:spcAft>
                <a:spcPct val="20000"/>
              </a:spcAft>
            </a:pPr>
            <a:r>
              <a:rPr lang="tr-TR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Koordinat bilgileri ve Kimliklendirme </a:t>
            </a:r>
            <a:endParaRPr lang="en-GB" sz="32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852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878228FC-898C-471A-B32E-E57E94EF5F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graphicEl>
                                              <a:dgm id="{407212E6-73EA-419B-81E8-6FEFBFBE3E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graphicEl>
                                              <a:dgm id="{12005CA4-F9E8-43D4-BB1A-0A6C696F5E0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graphicEl>
                                              <a:dgm id="{6BC02E9E-C5C3-4E57-A1B9-507E4E38A6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graphicEl>
                                              <a:dgm id="{324D18AC-B5EF-4E7A-BE63-9666FB33BA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>
                                            <p:graphicEl>
                                              <a:dgm id="{70D55BA8-65EC-4F14-A419-EE1C11290C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graphicEl>
                                              <a:dgm id="{42DC4494-AA50-4E5C-BC6B-1E712FDCAD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>
                                            <p:graphicEl>
                                              <a:dgm id="{0D564852-E323-45C6-84F8-F5354D77CF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graphicEl>
                                              <a:dgm id="{2656F0B6-B7A8-48FA-BB36-8BF21CEA9A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graphicEl>
                                              <a:dgm id="{0E98BE7B-5177-4CF5-86CF-4F63484F5F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1F61934-AB5D-4781-9CA5-2C7F6B132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500" fill="hold"/>
                                        <p:tgtEl>
                                          <p:spTgt spid="4">
                                            <p:graphicEl>
                                              <a:dgm id="{C1F61934-AB5D-4781-9CA5-2C7F6B132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500" fill="hold"/>
                                        <p:tgtEl>
                                          <p:spTgt spid="4">
                                            <p:graphicEl>
                                              <a:dgm id="{C1F61934-AB5D-4781-9CA5-2C7F6B1329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3768CA1-2994-4277-94D4-34F0A88EF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500" fill="hold"/>
                                        <p:tgtEl>
                                          <p:spTgt spid="4">
                                            <p:graphicEl>
                                              <a:dgm id="{33768CA1-2994-4277-94D4-34F0A88EF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500" fill="hold"/>
                                        <p:tgtEl>
                                          <p:spTgt spid="4">
                                            <p:graphicEl>
                                              <a:dgm id="{33768CA1-2994-4277-94D4-34F0A88EFEA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DCF2EF8-E2AD-433C-ADC2-972F2123A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500" fill="hold"/>
                                        <p:tgtEl>
                                          <p:spTgt spid="4">
                                            <p:graphicEl>
                                              <a:dgm id="{1DCF2EF8-E2AD-433C-ADC2-972F2123A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500" fill="hold"/>
                                        <p:tgtEl>
                                          <p:spTgt spid="4">
                                            <p:graphicEl>
                                              <a:dgm id="{1DCF2EF8-E2AD-433C-ADC2-972F2123AD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FCF1D2-962B-47C5-9890-E38742D1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1500" fill="hold"/>
                                        <p:tgtEl>
                                          <p:spTgt spid="4">
                                            <p:graphicEl>
                                              <a:dgm id="{42FCF1D2-962B-47C5-9890-E38742D1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1500" fill="hold"/>
                                        <p:tgtEl>
                                          <p:spTgt spid="4">
                                            <p:graphicEl>
                                              <a:dgm id="{42FCF1D2-962B-47C5-9890-E38742D1F4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Graphic spid="4" grpId="0" uiExpand="1">
        <p:bldSub>
          <a:bldDgm bld="one"/>
        </p:bldSub>
      </p:bldGraphic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İçerik Yer Tutucusu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5415142"/>
              </p:ext>
            </p:extLst>
          </p:nvPr>
        </p:nvGraphicFramePr>
        <p:xfrm>
          <a:off x="-457200" y="762000"/>
          <a:ext cx="9525000" cy="5715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793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839107813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9187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aşlık 1"/>
          <p:cNvSpPr txBox="1">
            <a:spLocks/>
          </p:cNvSpPr>
          <p:nvPr/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3200" dirty="0" smtClean="0"/>
              <a:t>İl Müdürlüğü Ana Sayfa</a:t>
            </a:r>
          </a:p>
          <a:p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(İşlem sekmeleri, il bilgisi)</a:t>
            </a:r>
            <a:endParaRPr lang="tr-T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1819275"/>
            <a:ext cx="8500533" cy="5038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15094" y="1983180"/>
            <a:ext cx="762000" cy="152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800" dirty="0" smtClean="0">
                <a:solidFill>
                  <a:schemeClr val="tx1"/>
                </a:solidFill>
              </a:rPr>
              <a:t>Kurum Sayısı</a:t>
            </a:r>
            <a:endParaRPr lang="en-US" sz="8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13561" y="1983180"/>
            <a:ext cx="762000" cy="1524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800" dirty="0" smtClean="0"/>
              <a:t>Belediye Syısı</a:t>
            </a:r>
            <a:endParaRPr lang="en-US" sz="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82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200" dirty="0" smtClean="0"/>
              <a:t>Kümülatif Sıfır Atık Raporu</a:t>
            </a:r>
            <a:br>
              <a:rPr lang="tr-TR" sz="3200" dirty="0" smtClean="0"/>
            </a:br>
            <a:r>
              <a:rPr lang="tr-TR" sz="3200" dirty="0" smtClean="0">
                <a:solidFill>
                  <a:schemeClr val="accent1">
                    <a:lumMod val="75000"/>
                  </a:schemeClr>
                </a:solidFill>
              </a:rPr>
              <a:t>(İldeki faaliyetlerin toplam raporu)</a:t>
            </a:r>
            <a:endParaRPr lang="tr-T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3" t="4473" r="11217" b="17927"/>
          <a:stretch/>
        </p:blipFill>
        <p:spPr bwMode="auto">
          <a:xfrm>
            <a:off x="762000" y="1752600"/>
            <a:ext cx="7543799" cy="4662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078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aşlık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229600" cy="1401762"/>
          </a:xfrm>
        </p:spPr>
        <p:txBody>
          <a:bodyPr>
            <a:normAutofit fontScale="90000"/>
          </a:bodyPr>
          <a:lstStyle/>
          <a:p>
            <a:r>
              <a:rPr lang="tr-TR" sz="3600" dirty="0" smtClean="0"/>
              <a:t>Harita </a:t>
            </a:r>
            <a:r>
              <a:rPr lang="tr-TR" sz="3200" dirty="0" smtClean="0"/>
              <a:t/>
            </a:r>
            <a:br>
              <a:rPr lang="tr-TR" sz="3200" dirty="0" smtClean="0"/>
            </a:br>
            <a:r>
              <a:rPr lang="tr-TR" sz="31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(Türkiye genelindeki atık türüne göre ekipmanların yerleri harita üzerinde görüntülenebilmektedir.)</a:t>
            </a:r>
            <a:endParaRPr lang="tr-TR" sz="31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86451909"/>
              </p:ext>
            </p:extLst>
          </p:nvPr>
        </p:nvGraphicFramePr>
        <p:xfrm>
          <a:off x="304800" y="5181600"/>
          <a:ext cx="8382000" cy="157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Resim 79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525" y="1600201"/>
            <a:ext cx="6584950" cy="3399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9846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524000" y="5087140"/>
            <a:ext cx="5867400" cy="1295400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r-TR" sz="3600" dirty="0" smtClean="0"/>
              <a:t>Bilgi Sistemi İçin</a:t>
            </a:r>
          </a:p>
          <a:p>
            <a:pPr lvl="0"/>
            <a:r>
              <a:rPr lang="tr-TR" sz="3600" dirty="0" smtClean="0"/>
              <a:t>Yapılması </a:t>
            </a:r>
            <a:r>
              <a:rPr lang="tr-TR" sz="3600" dirty="0"/>
              <a:t>gerekenler</a:t>
            </a:r>
          </a:p>
        </p:txBody>
      </p:sp>
      <p:sp>
        <p:nvSpPr>
          <p:cNvPr id="4" name="Snip Same Side Corner Rectangle 3"/>
          <p:cNvSpPr/>
          <p:nvPr/>
        </p:nvSpPr>
        <p:spPr>
          <a:xfrm>
            <a:off x="1524000" y="457200"/>
            <a:ext cx="5867400" cy="4629940"/>
          </a:xfrm>
          <a:prstGeom prst="snip2SameRect">
            <a:avLst/>
          </a:prstGeom>
          <a:ln>
            <a:solidFill>
              <a:srgbClr val="169A2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B050"/>
                </a:solidFill>
              </a:rPr>
              <a:t>İl Müdürlüğü kullanıcı </a:t>
            </a:r>
            <a:r>
              <a:rPr lang="tr-TR" b="1" dirty="0" smtClean="0">
                <a:solidFill>
                  <a:srgbClr val="00B050"/>
                </a:solidFill>
              </a:rPr>
              <a:t>bilgileri</a:t>
            </a:r>
            <a:endParaRPr lang="tr-TR" b="1" dirty="0">
              <a:solidFill>
                <a:srgbClr val="00B05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TC hatalı </a:t>
            </a:r>
            <a:r>
              <a:rPr lang="tr-TR" dirty="0" smtClean="0"/>
              <a:t>verilenlerin düzeltilmesi </a:t>
            </a:r>
            <a:r>
              <a:rPr lang="tr-TR" dirty="0"/>
              <a:t>(Adana, Çankırı, Eskişehir, Muş, Sakarya, Sinop, Tunceli)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Eksik </a:t>
            </a:r>
            <a:r>
              <a:rPr lang="tr-TR" dirty="0" smtClean="0"/>
              <a:t>olanların gönderilmesi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 smtClean="0"/>
              <a:t>Değişikliklerin bir ay içinde bildirilmesi</a:t>
            </a:r>
            <a:endParaRPr lang="tr-TR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B050"/>
                </a:solidFill>
              </a:rPr>
              <a:t>İl Bilgilerinin girilmesi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B050"/>
                </a:solidFill>
              </a:rPr>
              <a:t>Sistem kuran yerlere eğitim verilmesi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B050"/>
                </a:solidFill>
              </a:rPr>
              <a:t>Sistem kuran yerlerin bilgi sistemine giriş yapmalarının sağlanması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b="1" dirty="0">
                <a:solidFill>
                  <a:srgbClr val="00B050"/>
                </a:solidFill>
              </a:rPr>
              <a:t>Girişler tamamlanana kadar ildeki,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Sisteme geçen kurumların </a:t>
            </a:r>
            <a:r>
              <a:rPr lang="tr-TR" dirty="0" smtClean="0"/>
              <a:t>listesi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 smtClean="0"/>
              <a:t>Toplanan </a:t>
            </a:r>
            <a:r>
              <a:rPr lang="tr-TR" dirty="0"/>
              <a:t>atık miktarları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Eğitim verilen hedef kitle ve sayıları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tr-TR" dirty="0"/>
              <a:t>Getirme merkezi </a:t>
            </a:r>
            <a:r>
              <a:rPr lang="tr-TR" dirty="0" smtClean="0"/>
              <a:t>bilgilerinin gönderilmesi</a:t>
            </a:r>
            <a:endParaRPr lang="tr-TR" dirty="0"/>
          </a:p>
        </p:txBody>
      </p:sp>
      <p:sp>
        <p:nvSpPr>
          <p:cNvPr id="6" name="Oval 5"/>
          <p:cNvSpPr/>
          <p:nvPr/>
        </p:nvSpPr>
        <p:spPr>
          <a:xfrm>
            <a:off x="6096000" y="4744240"/>
            <a:ext cx="2057400" cy="19812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2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2250570755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545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64637"/>
            <a:ext cx="8229600" cy="1143000"/>
          </a:xfrm>
        </p:spPr>
        <p:txBody>
          <a:bodyPr>
            <a:normAutofit/>
          </a:bodyPr>
          <a:lstStyle/>
          <a:p>
            <a:r>
              <a:rPr lang="tr-TR" sz="3200" b="1" dirty="0" smtClean="0">
                <a:solidFill>
                  <a:srgbClr val="C00000"/>
                </a:solidFill>
              </a:rPr>
              <a:t>Belediyelerde Sistem Kulumu</a:t>
            </a:r>
            <a:endParaRPr lang="en-US" sz="3200" b="1" dirty="0">
              <a:solidFill>
                <a:srgbClr val="C00000"/>
              </a:solidFill>
            </a:endParaRP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4843704"/>
              </p:ext>
            </p:extLst>
          </p:nvPr>
        </p:nvGraphicFramePr>
        <p:xfrm>
          <a:off x="179512" y="1412776"/>
          <a:ext cx="8784976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/>
              <a:t>Hülya Çakır-Sıfır Atık Envanter ve Eğitim Şube Müdürü</a:t>
            </a:r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0278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E74D51C-6F23-4D70-B09D-896B378B1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graphicEl>
                                              <a:dgm id="{2E74D51C-6F23-4D70-B09D-896B378B1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graphicEl>
                                              <a:dgm id="{2E74D51C-6F23-4D70-B09D-896B378B11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0AFA1A-01DA-4F5D-95FD-725E0F67D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graphicEl>
                                              <a:dgm id="{C80AFA1A-01DA-4F5D-95FD-725E0F67D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graphicEl>
                                              <a:dgm id="{C80AFA1A-01DA-4F5D-95FD-725E0F67D2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5BF258-B056-4AD3-8BAE-79B3F3A24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graphicEl>
                                              <a:dgm id="{725BF258-B056-4AD3-8BAE-79B3F3A24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graphicEl>
                                              <a:dgm id="{725BF258-B056-4AD3-8BAE-79B3F3A240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2E66598-2295-4984-B59A-5C270927C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graphicEl>
                                              <a:dgm id="{92E66598-2295-4984-B59A-5C270927C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graphicEl>
                                              <a:dgm id="{92E66598-2295-4984-B59A-5C270927C9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D7350E-7F4E-4321-9BC8-F1FCD8B0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graphicEl>
                                              <a:dgm id="{45D7350E-7F4E-4321-9BC8-F1FCD8B0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graphicEl>
                                              <a:dgm id="{45D7350E-7F4E-4321-9BC8-F1FCD8B074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7EB2B3E-1F51-4EF8-9813-4FBD40D11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graphicEl>
                                              <a:dgm id="{87EB2B3E-1F51-4EF8-9813-4FBD40D11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graphicEl>
                                              <a:dgm id="{87EB2B3E-1F51-4EF8-9813-4FBD40D11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7EA806-5286-415E-9C1A-B6B2A191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graphicEl>
                                              <a:dgm id="{E67EA806-5286-415E-9C1A-B6B2A191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E67EA806-5286-415E-9C1A-B6B2A19176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85E6BF3-057B-4A37-AF23-D355356F7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graphicEl>
                                              <a:dgm id="{F85E6BF3-057B-4A37-AF23-D355356F7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graphicEl>
                                              <a:dgm id="{F85E6BF3-057B-4A37-AF23-D355356F7A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94F197E-E695-4BE7-9E60-52A1F04D0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>
                                            <p:graphicEl>
                                              <a:dgm id="{594F197E-E695-4BE7-9E60-52A1F04D0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>
                                            <p:graphicEl>
                                              <a:dgm id="{594F197E-E695-4BE7-9E60-52A1F04D055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930318F-EB82-4AC2-830F-478ED7D3F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6930318F-EB82-4AC2-830F-478ED7D3F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6930318F-EB82-4AC2-830F-478ED7D3FCB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E9A668B-9525-4C1A-B2FC-E18886D28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5E9A668B-9525-4C1A-B2FC-E18886D28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5E9A668B-9525-4C1A-B2FC-E18886D285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FC17701-05D2-4FDF-A128-ED1B7FE97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">
                                            <p:graphicEl>
                                              <a:dgm id="{CFC17701-05D2-4FDF-A128-ED1B7FE97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">
                                            <p:graphicEl>
                                              <a:dgm id="{CFC17701-05D2-4FDF-A128-ED1B7FE97D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ECB85BD-ED3C-493B-9FFF-F56B48B9F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1ECB85BD-ED3C-493B-9FFF-F56B48B9F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1ECB85BD-ED3C-493B-9FFF-F56B48B9F1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AAB20C8-E541-4598-A87F-011D83119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">
                                            <p:graphicEl>
                                              <a:dgm id="{BAAB20C8-E541-4598-A87F-011D83119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5">
                                            <p:graphicEl>
                                              <a:dgm id="{BAAB20C8-E541-4598-A87F-011D83119F4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375BBD7-A878-4243-854E-71AC83100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">
                                            <p:graphicEl>
                                              <a:dgm id="{0375BBD7-A878-4243-854E-71AC83100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>
                                            <p:graphicEl>
                                              <a:dgm id="{0375BBD7-A878-4243-854E-71AC83100C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72C6B55-DD16-403E-A9E4-12DCAFB90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C72C6B55-DD16-403E-A9E4-12DCAFB90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C72C6B55-DD16-403E-A9E4-12DCAFB90F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D7EB83D-290D-4CB9-905E-22F9F8695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5">
                                            <p:graphicEl>
                                              <a:dgm id="{2D7EB83D-290D-4CB9-905E-22F9F8695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5">
                                            <p:graphicEl>
                                              <a:dgm id="{2D7EB83D-290D-4CB9-905E-22F9F8695C6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CF4FD82-E1F9-4332-9681-0BCD03C50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5">
                                            <p:graphicEl>
                                              <a:dgm id="{8CF4FD82-E1F9-4332-9681-0BCD03C50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5">
                                            <p:graphicEl>
                                              <a:dgm id="{8CF4FD82-E1F9-4332-9681-0BCD03C50A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D6829CD-AE17-4D41-A3A6-3FC74BEF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>
                                            <p:graphicEl>
                                              <a:dgm id="{4D6829CD-AE17-4D41-A3A6-3FC74BEF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5">
                                            <p:graphicEl>
                                              <a:dgm id="{4D6829CD-AE17-4D41-A3A6-3FC74BEFCD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27CF731-6AFD-41F6-9A3A-327A0B285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5">
                                            <p:graphicEl>
                                              <a:dgm id="{727CF731-6AFD-41F6-9A3A-327A0B285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5">
                                            <p:graphicEl>
                                              <a:dgm id="{727CF731-6AFD-41F6-9A3A-327A0B285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62C9F46-EF0B-476C-B2FE-4BFE55CD8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5">
                                            <p:graphicEl>
                                              <a:dgm id="{F62C9F46-EF0B-476C-B2FE-4BFE55CD8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5">
                                            <p:graphicEl>
                                              <a:dgm id="{F62C9F46-EF0B-476C-B2FE-4BFE55CD84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CF83F6-E286-4308-AD54-7A24EE6AF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5">
                                            <p:graphicEl>
                                              <a:dgm id="{20CF83F6-E286-4308-AD54-7A24EE6AF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5">
                                            <p:graphicEl>
                                              <a:dgm id="{20CF83F6-E286-4308-AD54-7A24EE6AF32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4419D5F-09A5-4773-9FA3-D973CFCFA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5">
                                            <p:graphicEl>
                                              <a:dgm id="{E4419D5F-09A5-4773-9FA3-D973CFCFA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5">
                                            <p:graphicEl>
                                              <a:dgm id="{E4419D5F-09A5-4773-9FA3-D973CFCFAB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AB919EFB-7D9E-4F94-AB1E-5ACC40B54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5">
                                            <p:graphicEl>
                                              <a:dgm id="{AB919EFB-7D9E-4F94-AB1E-5ACC40B54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5">
                                            <p:graphicEl>
                                              <a:dgm id="{AB919EFB-7D9E-4F94-AB1E-5ACC40B546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7C6EBF7-5BA6-4BC2-A1CF-6B2723BBF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5">
                                            <p:graphicEl>
                                              <a:dgm id="{D7C6EBF7-5BA6-4BC2-A1CF-6B2723BBF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5">
                                            <p:graphicEl>
                                              <a:dgm id="{D7C6EBF7-5BA6-4BC2-A1CF-6B2723BBF1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3BE8D5-7333-4138-A1D3-F2E0C85EE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5">
                                            <p:graphicEl>
                                              <a:dgm id="{4C3BE8D5-7333-4138-A1D3-F2E0C85EE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5">
                                            <p:graphicEl>
                                              <a:dgm id="{4C3BE8D5-7333-4138-A1D3-F2E0C85EE4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1F93EC8-C2B4-4A57-A35D-D03542861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5">
                                            <p:graphicEl>
                                              <a:dgm id="{D1F93EC8-C2B4-4A57-A35D-D03542861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5">
                                            <p:graphicEl>
                                              <a:dgm id="{D1F93EC8-C2B4-4A57-A35D-D03542861FA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26FCC7-4AF5-4742-8A86-9668D63B0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5">
                                            <p:graphicEl>
                                              <a:dgm id="{8026FCC7-4AF5-4742-8A86-9668D63B0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5">
                                            <p:graphicEl>
                                              <a:dgm id="{8026FCC7-4AF5-4742-8A86-9668D63B0F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4439D6C-B88F-43D7-92D9-2E43FD327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5">
                                            <p:graphicEl>
                                              <a:dgm id="{54439D6C-B88F-43D7-92D9-2E43FD327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4" dur="500" fill="hold"/>
                                        <p:tgtEl>
                                          <p:spTgt spid="5">
                                            <p:graphicEl>
                                              <a:dgm id="{54439D6C-B88F-43D7-92D9-2E43FD3277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F6EF436-BDA1-4DAB-A515-A2DD98DD1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5">
                                            <p:graphicEl>
                                              <a:dgm id="{3F6EF436-BDA1-4DAB-A515-A2DD98DD1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5">
                                            <p:graphicEl>
                                              <a:dgm id="{3F6EF436-BDA1-4DAB-A515-A2DD98DD11C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F208E0-7434-493D-82E1-10ADD08E9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5">
                                            <p:graphicEl>
                                              <a:dgm id="{50F208E0-7434-493D-82E1-10ADD08E9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5">
                                            <p:graphicEl>
                                              <a:dgm id="{50F208E0-7434-493D-82E1-10ADD08E9B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45D0B47-846A-4799-B1F4-499E23DCE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5" dur="500" fill="hold"/>
                                        <p:tgtEl>
                                          <p:spTgt spid="5">
                                            <p:graphicEl>
                                              <a:dgm id="{F45D0B47-846A-4799-B1F4-499E23DCE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5">
                                            <p:graphicEl>
                                              <a:dgm id="{F45D0B47-846A-4799-B1F4-499E23DCEE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 uiExpand="1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r>
              <a:rPr lang="tr-TR" dirty="0" smtClean="0"/>
              <a:t>İllerde </a:t>
            </a:r>
            <a:br>
              <a:rPr lang="tr-TR" dirty="0" smtClean="0"/>
            </a:br>
            <a:r>
              <a:rPr lang="tr-TR" dirty="0" smtClean="0"/>
              <a:t>Yapılması Gereken Çalışmalar</a:t>
            </a:r>
            <a:endParaRPr lang="tr-TR" dirty="0"/>
          </a:p>
        </p:txBody>
      </p:sp>
      <p:graphicFrame>
        <p:nvGraphicFramePr>
          <p:cNvPr id="7" name="Diyagram 6"/>
          <p:cNvGraphicFramePr/>
          <p:nvPr>
            <p:extLst>
              <p:ext uri="{D42A27DB-BD31-4B8C-83A1-F6EECF244321}">
                <p14:modId xmlns:p14="http://schemas.microsoft.com/office/powerpoint/2010/main" val="678723821"/>
              </p:ext>
            </p:extLst>
          </p:nvPr>
        </p:nvGraphicFramePr>
        <p:xfrm>
          <a:off x="91440" y="1600200"/>
          <a:ext cx="9067800" cy="4997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3886200" cy="501648"/>
          </a:xfrm>
        </p:spPr>
        <p:txBody>
          <a:bodyPr/>
          <a:lstStyle/>
          <a:p>
            <a:r>
              <a:rPr lang="tr-TR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Hülya Çakır-Sıfır Atık Envanter ve Eğitim Şube Müdürü</a:t>
            </a:r>
            <a:endParaRPr lang="tr-TR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132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6A9BFC0C-7816-4D84-88E0-87C3A7260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6A9BFC0C-7816-4D84-88E0-87C3A7260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6A9BFC0C-7816-4D84-88E0-87C3A7260C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AEE15EB-DF2C-446B-BD96-5F5489CB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>
                                            <p:graphicEl>
                                              <a:dgm id="{0AEE15EB-DF2C-446B-BD96-5F5489CB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graphicEl>
                                              <a:dgm id="{0AEE15EB-DF2C-446B-BD96-5F5489CB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9147C7A4-6606-45FE-B675-401C11B32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graphicEl>
                                              <a:dgm id="{9147C7A4-6606-45FE-B675-401C11B32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graphicEl>
                                              <a:dgm id="{9147C7A4-6606-45FE-B675-401C11B323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8B269BF4-8837-4D2B-A84E-1FBEDB0F5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8B269BF4-8837-4D2B-A84E-1FBEDB0F5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8B269BF4-8837-4D2B-A84E-1FBEDB0F5C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D98B84-1776-4330-A3AC-5C329EB1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graphicEl>
                                              <a:dgm id="{07D98B84-1776-4330-A3AC-5C329EB1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07D98B84-1776-4330-A3AC-5C329EB18F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7494C50-73F1-4C94-A03D-37EE45708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graphicEl>
                                              <a:dgm id="{07494C50-73F1-4C94-A03D-37EE45708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graphicEl>
                                              <a:dgm id="{07494C50-73F1-4C94-A03D-37EE457086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 uiExpand="1">
        <p:bldSub>
          <a:bldDgm bld="one"/>
        </p:bldSub>
      </p:bldGraphic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Düşüneceğiz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2050" name="Picture 2" descr="https://tse3.mm.bing.net/th?id=OIP.KfW35Gzeu0lZIjdpfy5CYwHaDW&amp;pid=15.1&amp;P=0&amp;w=418&amp;h=19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197222"/>
            <a:ext cx="7885390" cy="3565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tse3.mm.bing.net/th?id=OIP.N2vdJowMal6CPx-XMRSU_QHaFj&amp;pid=15.1&amp;P=0&amp;w=209&amp;h=157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4" r="8488" b="7256"/>
          <a:stretch/>
        </p:blipFill>
        <p:spPr bwMode="auto">
          <a:xfrm>
            <a:off x="4114800" y="2667000"/>
            <a:ext cx="907634" cy="757769"/>
          </a:xfrm>
          <a:prstGeom prst="cloud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tse3.mm.bing.net/th?id=OIP.N2vdJowMal6CPx-XMRSU_QHaFj&amp;pid=15.1&amp;P=0&amp;w=209&amp;h=15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197222"/>
            <a:ext cx="1914525" cy="146037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6858000" y="2197222"/>
            <a:ext cx="1685925" cy="122754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858001" y="2057400"/>
            <a:ext cx="1600199" cy="136736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99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AutoShape 2" descr="sÃ¼rahi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744" y="1546297"/>
            <a:ext cx="1483002" cy="1902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AutoShape 6" descr="kaÄÄ±t bardak ile ilgili gÃ¶rsel sonuc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42" y="1546297"/>
            <a:ext cx="1860064" cy="1860064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AutoShape 10" descr="Ä°lgili resim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14" descr="kompost ile ilgili gÃ¶rsel sonucu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16" name="Dikdörtgen 15"/>
          <p:cNvSpPr/>
          <p:nvPr/>
        </p:nvSpPr>
        <p:spPr>
          <a:xfrm>
            <a:off x="5345477" y="1226053"/>
            <a:ext cx="2887490" cy="2334606"/>
          </a:xfrm>
          <a:prstGeom prst="rect">
            <a:avLst/>
          </a:prstGeom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91440" tIns="91440" rIns="91440" bIns="91440" numCol="1" spcCol="1270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tr-TR" sz="2400" kern="1200" dirty="0"/>
          </a:p>
        </p:txBody>
      </p:sp>
      <p:pic>
        <p:nvPicPr>
          <p:cNvPr id="3074" name="Picture 2" descr="kupa ile ilgili gÃ¶rsel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0719" y="4912197"/>
            <a:ext cx="1912945" cy="17115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ikdörtgen 14"/>
          <p:cNvSpPr/>
          <p:nvPr/>
        </p:nvSpPr>
        <p:spPr>
          <a:xfrm>
            <a:off x="6789222" y="4912197"/>
            <a:ext cx="2201690" cy="1756294"/>
          </a:xfrm>
          <a:prstGeom prst="rect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2">
            <a:scrgbClr r="0" g="0" b="0"/>
          </a:fillRef>
          <a:effectRef idx="1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dk1"/>
          </a:fontRef>
        </p:style>
      </p:sp>
      <p:pic>
        <p:nvPicPr>
          <p:cNvPr id="3" name="Picture 4" descr="https://nalanevi.files.wordpress.com/2008/09/file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23" y="4737441"/>
            <a:ext cx="1409700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www.yesilist.com/wp-content/uploads/2015/09/atlet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62" y="1627515"/>
            <a:ext cx="1330711" cy="1829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Down Arrow 8"/>
          <p:cNvSpPr/>
          <p:nvPr/>
        </p:nvSpPr>
        <p:spPr>
          <a:xfrm>
            <a:off x="765175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/>
          <p:cNvSpPr/>
          <p:nvPr/>
        </p:nvSpPr>
        <p:spPr>
          <a:xfrm>
            <a:off x="3063631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7533931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237" y="1663464"/>
            <a:ext cx="1481314" cy="18243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 descr="http://www.kasikkiralama.com/kiralik_catal_kiralama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1694" y="4889840"/>
            <a:ext cx="1676400" cy="1626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Down Arrow 25"/>
          <p:cNvSpPr/>
          <p:nvPr/>
        </p:nvSpPr>
        <p:spPr>
          <a:xfrm>
            <a:off x="5129534" y="3560659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Başlık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4784"/>
          </a:xfrm>
        </p:spPr>
        <p:txBody>
          <a:bodyPr/>
          <a:lstStyle/>
          <a:p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Atık Oluşumunu Önleyeceğiz</a:t>
            </a:r>
            <a:endParaRPr lang="tr-TR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667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0" grpId="0" animBg="1"/>
      <p:bldP spid="21" grpId="0" animBg="1"/>
      <p:bldP spid="26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85800" y="4038600"/>
            <a:ext cx="4148050" cy="936104"/>
          </a:xfr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>
              <a:buNone/>
            </a:pPr>
            <a:r>
              <a:rPr lang="tr-TR" sz="36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Tekrar Kullanacağız</a:t>
            </a:r>
            <a:endParaRPr lang="tr-TR" sz="3600" i="1" dirty="0" smtClean="0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endParaRPr lang="tr-TR" sz="3600" dirty="0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dirty="0" smtClean="0">
                <a:solidFill>
                  <a:srgbClr val="04617B">
                    <a:shade val="90000"/>
                  </a:srgbClr>
                </a:solidFill>
              </a:rPr>
              <a:t>Hülya Çakır-Sıfır Atık Envanter ve Eğitim Şube Müdürü</a:t>
            </a:r>
            <a:endParaRPr lang="tr-TR" dirty="0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7170" name="Picture 2" descr="waste reuse için resim sonuc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3212977"/>
            <a:ext cx="2247900" cy="2880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AutoShape 2" descr="waste reuse in office için resim sonucu"/>
          <p:cNvSpPr>
            <a:spLocks noChangeAspect="1" noChangeArrowheads="1"/>
          </p:cNvSpPr>
          <p:nvPr/>
        </p:nvSpPr>
        <p:spPr bwMode="auto">
          <a:xfrm>
            <a:off x="63500" y="-1074738"/>
            <a:ext cx="2247900" cy="2247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262" tIns="45631" rIns="91262" bIns="45631" numCol="1" anchor="t" anchorCtr="0" compatLnSpc="1">
            <a:prstTxWarp prst="textNoShape">
              <a:avLst/>
            </a:prstTxWarp>
          </a:bodyPr>
          <a:lstStyle/>
          <a:p>
            <a:endParaRPr lang="tr-TR">
              <a:solidFill>
                <a:prstClr val="black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262324"/>
            <a:ext cx="2247900" cy="224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 descr="waste reuse in office için resim sonuc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9158"/>
            <a:ext cx="3682380" cy="245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41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3856" y="304800"/>
            <a:ext cx="8229600" cy="1143000"/>
          </a:xfrm>
        </p:spPr>
        <p:txBody>
          <a:bodyPr/>
          <a:lstStyle/>
          <a:p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Kaynağında ayrı toplayacağız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https://blog.picachomountain.com/wp-content/uploads/2010/04/black-recycle-bi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235" y="1676400"/>
            <a:ext cx="7767556" cy="5175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011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Geri Dönüştüreceğiz</a:t>
            </a:r>
            <a:endParaRPr lang="en-US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" name="Picture 3" descr="http://apelasyon.com/img/userfiles/images/ukslb_gg00102_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1" y="5181600"/>
            <a:ext cx="1876346" cy="167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2.bp.blogspot.com/-HmQZJQlO2fQ/VjC1N0Wp4tI/AAAAAAAAAvs/8WuOtcCEBwg/s1600/organic%2Bwaste%2Bdecomposer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t="9926" r="7258" b="8108"/>
          <a:stretch/>
        </p:blipFill>
        <p:spPr bwMode="auto">
          <a:xfrm>
            <a:off x="76200" y="1447800"/>
            <a:ext cx="2269111" cy="25908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saricametal.com/uploads/pictures/img_13_20.01.2016_11_39_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16" y="2057400"/>
            <a:ext cx="1828800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953000"/>
            <a:ext cx="2336799" cy="1752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946190"/>
            <a:ext cx="2086232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1" name="Picture 11" descr="https://www.semsiye.us/polar-mont/big/02-polar-mont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9" t="3768" r="24297" b="7006"/>
          <a:stretch/>
        </p:blipFill>
        <p:spPr bwMode="auto">
          <a:xfrm>
            <a:off x="7273221" y="4953000"/>
            <a:ext cx="1712990" cy="1853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91" b="12561"/>
          <a:stretch/>
        </p:blipFill>
        <p:spPr bwMode="auto">
          <a:xfrm>
            <a:off x="4896104" y="5181600"/>
            <a:ext cx="2236766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36" name="Picture 16" descr="http://cdn.nasilkolay.com/static/U0V5R/atik-kagitlara-ne-oluyor_646x340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66" t="3052" r="9402"/>
          <a:stretch/>
        </p:blipFill>
        <p:spPr bwMode="auto">
          <a:xfrm>
            <a:off x="5181600" y="2057400"/>
            <a:ext cx="1787671" cy="1657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Down Arrow 14"/>
          <p:cNvSpPr/>
          <p:nvPr/>
        </p:nvSpPr>
        <p:spPr>
          <a:xfrm>
            <a:off x="979574" y="4019772"/>
            <a:ext cx="431886" cy="7620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>
            <a:off x="3390856" y="3946368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7913773" y="3981672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5812225" y="3981672"/>
            <a:ext cx="431886" cy="838200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56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2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8000"/>
                            </p:stCondLst>
                            <p:childTnLst>
                              <p:par>
                                <p:cTn id="3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8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1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2133600" y="1905000"/>
            <a:ext cx="4800600" cy="32004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Eposta: </a:t>
            </a: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sifiratik@csb.gov.tr</a:t>
            </a:r>
            <a:endParaRPr lang="tr-T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witter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:  @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sifiratikgov</a:t>
            </a: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nstagram</a:t>
            </a:r>
            <a:r>
              <a:rPr lang="tr-TR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sifiratikgovtr</a:t>
            </a:r>
            <a:endParaRPr lang="tr-TR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Facebook: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sifiratikgovtr</a:t>
            </a:r>
            <a:endParaRPr lang="tr-T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linkedin</a:t>
            </a: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tr-TR" dirty="0">
                <a:latin typeface="Times New Roman" pitchFamily="18" charset="0"/>
                <a:cs typeface="Times New Roman" pitchFamily="18" charset="0"/>
              </a:rPr>
              <a:t>@</a:t>
            </a:r>
            <a:r>
              <a:rPr lang="tr-TR" dirty="0" err="1" smtClean="0">
                <a:latin typeface="Times New Roman" pitchFamily="18" charset="0"/>
                <a:cs typeface="Times New Roman" pitchFamily="18" charset="0"/>
              </a:rPr>
              <a:t>sifiratik</a:t>
            </a:r>
            <a:endParaRPr lang="tr-TR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tr-TR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Web: www.sifiratik.gov.tr</a:t>
            </a:r>
            <a:endParaRPr lang="tr-TR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68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828800" y="5087140"/>
            <a:ext cx="4876800" cy="1295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tr-TR" sz="3600" dirty="0" smtClean="0"/>
              <a:t>Bilgi Sistemi </a:t>
            </a:r>
          </a:p>
          <a:p>
            <a:pPr lvl="0" algn="ctr"/>
            <a:r>
              <a:rPr lang="tr-TR" sz="3600" dirty="0" smtClean="0"/>
              <a:t>Kullanıcıları</a:t>
            </a:r>
            <a:endParaRPr lang="tr-TR" sz="3600" dirty="0"/>
          </a:p>
        </p:txBody>
      </p:sp>
      <p:sp>
        <p:nvSpPr>
          <p:cNvPr id="4" name="Snip Same Side Corner Rectangle 3"/>
          <p:cNvSpPr/>
          <p:nvPr/>
        </p:nvSpPr>
        <p:spPr>
          <a:xfrm>
            <a:off x="1828800" y="762000"/>
            <a:ext cx="4876800" cy="4325140"/>
          </a:xfrm>
          <a:prstGeom prst="snip2Same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Bakanlık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İl Müdürlüğü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Belediyeler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Alışveriş merkezleri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Eğitim kurumları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OSB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Sanayiciler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Hastaneler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Oteller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Turizm Tesisleri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tr-TR" sz="2400" dirty="0"/>
              <a:t>Bütün hedef kitleler</a:t>
            </a:r>
          </a:p>
        </p:txBody>
      </p:sp>
      <p:sp>
        <p:nvSpPr>
          <p:cNvPr id="6" name="Oval 5"/>
          <p:cNvSpPr/>
          <p:nvPr/>
        </p:nvSpPr>
        <p:spPr>
          <a:xfrm>
            <a:off x="5867400" y="4495801"/>
            <a:ext cx="2057400" cy="1981200"/>
          </a:xfrm>
          <a:prstGeom prst="ellipse">
            <a:avLst/>
          </a:prstGeom>
          <a:blipFill rotWithShape="1">
            <a:blip r:embed="rId2"/>
            <a:stretch>
              <a:fillRect/>
            </a:stretch>
          </a:blipFill>
        </p:spPr>
        <p:style>
          <a:lnRef idx="2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17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1"/>
          <p:cNvSpPr>
            <a:spLocks noChangeArrowheads="1"/>
          </p:cNvSpPr>
          <p:nvPr/>
        </p:nvSpPr>
        <p:spPr bwMode="auto">
          <a:xfrm>
            <a:off x="1549004" y="1752600"/>
            <a:ext cx="4751784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908050" indent="-436563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304925" indent="-395288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3863" indent="-3873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93913" indent="-398463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511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0083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655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922713" indent="-3984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Clr>
                <a:srgbClr val="ED7D31"/>
              </a:buClr>
              <a:buFont typeface="Arial" panose="020B0604020202020204" pitchFamily="34" charset="0"/>
              <a:buNone/>
            </a:pPr>
            <a:endParaRPr lang="tr-TR" altLang="tr-TR" sz="2000">
              <a:solidFill>
                <a:prstClr val="black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Diyagram 1"/>
          <p:cNvGraphicFramePr/>
          <p:nvPr>
            <p:extLst>
              <p:ext uri="{D42A27DB-BD31-4B8C-83A1-F6EECF244321}">
                <p14:modId xmlns:p14="http://schemas.microsoft.com/office/powerpoint/2010/main" val="1106050090"/>
              </p:ext>
            </p:extLst>
          </p:nvPr>
        </p:nvGraphicFramePr>
        <p:xfrm>
          <a:off x="899592" y="980728"/>
          <a:ext cx="7272808" cy="5040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8985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5"/>
          <p:cNvSpPr txBox="1">
            <a:spLocks noChangeArrowheads="1"/>
          </p:cNvSpPr>
          <p:nvPr/>
        </p:nvSpPr>
        <p:spPr bwMode="auto">
          <a:xfrm>
            <a:off x="460375" y="404664"/>
            <a:ext cx="828092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</a:defRPr>
            </a:lvl9pPr>
          </a:lstStyle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48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Sıfır Atık 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tr-TR" altLang="tr-TR" sz="4800" b="1" kern="0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Bilgi Sistemi Erişim Adresi</a:t>
            </a:r>
          </a:p>
        </p:txBody>
      </p:sp>
      <p:sp>
        <p:nvSpPr>
          <p:cNvPr id="3" name="AutoShape 2" descr="gÄ±da atÄ±ÄÄ± ile ilgili gÃ¶rsel sonuc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480140"/>
            <a:ext cx="3957700" cy="30827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Dikdörtgen 1"/>
          <p:cNvSpPr/>
          <p:nvPr/>
        </p:nvSpPr>
        <p:spPr>
          <a:xfrm>
            <a:off x="1979712" y="2276872"/>
            <a:ext cx="5400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3600" b="1" u="sng" dirty="0">
                <a:hlinkClick r:id="rId3"/>
              </a:rPr>
              <a:t>https://ecbs.cevre.gov.tr/</a:t>
            </a:r>
          </a:p>
          <a:p>
            <a:pPr algn="ctr"/>
            <a:r>
              <a:rPr lang="tr-TR" sz="3600" b="1" dirty="0"/>
              <a:t/>
            </a:r>
            <a:br>
              <a:rPr lang="tr-TR" sz="3600" b="1" dirty="0"/>
            </a:br>
            <a:endParaRPr lang="tr-TR" sz="3600" b="1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27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 smtClean="0"/>
              <a:t>Giriş ekranı</a:t>
            </a:r>
            <a:endParaRPr lang="tr-TR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1" y="1426889"/>
            <a:ext cx="8619434" cy="5417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409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yagram 2"/>
          <p:cNvGraphicFramePr/>
          <p:nvPr>
            <p:extLst>
              <p:ext uri="{D42A27DB-BD31-4B8C-83A1-F6EECF244321}">
                <p14:modId xmlns:p14="http://schemas.microsoft.com/office/powerpoint/2010/main" val="500837985"/>
              </p:ext>
            </p:extLst>
          </p:nvPr>
        </p:nvGraphicFramePr>
        <p:xfrm>
          <a:off x="914400" y="1371600"/>
          <a:ext cx="7162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tr-TR" smtClean="0">
                <a:solidFill>
                  <a:prstClr val="black">
                    <a:tint val="75000"/>
                  </a:prstClr>
                </a:solidFill>
              </a:rPr>
              <a:t>Hülya Çakır-Sıfır Atık Envanter ve Eğitim Şube Müdürü</a:t>
            </a:r>
            <a:endParaRPr lang="tr-T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46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graphicEl>
                                              <a:dgm id="{CE83CCB3-5F00-469D-A6D4-22959247BB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graphicEl>
                                              <a:dgm id="{109F9FCF-8FC0-47E3-B2B7-4F8FD2CDA8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1" uiExpand="1">
        <p:bldSub>
          <a:bldDgm/>
        </p:bldSub>
      </p:bldGraphic>
    </p:bldLst>
  </p:timing>
</p:sld>
</file>

<file path=ppt/theme/theme1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1659</TotalTime>
  <Words>1169</Words>
  <Application>Microsoft Office PowerPoint</Application>
  <PresentationFormat>On-screen Show (4:3)</PresentationFormat>
  <Paragraphs>266</Paragraphs>
  <Slides>47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Ofis Teması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Giriş ekranı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Kümülatif Sıfır Atık Raporu (İldeki faaliyetlerin toplam raporu)</vt:lpstr>
      <vt:lpstr>Harita  (Türkiye genelindeki atık türüne göre ekipmanların yerleri harita üzerinde görüntülenebilmektedir.)</vt:lpstr>
      <vt:lpstr>PowerPoint Presentation</vt:lpstr>
      <vt:lpstr>Belediyelerde Sistem Kulumu</vt:lpstr>
      <vt:lpstr>İllerde  Yapılması Gereken Çalışmalar</vt:lpstr>
      <vt:lpstr>Düşüneceğiz</vt:lpstr>
      <vt:lpstr>Atık Oluşumunu Önleyeceğiz</vt:lpstr>
      <vt:lpstr>PowerPoint Presentation</vt:lpstr>
      <vt:lpstr>Kaynağında ayrı toplayacağız</vt:lpstr>
      <vt:lpstr>Geri Dönüştüreceğiz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124</cp:revision>
  <dcterms:created xsi:type="dcterms:W3CDTF">2006-08-16T00:00:00Z</dcterms:created>
  <dcterms:modified xsi:type="dcterms:W3CDTF">2019-01-13T19:00:01Z</dcterms:modified>
</cp:coreProperties>
</file>