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60" r:id="rId5"/>
    <p:sldMasterId id="2147483698" r:id="rId6"/>
  </p:sldMasterIdLst>
  <p:notesMasterIdLst>
    <p:notesMasterId r:id="rId28"/>
  </p:notesMasterIdLst>
  <p:sldIdLst>
    <p:sldId id="1699" r:id="rId7"/>
    <p:sldId id="1672" r:id="rId8"/>
    <p:sldId id="1609" r:id="rId9"/>
    <p:sldId id="1673" r:id="rId10"/>
    <p:sldId id="1711" r:id="rId11"/>
    <p:sldId id="1675" r:id="rId12"/>
    <p:sldId id="1696" r:id="rId13"/>
    <p:sldId id="1592" r:id="rId14"/>
    <p:sldId id="1685" r:id="rId15"/>
    <p:sldId id="1676" r:id="rId16"/>
    <p:sldId id="1606" r:id="rId17"/>
    <p:sldId id="256" r:id="rId18"/>
    <p:sldId id="578" r:id="rId19"/>
    <p:sldId id="1614" r:id="rId20"/>
    <p:sldId id="1612" r:id="rId21"/>
    <p:sldId id="1613" r:id="rId22"/>
    <p:sldId id="1708" r:id="rId23"/>
    <p:sldId id="1709" r:id="rId24"/>
    <p:sldId id="1649" r:id="rId25"/>
    <p:sldId id="1651" r:id="rId26"/>
    <p:sldId id="1650" r:id="rId27"/>
  </p:sldIdLst>
  <p:sldSz cx="12192000" cy="6858000"/>
  <p:notesSz cx="6735763" cy="9866313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96066-40C7-47CB-BB3F-EBB902C860D5}" v="2" dt="2022-10-28T09:40:05.678"/>
    <p1510:client id="{78CBE0D3-219C-468D-BD90-81B72C9FBC9C}" v="10" dt="2022-10-25T14:20:11.297"/>
    <p1510:client id="{AEF3EF18-93DA-478F-A6E3-7B23824126BB}" v="3" dt="2022-10-25T14:14:14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AAE1E-F238-4BDD-AF54-0453F861163F}" type="doc">
      <dgm:prSet loTypeId="urn:microsoft.com/office/officeart/2009/3/layout/Phased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DK"/>
        </a:p>
      </dgm:t>
    </dgm:pt>
    <dgm:pt modelId="{3663BF44-84E2-485D-9D07-5420CF44B2CB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Collective Wisdom and Capacity nested in the Eionet</a:t>
          </a:r>
          <a:endParaRPr lang="en-DK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8A09F34-D501-4E09-925C-386E7BBA31C4}" type="parTrans" cxnId="{C6DD1AC0-A2CF-4291-9540-62FF899317F2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1AD7778-9A82-4034-B712-C87CC1FE4A96}" type="sibTrans" cxnId="{C6DD1AC0-A2CF-4291-9540-62FF899317F2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5714142-B415-4B59-A735-F58A817DB80B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Ideas</a:t>
          </a:r>
          <a:endParaRPr lang="en-DK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7FD3ACB-352D-4419-924B-2DB5A0656364}" type="parTrans" cxnId="{CB0875D1-548A-4F29-AFB9-8F19AFB140E0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11FF104-A15F-495D-A692-C1DA7A2AA949}" type="sibTrans" cxnId="{CB0875D1-548A-4F29-AFB9-8F19AFB140E0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4127D17-760B-4593-B056-FFB7929B7D9A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Needs</a:t>
          </a:r>
          <a:endParaRPr lang="en-DK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3546AEC-6233-4902-AA8F-63FFB8EC1CD9}" type="parTrans" cxnId="{2E69F418-1870-48D2-B068-9AE4D03CBBAD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5F9512-783A-4938-8E79-CBEA9094C986}" type="sibTrans" cxnId="{2E69F418-1870-48D2-B068-9AE4D03CBBAD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02C69F3-6051-41CA-8CF5-D7BE44CE8041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Resources &amp; expertise</a:t>
          </a:r>
          <a:endParaRPr lang="en-DK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0153470-CA04-43E1-B473-C31BB4E4EFA1}" type="parTrans" cxnId="{BF320F58-1178-4832-9BF9-0DF2B3D77B2A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7EB1832-F9AE-4F1D-A692-DE1938A7A04F}" type="sibTrans" cxnId="{BF320F58-1178-4832-9BF9-0DF2B3D77B2A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1E03399-CC45-447D-B4B6-9076FF203886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Collaborative Innovation</a:t>
          </a:r>
        </a:p>
      </dgm:t>
    </dgm:pt>
    <dgm:pt modelId="{33B0F8B0-B9D2-47A0-A717-47ECF0E5CA3C}" type="parTrans" cxnId="{C5F72908-A6E6-4C91-B34B-919332CC0A4C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B3BF223-860D-4C15-A160-FCDEBEC1C395}" type="sibTrans" cxnId="{C5F72908-A6E6-4C91-B34B-919332CC0A4C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D5FDB4E-E89A-43B2-B93C-CB70AD8EB468}">
      <dgm:prSet phldrT="[Text]" custT="1"/>
      <dgm:spPr/>
      <dgm:t>
        <a:bodyPr/>
        <a:lstStyle/>
        <a:p>
          <a:pPr marL="0" indent="0"/>
          <a:r>
            <a:rPr lang="en-US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sz="1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Innovation</a:t>
          </a:r>
          <a:endParaRPr lang="en-DK" sz="1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4317BD-8072-4BBE-BD44-8FDDE59C20DE}" type="parTrans" cxnId="{BD99EFE3-CF84-4048-A5E2-6D73E688282C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17D6760-983E-4BAF-9E5C-FE0F038E3174}" type="sibTrans" cxnId="{BD99EFE3-CF84-4048-A5E2-6D73E688282C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D8F19B9-5BE3-483E-B4CF-6BDFEA13B98B}">
      <dgm:prSet phldrT="[Text]"/>
      <dgm:spPr/>
      <dgm:t>
        <a:bodyPr/>
        <a:lstStyle/>
        <a:p>
          <a:pPr rtl="0"/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Co-created Value </a:t>
          </a:r>
          <a:endParaRPr lang="en-DK" b="1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69198D-2D8A-4E02-B4FD-1FEB2404D317}" type="parTrans" cxnId="{ECFACDE8-D01F-40D6-9530-15FAC37B3928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234191-E14B-40A1-8D06-83AA751D9C96}" type="sibTrans" cxnId="{ECFACDE8-D01F-40D6-9530-15FAC37B3928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AD68216-9430-42A4-BA41-C2FDA09C45CB}">
      <dgm:prSet phldrT="[Text]"/>
      <dgm:spPr/>
      <dgm:t>
        <a:bodyPr/>
        <a:lstStyle/>
        <a:p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products</a:t>
          </a:r>
        </a:p>
        <a:p>
          <a:pPr rtl="0"/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concepts</a:t>
          </a:r>
        </a:p>
        <a:p>
          <a:pPr rtl="0"/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ideas</a:t>
          </a:r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</a:p>
        <a:p>
          <a:pPr rtl="0"/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questions</a:t>
          </a:r>
          <a:r>
            <a:rPr lang="en-US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 </a:t>
          </a:r>
          <a:endParaRPr lang="en-DK" b="1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24E46B3-3FE3-4DA1-9BBF-46AB1422295D}" type="parTrans" cxnId="{581B9F16-205E-4B7B-A327-DCE989A72401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5FA0E34-DF59-4BFD-B3F7-64A848A7A258}" type="sibTrans" cxnId="{581B9F16-205E-4B7B-A327-DCE989A72401}">
      <dgm:prSet/>
      <dgm:spPr/>
      <dgm:t>
        <a:bodyPr/>
        <a:lstStyle/>
        <a:p>
          <a:endParaRPr lang="en-DK" b="0" cap="none" spc="0">
            <a:ln w="0"/>
            <a:solidFill>
              <a:srgbClr val="00206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0DB14D6-F4FC-4617-889C-1DD13D45DA50}">
      <dgm:prSet/>
      <dgm:spPr/>
      <dgm:t>
        <a:bodyPr/>
        <a:lstStyle/>
        <a:p>
          <a:endParaRPr lang="en-DK"/>
        </a:p>
      </dgm:t>
    </dgm:pt>
    <dgm:pt modelId="{40C58B09-A620-4BD8-B192-178D69407A18}" type="parTrans" cxnId="{8229828A-B31F-460E-A983-C947647972DC}">
      <dgm:prSet/>
      <dgm:spPr/>
      <dgm:t>
        <a:bodyPr/>
        <a:lstStyle/>
        <a:p>
          <a:endParaRPr lang="en-DK">
            <a:solidFill>
              <a:srgbClr val="002060"/>
            </a:solidFill>
          </a:endParaRPr>
        </a:p>
      </dgm:t>
    </dgm:pt>
    <dgm:pt modelId="{F27DBD4D-2FCB-4145-BC2D-1A8B89C96901}" type="sibTrans" cxnId="{8229828A-B31F-460E-A983-C947647972DC}">
      <dgm:prSet/>
      <dgm:spPr/>
      <dgm:t>
        <a:bodyPr/>
        <a:lstStyle/>
        <a:p>
          <a:endParaRPr lang="en-DK">
            <a:solidFill>
              <a:srgbClr val="002060"/>
            </a:solidFill>
          </a:endParaRPr>
        </a:p>
      </dgm:t>
    </dgm:pt>
    <dgm:pt modelId="{EA218B9D-B912-4A99-81D3-3EEFD3CDD146}">
      <dgm:prSet phldrT="[Text]"/>
      <dgm:spPr/>
      <dgm:t>
        <a:bodyPr/>
        <a:lstStyle/>
        <a:p>
          <a:pPr rtl="0"/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Priorities</a:t>
          </a:r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  <a:endParaRPr lang="en-DK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 Light" panose="020F0302020204030204"/>
          </a:endParaRPr>
        </a:p>
      </dgm:t>
    </dgm:pt>
    <dgm:pt modelId="{4D762A6B-8DF3-4014-9CAE-7A87C76C6D3F}" type="parTrans" cxnId="{B16DB0BD-BB45-48AC-8FDF-88F898E52A28}">
      <dgm:prSet/>
      <dgm:spPr/>
      <dgm:t>
        <a:bodyPr/>
        <a:lstStyle/>
        <a:p>
          <a:endParaRPr lang="en-DK">
            <a:solidFill>
              <a:srgbClr val="002060"/>
            </a:solidFill>
          </a:endParaRPr>
        </a:p>
      </dgm:t>
    </dgm:pt>
    <dgm:pt modelId="{0309D288-451C-4006-ABDC-94CA2E02A97D}" type="sibTrans" cxnId="{B16DB0BD-BB45-48AC-8FDF-88F898E52A28}">
      <dgm:prSet/>
      <dgm:spPr/>
      <dgm:t>
        <a:bodyPr/>
        <a:lstStyle/>
        <a:p>
          <a:endParaRPr lang="en-DK">
            <a:solidFill>
              <a:srgbClr val="002060"/>
            </a:solidFill>
          </a:endParaRPr>
        </a:p>
      </dgm:t>
    </dgm:pt>
    <dgm:pt modelId="{E119E11E-093D-43A3-845D-A3CEA5D438D6}">
      <dgm:prSet phldr="0" custT="1"/>
      <dgm:spPr/>
      <dgm:t>
        <a:bodyPr/>
        <a:lstStyle/>
        <a:p>
          <a:pPr marL="0" indent="0" rtl="0"/>
          <a:r>
            <a:rPr lang="en-US" sz="16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Collaboration</a:t>
          </a:r>
          <a:endParaRPr lang="en-DK" sz="1600" b="1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 Light" panose="020F0302020204030204"/>
          </a:endParaRPr>
        </a:p>
      </dgm:t>
    </dgm:pt>
    <dgm:pt modelId="{8D42294C-FB9D-46B3-B455-13557A517434}" type="parTrans" cxnId="{5DBE7560-5868-48BD-A08E-EA326C3B6F6C}">
      <dgm:prSet/>
      <dgm:spPr/>
      <dgm:t>
        <a:bodyPr/>
        <a:lstStyle/>
        <a:p>
          <a:endParaRPr lang="en-DK"/>
        </a:p>
      </dgm:t>
    </dgm:pt>
    <dgm:pt modelId="{18249F01-B994-47EB-B7C3-248D5DF70BC3}" type="sibTrans" cxnId="{5DBE7560-5868-48BD-A08E-EA326C3B6F6C}">
      <dgm:prSet/>
      <dgm:spPr/>
      <dgm:t>
        <a:bodyPr/>
        <a:lstStyle/>
        <a:p>
          <a:endParaRPr lang="en-DK"/>
        </a:p>
      </dgm:t>
    </dgm:pt>
    <dgm:pt modelId="{5AA2D139-0096-4CB2-9C42-8D638E7D6AB2}" type="pres">
      <dgm:prSet presAssocID="{1BEAAE1E-F238-4BDD-AF54-0453F861163F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A0C706E7-A0F5-4FCB-9B98-4179A75F4B1F}" type="pres">
      <dgm:prSet presAssocID="{1BEAAE1E-F238-4BDD-AF54-0453F861163F}" presName="arc1" presStyleLbl="node1" presStyleIdx="0" presStyleCnt="4"/>
      <dgm:spPr/>
    </dgm:pt>
    <dgm:pt modelId="{04DB2986-39D7-4DB2-ACB5-49E17DDDB5F6}" type="pres">
      <dgm:prSet presAssocID="{1BEAAE1E-F238-4BDD-AF54-0453F861163F}" presName="arc3" presStyleLbl="node1" presStyleIdx="1" presStyleCnt="4"/>
      <dgm:spPr/>
    </dgm:pt>
    <dgm:pt modelId="{88980A22-82A4-4DC9-96D6-E3C5567A4AF7}" type="pres">
      <dgm:prSet presAssocID="{1BEAAE1E-F238-4BDD-AF54-0453F861163F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4E097C6F-9B4F-4D4F-B01F-7AC2D347FC1E}" type="pres">
      <dgm:prSet presAssocID="{1BEAAE1E-F238-4BDD-AF54-0453F861163F}" presName="arc2" presStyleLbl="node1" presStyleIdx="2" presStyleCnt="4"/>
      <dgm:spPr/>
    </dgm:pt>
    <dgm:pt modelId="{7E7E122A-AE5B-460D-A8F0-F92688476B3B}" type="pres">
      <dgm:prSet presAssocID="{1BEAAE1E-F238-4BDD-AF54-0453F861163F}" presName="arc4" presStyleLbl="node1" presStyleIdx="3" presStyleCnt="4"/>
      <dgm:spPr/>
    </dgm:pt>
    <dgm:pt modelId="{1F799417-7861-4B6B-8E60-906B8F9B5220}" type="pres">
      <dgm:prSet presAssocID="{1BEAAE1E-F238-4BDD-AF54-0453F861163F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9E458DF-D7A2-4756-9422-2BC054F64778}" type="pres">
      <dgm:prSet presAssocID="{1BEAAE1E-F238-4BDD-AF54-0453F861163F}" presName="middleComposite" presStyleCnt="0"/>
      <dgm:spPr/>
    </dgm:pt>
    <dgm:pt modelId="{FE5A6C1F-11A7-4A87-8B04-A1C4E1CA8B30}" type="pres">
      <dgm:prSet presAssocID="{2D5FDB4E-E89A-43B2-B93C-CB70AD8EB468}" presName="circ1" presStyleLbl="vennNode1" presStyleIdx="0" presStyleCnt="11" custScaleX="103224" custLinFactNeighborX="-3193" custLinFactNeighborY="260"/>
      <dgm:spPr/>
    </dgm:pt>
    <dgm:pt modelId="{C4F71F2E-EDA2-430D-81A6-5E450CBEF220}" type="pres">
      <dgm:prSet presAssocID="{2D5FDB4E-E89A-43B2-B93C-CB70AD8EB468}" presName="circ1Tx" presStyleLbl="revTx" presStyleIdx="1" presStyleCnt="3">
        <dgm:presLayoutVars>
          <dgm:chMax val="0"/>
          <dgm:chPref val="0"/>
        </dgm:presLayoutVars>
      </dgm:prSet>
      <dgm:spPr/>
    </dgm:pt>
    <dgm:pt modelId="{A1185FDB-1F6A-476D-95C3-A5EE8512C5C1}" type="pres">
      <dgm:prSet presAssocID="{E119E11E-093D-43A3-845D-A3CEA5D438D6}" presName="circ2" presStyleLbl="vennNode1" presStyleIdx="1" presStyleCnt="11" custScaleX="115807"/>
      <dgm:spPr/>
    </dgm:pt>
    <dgm:pt modelId="{93509500-DA88-43E8-B9F1-10751D54FE6C}" type="pres">
      <dgm:prSet presAssocID="{E119E11E-093D-43A3-845D-A3CEA5D438D6}" presName="circ2Tx" presStyleLbl="revTx" presStyleIdx="1" presStyleCnt="3">
        <dgm:presLayoutVars>
          <dgm:chMax val="0"/>
          <dgm:chPref val="0"/>
        </dgm:presLayoutVars>
      </dgm:prSet>
      <dgm:spPr/>
    </dgm:pt>
    <dgm:pt modelId="{B4627BBD-764A-4AE6-A477-63A09FAA1608}" type="pres">
      <dgm:prSet presAssocID="{1BEAAE1E-F238-4BDD-AF54-0453F861163F}" presName="leftComposite" presStyleCnt="0"/>
      <dgm:spPr/>
    </dgm:pt>
    <dgm:pt modelId="{C6229E1A-5C02-4C80-A8E7-CA4CCFB7C008}" type="pres">
      <dgm:prSet presAssocID="{95714142-B415-4B59-A735-F58A817DB80B}" presName="childText1_1" presStyleLbl="vennNode1" presStyleIdx="2" presStyleCnt="11" custLinFactNeighborX="19471" custLinFactNeighborY="-16934">
        <dgm:presLayoutVars>
          <dgm:chMax val="0"/>
          <dgm:chPref val="0"/>
        </dgm:presLayoutVars>
      </dgm:prSet>
      <dgm:spPr/>
    </dgm:pt>
    <dgm:pt modelId="{AA6A6CA0-BBF5-4A76-BD51-BE44C0259AE5}" type="pres">
      <dgm:prSet presAssocID="{95714142-B415-4B59-A735-F58A817DB80B}" presName="ellipse1" presStyleLbl="vennNode1" presStyleIdx="3" presStyleCnt="11" custLinFactX="-10078" custLinFactY="-95767" custLinFactNeighborX="-100000" custLinFactNeighborY="-100000"/>
      <dgm:spPr/>
    </dgm:pt>
    <dgm:pt modelId="{3B0AE504-B0A8-48EB-80D0-1B72DEDFDEE9}" type="pres">
      <dgm:prSet presAssocID="{95714142-B415-4B59-A735-F58A817DB80B}" presName="ellipse2" presStyleLbl="vennNode1" presStyleIdx="4" presStyleCnt="11" custScaleX="134463" custScaleY="107043" custLinFactX="34240" custLinFactNeighborX="100000" custLinFactNeighborY="-14127"/>
      <dgm:spPr/>
    </dgm:pt>
    <dgm:pt modelId="{41703261-D4D9-45D2-99F5-5ADD94136FBB}" type="pres">
      <dgm:prSet presAssocID="{E4127D17-760B-4593-B056-FFB7929B7D9A}" presName="childText1_2" presStyleLbl="vennNode1" presStyleIdx="5" presStyleCnt="11">
        <dgm:presLayoutVars>
          <dgm:chMax val="0"/>
          <dgm:chPref val="0"/>
        </dgm:presLayoutVars>
      </dgm:prSet>
      <dgm:spPr/>
    </dgm:pt>
    <dgm:pt modelId="{845B69FE-CA75-4C3A-A2EC-63B9F6832B29}" type="pres">
      <dgm:prSet presAssocID="{E4127D17-760B-4593-B056-FFB7929B7D9A}" presName="ellipse3" presStyleLbl="vennNode1" presStyleIdx="6" presStyleCnt="11"/>
      <dgm:spPr/>
    </dgm:pt>
    <dgm:pt modelId="{6E79F1B8-A20D-4540-8E92-B56B9D899BC7}" type="pres">
      <dgm:prSet presAssocID="{902C69F3-6051-41CA-8CF5-D7BE44CE8041}" presName="childText1_3" presStyleLbl="vennNode1" presStyleIdx="7" presStyleCnt="11" custLinFactNeighborX="-6107" custLinFactNeighborY="-62819">
        <dgm:presLayoutVars>
          <dgm:chMax val="0"/>
          <dgm:chPref val="0"/>
        </dgm:presLayoutVars>
      </dgm:prSet>
      <dgm:spPr/>
    </dgm:pt>
    <dgm:pt modelId="{51788A60-313B-42FA-8289-6C6C2365A5BA}" type="pres">
      <dgm:prSet presAssocID="{EA218B9D-B912-4A99-81D3-3EEFD3CDD146}" presName="childText1_4" presStyleLbl="vennNode1" presStyleIdx="8" presStyleCnt="11" custLinFactNeighborX="6866" custLinFactNeighborY="1205">
        <dgm:presLayoutVars>
          <dgm:chMax val="0"/>
          <dgm:chPref val="0"/>
        </dgm:presLayoutVars>
      </dgm:prSet>
      <dgm:spPr/>
    </dgm:pt>
    <dgm:pt modelId="{E8A80AE5-5C8B-4FE1-A71B-AC783628669B}" type="pres">
      <dgm:prSet presAssocID="{EA218B9D-B912-4A99-81D3-3EEFD3CDD146}" presName="ellipse4" presStyleLbl="vennNode1" presStyleIdx="9" presStyleCnt="11" custLinFactNeighborX="35387" custLinFactNeighborY="14112"/>
      <dgm:spPr/>
    </dgm:pt>
    <dgm:pt modelId="{CDAC5FF9-62EB-4AA0-8932-504EFE39769A}" type="pres">
      <dgm:prSet presAssocID="{EA218B9D-B912-4A99-81D3-3EEFD3CDD146}" presName="ellipse5" presStyleLbl="vennNode1" presStyleIdx="10" presStyleCnt="11" custLinFactX="100000" custLinFactY="100000" custLinFactNeighborX="182816" custLinFactNeighborY="132990"/>
      <dgm:spPr/>
    </dgm:pt>
    <dgm:pt modelId="{BEC47333-B3A9-4282-9AA7-B747A3D4CF98}" type="pres">
      <dgm:prSet presAssocID="{1BEAAE1E-F238-4BDD-AF54-0453F861163F}" presName="rightChild" presStyleLbl="node2" presStyleIdx="0" presStyleCnt="1">
        <dgm:presLayoutVars>
          <dgm:chMax val="0"/>
          <dgm:chPref val="0"/>
        </dgm:presLayoutVars>
      </dgm:prSet>
      <dgm:spPr/>
    </dgm:pt>
    <dgm:pt modelId="{601A8F65-9FA8-4CB7-B10C-B01126853A56}" type="pres">
      <dgm:prSet presAssocID="{1BEAAE1E-F238-4BDD-AF54-0453F861163F}" presName="parentText1" presStyleLbl="revTx" presStyleIdx="2" presStyleCnt="3" custScaleX="113068" custLinFactNeighborX="-6655" custLinFactNeighborY="18088">
        <dgm:presLayoutVars>
          <dgm:chMax val="4"/>
          <dgm:chPref val="3"/>
          <dgm:bulletEnabled val="1"/>
        </dgm:presLayoutVars>
      </dgm:prSet>
      <dgm:spPr/>
    </dgm:pt>
  </dgm:ptLst>
  <dgm:cxnLst>
    <dgm:cxn modelId="{C5F72908-A6E6-4C91-B34B-919332CC0A4C}" srcId="{1BEAAE1E-F238-4BDD-AF54-0453F861163F}" destId="{91E03399-CC45-447D-B4B6-9076FF203886}" srcOrd="1" destOrd="0" parTransId="{33B0F8B0-B9D2-47A0-A717-47ECF0E5CA3C}" sibTransId="{8B3BF223-860D-4C15-A160-FCDEBEC1C395}"/>
    <dgm:cxn modelId="{581B9F16-205E-4B7B-A327-DCE989A72401}" srcId="{ED8F19B9-5BE3-483E-B4CF-6BDFEA13B98B}" destId="{AAD68216-9430-42A4-BA41-C2FDA09C45CB}" srcOrd="0" destOrd="0" parTransId="{E24E46B3-3FE3-4DA1-9BBF-46AB1422295D}" sibTransId="{A5FA0E34-DF59-4BFD-B3F7-64A848A7A258}"/>
    <dgm:cxn modelId="{2E69F418-1870-48D2-B068-9AE4D03CBBAD}" srcId="{3663BF44-84E2-485D-9D07-5420CF44B2CB}" destId="{E4127D17-760B-4593-B056-FFB7929B7D9A}" srcOrd="1" destOrd="0" parTransId="{33546AEC-6233-4902-AA8F-63FFB8EC1CD9}" sibTransId="{AF5F9512-783A-4938-8E79-CBEA9094C986}"/>
    <dgm:cxn modelId="{20C3992D-F9AC-4471-8CB2-998DFEC8037D}" type="presOf" srcId="{E119E11E-093D-43A3-845D-A3CEA5D438D6}" destId="{93509500-DA88-43E8-B9F1-10751D54FE6C}" srcOrd="1" destOrd="0" presId="urn:microsoft.com/office/officeart/2009/3/layout/PhasedProcess"/>
    <dgm:cxn modelId="{6638AD33-999E-49A7-872F-D7402A6DF393}" type="presOf" srcId="{95714142-B415-4B59-A735-F58A817DB80B}" destId="{C6229E1A-5C02-4C80-A8E7-CA4CCFB7C008}" srcOrd="0" destOrd="0" presId="urn:microsoft.com/office/officeart/2009/3/layout/PhasedProcess"/>
    <dgm:cxn modelId="{BF6D4137-824B-49A0-9645-E8BE96B31A36}" type="presOf" srcId="{E4127D17-760B-4593-B056-FFB7929B7D9A}" destId="{41703261-D4D9-45D2-99F5-5ADD94136FBB}" srcOrd="0" destOrd="0" presId="urn:microsoft.com/office/officeart/2009/3/layout/PhasedProcess"/>
    <dgm:cxn modelId="{CCF29637-7376-479E-941E-673486CFFBFC}" type="presOf" srcId="{3663BF44-84E2-485D-9D07-5420CF44B2CB}" destId="{601A8F65-9FA8-4CB7-B10C-B01126853A56}" srcOrd="0" destOrd="0" presId="urn:microsoft.com/office/officeart/2009/3/layout/PhasedProcess"/>
    <dgm:cxn modelId="{39A0523A-1040-4B30-B1A2-FA51F77DA55B}" type="presOf" srcId="{2D5FDB4E-E89A-43B2-B93C-CB70AD8EB468}" destId="{C4F71F2E-EDA2-430D-81A6-5E450CBEF220}" srcOrd="1" destOrd="0" presId="urn:microsoft.com/office/officeart/2009/3/layout/PhasedProcess"/>
    <dgm:cxn modelId="{5DBE7560-5868-48BD-A08E-EA326C3B6F6C}" srcId="{91E03399-CC45-447D-B4B6-9076FF203886}" destId="{E119E11E-093D-43A3-845D-A3CEA5D438D6}" srcOrd="1" destOrd="0" parTransId="{8D42294C-FB9D-46B3-B455-13557A517434}" sibTransId="{18249F01-B994-47EB-B7C3-248D5DF70BC3}"/>
    <dgm:cxn modelId="{ACFC4769-65B4-454A-AFE7-6422DFC2E6F9}" type="presOf" srcId="{902C69F3-6051-41CA-8CF5-D7BE44CE8041}" destId="{6E79F1B8-A20D-4540-8E92-B56B9D899BC7}" srcOrd="0" destOrd="0" presId="urn:microsoft.com/office/officeart/2009/3/layout/PhasedProcess"/>
    <dgm:cxn modelId="{24B7B54D-5279-4153-A442-07CE7511E7D8}" type="presOf" srcId="{ED8F19B9-5BE3-483E-B4CF-6BDFEA13B98B}" destId="{1F799417-7861-4B6B-8E60-906B8F9B5220}" srcOrd="0" destOrd="0" presId="urn:microsoft.com/office/officeart/2009/3/layout/PhasedProcess"/>
    <dgm:cxn modelId="{4CE20270-DA09-45FA-902C-164AEB6D7ABA}" type="presOf" srcId="{E119E11E-093D-43A3-845D-A3CEA5D438D6}" destId="{A1185FDB-1F6A-476D-95C3-A5EE8512C5C1}" srcOrd="0" destOrd="0" presId="urn:microsoft.com/office/officeart/2009/3/layout/PhasedProcess"/>
    <dgm:cxn modelId="{C4C68555-7FF5-4534-8391-4193B4EF8B74}" type="presOf" srcId="{EA218B9D-B912-4A99-81D3-3EEFD3CDD146}" destId="{51788A60-313B-42FA-8289-6C6C2365A5BA}" srcOrd="0" destOrd="0" presId="urn:microsoft.com/office/officeart/2009/3/layout/PhasedProcess"/>
    <dgm:cxn modelId="{BF320F58-1178-4832-9BF9-0DF2B3D77B2A}" srcId="{3663BF44-84E2-485D-9D07-5420CF44B2CB}" destId="{902C69F3-6051-41CA-8CF5-D7BE44CE8041}" srcOrd="2" destOrd="0" parTransId="{E0153470-CA04-43E1-B473-C31BB4E4EFA1}" sibTransId="{C7EB1832-F9AE-4F1D-A692-DE1938A7A04F}"/>
    <dgm:cxn modelId="{6FB6A888-2E9A-49B3-A609-43A7BB166F88}" type="presOf" srcId="{1BEAAE1E-F238-4BDD-AF54-0453F861163F}" destId="{5AA2D139-0096-4CB2-9C42-8D638E7D6AB2}" srcOrd="0" destOrd="0" presId="urn:microsoft.com/office/officeart/2009/3/layout/PhasedProcess"/>
    <dgm:cxn modelId="{8229828A-B31F-460E-A983-C947647972DC}" srcId="{1BEAAE1E-F238-4BDD-AF54-0453F861163F}" destId="{40DB14D6-F4FC-4617-889C-1DD13D45DA50}" srcOrd="3" destOrd="0" parTransId="{40C58B09-A620-4BD8-B192-178D69407A18}" sibTransId="{F27DBD4D-2FCB-4145-BC2D-1A8B89C96901}"/>
    <dgm:cxn modelId="{B16DB0BD-BB45-48AC-8FDF-88F898E52A28}" srcId="{3663BF44-84E2-485D-9D07-5420CF44B2CB}" destId="{EA218B9D-B912-4A99-81D3-3EEFD3CDD146}" srcOrd="3" destOrd="0" parTransId="{4D762A6B-8DF3-4014-9CAE-7A87C76C6D3F}" sibTransId="{0309D288-451C-4006-ABDC-94CA2E02A97D}"/>
    <dgm:cxn modelId="{C6DD1AC0-A2CF-4291-9540-62FF899317F2}" srcId="{1BEAAE1E-F238-4BDD-AF54-0453F861163F}" destId="{3663BF44-84E2-485D-9D07-5420CF44B2CB}" srcOrd="0" destOrd="0" parTransId="{48A09F34-D501-4E09-925C-386E7BBA31C4}" sibTransId="{41AD7778-9A82-4034-B712-C87CC1FE4A96}"/>
    <dgm:cxn modelId="{CB0875D1-548A-4F29-AFB9-8F19AFB140E0}" srcId="{3663BF44-84E2-485D-9D07-5420CF44B2CB}" destId="{95714142-B415-4B59-A735-F58A817DB80B}" srcOrd="0" destOrd="0" parTransId="{77FD3ACB-352D-4419-924B-2DB5A0656364}" sibTransId="{C11FF104-A15F-495D-A692-C1DA7A2AA949}"/>
    <dgm:cxn modelId="{E5C13AD4-9462-44C6-8A02-7382DE17F6D2}" type="presOf" srcId="{AAD68216-9430-42A4-BA41-C2FDA09C45CB}" destId="{BEC47333-B3A9-4282-9AA7-B747A3D4CF98}" srcOrd="0" destOrd="0" presId="urn:microsoft.com/office/officeart/2009/3/layout/PhasedProcess"/>
    <dgm:cxn modelId="{8B5436E0-5DB9-4D87-9D97-765518217CE6}" type="presOf" srcId="{91E03399-CC45-447D-B4B6-9076FF203886}" destId="{88980A22-82A4-4DC9-96D6-E3C5567A4AF7}" srcOrd="0" destOrd="0" presId="urn:microsoft.com/office/officeart/2009/3/layout/PhasedProcess"/>
    <dgm:cxn modelId="{BD99EFE3-CF84-4048-A5E2-6D73E688282C}" srcId="{91E03399-CC45-447D-B4B6-9076FF203886}" destId="{2D5FDB4E-E89A-43B2-B93C-CB70AD8EB468}" srcOrd="0" destOrd="0" parTransId="{504317BD-8072-4BBE-BD44-8FDDE59C20DE}" sibTransId="{317D6760-983E-4BAF-9E5C-FE0F038E3174}"/>
    <dgm:cxn modelId="{ECFACDE8-D01F-40D6-9530-15FAC37B3928}" srcId="{1BEAAE1E-F238-4BDD-AF54-0453F861163F}" destId="{ED8F19B9-5BE3-483E-B4CF-6BDFEA13B98B}" srcOrd="2" destOrd="0" parTransId="{9369198D-2D8A-4E02-B4FD-1FEB2404D317}" sibTransId="{25234191-E14B-40A1-8D06-83AA751D9C96}"/>
    <dgm:cxn modelId="{0B8526EE-42B4-4402-8E84-A3806753E0C8}" type="presOf" srcId="{2D5FDB4E-E89A-43B2-B93C-CB70AD8EB468}" destId="{FE5A6C1F-11A7-4A87-8B04-A1C4E1CA8B30}" srcOrd="0" destOrd="0" presId="urn:microsoft.com/office/officeart/2009/3/layout/PhasedProcess"/>
    <dgm:cxn modelId="{B0C1D145-377E-4C35-B8FC-327487EDABB4}" type="presParOf" srcId="{5AA2D139-0096-4CB2-9C42-8D638E7D6AB2}" destId="{A0C706E7-A0F5-4FCB-9B98-4179A75F4B1F}" srcOrd="0" destOrd="0" presId="urn:microsoft.com/office/officeart/2009/3/layout/PhasedProcess"/>
    <dgm:cxn modelId="{3DF55A84-4D01-43A5-8584-9ABDA211770A}" type="presParOf" srcId="{5AA2D139-0096-4CB2-9C42-8D638E7D6AB2}" destId="{04DB2986-39D7-4DB2-ACB5-49E17DDDB5F6}" srcOrd="1" destOrd="0" presId="urn:microsoft.com/office/officeart/2009/3/layout/PhasedProcess"/>
    <dgm:cxn modelId="{3B7056AE-0E75-4DFC-9642-74986E74D755}" type="presParOf" srcId="{5AA2D139-0096-4CB2-9C42-8D638E7D6AB2}" destId="{88980A22-82A4-4DC9-96D6-E3C5567A4AF7}" srcOrd="2" destOrd="0" presId="urn:microsoft.com/office/officeart/2009/3/layout/PhasedProcess"/>
    <dgm:cxn modelId="{D03B4233-80CE-44FE-A537-6ED1CA6A4051}" type="presParOf" srcId="{5AA2D139-0096-4CB2-9C42-8D638E7D6AB2}" destId="{4E097C6F-9B4F-4D4F-B01F-7AC2D347FC1E}" srcOrd="3" destOrd="0" presId="urn:microsoft.com/office/officeart/2009/3/layout/PhasedProcess"/>
    <dgm:cxn modelId="{1B7493E4-04EF-4E92-83AF-C547A333044A}" type="presParOf" srcId="{5AA2D139-0096-4CB2-9C42-8D638E7D6AB2}" destId="{7E7E122A-AE5B-460D-A8F0-F92688476B3B}" srcOrd="4" destOrd="0" presId="urn:microsoft.com/office/officeart/2009/3/layout/PhasedProcess"/>
    <dgm:cxn modelId="{A5C7D705-ACA6-46E7-8811-A39937D8C6E7}" type="presParOf" srcId="{5AA2D139-0096-4CB2-9C42-8D638E7D6AB2}" destId="{1F799417-7861-4B6B-8E60-906B8F9B5220}" srcOrd="5" destOrd="0" presId="urn:microsoft.com/office/officeart/2009/3/layout/PhasedProcess"/>
    <dgm:cxn modelId="{985E91A0-60D6-406A-B3FE-D4E6D234AE8F}" type="presParOf" srcId="{5AA2D139-0096-4CB2-9C42-8D638E7D6AB2}" destId="{D9E458DF-D7A2-4756-9422-2BC054F64778}" srcOrd="6" destOrd="0" presId="urn:microsoft.com/office/officeart/2009/3/layout/PhasedProcess"/>
    <dgm:cxn modelId="{B57E2FC6-9338-4187-B64C-C4AECFDCF5DA}" type="presParOf" srcId="{D9E458DF-D7A2-4756-9422-2BC054F64778}" destId="{FE5A6C1F-11A7-4A87-8B04-A1C4E1CA8B30}" srcOrd="0" destOrd="0" presId="urn:microsoft.com/office/officeart/2009/3/layout/PhasedProcess"/>
    <dgm:cxn modelId="{33B9659A-6AD1-43A2-9567-709FE25FC7CF}" type="presParOf" srcId="{D9E458DF-D7A2-4756-9422-2BC054F64778}" destId="{C4F71F2E-EDA2-430D-81A6-5E450CBEF220}" srcOrd="1" destOrd="0" presId="urn:microsoft.com/office/officeart/2009/3/layout/PhasedProcess"/>
    <dgm:cxn modelId="{8DBAAB82-E515-42ED-AF4C-1A1AFC4CD858}" type="presParOf" srcId="{D9E458DF-D7A2-4756-9422-2BC054F64778}" destId="{A1185FDB-1F6A-476D-95C3-A5EE8512C5C1}" srcOrd="2" destOrd="0" presId="urn:microsoft.com/office/officeart/2009/3/layout/PhasedProcess"/>
    <dgm:cxn modelId="{32AA08CC-C090-4D21-8F7B-0556485C5496}" type="presParOf" srcId="{D9E458DF-D7A2-4756-9422-2BC054F64778}" destId="{93509500-DA88-43E8-B9F1-10751D54FE6C}" srcOrd="3" destOrd="0" presId="urn:microsoft.com/office/officeart/2009/3/layout/PhasedProcess"/>
    <dgm:cxn modelId="{CFFFB73E-4682-4C8D-BE1D-F03785D91471}" type="presParOf" srcId="{5AA2D139-0096-4CB2-9C42-8D638E7D6AB2}" destId="{B4627BBD-764A-4AE6-A477-63A09FAA1608}" srcOrd="7" destOrd="0" presId="urn:microsoft.com/office/officeart/2009/3/layout/PhasedProcess"/>
    <dgm:cxn modelId="{571EF622-686E-4BD0-AFB6-F3BD93198D55}" type="presParOf" srcId="{B4627BBD-764A-4AE6-A477-63A09FAA1608}" destId="{C6229E1A-5C02-4C80-A8E7-CA4CCFB7C008}" srcOrd="0" destOrd="0" presId="urn:microsoft.com/office/officeart/2009/3/layout/PhasedProcess"/>
    <dgm:cxn modelId="{CD9EEB3D-0E57-4CBE-A85C-68F73AC5D82D}" type="presParOf" srcId="{B4627BBD-764A-4AE6-A477-63A09FAA1608}" destId="{AA6A6CA0-BBF5-4A76-BD51-BE44C0259AE5}" srcOrd="1" destOrd="0" presId="urn:microsoft.com/office/officeart/2009/3/layout/PhasedProcess"/>
    <dgm:cxn modelId="{EF65F664-4F01-40D3-BAC2-5D79B03A5C3B}" type="presParOf" srcId="{B4627BBD-764A-4AE6-A477-63A09FAA1608}" destId="{3B0AE504-B0A8-48EB-80D0-1B72DEDFDEE9}" srcOrd="2" destOrd="0" presId="urn:microsoft.com/office/officeart/2009/3/layout/PhasedProcess"/>
    <dgm:cxn modelId="{B9FB48AD-E7A5-4D9F-B221-CA8C99E7337C}" type="presParOf" srcId="{B4627BBD-764A-4AE6-A477-63A09FAA1608}" destId="{41703261-D4D9-45D2-99F5-5ADD94136FBB}" srcOrd="3" destOrd="0" presId="urn:microsoft.com/office/officeart/2009/3/layout/PhasedProcess"/>
    <dgm:cxn modelId="{ED57DC8D-D221-4D37-80FF-4887E83B5E1F}" type="presParOf" srcId="{B4627BBD-764A-4AE6-A477-63A09FAA1608}" destId="{845B69FE-CA75-4C3A-A2EC-63B9F6832B29}" srcOrd="4" destOrd="0" presId="urn:microsoft.com/office/officeart/2009/3/layout/PhasedProcess"/>
    <dgm:cxn modelId="{4D451EBC-F317-4DFB-8E89-40367ED3598E}" type="presParOf" srcId="{B4627BBD-764A-4AE6-A477-63A09FAA1608}" destId="{6E79F1B8-A20D-4540-8E92-B56B9D899BC7}" srcOrd="5" destOrd="0" presId="urn:microsoft.com/office/officeart/2009/3/layout/PhasedProcess"/>
    <dgm:cxn modelId="{7601FD94-23AE-413A-ABBA-70A566B689A2}" type="presParOf" srcId="{B4627BBD-764A-4AE6-A477-63A09FAA1608}" destId="{51788A60-313B-42FA-8289-6C6C2365A5BA}" srcOrd="6" destOrd="0" presId="urn:microsoft.com/office/officeart/2009/3/layout/PhasedProcess"/>
    <dgm:cxn modelId="{F7417BC3-CE1B-495B-9B8B-0E5164B922EB}" type="presParOf" srcId="{B4627BBD-764A-4AE6-A477-63A09FAA1608}" destId="{E8A80AE5-5C8B-4FE1-A71B-AC783628669B}" srcOrd="7" destOrd="0" presId="urn:microsoft.com/office/officeart/2009/3/layout/PhasedProcess"/>
    <dgm:cxn modelId="{ABF2A44F-A146-4F4A-A41F-02C572ADF717}" type="presParOf" srcId="{B4627BBD-764A-4AE6-A477-63A09FAA1608}" destId="{CDAC5FF9-62EB-4AA0-8932-504EFE39769A}" srcOrd="8" destOrd="0" presId="urn:microsoft.com/office/officeart/2009/3/layout/PhasedProcess"/>
    <dgm:cxn modelId="{C514AC22-5C35-452D-A7BC-A187534F7C73}" type="presParOf" srcId="{5AA2D139-0096-4CB2-9C42-8D638E7D6AB2}" destId="{BEC47333-B3A9-4282-9AA7-B747A3D4CF98}" srcOrd="8" destOrd="0" presId="urn:microsoft.com/office/officeart/2009/3/layout/PhasedProcess"/>
    <dgm:cxn modelId="{CEF0F407-BDA7-4769-8141-6F22258D6FE5}" type="presParOf" srcId="{5AA2D139-0096-4CB2-9C42-8D638E7D6AB2}" destId="{601A8F65-9FA8-4CB7-B10C-B01126853A56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E6430-F771-4F63-AAB3-BDE6347C163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B957AA-D10D-42AC-AA1D-A747B3F7A902}">
      <dgm:prSet/>
      <dgm:spPr/>
      <dgm:t>
        <a:bodyPr/>
        <a:lstStyle/>
        <a:p>
          <a:r>
            <a:rPr lang="en-US" b="1" i="0" u="sng"/>
            <a:t>Commitment</a:t>
          </a:r>
        </a:p>
        <a:p>
          <a:r>
            <a:rPr lang="en-US" b="0" i="0"/>
            <a:t> EEA &amp; Management Board ensure required resourcing and backing for the co-creation projects and provide strategic direction, policy guidance and support.  </a:t>
          </a:r>
          <a:endParaRPr lang="en-US"/>
        </a:p>
      </dgm:t>
    </dgm:pt>
    <dgm:pt modelId="{F4E175D8-F6A9-4B85-B04A-BE09D5AF915D}" type="parTrans" cxnId="{7EAF398B-094A-4741-9CF1-3F4BDC369EF5}">
      <dgm:prSet/>
      <dgm:spPr/>
      <dgm:t>
        <a:bodyPr/>
        <a:lstStyle/>
        <a:p>
          <a:endParaRPr lang="en-US"/>
        </a:p>
      </dgm:t>
    </dgm:pt>
    <dgm:pt modelId="{6676F7FC-FAEF-4321-9B2F-808B1D503267}" type="sibTrans" cxnId="{7EAF398B-094A-4741-9CF1-3F4BDC369EF5}">
      <dgm:prSet/>
      <dgm:spPr/>
      <dgm:t>
        <a:bodyPr/>
        <a:lstStyle/>
        <a:p>
          <a:endParaRPr lang="en-US"/>
        </a:p>
      </dgm:t>
    </dgm:pt>
    <dgm:pt modelId="{9D59061A-7A24-4A89-A484-1A22A3DFE845}">
      <dgm:prSet/>
      <dgm:spPr/>
      <dgm:t>
        <a:bodyPr/>
        <a:lstStyle/>
        <a:p>
          <a:r>
            <a:rPr lang="en-US" b="1" i="0" u="sng"/>
            <a:t>Shared Ownership</a:t>
          </a:r>
        </a:p>
        <a:p>
          <a:r>
            <a:rPr lang="en-US" b="0" i="0"/>
            <a:t>EEA and Countries play shared and equal role and responsibility in designing, implementing, and promoting the co-creation projects.  </a:t>
          </a:r>
          <a:endParaRPr lang="en-US"/>
        </a:p>
      </dgm:t>
    </dgm:pt>
    <dgm:pt modelId="{6791F21D-3C1A-4AD6-8E8B-3081E5C6A65B}" type="parTrans" cxnId="{7CE60CF3-1538-4AA5-9FB4-9EA11188B3EF}">
      <dgm:prSet/>
      <dgm:spPr/>
      <dgm:t>
        <a:bodyPr/>
        <a:lstStyle/>
        <a:p>
          <a:endParaRPr lang="en-US"/>
        </a:p>
      </dgm:t>
    </dgm:pt>
    <dgm:pt modelId="{CF34BBA9-8CEF-4A4D-B273-A712F033D54B}" type="sibTrans" cxnId="{7CE60CF3-1538-4AA5-9FB4-9EA11188B3EF}">
      <dgm:prSet/>
      <dgm:spPr/>
      <dgm:t>
        <a:bodyPr/>
        <a:lstStyle/>
        <a:p>
          <a:endParaRPr lang="en-US"/>
        </a:p>
      </dgm:t>
    </dgm:pt>
    <dgm:pt modelId="{38866454-BFF0-4D59-8F8F-6B4D9D154BFC}">
      <dgm:prSet/>
      <dgm:spPr/>
      <dgm:t>
        <a:bodyPr/>
        <a:lstStyle/>
        <a:p>
          <a:endParaRPr lang="en-US" b="1" i="0"/>
        </a:p>
        <a:p>
          <a:r>
            <a:rPr lang="en-US" b="1" i="0" u="sng"/>
            <a:t>Co-leadership</a:t>
          </a:r>
        </a:p>
        <a:p>
          <a:r>
            <a:rPr lang="en-US" b="1" i="0"/>
            <a:t> </a:t>
          </a:r>
          <a:r>
            <a:rPr lang="en-US" b="0" i="0"/>
            <a:t>EEA and Countries co-lead the Eionet Groups and co-chair the cocreation projects. </a:t>
          </a:r>
        </a:p>
        <a:p>
          <a:r>
            <a:rPr lang="en-US" b="0" i="0"/>
            <a:t> </a:t>
          </a:r>
          <a:endParaRPr lang="en-US"/>
        </a:p>
      </dgm:t>
    </dgm:pt>
    <dgm:pt modelId="{0465B445-AA1D-4F3C-BF2E-EE6A62A616BD}" type="parTrans" cxnId="{A255A520-6A9F-44D4-9662-208975AEA38A}">
      <dgm:prSet/>
      <dgm:spPr/>
      <dgm:t>
        <a:bodyPr/>
        <a:lstStyle/>
        <a:p>
          <a:endParaRPr lang="en-US"/>
        </a:p>
      </dgm:t>
    </dgm:pt>
    <dgm:pt modelId="{526DDEA5-9FA0-4579-BB83-1CA084F178C5}" type="sibTrans" cxnId="{A255A520-6A9F-44D4-9662-208975AEA38A}">
      <dgm:prSet/>
      <dgm:spPr/>
      <dgm:t>
        <a:bodyPr/>
        <a:lstStyle/>
        <a:p>
          <a:endParaRPr lang="en-US"/>
        </a:p>
      </dgm:t>
    </dgm:pt>
    <dgm:pt modelId="{291D9807-5D5C-42A1-BB08-C972427BC537}">
      <dgm:prSet/>
      <dgm:spPr/>
      <dgm:t>
        <a:bodyPr/>
        <a:lstStyle/>
        <a:p>
          <a:r>
            <a:rPr lang="en-US" b="1" i="0" u="sng" dirty="0"/>
            <a:t>Inclusiveness</a:t>
          </a:r>
        </a:p>
        <a:p>
          <a:r>
            <a:rPr lang="en-US" b="0" i="0" dirty="0"/>
            <a:t>EEA and Countries include all relevant experts into the process of co-creation to ensure an inclusive process with diversified participation.  </a:t>
          </a:r>
          <a:endParaRPr lang="en-US" dirty="0"/>
        </a:p>
      </dgm:t>
    </dgm:pt>
    <dgm:pt modelId="{503D5FED-711D-453D-A79A-A20C45C6AF05}" type="parTrans" cxnId="{B624F50F-86DB-42F4-8BFC-9C4CC2BD904E}">
      <dgm:prSet/>
      <dgm:spPr/>
      <dgm:t>
        <a:bodyPr/>
        <a:lstStyle/>
        <a:p>
          <a:endParaRPr lang="en-US"/>
        </a:p>
      </dgm:t>
    </dgm:pt>
    <dgm:pt modelId="{1E6BBCC7-CBFE-443B-A38E-F0FCC00B0F81}" type="sibTrans" cxnId="{B624F50F-86DB-42F4-8BFC-9C4CC2BD904E}">
      <dgm:prSet/>
      <dgm:spPr/>
      <dgm:t>
        <a:bodyPr/>
        <a:lstStyle/>
        <a:p>
          <a:endParaRPr lang="en-US"/>
        </a:p>
      </dgm:t>
    </dgm:pt>
    <dgm:pt modelId="{C101E93F-227A-442B-96F0-DB92C031487D}">
      <dgm:prSet/>
      <dgm:spPr/>
      <dgm:t>
        <a:bodyPr/>
        <a:lstStyle/>
        <a:p>
          <a:r>
            <a:rPr lang="en-US" b="1" i="0" u="sng"/>
            <a:t>Safe space for working together</a:t>
          </a:r>
        </a:p>
        <a:p>
          <a:r>
            <a:rPr lang="en-US" b="0" i="0"/>
            <a:t>EEA and Countries ensure a safe space for working together which requires openness, transparency, tolerance, flexibility, patience, trust, room for failure and experimentation. </a:t>
          </a:r>
          <a:endParaRPr lang="en-US"/>
        </a:p>
      </dgm:t>
    </dgm:pt>
    <dgm:pt modelId="{4831A456-ABA7-44B8-9DB7-D0381939C469}" type="parTrans" cxnId="{7AB6FD90-52D6-441A-A87D-F9A12BE0B8FB}">
      <dgm:prSet/>
      <dgm:spPr/>
      <dgm:t>
        <a:bodyPr/>
        <a:lstStyle/>
        <a:p>
          <a:endParaRPr lang="en-US"/>
        </a:p>
      </dgm:t>
    </dgm:pt>
    <dgm:pt modelId="{8C8B6D9F-E057-446E-8E4E-B334F8CE9661}" type="sibTrans" cxnId="{7AB6FD90-52D6-441A-A87D-F9A12BE0B8FB}">
      <dgm:prSet/>
      <dgm:spPr/>
      <dgm:t>
        <a:bodyPr/>
        <a:lstStyle/>
        <a:p>
          <a:endParaRPr lang="en-US"/>
        </a:p>
      </dgm:t>
    </dgm:pt>
    <dgm:pt modelId="{749B3906-33E8-4316-8A67-1BD4934D2E50}" type="pres">
      <dgm:prSet presAssocID="{3CEE6430-F771-4F63-AAB3-BDE6347C1637}" presName="diagram" presStyleCnt="0">
        <dgm:presLayoutVars>
          <dgm:dir/>
          <dgm:resizeHandles val="exact"/>
        </dgm:presLayoutVars>
      </dgm:prSet>
      <dgm:spPr/>
    </dgm:pt>
    <dgm:pt modelId="{83DB852C-D7E6-46AE-8D36-E840B3B18AD5}" type="pres">
      <dgm:prSet presAssocID="{2BB957AA-D10D-42AC-AA1D-A747B3F7A902}" presName="node" presStyleLbl="node1" presStyleIdx="0" presStyleCnt="5">
        <dgm:presLayoutVars>
          <dgm:bulletEnabled val="1"/>
        </dgm:presLayoutVars>
      </dgm:prSet>
      <dgm:spPr/>
    </dgm:pt>
    <dgm:pt modelId="{E7CB1AED-7AF0-4CAF-9E13-FE00927DC184}" type="pres">
      <dgm:prSet presAssocID="{6676F7FC-FAEF-4321-9B2F-808B1D503267}" presName="sibTrans" presStyleCnt="0"/>
      <dgm:spPr/>
    </dgm:pt>
    <dgm:pt modelId="{14A12BFD-0CED-4DA9-B977-C3EFEB0583DB}" type="pres">
      <dgm:prSet presAssocID="{9D59061A-7A24-4A89-A484-1A22A3DFE845}" presName="node" presStyleLbl="node1" presStyleIdx="1" presStyleCnt="5">
        <dgm:presLayoutVars>
          <dgm:bulletEnabled val="1"/>
        </dgm:presLayoutVars>
      </dgm:prSet>
      <dgm:spPr/>
    </dgm:pt>
    <dgm:pt modelId="{44FE1615-C95A-4358-BA1D-C5D3DB498F96}" type="pres">
      <dgm:prSet presAssocID="{CF34BBA9-8CEF-4A4D-B273-A712F033D54B}" presName="sibTrans" presStyleCnt="0"/>
      <dgm:spPr/>
    </dgm:pt>
    <dgm:pt modelId="{9234CB6C-420D-4765-AE91-0EFC7ECB7925}" type="pres">
      <dgm:prSet presAssocID="{38866454-BFF0-4D59-8F8F-6B4D9D154BFC}" presName="node" presStyleLbl="node1" presStyleIdx="2" presStyleCnt="5">
        <dgm:presLayoutVars>
          <dgm:bulletEnabled val="1"/>
        </dgm:presLayoutVars>
      </dgm:prSet>
      <dgm:spPr/>
    </dgm:pt>
    <dgm:pt modelId="{B6AC3AAC-E167-4F57-B0CD-29A8B56BD7D4}" type="pres">
      <dgm:prSet presAssocID="{526DDEA5-9FA0-4579-BB83-1CA084F178C5}" presName="sibTrans" presStyleCnt="0"/>
      <dgm:spPr/>
    </dgm:pt>
    <dgm:pt modelId="{32B9DBB8-4F63-40C3-9C9D-D245F1CD10F2}" type="pres">
      <dgm:prSet presAssocID="{291D9807-5D5C-42A1-BB08-C972427BC537}" presName="node" presStyleLbl="node1" presStyleIdx="3" presStyleCnt="5">
        <dgm:presLayoutVars>
          <dgm:bulletEnabled val="1"/>
        </dgm:presLayoutVars>
      </dgm:prSet>
      <dgm:spPr/>
    </dgm:pt>
    <dgm:pt modelId="{F0478322-8976-4046-96B3-D752115E315E}" type="pres">
      <dgm:prSet presAssocID="{1E6BBCC7-CBFE-443B-A38E-F0FCC00B0F81}" presName="sibTrans" presStyleCnt="0"/>
      <dgm:spPr/>
    </dgm:pt>
    <dgm:pt modelId="{CB69FDF6-AEC9-43C9-985B-4248CD457855}" type="pres">
      <dgm:prSet presAssocID="{C101E93F-227A-442B-96F0-DB92C031487D}" presName="node" presStyleLbl="node1" presStyleIdx="4" presStyleCnt="5">
        <dgm:presLayoutVars>
          <dgm:bulletEnabled val="1"/>
        </dgm:presLayoutVars>
      </dgm:prSet>
      <dgm:spPr/>
    </dgm:pt>
  </dgm:ptLst>
  <dgm:cxnLst>
    <dgm:cxn modelId="{B624F50F-86DB-42F4-8BFC-9C4CC2BD904E}" srcId="{3CEE6430-F771-4F63-AAB3-BDE6347C1637}" destId="{291D9807-5D5C-42A1-BB08-C972427BC537}" srcOrd="3" destOrd="0" parTransId="{503D5FED-711D-453D-A79A-A20C45C6AF05}" sibTransId="{1E6BBCC7-CBFE-443B-A38E-F0FCC00B0F81}"/>
    <dgm:cxn modelId="{7AE96815-E6DD-4CDC-9E4A-439337B638F4}" type="presOf" srcId="{291D9807-5D5C-42A1-BB08-C972427BC537}" destId="{32B9DBB8-4F63-40C3-9C9D-D245F1CD10F2}" srcOrd="0" destOrd="0" presId="urn:microsoft.com/office/officeart/2005/8/layout/default"/>
    <dgm:cxn modelId="{2D8A9C17-6E62-45CA-8DFD-7475A112CD24}" type="presOf" srcId="{38866454-BFF0-4D59-8F8F-6B4D9D154BFC}" destId="{9234CB6C-420D-4765-AE91-0EFC7ECB7925}" srcOrd="0" destOrd="0" presId="urn:microsoft.com/office/officeart/2005/8/layout/default"/>
    <dgm:cxn modelId="{A255A520-6A9F-44D4-9662-208975AEA38A}" srcId="{3CEE6430-F771-4F63-AAB3-BDE6347C1637}" destId="{38866454-BFF0-4D59-8F8F-6B4D9D154BFC}" srcOrd="2" destOrd="0" parTransId="{0465B445-AA1D-4F3C-BF2E-EE6A62A616BD}" sibTransId="{526DDEA5-9FA0-4579-BB83-1CA084F178C5}"/>
    <dgm:cxn modelId="{05C04E30-7B71-401F-9B95-B7DD2F48784C}" type="presOf" srcId="{3CEE6430-F771-4F63-AAB3-BDE6347C1637}" destId="{749B3906-33E8-4316-8A67-1BD4934D2E50}" srcOrd="0" destOrd="0" presId="urn:microsoft.com/office/officeart/2005/8/layout/default"/>
    <dgm:cxn modelId="{76794149-E79E-4312-B430-96296F1D0118}" type="presOf" srcId="{2BB957AA-D10D-42AC-AA1D-A747B3F7A902}" destId="{83DB852C-D7E6-46AE-8D36-E840B3B18AD5}" srcOrd="0" destOrd="0" presId="urn:microsoft.com/office/officeart/2005/8/layout/default"/>
    <dgm:cxn modelId="{BFF6E276-953B-4D96-B8E4-0FBEDB4DDAD2}" type="presOf" srcId="{C101E93F-227A-442B-96F0-DB92C031487D}" destId="{CB69FDF6-AEC9-43C9-985B-4248CD457855}" srcOrd="0" destOrd="0" presId="urn:microsoft.com/office/officeart/2005/8/layout/default"/>
    <dgm:cxn modelId="{7EAF398B-094A-4741-9CF1-3F4BDC369EF5}" srcId="{3CEE6430-F771-4F63-AAB3-BDE6347C1637}" destId="{2BB957AA-D10D-42AC-AA1D-A747B3F7A902}" srcOrd="0" destOrd="0" parTransId="{F4E175D8-F6A9-4B85-B04A-BE09D5AF915D}" sibTransId="{6676F7FC-FAEF-4321-9B2F-808B1D503267}"/>
    <dgm:cxn modelId="{7AB6FD90-52D6-441A-A87D-F9A12BE0B8FB}" srcId="{3CEE6430-F771-4F63-AAB3-BDE6347C1637}" destId="{C101E93F-227A-442B-96F0-DB92C031487D}" srcOrd="4" destOrd="0" parTransId="{4831A456-ABA7-44B8-9DB7-D0381939C469}" sibTransId="{8C8B6D9F-E057-446E-8E4E-B334F8CE9661}"/>
    <dgm:cxn modelId="{E34C30A2-0886-4578-8DD6-999456DB0AFE}" type="presOf" srcId="{9D59061A-7A24-4A89-A484-1A22A3DFE845}" destId="{14A12BFD-0CED-4DA9-B977-C3EFEB0583DB}" srcOrd="0" destOrd="0" presId="urn:microsoft.com/office/officeart/2005/8/layout/default"/>
    <dgm:cxn modelId="{7CE60CF3-1538-4AA5-9FB4-9EA11188B3EF}" srcId="{3CEE6430-F771-4F63-AAB3-BDE6347C1637}" destId="{9D59061A-7A24-4A89-A484-1A22A3DFE845}" srcOrd="1" destOrd="0" parTransId="{6791F21D-3C1A-4AD6-8E8B-3081E5C6A65B}" sibTransId="{CF34BBA9-8CEF-4A4D-B273-A712F033D54B}"/>
    <dgm:cxn modelId="{FA0E7312-C1BA-4664-B8B0-88189892C63B}" type="presParOf" srcId="{749B3906-33E8-4316-8A67-1BD4934D2E50}" destId="{83DB852C-D7E6-46AE-8D36-E840B3B18AD5}" srcOrd="0" destOrd="0" presId="urn:microsoft.com/office/officeart/2005/8/layout/default"/>
    <dgm:cxn modelId="{070C1409-727C-4D1B-90E1-CE3B00B4136B}" type="presParOf" srcId="{749B3906-33E8-4316-8A67-1BD4934D2E50}" destId="{E7CB1AED-7AF0-4CAF-9E13-FE00927DC184}" srcOrd="1" destOrd="0" presId="urn:microsoft.com/office/officeart/2005/8/layout/default"/>
    <dgm:cxn modelId="{F92C1FB6-51D3-43D8-A5FE-856EF4526B7C}" type="presParOf" srcId="{749B3906-33E8-4316-8A67-1BD4934D2E50}" destId="{14A12BFD-0CED-4DA9-B977-C3EFEB0583DB}" srcOrd="2" destOrd="0" presId="urn:microsoft.com/office/officeart/2005/8/layout/default"/>
    <dgm:cxn modelId="{CC3E55AB-F406-409B-B5F3-0E0AE8C63850}" type="presParOf" srcId="{749B3906-33E8-4316-8A67-1BD4934D2E50}" destId="{44FE1615-C95A-4358-BA1D-C5D3DB498F96}" srcOrd="3" destOrd="0" presId="urn:microsoft.com/office/officeart/2005/8/layout/default"/>
    <dgm:cxn modelId="{3FE9F732-CFCE-49D6-9618-FCE144DD7E10}" type="presParOf" srcId="{749B3906-33E8-4316-8A67-1BD4934D2E50}" destId="{9234CB6C-420D-4765-AE91-0EFC7ECB7925}" srcOrd="4" destOrd="0" presId="urn:microsoft.com/office/officeart/2005/8/layout/default"/>
    <dgm:cxn modelId="{E41F00FC-9F6D-46C6-896D-111D148C964C}" type="presParOf" srcId="{749B3906-33E8-4316-8A67-1BD4934D2E50}" destId="{B6AC3AAC-E167-4F57-B0CD-29A8B56BD7D4}" srcOrd="5" destOrd="0" presId="urn:microsoft.com/office/officeart/2005/8/layout/default"/>
    <dgm:cxn modelId="{6C8F2C26-31E2-4C26-A76A-0A516A279AF7}" type="presParOf" srcId="{749B3906-33E8-4316-8A67-1BD4934D2E50}" destId="{32B9DBB8-4F63-40C3-9C9D-D245F1CD10F2}" srcOrd="6" destOrd="0" presId="urn:microsoft.com/office/officeart/2005/8/layout/default"/>
    <dgm:cxn modelId="{CA05858C-8194-456D-8D72-BF52208A08EF}" type="presParOf" srcId="{749B3906-33E8-4316-8A67-1BD4934D2E50}" destId="{F0478322-8976-4046-96B3-D752115E315E}" srcOrd="7" destOrd="0" presId="urn:microsoft.com/office/officeart/2005/8/layout/default"/>
    <dgm:cxn modelId="{6FA48C39-ED5D-43DE-81BB-31E811AF5916}" type="presParOf" srcId="{749B3906-33E8-4316-8A67-1BD4934D2E50}" destId="{CB69FDF6-AEC9-43C9-985B-4248CD45785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7ADD4-B404-4DBC-A0B4-52EF08AD75F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DK"/>
        </a:p>
      </dgm:t>
    </dgm:pt>
    <dgm:pt modelId="{C9EE1A25-0060-497A-86F8-7471AC8940F0}">
      <dgm:prSet phldrT="[Text]"/>
      <dgm:spPr/>
      <dgm:t>
        <a:bodyPr/>
        <a:lstStyle/>
        <a:p>
          <a:pPr>
            <a:defRPr cap="all"/>
          </a:pPr>
          <a:r>
            <a:rPr lang="en-US"/>
            <a:t>Identify the Needs and Prioritise</a:t>
          </a:r>
          <a:endParaRPr lang="en-DK"/>
        </a:p>
      </dgm:t>
    </dgm:pt>
    <dgm:pt modelId="{61A64446-8E5B-4767-A9D1-29A0FC01AC4A}" type="parTrans" cxnId="{594860C5-E7EB-4ACB-A10D-C1172821EC3C}">
      <dgm:prSet/>
      <dgm:spPr/>
      <dgm:t>
        <a:bodyPr/>
        <a:lstStyle/>
        <a:p>
          <a:endParaRPr lang="en-DK"/>
        </a:p>
      </dgm:t>
    </dgm:pt>
    <dgm:pt modelId="{17693822-650C-4088-B643-3D6BA22ADCC3}" type="sibTrans" cxnId="{594860C5-E7EB-4ACB-A10D-C1172821EC3C}">
      <dgm:prSet/>
      <dgm:spPr/>
      <dgm:t>
        <a:bodyPr/>
        <a:lstStyle/>
        <a:p>
          <a:pPr>
            <a:lnSpc>
              <a:spcPct val="100000"/>
            </a:lnSpc>
          </a:pPr>
          <a:endParaRPr lang="en-DK"/>
        </a:p>
      </dgm:t>
    </dgm:pt>
    <dgm:pt modelId="{C1595F73-7783-4C25-BD80-C12B34A27DF7}">
      <dgm:prSet phldrT="[Text]"/>
      <dgm:spPr/>
      <dgm:t>
        <a:bodyPr/>
        <a:lstStyle/>
        <a:p>
          <a:pPr>
            <a:defRPr cap="all"/>
          </a:pPr>
          <a:r>
            <a:rPr lang="en-US"/>
            <a:t>Design the Process</a:t>
          </a:r>
          <a:endParaRPr lang="en-DK"/>
        </a:p>
      </dgm:t>
    </dgm:pt>
    <dgm:pt modelId="{41BFC928-009C-4932-869F-9C985AE1A6C9}" type="parTrans" cxnId="{54EA4BFF-0942-4CAB-8D67-139B1558F7CC}">
      <dgm:prSet/>
      <dgm:spPr/>
      <dgm:t>
        <a:bodyPr/>
        <a:lstStyle/>
        <a:p>
          <a:endParaRPr lang="en-DK"/>
        </a:p>
      </dgm:t>
    </dgm:pt>
    <dgm:pt modelId="{7A984EC7-9C8A-4912-93B5-E1D9E4684CE8}" type="sibTrans" cxnId="{54EA4BFF-0942-4CAB-8D67-139B1558F7CC}">
      <dgm:prSet/>
      <dgm:spPr/>
      <dgm:t>
        <a:bodyPr/>
        <a:lstStyle/>
        <a:p>
          <a:pPr>
            <a:lnSpc>
              <a:spcPct val="100000"/>
            </a:lnSpc>
          </a:pPr>
          <a:endParaRPr lang="en-DK"/>
        </a:p>
      </dgm:t>
    </dgm:pt>
    <dgm:pt modelId="{1D707137-9347-4AFB-9AA8-B019E8274909}">
      <dgm:prSet phldrT="[Text]"/>
      <dgm:spPr/>
      <dgm:t>
        <a:bodyPr/>
        <a:lstStyle/>
        <a:p>
          <a:pPr>
            <a:defRPr cap="all"/>
          </a:pPr>
          <a:r>
            <a:rPr lang="en-US"/>
            <a:t>Implement the project</a:t>
          </a:r>
          <a:endParaRPr lang="en-DK"/>
        </a:p>
      </dgm:t>
    </dgm:pt>
    <dgm:pt modelId="{7E3D561C-88E1-44FC-84BC-80A1D6C1D985}" type="parTrans" cxnId="{BF3219E1-F66D-4CFC-916B-23BA31140DE1}">
      <dgm:prSet/>
      <dgm:spPr/>
      <dgm:t>
        <a:bodyPr/>
        <a:lstStyle/>
        <a:p>
          <a:endParaRPr lang="en-DK"/>
        </a:p>
      </dgm:t>
    </dgm:pt>
    <dgm:pt modelId="{68B0DCEC-794E-42E4-8DC7-733053CDE32C}" type="sibTrans" cxnId="{BF3219E1-F66D-4CFC-916B-23BA31140DE1}">
      <dgm:prSet/>
      <dgm:spPr/>
      <dgm:t>
        <a:bodyPr/>
        <a:lstStyle/>
        <a:p>
          <a:pPr>
            <a:lnSpc>
              <a:spcPct val="100000"/>
            </a:lnSpc>
          </a:pPr>
          <a:endParaRPr lang="en-DK"/>
        </a:p>
      </dgm:t>
    </dgm:pt>
    <dgm:pt modelId="{1E0F3AB6-4966-434E-BA7D-1536732B0555}">
      <dgm:prSet phldrT="[Text]"/>
      <dgm:spPr/>
      <dgm:t>
        <a:bodyPr/>
        <a:lstStyle/>
        <a:p>
          <a:pPr>
            <a:defRPr cap="all"/>
          </a:pPr>
          <a:r>
            <a:rPr lang="en-US"/>
            <a:t>Promote the output</a:t>
          </a:r>
          <a:endParaRPr lang="en-DK"/>
        </a:p>
      </dgm:t>
    </dgm:pt>
    <dgm:pt modelId="{3C632BCA-0E03-4D07-B64C-EAEDDEC8DC02}" type="parTrans" cxnId="{D2F8FBEB-D38D-4F92-98D2-50155FC438B7}">
      <dgm:prSet/>
      <dgm:spPr/>
      <dgm:t>
        <a:bodyPr/>
        <a:lstStyle/>
        <a:p>
          <a:endParaRPr lang="en-DK"/>
        </a:p>
      </dgm:t>
    </dgm:pt>
    <dgm:pt modelId="{1F935CF1-50D5-4A6A-8896-07C63B6D7289}" type="sibTrans" cxnId="{D2F8FBEB-D38D-4F92-98D2-50155FC438B7}">
      <dgm:prSet/>
      <dgm:spPr/>
      <dgm:t>
        <a:bodyPr/>
        <a:lstStyle/>
        <a:p>
          <a:pPr>
            <a:lnSpc>
              <a:spcPct val="100000"/>
            </a:lnSpc>
          </a:pPr>
          <a:endParaRPr lang="en-DK"/>
        </a:p>
      </dgm:t>
    </dgm:pt>
    <dgm:pt modelId="{F7637061-4D16-4A87-99E8-CE6B13C66FEE}">
      <dgm:prSet phldrT="[Text]"/>
      <dgm:spPr/>
      <dgm:t>
        <a:bodyPr/>
        <a:lstStyle/>
        <a:p>
          <a:pPr>
            <a:defRPr cap="all"/>
          </a:pPr>
          <a:r>
            <a:rPr lang="en-US"/>
            <a:t>Monitor and Evaluate results</a:t>
          </a:r>
          <a:endParaRPr lang="en-DK"/>
        </a:p>
      </dgm:t>
    </dgm:pt>
    <dgm:pt modelId="{540429C6-3D6C-4B68-B7A6-5CBB2C1D9B86}" type="parTrans" cxnId="{9AAD8D19-BEA3-4EC6-9B08-96FEA86EC4F8}">
      <dgm:prSet/>
      <dgm:spPr/>
      <dgm:t>
        <a:bodyPr/>
        <a:lstStyle/>
        <a:p>
          <a:endParaRPr lang="en-DK"/>
        </a:p>
      </dgm:t>
    </dgm:pt>
    <dgm:pt modelId="{FA03D02C-A19C-4A85-AA1C-8517E5D9ECF0}" type="sibTrans" cxnId="{9AAD8D19-BEA3-4EC6-9B08-96FEA86EC4F8}">
      <dgm:prSet/>
      <dgm:spPr/>
      <dgm:t>
        <a:bodyPr/>
        <a:lstStyle/>
        <a:p>
          <a:endParaRPr lang="en-DK"/>
        </a:p>
      </dgm:t>
    </dgm:pt>
    <dgm:pt modelId="{316063DF-ED01-4791-B50D-10EFFACB1C6F}" type="pres">
      <dgm:prSet presAssocID="{2F37ADD4-B404-4DBC-A0B4-52EF08AD75FA}" presName="root" presStyleCnt="0">
        <dgm:presLayoutVars>
          <dgm:dir/>
          <dgm:resizeHandles val="exact"/>
        </dgm:presLayoutVars>
      </dgm:prSet>
      <dgm:spPr/>
    </dgm:pt>
    <dgm:pt modelId="{3ACFD717-CD6E-4892-BF88-D3BBDA3F77E4}" type="pres">
      <dgm:prSet presAssocID="{C9EE1A25-0060-497A-86F8-7471AC8940F0}" presName="compNode" presStyleCnt="0"/>
      <dgm:spPr/>
    </dgm:pt>
    <dgm:pt modelId="{907D29B3-900D-41B3-99C5-A7F88B984DD1}" type="pres">
      <dgm:prSet presAssocID="{C9EE1A25-0060-497A-86F8-7471AC8940F0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925EA15-86EE-4AB5-BCFB-D72785A8AFD3}" type="pres">
      <dgm:prSet presAssocID="{C9EE1A25-0060-497A-86F8-7471AC8940F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BDE0C0D-CDB3-4ED4-B5C2-1334909BA24E}" type="pres">
      <dgm:prSet presAssocID="{C9EE1A25-0060-497A-86F8-7471AC8940F0}" presName="spaceRect" presStyleCnt="0"/>
      <dgm:spPr/>
    </dgm:pt>
    <dgm:pt modelId="{73A703F4-1CAB-4AFB-AFBB-5C73C3F7F4F7}" type="pres">
      <dgm:prSet presAssocID="{C9EE1A25-0060-497A-86F8-7471AC8940F0}" presName="textRect" presStyleLbl="revTx" presStyleIdx="0" presStyleCnt="5">
        <dgm:presLayoutVars>
          <dgm:chMax val="1"/>
          <dgm:chPref val="1"/>
        </dgm:presLayoutVars>
      </dgm:prSet>
      <dgm:spPr/>
    </dgm:pt>
    <dgm:pt modelId="{CE867CE9-4B5E-447A-8482-B5C13E2F3448}" type="pres">
      <dgm:prSet presAssocID="{17693822-650C-4088-B643-3D6BA22ADCC3}" presName="sibTrans" presStyleCnt="0"/>
      <dgm:spPr/>
    </dgm:pt>
    <dgm:pt modelId="{A54FD620-B3A2-482F-92B9-FD5B183FC3FB}" type="pres">
      <dgm:prSet presAssocID="{C1595F73-7783-4C25-BD80-C12B34A27DF7}" presName="compNode" presStyleCnt="0"/>
      <dgm:spPr/>
    </dgm:pt>
    <dgm:pt modelId="{D040FC9F-9BBF-4305-8B45-44FC0E8447E6}" type="pres">
      <dgm:prSet presAssocID="{C1595F73-7783-4C25-BD80-C12B34A27DF7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F3F276F-092C-4623-B5D3-AAE9976AD2FC}" type="pres">
      <dgm:prSet presAssocID="{C1595F73-7783-4C25-BD80-C12B34A27DF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4F502F82-6A7C-4D51-9403-A2498C98B441}" type="pres">
      <dgm:prSet presAssocID="{C1595F73-7783-4C25-BD80-C12B34A27DF7}" presName="spaceRect" presStyleCnt="0"/>
      <dgm:spPr/>
    </dgm:pt>
    <dgm:pt modelId="{E4D1A356-5A47-492E-AD31-F7BE2A4DCB9B}" type="pres">
      <dgm:prSet presAssocID="{C1595F73-7783-4C25-BD80-C12B34A27DF7}" presName="textRect" presStyleLbl="revTx" presStyleIdx="1" presStyleCnt="5" custScaleX="78616">
        <dgm:presLayoutVars>
          <dgm:chMax val="1"/>
          <dgm:chPref val="1"/>
        </dgm:presLayoutVars>
      </dgm:prSet>
      <dgm:spPr/>
    </dgm:pt>
    <dgm:pt modelId="{622477CF-ADE6-4749-B4D1-51172D181215}" type="pres">
      <dgm:prSet presAssocID="{7A984EC7-9C8A-4912-93B5-E1D9E4684CE8}" presName="sibTrans" presStyleCnt="0"/>
      <dgm:spPr/>
    </dgm:pt>
    <dgm:pt modelId="{AB9F2F6D-9C89-445A-B775-F49EE54375FB}" type="pres">
      <dgm:prSet presAssocID="{1D707137-9347-4AFB-9AA8-B019E8274909}" presName="compNode" presStyleCnt="0"/>
      <dgm:spPr/>
    </dgm:pt>
    <dgm:pt modelId="{55DFB6D1-A153-482C-9938-B93A14CE400A}" type="pres">
      <dgm:prSet presAssocID="{1D707137-9347-4AFB-9AA8-B019E8274909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3F86280-11AC-4BCD-8756-A3975FF1EA51}" type="pres">
      <dgm:prSet presAssocID="{1D707137-9347-4AFB-9AA8-B019E827490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5E91F5DC-A04C-4678-A8D1-311DDC98C041}" type="pres">
      <dgm:prSet presAssocID="{1D707137-9347-4AFB-9AA8-B019E8274909}" presName="spaceRect" presStyleCnt="0"/>
      <dgm:spPr/>
    </dgm:pt>
    <dgm:pt modelId="{029E4747-E5F4-4190-8154-5B4F2A77995D}" type="pres">
      <dgm:prSet presAssocID="{1D707137-9347-4AFB-9AA8-B019E8274909}" presName="textRect" presStyleLbl="revTx" presStyleIdx="2" presStyleCnt="5" custScaleX="92635">
        <dgm:presLayoutVars>
          <dgm:chMax val="1"/>
          <dgm:chPref val="1"/>
        </dgm:presLayoutVars>
      </dgm:prSet>
      <dgm:spPr/>
    </dgm:pt>
    <dgm:pt modelId="{69649373-34AD-460A-984F-F89C8EAE4431}" type="pres">
      <dgm:prSet presAssocID="{68B0DCEC-794E-42E4-8DC7-733053CDE32C}" presName="sibTrans" presStyleCnt="0"/>
      <dgm:spPr/>
    </dgm:pt>
    <dgm:pt modelId="{4DDE5B6D-F097-4A81-BC6E-EED171FA0CD3}" type="pres">
      <dgm:prSet presAssocID="{1E0F3AB6-4966-434E-BA7D-1536732B0555}" presName="compNode" presStyleCnt="0"/>
      <dgm:spPr/>
    </dgm:pt>
    <dgm:pt modelId="{59756BCC-0DE6-4B66-BF94-69F332A1BFC6}" type="pres">
      <dgm:prSet presAssocID="{1E0F3AB6-4966-434E-BA7D-1536732B0555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B1263EA-8A2A-45F4-8322-80A1F1B998CA}" type="pres">
      <dgm:prSet presAssocID="{1E0F3AB6-4966-434E-BA7D-1536732B055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7EBB15D-4347-4990-A3DC-E1F23D7E8528}" type="pres">
      <dgm:prSet presAssocID="{1E0F3AB6-4966-434E-BA7D-1536732B0555}" presName="spaceRect" presStyleCnt="0"/>
      <dgm:spPr/>
    </dgm:pt>
    <dgm:pt modelId="{487EB22D-6786-444D-B20E-8CBF903008A8}" type="pres">
      <dgm:prSet presAssocID="{1E0F3AB6-4966-434E-BA7D-1536732B0555}" presName="textRect" presStyleLbl="revTx" presStyleIdx="3" presStyleCnt="5" custScaleX="86584">
        <dgm:presLayoutVars>
          <dgm:chMax val="1"/>
          <dgm:chPref val="1"/>
        </dgm:presLayoutVars>
      </dgm:prSet>
      <dgm:spPr/>
    </dgm:pt>
    <dgm:pt modelId="{9E0C18BC-FBF2-457F-A72A-369267DEA922}" type="pres">
      <dgm:prSet presAssocID="{1F935CF1-50D5-4A6A-8896-07C63B6D7289}" presName="sibTrans" presStyleCnt="0"/>
      <dgm:spPr/>
    </dgm:pt>
    <dgm:pt modelId="{111B5A88-93AB-4A92-98CF-394A08D5C9CB}" type="pres">
      <dgm:prSet presAssocID="{F7637061-4D16-4A87-99E8-CE6B13C66FEE}" presName="compNode" presStyleCnt="0"/>
      <dgm:spPr/>
    </dgm:pt>
    <dgm:pt modelId="{5B66DFB4-6725-4389-B6D6-54C9356C2ED2}" type="pres">
      <dgm:prSet presAssocID="{F7637061-4D16-4A87-99E8-CE6B13C66FEE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9755841-9EEC-4DD8-9B51-1143BC451D9E}" type="pres">
      <dgm:prSet presAssocID="{F7637061-4D16-4A87-99E8-CE6B13C66FE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F6F0F61B-94D3-42E4-991D-459B0DC67503}" type="pres">
      <dgm:prSet presAssocID="{F7637061-4D16-4A87-99E8-CE6B13C66FEE}" presName="spaceRect" presStyleCnt="0"/>
      <dgm:spPr/>
    </dgm:pt>
    <dgm:pt modelId="{E6688FAB-DE75-4087-86A3-B8DEC3AE3167}" type="pres">
      <dgm:prSet presAssocID="{F7637061-4D16-4A87-99E8-CE6B13C66FE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AAD8D19-BEA3-4EC6-9B08-96FEA86EC4F8}" srcId="{2F37ADD4-B404-4DBC-A0B4-52EF08AD75FA}" destId="{F7637061-4D16-4A87-99E8-CE6B13C66FEE}" srcOrd="4" destOrd="0" parTransId="{540429C6-3D6C-4B68-B7A6-5CBB2C1D9B86}" sibTransId="{FA03D02C-A19C-4A85-AA1C-8517E5D9ECF0}"/>
    <dgm:cxn modelId="{71F27233-1C82-4DE7-8759-85CD633B99DC}" type="presOf" srcId="{1D707137-9347-4AFB-9AA8-B019E8274909}" destId="{029E4747-E5F4-4190-8154-5B4F2A77995D}" srcOrd="0" destOrd="0" presId="urn:microsoft.com/office/officeart/2018/5/layout/IconLeafLabelList"/>
    <dgm:cxn modelId="{A95F933C-4734-41FE-B05C-ECC7000A41F9}" type="presOf" srcId="{1E0F3AB6-4966-434E-BA7D-1536732B0555}" destId="{487EB22D-6786-444D-B20E-8CBF903008A8}" srcOrd="0" destOrd="0" presId="urn:microsoft.com/office/officeart/2018/5/layout/IconLeafLabelList"/>
    <dgm:cxn modelId="{F230DE52-AC1D-4D8A-9116-34F40F8BF954}" type="presOf" srcId="{2F37ADD4-B404-4DBC-A0B4-52EF08AD75FA}" destId="{316063DF-ED01-4791-B50D-10EFFACB1C6F}" srcOrd="0" destOrd="0" presId="urn:microsoft.com/office/officeart/2018/5/layout/IconLeafLabelList"/>
    <dgm:cxn modelId="{4E885395-FEE6-42C5-9C04-45A0461A7EE0}" type="presOf" srcId="{C1595F73-7783-4C25-BD80-C12B34A27DF7}" destId="{E4D1A356-5A47-492E-AD31-F7BE2A4DCB9B}" srcOrd="0" destOrd="0" presId="urn:microsoft.com/office/officeart/2018/5/layout/IconLeafLabelList"/>
    <dgm:cxn modelId="{04A7CAB8-4008-4459-98E2-2EEBD20E327F}" type="presOf" srcId="{C9EE1A25-0060-497A-86F8-7471AC8940F0}" destId="{73A703F4-1CAB-4AFB-AFBB-5C73C3F7F4F7}" srcOrd="0" destOrd="0" presId="urn:microsoft.com/office/officeart/2018/5/layout/IconLeafLabelList"/>
    <dgm:cxn modelId="{594860C5-E7EB-4ACB-A10D-C1172821EC3C}" srcId="{2F37ADD4-B404-4DBC-A0B4-52EF08AD75FA}" destId="{C9EE1A25-0060-497A-86F8-7471AC8940F0}" srcOrd="0" destOrd="0" parTransId="{61A64446-8E5B-4767-A9D1-29A0FC01AC4A}" sibTransId="{17693822-650C-4088-B643-3D6BA22ADCC3}"/>
    <dgm:cxn modelId="{BF3219E1-F66D-4CFC-916B-23BA31140DE1}" srcId="{2F37ADD4-B404-4DBC-A0B4-52EF08AD75FA}" destId="{1D707137-9347-4AFB-9AA8-B019E8274909}" srcOrd="2" destOrd="0" parTransId="{7E3D561C-88E1-44FC-84BC-80A1D6C1D985}" sibTransId="{68B0DCEC-794E-42E4-8DC7-733053CDE32C}"/>
    <dgm:cxn modelId="{D2F8FBEB-D38D-4F92-98D2-50155FC438B7}" srcId="{2F37ADD4-B404-4DBC-A0B4-52EF08AD75FA}" destId="{1E0F3AB6-4966-434E-BA7D-1536732B0555}" srcOrd="3" destOrd="0" parTransId="{3C632BCA-0E03-4D07-B64C-EAEDDEC8DC02}" sibTransId="{1F935CF1-50D5-4A6A-8896-07C63B6D7289}"/>
    <dgm:cxn modelId="{E47A06F1-3C5F-46DA-A3B9-71DE7C220525}" type="presOf" srcId="{F7637061-4D16-4A87-99E8-CE6B13C66FEE}" destId="{E6688FAB-DE75-4087-86A3-B8DEC3AE3167}" srcOrd="0" destOrd="0" presId="urn:microsoft.com/office/officeart/2018/5/layout/IconLeafLabelList"/>
    <dgm:cxn modelId="{54EA4BFF-0942-4CAB-8D67-139B1558F7CC}" srcId="{2F37ADD4-B404-4DBC-A0B4-52EF08AD75FA}" destId="{C1595F73-7783-4C25-BD80-C12B34A27DF7}" srcOrd="1" destOrd="0" parTransId="{41BFC928-009C-4932-869F-9C985AE1A6C9}" sibTransId="{7A984EC7-9C8A-4912-93B5-E1D9E4684CE8}"/>
    <dgm:cxn modelId="{EF39458B-FB47-4314-AD53-E75E6C6D7ACD}" type="presParOf" srcId="{316063DF-ED01-4791-B50D-10EFFACB1C6F}" destId="{3ACFD717-CD6E-4892-BF88-D3BBDA3F77E4}" srcOrd="0" destOrd="0" presId="urn:microsoft.com/office/officeart/2018/5/layout/IconLeafLabelList"/>
    <dgm:cxn modelId="{15914654-5AF5-4B35-B745-EC3664D2B789}" type="presParOf" srcId="{3ACFD717-CD6E-4892-BF88-D3BBDA3F77E4}" destId="{907D29B3-900D-41B3-99C5-A7F88B984DD1}" srcOrd="0" destOrd="0" presId="urn:microsoft.com/office/officeart/2018/5/layout/IconLeafLabelList"/>
    <dgm:cxn modelId="{D6183196-49A5-402A-9C29-E792A8440962}" type="presParOf" srcId="{3ACFD717-CD6E-4892-BF88-D3BBDA3F77E4}" destId="{7925EA15-86EE-4AB5-BCFB-D72785A8AFD3}" srcOrd="1" destOrd="0" presId="urn:microsoft.com/office/officeart/2018/5/layout/IconLeafLabelList"/>
    <dgm:cxn modelId="{2794993E-129C-4323-B8AC-A938E91F01F3}" type="presParOf" srcId="{3ACFD717-CD6E-4892-BF88-D3BBDA3F77E4}" destId="{3BDE0C0D-CDB3-4ED4-B5C2-1334909BA24E}" srcOrd="2" destOrd="0" presId="urn:microsoft.com/office/officeart/2018/5/layout/IconLeafLabelList"/>
    <dgm:cxn modelId="{0CA2E806-A545-4CAB-92BB-EC322424F0D6}" type="presParOf" srcId="{3ACFD717-CD6E-4892-BF88-D3BBDA3F77E4}" destId="{73A703F4-1CAB-4AFB-AFBB-5C73C3F7F4F7}" srcOrd="3" destOrd="0" presId="urn:microsoft.com/office/officeart/2018/5/layout/IconLeafLabelList"/>
    <dgm:cxn modelId="{C9831273-EC2F-4DAC-8ADB-FBE6A29C550C}" type="presParOf" srcId="{316063DF-ED01-4791-B50D-10EFFACB1C6F}" destId="{CE867CE9-4B5E-447A-8482-B5C13E2F3448}" srcOrd="1" destOrd="0" presId="urn:microsoft.com/office/officeart/2018/5/layout/IconLeafLabelList"/>
    <dgm:cxn modelId="{CAEDC72D-6EA1-467D-970D-6EDAC977AE32}" type="presParOf" srcId="{316063DF-ED01-4791-B50D-10EFFACB1C6F}" destId="{A54FD620-B3A2-482F-92B9-FD5B183FC3FB}" srcOrd="2" destOrd="0" presId="urn:microsoft.com/office/officeart/2018/5/layout/IconLeafLabelList"/>
    <dgm:cxn modelId="{10330227-DF32-462B-9C2C-4A4529625FCC}" type="presParOf" srcId="{A54FD620-B3A2-482F-92B9-FD5B183FC3FB}" destId="{D040FC9F-9BBF-4305-8B45-44FC0E8447E6}" srcOrd="0" destOrd="0" presId="urn:microsoft.com/office/officeart/2018/5/layout/IconLeafLabelList"/>
    <dgm:cxn modelId="{01B284D5-7B70-485B-A35D-D65FD48762EF}" type="presParOf" srcId="{A54FD620-B3A2-482F-92B9-FD5B183FC3FB}" destId="{8F3F276F-092C-4623-B5D3-AAE9976AD2FC}" srcOrd="1" destOrd="0" presId="urn:microsoft.com/office/officeart/2018/5/layout/IconLeafLabelList"/>
    <dgm:cxn modelId="{7571C2FC-AD30-4DEF-A0C0-B83227DA5BD7}" type="presParOf" srcId="{A54FD620-B3A2-482F-92B9-FD5B183FC3FB}" destId="{4F502F82-6A7C-4D51-9403-A2498C98B441}" srcOrd="2" destOrd="0" presId="urn:microsoft.com/office/officeart/2018/5/layout/IconLeafLabelList"/>
    <dgm:cxn modelId="{585AC956-64FC-4FC1-8046-694624ECA991}" type="presParOf" srcId="{A54FD620-B3A2-482F-92B9-FD5B183FC3FB}" destId="{E4D1A356-5A47-492E-AD31-F7BE2A4DCB9B}" srcOrd="3" destOrd="0" presId="urn:microsoft.com/office/officeart/2018/5/layout/IconLeafLabelList"/>
    <dgm:cxn modelId="{386F9DFF-6FBD-4D66-BCE7-1FF1D447F314}" type="presParOf" srcId="{316063DF-ED01-4791-B50D-10EFFACB1C6F}" destId="{622477CF-ADE6-4749-B4D1-51172D181215}" srcOrd="3" destOrd="0" presId="urn:microsoft.com/office/officeart/2018/5/layout/IconLeafLabelList"/>
    <dgm:cxn modelId="{AE31A27F-321B-4B98-911F-0FFB4443C1B0}" type="presParOf" srcId="{316063DF-ED01-4791-B50D-10EFFACB1C6F}" destId="{AB9F2F6D-9C89-445A-B775-F49EE54375FB}" srcOrd="4" destOrd="0" presId="urn:microsoft.com/office/officeart/2018/5/layout/IconLeafLabelList"/>
    <dgm:cxn modelId="{4AD1F7ED-DC0B-421D-AF2A-93419B5FF654}" type="presParOf" srcId="{AB9F2F6D-9C89-445A-B775-F49EE54375FB}" destId="{55DFB6D1-A153-482C-9938-B93A14CE400A}" srcOrd="0" destOrd="0" presId="urn:microsoft.com/office/officeart/2018/5/layout/IconLeafLabelList"/>
    <dgm:cxn modelId="{AF1C340E-3228-431B-8F10-5EC5EBBB5C5A}" type="presParOf" srcId="{AB9F2F6D-9C89-445A-B775-F49EE54375FB}" destId="{D3F86280-11AC-4BCD-8756-A3975FF1EA51}" srcOrd="1" destOrd="0" presId="urn:microsoft.com/office/officeart/2018/5/layout/IconLeafLabelList"/>
    <dgm:cxn modelId="{2EA3CEF8-2C47-4576-A598-0B1D8FB7CEC8}" type="presParOf" srcId="{AB9F2F6D-9C89-445A-B775-F49EE54375FB}" destId="{5E91F5DC-A04C-4678-A8D1-311DDC98C041}" srcOrd="2" destOrd="0" presId="urn:microsoft.com/office/officeart/2018/5/layout/IconLeafLabelList"/>
    <dgm:cxn modelId="{1FF9BB1B-64EF-48DB-9CD2-C3728041B62E}" type="presParOf" srcId="{AB9F2F6D-9C89-445A-B775-F49EE54375FB}" destId="{029E4747-E5F4-4190-8154-5B4F2A77995D}" srcOrd="3" destOrd="0" presId="urn:microsoft.com/office/officeart/2018/5/layout/IconLeafLabelList"/>
    <dgm:cxn modelId="{9F430DD6-22E7-4D14-BC4F-647E1A833049}" type="presParOf" srcId="{316063DF-ED01-4791-B50D-10EFFACB1C6F}" destId="{69649373-34AD-460A-984F-F89C8EAE4431}" srcOrd="5" destOrd="0" presId="urn:microsoft.com/office/officeart/2018/5/layout/IconLeafLabelList"/>
    <dgm:cxn modelId="{5224F4B3-91DD-4CAB-9FF4-0E37BB06869B}" type="presParOf" srcId="{316063DF-ED01-4791-B50D-10EFFACB1C6F}" destId="{4DDE5B6D-F097-4A81-BC6E-EED171FA0CD3}" srcOrd="6" destOrd="0" presId="urn:microsoft.com/office/officeart/2018/5/layout/IconLeafLabelList"/>
    <dgm:cxn modelId="{38C9A18A-4495-45FF-BA37-750EDE756059}" type="presParOf" srcId="{4DDE5B6D-F097-4A81-BC6E-EED171FA0CD3}" destId="{59756BCC-0DE6-4B66-BF94-69F332A1BFC6}" srcOrd="0" destOrd="0" presId="urn:microsoft.com/office/officeart/2018/5/layout/IconLeafLabelList"/>
    <dgm:cxn modelId="{D3B85728-7702-4439-AD66-53881D0272EB}" type="presParOf" srcId="{4DDE5B6D-F097-4A81-BC6E-EED171FA0CD3}" destId="{1B1263EA-8A2A-45F4-8322-80A1F1B998CA}" srcOrd="1" destOrd="0" presId="urn:microsoft.com/office/officeart/2018/5/layout/IconLeafLabelList"/>
    <dgm:cxn modelId="{30B6C397-782E-4AFF-A74E-F3B0D691709E}" type="presParOf" srcId="{4DDE5B6D-F097-4A81-BC6E-EED171FA0CD3}" destId="{87EBB15D-4347-4990-A3DC-E1F23D7E8528}" srcOrd="2" destOrd="0" presId="urn:microsoft.com/office/officeart/2018/5/layout/IconLeafLabelList"/>
    <dgm:cxn modelId="{8471E4DF-3E0C-4864-A70C-D0DAFCE87599}" type="presParOf" srcId="{4DDE5B6D-F097-4A81-BC6E-EED171FA0CD3}" destId="{487EB22D-6786-444D-B20E-8CBF903008A8}" srcOrd="3" destOrd="0" presId="urn:microsoft.com/office/officeart/2018/5/layout/IconLeafLabelList"/>
    <dgm:cxn modelId="{D270744A-761D-4EF5-AFB9-912A02C4B16C}" type="presParOf" srcId="{316063DF-ED01-4791-B50D-10EFFACB1C6F}" destId="{9E0C18BC-FBF2-457F-A72A-369267DEA922}" srcOrd="7" destOrd="0" presId="urn:microsoft.com/office/officeart/2018/5/layout/IconLeafLabelList"/>
    <dgm:cxn modelId="{B0EA968D-8598-4EBB-986F-BB55FF516D0A}" type="presParOf" srcId="{316063DF-ED01-4791-B50D-10EFFACB1C6F}" destId="{111B5A88-93AB-4A92-98CF-394A08D5C9CB}" srcOrd="8" destOrd="0" presId="urn:microsoft.com/office/officeart/2018/5/layout/IconLeafLabelList"/>
    <dgm:cxn modelId="{76D5CF87-FC88-45AA-B0E8-DF9AB242F393}" type="presParOf" srcId="{111B5A88-93AB-4A92-98CF-394A08D5C9CB}" destId="{5B66DFB4-6725-4389-B6D6-54C9356C2ED2}" srcOrd="0" destOrd="0" presId="urn:microsoft.com/office/officeart/2018/5/layout/IconLeafLabelList"/>
    <dgm:cxn modelId="{DE67598A-45CB-457A-89D6-EE36780CCEBA}" type="presParOf" srcId="{111B5A88-93AB-4A92-98CF-394A08D5C9CB}" destId="{19755841-9EEC-4DD8-9B51-1143BC451D9E}" srcOrd="1" destOrd="0" presId="urn:microsoft.com/office/officeart/2018/5/layout/IconLeafLabelList"/>
    <dgm:cxn modelId="{31D53B53-457F-4AF9-8F2C-59AFA3993EE3}" type="presParOf" srcId="{111B5A88-93AB-4A92-98CF-394A08D5C9CB}" destId="{F6F0F61B-94D3-42E4-991D-459B0DC67503}" srcOrd="2" destOrd="0" presId="urn:microsoft.com/office/officeart/2018/5/layout/IconLeafLabelList"/>
    <dgm:cxn modelId="{136F60C0-BF7B-422A-AEDE-4AA41AB02E7A}" type="presParOf" srcId="{111B5A88-93AB-4A92-98CF-394A08D5C9CB}" destId="{E6688FAB-DE75-4087-86A3-B8DEC3AE316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4C0B4B-553F-480E-8802-4145DAD89EA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E73BFA-CB5A-4D69-85FD-D4425310D181}">
      <dgm:prSet custT="1"/>
      <dgm:spPr/>
      <dgm:t>
        <a:bodyPr/>
        <a:lstStyle/>
        <a:p>
          <a:pPr algn="ctr"/>
          <a:r>
            <a:rPr lang="en-US" sz="2400" dirty="0"/>
            <a:t>The new concept of </a:t>
          </a:r>
        </a:p>
        <a:p>
          <a:pPr algn="ctr"/>
          <a:r>
            <a:rPr lang="en-US" sz="2400" b="1" i="1" u="none" dirty="0"/>
            <a:t>“</a:t>
          </a:r>
          <a:r>
            <a:rPr lang="en-US" sz="2400" b="1" i="1" u="sng" dirty="0"/>
            <a:t>Projects of Eionet Priority (PEPs)</a:t>
          </a:r>
          <a:r>
            <a:rPr lang="en-US" sz="2400" b="1" i="1" u="none" dirty="0"/>
            <a:t>”</a:t>
          </a:r>
        </a:p>
      </dgm:t>
    </dgm:pt>
    <dgm:pt modelId="{E23CE62B-E41C-4E8C-B593-B70BA588FD40}" type="parTrans" cxnId="{83FE6144-A72E-4863-B0FE-A4084A93C263}">
      <dgm:prSet/>
      <dgm:spPr/>
      <dgm:t>
        <a:bodyPr/>
        <a:lstStyle/>
        <a:p>
          <a:endParaRPr lang="en-US"/>
        </a:p>
      </dgm:t>
    </dgm:pt>
    <dgm:pt modelId="{F6BB1656-0F63-4562-B34F-229B91CB2E6E}" type="sibTrans" cxnId="{83FE6144-A72E-4863-B0FE-A4084A93C263}">
      <dgm:prSet/>
      <dgm:spPr/>
      <dgm:t>
        <a:bodyPr/>
        <a:lstStyle/>
        <a:p>
          <a:endParaRPr lang="en-US"/>
        </a:p>
      </dgm:t>
    </dgm:pt>
    <dgm:pt modelId="{CF6F7922-0E1E-49CC-8E5B-A8740BB47788}">
      <dgm:prSet custT="1"/>
      <dgm:spPr/>
      <dgm:t>
        <a:bodyPr/>
        <a:lstStyle/>
        <a:p>
          <a:pPr marL="358775" indent="-179388"/>
          <a:endParaRPr lang="en-US" sz="2400" b="1" u="sng" dirty="0"/>
        </a:p>
        <a:p>
          <a:pPr marL="358775" indent="-179388"/>
          <a:r>
            <a:rPr lang="en-US" sz="2400" dirty="0"/>
            <a:t>- </a:t>
          </a:r>
          <a:r>
            <a:rPr lang="en-US" sz="2400" b="0" dirty="0">
              <a:latin typeface="Calibri"/>
              <a:cs typeface="Calibri"/>
            </a:rPr>
            <a:t>Have the potential to bring high added value for the entire Eionet</a:t>
          </a:r>
        </a:p>
        <a:p>
          <a:pPr marL="268288" indent="-88900" rtl="0"/>
          <a:r>
            <a:rPr lang="en-US" sz="2400" b="0" dirty="0">
              <a:latin typeface="Calibri"/>
              <a:cs typeface="Calibri"/>
            </a:rPr>
            <a:t>- Have a cross-cutting nature </a:t>
          </a:r>
        </a:p>
        <a:p>
          <a:pPr marL="358775" indent="-179388" rtl="0"/>
          <a:r>
            <a:rPr lang="en-US" sz="2400" b="0" dirty="0">
              <a:latin typeface="Calibri"/>
              <a:cs typeface="Calibri"/>
            </a:rPr>
            <a:t>- Strongly help to achieve strategic objectives set in EEA/Eionet strategy </a:t>
          </a:r>
        </a:p>
        <a:p>
          <a:pPr marL="358775" indent="-179388"/>
          <a:r>
            <a:rPr lang="en-US" sz="2400" b="0" dirty="0">
              <a:latin typeface="Calibri"/>
              <a:cs typeface="Calibri"/>
            </a:rPr>
            <a:t>- Involve all Eionet countries</a:t>
          </a:r>
        </a:p>
        <a:p>
          <a:pPr marL="358775" indent="-179388" rtl="0"/>
          <a:r>
            <a:rPr lang="en-US" sz="2400" b="0" dirty="0">
              <a:latin typeface="Calibri"/>
              <a:cs typeface="Calibri"/>
            </a:rPr>
            <a:t>- </a:t>
          </a:r>
          <a:r>
            <a:rPr lang="en-US" sz="2400" b="0" i="0" u="none" dirty="0">
              <a:latin typeface="Calibri"/>
              <a:cs typeface="Calibri"/>
            </a:rPr>
            <a:t>Are considered under SPD    </a:t>
          </a:r>
          <a:endParaRPr lang="en-DK" sz="2400" b="0" i="0" u="none" dirty="0">
            <a:latin typeface="Calibri"/>
            <a:cs typeface="Calibri"/>
          </a:endParaRPr>
        </a:p>
      </dgm:t>
    </dgm:pt>
    <dgm:pt modelId="{B8D283F2-4703-4186-8DC7-6FB1DBBEBDAB}" type="parTrans" cxnId="{B4C6440E-2FE8-44EF-A9A1-CEE9523CDDBA}">
      <dgm:prSet/>
      <dgm:spPr/>
      <dgm:t>
        <a:bodyPr/>
        <a:lstStyle/>
        <a:p>
          <a:endParaRPr lang="en-DK"/>
        </a:p>
      </dgm:t>
    </dgm:pt>
    <dgm:pt modelId="{1ECA3688-CDAD-4C93-A254-D4BD551853CB}" type="sibTrans" cxnId="{B4C6440E-2FE8-44EF-A9A1-CEE9523CDDBA}">
      <dgm:prSet/>
      <dgm:spPr/>
      <dgm:t>
        <a:bodyPr/>
        <a:lstStyle/>
        <a:p>
          <a:endParaRPr lang="en-DK"/>
        </a:p>
      </dgm:t>
    </dgm:pt>
    <dgm:pt modelId="{A24721A9-C590-4D31-8DB0-34C5FFB0FDD0}" type="pres">
      <dgm:prSet presAssocID="{FD4C0B4B-553F-480E-8802-4145DAD89EA6}" presName="linear" presStyleCnt="0">
        <dgm:presLayoutVars>
          <dgm:animLvl val="lvl"/>
          <dgm:resizeHandles val="exact"/>
        </dgm:presLayoutVars>
      </dgm:prSet>
      <dgm:spPr/>
    </dgm:pt>
    <dgm:pt modelId="{0D84A4B5-B2A2-4C94-BCF2-7E98E3828F6A}" type="pres">
      <dgm:prSet presAssocID="{2AE73BFA-CB5A-4D69-85FD-D4425310D181}" presName="parentText" presStyleLbl="node1" presStyleIdx="0" presStyleCnt="2" custScaleY="88477">
        <dgm:presLayoutVars>
          <dgm:chMax val="0"/>
          <dgm:bulletEnabled val="1"/>
        </dgm:presLayoutVars>
      </dgm:prSet>
      <dgm:spPr/>
    </dgm:pt>
    <dgm:pt modelId="{05D11412-C36E-424F-B0EA-CD3189BC9B6C}" type="pres">
      <dgm:prSet presAssocID="{F6BB1656-0F63-4562-B34F-229B91CB2E6E}" presName="spacer" presStyleCnt="0"/>
      <dgm:spPr/>
    </dgm:pt>
    <dgm:pt modelId="{2DF7A63B-405A-42AF-ACAD-B52F94E42E52}" type="pres">
      <dgm:prSet presAssocID="{CF6F7922-0E1E-49CC-8E5B-A8740BB4778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7CEB103-FEA7-4D78-96C5-71828228C3D8}" type="presOf" srcId="{CF6F7922-0E1E-49CC-8E5B-A8740BB47788}" destId="{2DF7A63B-405A-42AF-ACAD-B52F94E42E52}" srcOrd="0" destOrd="0" presId="urn:microsoft.com/office/officeart/2005/8/layout/vList2"/>
    <dgm:cxn modelId="{B4C6440E-2FE8-44EF-A9A1-CEE9523CDDBA}" srcId="{FD4C0B4B-553F-480E-8802-4145DAD89EA6}" destId="{CF6F7922-0E1E-49CC-8E5B-A8740BB47788}" srcOrd="1" destOrd="0" parTransId="{B8D283F2-4703-4186-8DC7-6FB1DBBEBDAB}" sibTransId="{1ECA3688-CDAD-4C93-A254-D4BD551853CB}"/>
    <dgm:cxn modelId="{83FE6144-A72E-4863-B0FE-A4084A93C263}" srcId="{FD4C0B4B-553F-480E-8802-4145DAD89EA6}" destId="{2AE73BFA-CB5A-4D69-85FD-D4425310D181}" srcOrd="0" destOrd="0" parTransId="{E23CE62B-E41C-4E8C-B593-B70BA588FD40}" sibTransId="{F6BB1656-0F63-4562-B34F-229B91CB2E6E}"/>
    <dgm:cxn modelId="{C9E8387F-D150-47C9-80D1-815105CB6DBF}" type="presOf" srcId="{FD4C0B4B-553F-480E-8802-4145DAD89EA6}" destId="{A24721A9-C590-4D31-8DB0-34C5FFB0FDD0}" srcOrd="0" destOrd="0" presId="urn:microsoft.com/office/officeart/2005/8/layout/vList2"/>
    <dgm:cxn modelId="{1ECDF683-62E2-4347-BB96-B193F95F7364}" type="presOf" srcId="{2AE73BFA-CB5A-4D69-85FD-D4425310D181}" destId="{0D84A4B5-B2A2-4C94-BCF2-7E98E3828F6A}" srcOrd="0" destOrd="0" presId="urn:microsoft.com/office/officeart/2005/8/layout/vList2"/>
    <dgm:cxn modelId="{D9877953-6A32-486D-8A06-8E4928D46928}" type="presParOf" srcId="{A24721A9-C590-4D31-8DB0-34C5FFB0FDD0}" destId="{0D84A4B5-B2A2-4C94-BCF2-7E98E3828F6A}" srcOrd="0" destOrd="0" presId="urn:microsoft.com/office/officeart/2005/8/layout/vList2"/>
    <dgm:cxn modelId="{8BB3E528-11EC-40B4-A826-1884CF183C4D}" type="presParOf" srcId="{A24721A9-C590-4D31-8DB0-34C5FFB0FDD0}" destId="{05D11412-C36E-424F-B0EA-CD3189BC9B6C}" srcOrd="1" destOrd="0" presId="urn:microsoft.com/office/officeart/2005/8/layout/vList2"/>
    <dgm:cxn modelId="{A121D61B-FC57-4D52-9A2B-84FCC30081EA}" type="presParOf" srcId="{A24721A9-C590-4D31-8DB0-34C5FFB0FDD0}" destId="{2DF7A63B-405A-42AF-ACAD-B52F94E42E5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706E7-A0F5-4FCB-9B98-4179A75F4B1F}">
      <dsp:nvSpPr>
        <dsp:cNvPr id="0" name=""/>
        <dsp:cNvSpPr/>
      </dsp:nvSpPr>
      <dsp:spPr>
        <a:xfrm rot="5400000">
          <a:off x="282" y="920416"/>
          <a:ext cx="3676313" cy="36768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DB2986-39D7-4DB2-ACB5-49E17DDDB5F6}">
      <dsp:nvSpPr>
        <dsp:cNvPr id="0" name=""/>
        <dsp:cNvSpPr/>
      </dsp:nvSpPr>
      <dsp:spPr>
        <a:xfrm rot="16200000">
          <a:off x="3783963" y="920416"/>
          <a:ext cx="3676313" cy="36768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980A22-82A4-4DC9-96D6-E3C5567A4AF7}">
      <dsp:nvSpPr>
        <dsp:cNvPr id="0" name=""/>
        <dsp:cNvSpPr/>
      </dsp:nvSpPr>
      <dsp:spPr>
        <a:xfrm>
          <a:off x="4218675" y="4114144"/>
          <a:ext cx="2791312" cy="73549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Collaborative Innovation</a:t>
          </a:r>
        </a:p>
      </dsp:txBody>
      <dsp:txXfrm>
        <a:off x="4218675" y="4114144"/>
        <a:ext cx="2791312" cy="735498"/>
      </dsp:txXfrm>
    </dsp:sp>
    <dsp:sp modelId="{4E097C6F-9B4F-4D4F-B01F-7AC2D347FC1E}">
      <dsp:nvSpPr>
        <dsp:cNvPr id="0" name=""/>
        <dsp:cNvSpPr/>
      </dsp:nvSpPr>
      <dsp:spPr>
        <a:xfrm rot="5400000">
          <a:off x="3666035" y="920416"/>
          <a:ext cx="3676313" cy="36768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7E122A-AE5B-460D-A8F0-F92688476B3B}">
      <dsp:nvSpPr>
        <dsp:cNvPr id="0" name=""/>
        <dsp:cNvSpPr/>
      </dsp:nvSpPr>
      <dsp:spPr>
        <a:xfrm rot="16200000">
          <a:off x="7448603" y="920416"/>
          <a:ext cx="3676313" cy="36768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99417-7861-4B6B-8E60-906B8F9B5220}">
      <dsp:nvSpPr>
        <dsp:cNvPr id="0" name=""/>
        <dsp:cNvSpPr/>
      </dsp:nvSpPr>
      <dsp:spPr>
        <a:xfrm>
          <a:off x="7615199" y="4114144"/>
          <a:ext cx="2791312" cy="73549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Co-created Value </a:t>
          </a:r>
          <a:endParaRPr lang="en-DK" sz="1700" b="1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615199" y="4114144"/>
        <a:ext cx="2791312" cy="735498"/>
      </dsp:txXfrm>
    </dsp:sp>
    <dsp:sp modelId="{FE5A6C1F-11A7-4A87-8B04-A1C4E1CA8B30}">
      <dsp:nvSpPr>
        <dsp:cNvPr id="0" name=""/>
        <dsp:cNvSpPr/>
      </dsp:nvSpPr>
      <dsp:spPr>
        <a:xfrm>
          <a:off x="3995062" y="1979969"/>
          <a:ext cx="1738704" cy="16843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sz="14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Innovation</a:t>
          </a:r>
          <a:endParaRPr lang="en-DK" sz="1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237854" y="2178596"/>
        <a:ext cx="1002496" cy="1287145"/>
      </dsp:txXfrm>
    </dsp:sp>
    <dsp:sp modelId="{A1185FDB-1F6A-476D-95C3-A5EE8512C5C1}">
      <dsp:nvSpPr>
        <dsp:cNvPr id="0" name=""/>
        <dsp:cNvSpPr/>
      </dsp:nvSpPr>
      <dsp:spPr>
        <a:xfrm>
          <a:off x="5156852" y="1975589"/>
          <a:ext cx="1950652" cy="1684399"/>
        </a:xfrm>
        <a:prstGeom prst="ellipse">
          <a:avLst/>
        </a:prstGeom>
        <a:solidFill>
          <a:schemeClr val="accent5">
            <a:alpha val="50000"/>
            <a:hueOff val="-993388"/>
            <a:satOff val="3981"/>
            <a:lumOff val="8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Collaboration</a:t>
          </a:r>
          <a:endParaRPr lang="en-DK" sz="1600" b="1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 Light" panose="020F0302020204030204"/>
          </a:endParaRPr>
        </a:p>
      </dsp:txBody>
      <dsp:txXfrm>
        <a:off x="5710416" y="2174216"/>
        <a:ext cx="1124700" cy="1287145"/>
      </dsp:txXfrm>
    </dsp:sp>
    <dsp:sp modelId="{C6229E1A-5C02-4C80-A8E7-CA4CCFB7C008}">
      <dsp:nvSpPr>
        <dsp:cNvPr id="0" name=""/>
        <dsp:cNvSpPr/>
      </dsp:nvSpPr>
      <dsp:spPr>
        <a:xfrm>
          <a:off x="1167378" y="1192641"/>
          <a:ext cx="1083151" cy="1083156"/>
        </a:xfrm>
        <a:prstGeom prst="ellipse">
          <a:avLst/>
        </a:prstGeom>
        <a:solidFill>
          <a:schemeClr val="accent5">
            <a:alpha val="50000"/>
            <a:hueOff val="-1986775"/>
            <a:satOff val="7962"/>
            <a:lumOff val="17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Ideas</a:t>
          </a:r>
          <a:endParaRPr lang="en-DK" sz="11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26002" y="1351266"/>
        <a:ext cx="765903" cy="765906"/>
      </dsp:txXfrm>
    </dsp:sp>
    <dsp:sp modelId="{AA6A6CA0-BBF5-4A76-BD51-BE44C0259AE5}">
      <dsp:nvSpPr>
        <dsp:cNvPr id="0" name=""/>
        <dsp:cNvSpPr/>
      </dsp:nvSpPr>
      <dsp:spPr>
        <a:xfrm>
          <a:off x="747265" y="1999994"/>
          <a:ext cx="309471" cy="309512"/>
        </a:xfrm>
        <a:prstGeom prst="ellipse">
          <a:avLst/>
        </a:prstGeom>
        <a:solidFill>
          <a:schemeClr val="accent5">
            <a:alpha val="50000"/>
            <a:hueOff val="-2980163"/>
            <a:satOff val="11943"/>
            <a:lumOff val="2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B0AE504-B0A8-48EB-80D0-1B72DEDFDEE9}">
      <dsp:nvSpPr>
        <dsp:cNvPr id="0" name=""/>
        <dsp:cNvSpPr/>
      </dsp:nvSpPr>
      <dsp:spPr>
        <a:xfrm>
          <a:off x="2457887" y="1355313"/>
          <a:ext cx="416125" cy="331311"/>
        </a:xfrm>
        <a:prstGeom prst="ellipse">
          <a:avLst/>
        </a:prstGeom>
        <a:solidFill>
          <a:schemeClr val="accent5">
            <a:alpha val="50000"/>
            <a:hueOff val="-3973551"/>
            <a:satOff val="15924"/>
            <a:lumOff val="3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1703261-D4D9-45D2-99F5-5ADD94136FBB}">
      <dsp:nvSpPr>
        <dsp:cNvPr id="0" name=""/>
        <dsp:cNvSpPr/>
      </dsp:nvSpPr>
      <dsp:spPr>
        <a:xfrm>
          <a:off x="2096038" y="1732289"/>
          <a:ext cx="1083151" cy="1083156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Needs</a:t>
          </a:r>
          <a:endParaRPr lang="en-DK" sz="11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254662" y="1890914"/>
        <a:ext cx="765903" cy="765906"/>
      </dsp:txXfrm>
    </dsp:sp>
    <dsp:sp modelId="{845B69FE-CA75-4C3A-A2EC-63B9F6832B29}">
      <dsp:nvSpPr>
        <dsp:cNvPr id="0" name=""/>
        <dsp:cNvSpPr/>
      </dsp:nvSpPr>
      <dsp:spPr>
        <a:xfrm>
          <a:off x="2980723" y="2831837"/>
          <a:ext cx="309471" cy="309512"/>
        </a:xfrm>
        <a:prstGeom prst="ellipse">
          <a:avLst/>
        </a:prstGeom>
        <a:solidFill>
          <a:schemeClr val="accent5">
            <a:alpha val="50000"/>
            <a:hueOff val="-5960326"/>
            <a:satOff val="23887"/>
            <a:lumOff val="5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79F1B8-A20D-4540-8E92-B56B9D899BC7}">
      <dsp:nvSpPr>
        <dsp:cNvPr id="0" name=""/>
        <dsp:cNvSpPr/>
      </dsp:nvSpPr>
      <dsp:spPr>
        <a:xfrm>
          <a:off x="636490" y="2344273"/>
          <a:ext cx="1083151" cy="1083156"/>
        </a:xfrm>
        <a:prstGeom prst="ellipse">
          <a:avLst/>
        </a:prstGeom>
        <a:solidFill>
          <a:schemeClr val="accent5">
            <a:alpha val="50000"/>
            <a:hueOff val="-6953714"/>
            <a:satOff val="27868"/>
            <a:lumOff val="60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Resources &amp; expertise</a:t>
          </a:r>
          <a:endParaRPr lang="en-DK" sz="11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95114" y="2502898"/>
        <a:ext cx="765903" cy="765906"/>
      </dsp:txXfrm>
    </dsp:sp>
    <dsp:sp modelId="{51788A60-313B-42FA-8289-6C6C2365A5BA}">
      <dsp:nvSpPr>
        <dsp:cNvPr id="0" name=""/>
        <dsp:cNvSpPr/>
      </dsp:nvSpPr>
      <dsp:spPr>
        <a:xfrm>
          <a:off x="1973752" y="2951429"/>
          <a:ext cx="1083151" cy="1083156"/>
        </a:xfrm>
        <a:prstGeom prst="ellipse">
          <a:avLst/>
        </a:prstGeom>
        <a:solidFill>
          <a:schemeClr val="accent5">
            <a:alpha val="50000"/>
            <a:hueOff val="-7947101"/>
            <a:satOff val="31849"/>
            <a:lumOff val="6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Priorities</a:t>
          </a:r>
          <a:r>
            <a:rPr lang="en-US" sz="11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  <a:endParaRPr lang="en-DK" sz="11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 Light" panose="020F0302020204030204"/>
          </a:endParaRPr>
        </a:p>
      </dsp:txBody>
      <dsp:txXfrm>
        <a:off x="2132376" y="3110054"/>
        <a:ext cx="765903" cy="765906"/>
      </dsp:txXfrm>
    </dsp:sp>
    <dsp:sp modelId="{E8A80AE5-5C8B-4FE1-A71B-AC783628669B}">
      <dsp:nvSpPr>
        <dsp:cNvPr id="0" name=""/>
        <dsp:cNvSpPr/>
      </dsp:nvSpPr>
      <dsp:spPr>
        <a:xfrm>
          <a:off x="1724609" y="2607218"/>
          <a:ext cx="532001" cy="531880"/>
        </a:xfrm>
        <a:prstGeom prst="ellipse">
          <a:avLst/>
        </a:prstGeom>
        <a:solidFill>
          <a:schemeClr val="accent5">
            <a:alpha val="50000"/>
            <a:hueOff val="-8940489"/>
            <a:satOff val="35830"/>
            <a:lumOff val="7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DAC5FF9-62EB-4AA0-8932-504EFE39769A}">
      <dsp:nvSpPr>
        <dsp:cNvPr id="0" name=""/>
        <dsp:cNvSpPr/>
      </dsp:nvSpPr>
      <dsp:spPr>
        <a:xfrm>
          <a:off x="1398307" y="3345891"/>
          <a:ext cx="232621" cy="232475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EC47333-B3A9-4282-9AA7-B747A3D4CF98}">
      <dsp:nvSpPr>
        <dsp:cNvPr id="0" name=""/>
        <dsp:cNvSpPr/>
      </dsp:nvSpPr>
      <dsp:spPr>
        <a:xfrm>
          <a:off x="7932267" y="1680556"/>
          <a:ext cx="2147163" cy="21467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products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concepts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ideas</a:t>
          </a: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New questions</a:t>
          </a:r>
          <a:r>
            <a:rPr lang="en-US" sz="14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/>
            </a:rPr>
            <a:t>  </a:t>
          </a:r>
          <a:endParaRPr lang="en-DK" sz="1400" b="1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8246712" y="1994944"/>
        <a:ext cx="1518273" cy="1517999"/>
      </dsp:txXfrm>
    </dsp:sp>
    <dsp:sp modelId="{601A8F65-9FA8-4CB7-B10C-B01126853A56}">
      <dsp:nvSpPr>
        <dsp:cNvPr id="0" name=""/>
        <dsp:cNvSpPr/>
      </dsp:nvSpPr>
      <dsp:spPr>
        <a:xfrm>
          <a:off x="322728" y="4247181"/>
          <a:ext cx="3156081" cy="73549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Collective Wisdom and Capacity nested in the Eionet</a:t>
          </a:r>
          <a:endParaRPr lang="en-DK" sz="17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2728" y="4247181"/>
        <a:ext cx="3156081" cy="735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B852C-D7E6-46AE-8D36-E840B3B18AD5}">
      <dsp:nvSpPr>
        <dsp:cNvPr id="0" name=""/>
        <dsp:cNvSpPr/>
      </dsp:nvSpPr>
      <dsp:spPr>
        <a:xfrm>
          <a:off x="0" y="82549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u="sng" kern="1200"/>
            <a:t>Commitment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 EEA &amp; Management Board ensure required resourcing and backing for the co-creation projects and provide strategic direction, policy guidance and support.  </a:t>
          </a:r>
          <a:endParaRPr lang="en-US" sz="1500" kern="1200"/>
        </a:p>
      </dsp:txBody>
      <dsp:txXfrm>
        <a:off x="0" y="82549"/>
        <a:ext cx="3286125" cy="1971675"/>
      </dsp:txXfrm>
    </dsp:sp>
    <dsp:sp modelId="{14A12BFD-0CED-4DA9-B977-C3EFEB0583DB}">
      <dsp:nvSpPr>
        <dsp:cNvPr id="0" name=""/>
        <dsp:cNvSpPr/>
      </dsp:nvSpPr>
      <dsp:spPr>
        <a:xfrm>
          <a:off x="3614737" y="82549"/>
          <a:ext cx="3286125" cy="1971675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u="sng" kern="1200"/>
            <a:t>Shared Ownership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EEA and Countries play shared and equal role and responsibility in designing, implementing, and promoting the co-creation projects.  </a:t>
          </a:r>
          <a:endParaRPr lang="en-US" sz="1500" kern="1200"/>
        </a:p>
      </dsp:txBody>
      <dsp:txXfrm>
        <a:off x="3614737" y="82549"/>
        <a:ext cx="3286125" cy="1971675"/>
      </dsp:txXfrm>
    </dsp:sp>
    <dsp:sp modelId="{9234CB6C-420D-4765-AE91-0EFC7ECB7925}">
      <dsp:nvSpPr>
        <dsp:cNvPr id="0" name=""/>
        <dsp:cNvSpPr/>
      </dsp:nvSpPr>
      <dsp:spPr>
        <a:xfrm>
          <a:off x="7229475" y="82549"/>
          <a:ext cx="3286125" cy="1971675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i="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u="sng" kern="1200"/>
            <a:t>Co-leadership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 </a:t>
          </a:r>
          <a:r>
            <a:rPr lang="en-US" sz="1500" b="0" i="0" kern="1200"/>
            <a:t>EEA and Countries co-lead the Eionet Groups and co-chair the cocreation projects. 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 </a:t>
          </a:r>
          <a:endParaRPr lang="en-US" sz="1500" kern="1200"/>
        </a:p>
      </dsp:txBody>
      <dsp:txXfrm>
        <a:off x="7229475" y="82549"/>
        <a:ext cx="3286125" cy="1971675"/>
      </dsp:txXfrm>
    </dsp:sp>
    <dsp:sp modelId="{32B9DBB8-4F63-40C3-9C9D-D245F1CD10F2}">
      <dsp:nvSpPr>
        <dsp:cNvPr id="0" name=""/>
        <dsp:cNvSpPr/>
      </dsp:nvSpPr>
      <dsp:spPr>
        <a:xfrm>
          <a:off x="1807368" y="2382837"/>
          <a:ext cx="3286125" cy="1971675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u="sng" kern="1200" dirty="0"/>
            <a:t>Inclusiveness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EEA and Countries include all relevant experts into the process of co-creation to ensure an inclusive process with diversified participation.  </a:t>
          </a:r>
          <a:endParaRPr lang="en-US" sz="1500" kern="1200" dirty="0"/>
        </a:p>
      </dsp:txBody>
      <dsp:txXfrm>
        <a:off x="1807368" y="2382837"/>
        <a:ext cx="3286125" cy="1971675"/>
      </dsp:txXfrm>
    </dsp:sp>
    <dsp:sp modelId="{CB69FDF6-AEC9-43C9-985B-4248CD457855}">
      <dsp:nvSpPr>
        <dsp:cNvPr id="0" name=""/>
        <dsp:cNvSpPr/>
      </dsp:nvSpPr>
      <dsp:spPr>
        <a:xfrm>
          <a:off x="5422106" y="2382837"/>
          <a:ext cx="3286125" cy="197167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u="sng" kern="1200"/>
            <a:t>Safe space for working together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EEA and Countries ensure a safe space for working together which requires openness, transparency, tolerance, flexibility, patience, trust, room for failure and experimentation. </a:t>
          </a:r>
          <a:endParaRPr lang="en-US" sz="1500" kern="1200"/>
        </a:p>
      </dsp:txBody>
      <dsp:txXfrm>
        <a:off x="5422106" y="2382837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D29B3-900D-41B3-99C5-A7F88B984DD1}">
      <dsp:nvSpPr>
        <dsp:cNvPr id="0" name=""/>
        <dsp:cNvSpPr/>
      </dsp:nvSpPr>
      <dsp:spPr>
        <a:xfrm>
          <a:off x="478800" y="96277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5EA15-86EE-4AB5-BCFB-D72785A8AFD3}">
      <dsp:nvSpPr>
        <dsp:cNvPr id="0" name=""/>
        <dsp:cNvSpPr/>
      </dsp:nvSpPr>
      <dsp:spPr>
        <a:xfrm>
          <a:off x="712800" y="119677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703F4-1CAB-4AFB-AFBB-5C73C3F7F4F7}">
      <dsp:nvSpPr>
        <dsp:cNvPr id="0" name=""/>
        <dsp:cNvSpPr/>
      </dsp:nvSpPr>
      <dsp:spPr>
        <a:xfrm>
          <a:off x="127800" y="24027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Identify the Needs and Prioritise</a:t>
          </a:r>
          <a:endParaRPr lang="en-DK" sz="1500" kern="1200"/>
        </a:p>
      </dsp:txBody>
      <dsp:txXfrm>
        <a:off x="127800" y="2402779"/>
        <a:ext cx="1800000" cy="720000"/>
      </dsp:txXfrm>
    </dsp:sp>
    <dsp:sp modelId="{D040FC9F-9BBF-4305-8B45-44FC0E8447E6}">
      <dsp:nvSpPr>
        <dsp:cNvPr id="0" name=""/>
        <dsp:cNvSpPr/>
      </dsp:nvSpPr>
      <dsp:spPr>
        <a:xfrm>
          <a:off x="2593800" y="96277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F276F-092C-4623-B5D3-AAE9976AD2FC}">
      <dsp:nvSpPr>
        <dsp:cNvPr id="0" name=""/>
        <dsp:cNvSpPr/>
      </dsp:nvSpPr>
      <dsp:spPr>
        <a:xfrm>
          <a:off x="2827800" y="119677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1A356-5A47-492E-AD31-F7BE2A4DCB9B}">
      <dsp:nvSpPr>
        <dsp:cNvPr id="0" name=""/>
        <dsp:cNvSpPr/>
      </dsp:nvSpPr>
      <dsp:spPr>
        <a:xfrm>
          <a:off x="2435256" y="2402779"/>
          <a:ext cx="141508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Design the Process</a:t>
          </a:r>
          <a:endParaRPr lang="en-DK" sz="1500" kern="1200"/>
        </a:p>
      </dsp:txBody>
      <dsp:txXfrm>
        <a:off x="2435256" y="2402779"/>
        <a:ext cx="1415088" cy="720000"/>
      </dsp:txXfrm>
    </dsp:sp>
    <dsp:sp modelId="{55DFB6D1-A153-482C-9938-B93A14CE400A}">
      <dsp:nvSpPr>
        <dsp:cNvPr id="0" name=""/>
        <dsp:cNvSpPr/>
      </dsp:nvSpPr>
      <dsp:spPr>
        <a:xfrm>
          <a:off x="4708800" y="96277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86280-11AC-4BCD-8756-A3975FF1EA51}">
      <dsp:nvSpPr>
        <dsp:cNvPr id="0" name=""/>
        <dsp:cNvSpPr/>
      </dsp:nvSpPr>
      <dsp:spPr>
        <a:xfrm>
          <a:off x="4942800" y="119677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E4747-E5F4-4190-8154-5B4F2A77995D}">
      <dsp:nvSpPr>
        <dsp:cNvPr id="0" name=""/>
        <dsp:cNvSpPr/>
      </dsp:nvSpPr>
      <dsp:spPr>
        <a:xfrm>
          <a:off x="4424085" y="2402779"/>
          <a:ext cx="16674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Implement the project</a:t>
          </a:r>
          <a:endParaRPr lang="en-DK" sz="1500" kern="1200"/>
        </a:p>
      </dsp:txBody>
      <dsp:txXfrm>
        <a:off x="4424085" y="2402779"/>
        <a:ext cx="1667430" cy="720000"/>
      </dsp:txXfrm>
    </dsp:sp>
    <dsp:sp modelId="{59756BCC-0DE6-4B66-BF94-69F332A1BFC6}">
      <dsp:nvSpPr>
        <dsp:cNvPr id="0" name=""/>
        <dsp:cNvSpPr/>
      </dsp:nvSpPr>
      <dsp:spPr>
        <a:xfrm>
          <a:off x="6823800" y="96277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1263EA-8A2A-45F4-8322-80A1F1B998CA}">
      <dsp:nvSpPr>
        <dsp:cNvPr id="0" name=""/>
        <dsp:cNvSpPr/>
      </dsp:nvSpPr>
      <dsp:spPr>
        <a:xfrm>
          <a:off x="7057800" y="1196779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EB22D-6786-444D-B20E-8CBF903008A8}">
      <dsp:nvSpPr>
        <dsp:cNvPr id="0" name=""/>
        <dsp:cNvSpPr/>
      </dsp:nvSpPr>
      <dsp:spPr>
        <a:xfrm>
          <a:off x="6593544" y="2402779"/>
          <a:ext cx="15585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Promote the output</a:t>
          </a:r>
          <a:endParaRPr lang="en-DK" sz="1500" kern="1200"/>
        </a:p>
      </dsp:txBody>
      <dsp:txXfrm>
        <a:off x="6593544" y="2402779"/>
        <a:ext cx="1558512" cy="720000"/>
      </dsp:txXfrm>
    </dsp:sp>
    <dsp:sp modelId="{5B66DFB4-6725-4389-B6D6-54C9356C2ED2}">
      <dsp:nvSpPr>
        <dsp:cNvPr id="0" name=""/>
        <dsp:cNvSpPr/>
      </dsp:nvSpPr>
      <dsp:spPr>
        <a:xfrm>
          <a:off x="8938800" y="96277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55841-9EEC-4DD8-9B51-1143BC451D9E}">
      <dsp:nvSpPr>
        <dsp:cNvPr id="0" name=""/>
        <dsp:cNvSpPr/>
      </dsp:nvSpPr>
      <dsp:spPr>
        <a:xfrm>
          <a:off x="9172800" y="1196779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88FAB-DE75-4087-86A3-B8DEC3AE3167}">
      <dsp:nvSpPr>
        <dsp:cNvPr id="0" name=""/>
        <dsp:cNvSpPr/>
      </dsp:nvSpPr>
      <dsp:spPr>
        <a:xfrm>
          <a:off x="8587800" y="24027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Monitor and Evaluate results</a:t>
          </a:r>
          <a:endParaRPr lang="en-DK" sz="1500" kern="1200"/>
        </a:p>
      </dsp:txBody>
      <dsp:txXfrm>
        <a:off x="8587800" y="2402779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4A4B5-B2A2-4C94-BCF2-7E98E3828F6A}">
      <dsp:nvSpPr>
        <dsp:cNvPr id="0" name=""/>
        <dsp:cNvSpPr/>
      </dsp:nvSpPr>
      <dsp:spPr>
        <a:xfrm>
          <a:off x="0" y="1741"/>
          <a:ext cx="6657471" cy="23351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new concept of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u="none" kern="1200" dirty="0"/>
            <a:t>“</a:t>
          </a:r>
          <a:r>
            <a:rPr lang="en-US" sz="2400" b="1" i="1" u="sng" kern="1200" dirty="0"/>
            <a:t>Projects of Eionet Priority (PEPs)</a:t>
          </a:r>
          <a:r>
            <a:rPr lang="en-US" sz="2400" b="1" i="1" u="none" kern="1200" dirty="0"/>
            <a:t>”</a:t>
          </a:r>
        </a:p>
      </dsp:txBody>
      <dsp:txXfrm>
        <a:off x="113992" y="115733"/>
        <a:ext cx="6429487" cy="2107155"/>
      </dsp:txXfrm>
    </dsp:sp>
    <dsp:sp modelId="{2DF7A63B-405A-42AF-ACAD-B52F94E42E52}">
      <dsp:nvSpPr>
        <dsp:cNvPr id="0" name=""/>
        <dsp:cNvSpPr/>
      </dsp:nvSpPr>
      <dsp:spPr>
        <a:xfrm>
          <a:off x="0" y="2346316"/>
          <a:ext cx="6657471" cy="2639261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8775" lvl="0" indent="-1793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u="sng" kern="1200" dirty="0"/>
        </a:p>
        <a:p>
          <a:pPr marL="358775" lvl="0" indent="-1793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 </a:t>
          </a:r>
          <a:r>
            <a:rPr lang="en-US" sz="2400" b="0" kern="1200" dirty="0">
              <a:latin typeface="Calibri"/>
              <a:cs typeface="Calibri"/>
            </a:rPr>
            <a:t>Have the potential to bring high added value for the entire Eionet</a:t>
          </a:r>
        </a:p>
        <a:p>
          <a:pPr marL="268288" lvl="0" indent="-8890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/>
              <a:cs typeface="Calibri"/>
            </a:rPr>
            <a:t>- Have a cross-cutting nature </a:t>
          </a:r>
        </a:p>
        <a:p>
          <a:pPr marL="358775" lvl="0" indent="-179388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/>
              <a:cs typeface="Calibri"/>
            </a:rPr>
            <a:t>- Strongly help to achieve strategic objectives set in EEA/Eionet strategy </a:t>
          </a:r>
        </a:p>
        <a:p>
          <a:pPr marL="358775" lvl="0" indent="-1793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/>
              <a:cs typeface="Calibri"/>
            </a:rPr>
            <a:t>- Involve all Eionet countries</a:t>
          </a:r>
        </a:p>
        <a:p>
          <a:pPr marL="358775" lvl="0" indent="-179388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/>
              <a:cs typeface="Calibri"/>
            </a:rPr>
            <a:t>- </a:t>
          </a:r>
          <a:r>
            <a:rPr lang="en-US" sz="2400" b="0" i="0" u="none" kern="1200" dirty="0">
              <a:latin typeface="Calibri"/>
              <a:cs typeface="Calibri"/>
            </a:rPr>
            <a:t>Are considered under SPD    </a:t>
          </a:r>
          <a:endParaRPr lang="en-DK" sz="2400" b="0" i="0" u="none" kern="1200" dirty="0">
            <a:latin typeface="Calibri"/>
            <a:cs typeface="Calibri"/>
          </a:endParaRPr>
        </a:p>
      </dsp:txBody>
      <dsp:txXfrm>
        <a:off x="128838" y="2475154"/>
        <a:ext cx="6399795" cy="2381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52B32-8AC1-4357-A34F-0A4C75503B2E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B6DD-BE46-4406-832E-8809E8A316F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2743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OPENING SLIDE – dark background and white logo</a:t>
            </a:r>
            <a:br>
              <a:rPr lang="en-GB"/>
            </a:br>
            <a:br>
              <a:rPr lang="en-GB"/>
            </a:br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83294-E9FF-4F24-AF23-19B98F36DF0D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44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Regulation established EEA and Eionet </a:t>
            </a:r>
          </a:p>
          <a:p>
            <a:pPr marL="0" indent="0">
              <a:buNone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EU and non-EU countries</a:t>
            </a:r>
          </a:p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PURPOSE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Provide sound, independent information on the environment.</a:t>
            </a:r>
          </a:p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endParaRPr lang="LID4096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C0CF-E850-4348-829D-D12AE9B06945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18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C0CF-E850-4348-829D-D12AE9B06945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1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C0CF-E850-4348-829D-D12AE9B06945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44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2288-3689-6D0A-21C7-83C0B7FE5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FAA8E-CD67-F6E3-A8FF-55465489A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9EB9F-3611-A8D7-D401-F0BC4711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6D21-3192-1286-21F2-62E6AC1E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F8FCC-752F-7A72-3C71-ACBBC70C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6129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5174-152F-6A37-2193-149BD167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26934-8FF6-85FC-FF65-4B2551435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B243-D0C9-6C21-B978-8D6C658D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6AA0-707B-DAF5-B3CA-3B705813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62299-19BB-023D-9629-AFFC819C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5324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7D938-BCF2-D00F-02DA-68D5D86E0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850C6-0EBC-5D57-EEA6-2D3329828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37398-BF1E-D6EA-F128-BC4A9737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B849F-A188-AABA-39BE-535A3397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7DF74-94F8-D46B-C172-E6A19AB9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24896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252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18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CEFF7-5A19-4AE1-AA2F-198B78425C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69BA-5BB5-4EEE-ACD6-FC72689DBEB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C735C-3BD3-4B00-94EA-44926C2E79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C4BBFC-7746-48CD-A6CF-2D79CD99990B}" type="datetime1">
              <a:rPr lang="en-DK"/>
              <a:pPr lvl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8BCB9-CFCD-4FEA-872A-B7870BB98B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719A7-5D18-417D-AA11-9F46C2D12D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8245A2-D055-4586-B5BB-98F7AB5C15AB}" type="slidenum"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756222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2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6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04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C791-A61B-44C2-B157-A54A6B18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E72DC-499B-40FC-BA18-7200D59CA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3897-563E-4E57-80E3-5B70FA44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641C6-1D15-4A46-9722-5C68287D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FF54-AC4E-4F8E-B916-F88BB54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79471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2F5C6-C831-E44E-BBFD-86F13485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7C21-179D-4149-A553-92D56E57A0D2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4D70F-0AAC-3442-A27A-0048E3AD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657CF-F1B1-1748-B2BB-0CCC3EDC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FD4-F54D-0144-BD8B-8D80252E8D2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28036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20E-7A31-0D43-AD50-EAD125B1C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73E1D-E191-7647-9739-F612F4765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A7222-9E2A-D046-A6B5-BAF15484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7C21-179D-4149-A553-92D56E57A0D2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691B0-1215-544C-8583-58FDC55B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FE819-FEA6-FA49-8C5D-DD3B3B16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FD4-F54D-0144-BD8B-8D80252E8D2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9979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283F-A6C9-9793-E3FD-18E56597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01031-3751-028A-97F7-ED946455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C3BBB-67F1-0FFD-4C9F-41D11820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BF261-2690-129D-D7B4-9ACE0B1E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FD34-1673-9B69-7FF3-26C1C95E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36691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EE5A070-6127-4648-9C4A-E199D363FE68}"/>
              </a:ext>
            </a:extLst>
          </p:cNvPr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28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F8FD-D621-4274-AD78-C607B073A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7DC4B-8B45-4513-80DA-8DD7B104F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8C0C0-2338-40AC-956A-5AB67581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E6985-2BF3-4E9C-ABE5-C554FAF9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D713C-58F1-48EE-AA48-C651B02A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64839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95FA1-BDA9-4382-87C3-8AAD9AD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7" y="0"/>
            <a:ext cx="11069391" cy="685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DBD-6404-445D-AFBC-9A727D684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08" y="962108"/>
            <a:ext cx="11069392" cy="54307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E77F5E7-72F2-46EB-88C6-5D166CA24984}"/>
              </a:ext>
            </a:extLst>
          </p:cNvPr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333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C791-A61B-44C2-B157-A54A6B18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E72DC-499B-40FC-BA18-7200D59CA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3897-563E-4E57-80E3-5B70FA44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641C6-1D15-4A46-9722-5C68287D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FF54-AC4E-4F8E-B916-F88BB54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31921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6AA74-E942-4563-8D93-65189CBC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BECAC-3558-4B87-9F51-C79AF7D38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B1A5F-8D90-41F3-B3BB-AF51C5617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F284A-BC49-4059-B0BD-C5C2034C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382F7-AC65-4C7D-B059-B3C1CA41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17678-E846-43C3-9E92-2C8F0969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4568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DC58-B362-46CD-9789-58079CC3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DEDCA-C86C-42DB-AE3F-A11A79CE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54D2-26C5-4405-8C9B-16CEB5B01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E9964-C136-423A-BAD9-37085BD22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AB31F-D48F-4EC2-8EA8-FB114D4FD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F2DB7-F110-40A3-852E-25B16587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F5FC1-B20B-4FF5-9BBD-C492849D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2B71F-C03A-477C-A993-D614CC5F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16038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FF6E9-178B-441F-AB7F-F9E21F41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BCDC6-D410-4EFF-B1CC-BD3D664E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8F3F7-81E1-415F-AE4A-E0A6D2F9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5026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F4F26-2B2B-42E8-B110-8CD9D220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1F05E-CF81-484D-B3B5-83390F2F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622CE-62B2-4D3A-B91C-62D98BEFE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CB65-6AB7-4675-BE93-243BAA73C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3D4C9-B344-4C79-829B-6127EFC0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3EE67-F02E-4156-9E12-D65A9AB5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24294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1DBF-A7E2-49EB-A866-BBA01DD9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0B423-18B1-4609-8ACB-E6694E0E3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69A6E-DC5B-4FD1-95C8-201DA8ED6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5A724-0D20-4E1A-8EA1-6D847EAF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1108C-AEB1-4D3F-99A9-28E8E316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45AC-7DA3-42B6-9B3D-C16A0565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92713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0E22-5774-40B3-9463-5CD82FC2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544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56A37-42F7-4F32-AD3F-FEEFC9747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02407"/>
            <a:ext cx="10515600" cy="50745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593A5-F567-44A2-B175-83981519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063ED-DBBC-41B4-AB99-826E3E9E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B2A50-1D38-4941-AC94-4D71D1CF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7938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8CBE-F317-D45A-9311-86B9E85E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42848-BBD6-D7E6-C01F-5986D6613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079C3-B5B9-43E7-D0CB-DE251BA6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83735-4DBD-BFD3-7D63-7F8BE2F1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5EABC-12F9-8308-276C-590F125A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405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3681E-7F6B-47A0-A7D4-0EAB139EC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4F3B3-20FA-4FEB-BD0F-136E020A3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F657C-F260-48B8-8BC7-B1FE1110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BADCD-A1EA-4E64-99E2-1FD983A3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B615-ACC5-47B9-AC3F-4349FBD5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94553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arge photo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814452"/>
            <a:ext cx="432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241" y="0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2"/>
          </p:nvPr>
        </p:nvSpPr>
        <p:spPr>
          <a:xfrm>
            <a:off x="4545721" y="954711"/>
            <a:ext cx="7407381" cy="503419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2880000"/>
            <a:ext cx="252000" cy="3240000"/>
          </a:xfrm>
          <a:prstGeom prst="rect">
            <a:avLst/>
          </a:prstGeom>
        </p:spPr>
        <p:txBody>
          <a:bodyPr vert="vert27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BA36B3E-802B-4838-A5AB-2EE05B8FEB7B}"/>
              </a:ext>
            </a:extLst>
          </p:cNvPr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460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wide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823538"/>
            <a:ext cx="12192000" cy="52260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241" y="0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2"/>
          </p:nvPr>
        </p:nvSpPr>
        <p:spPr>
          <a:xfrm>
            <a:off x="130241" y="999535"/>
            <a:ext cx="8725435" cy="487404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880000" y="2700000"/>
            <a:ext cx="252000" cy="3240000"/>
          </a:xfrm>
          <a:prstGeom prst="rect">
            <a:avLst/>
          </a:prstGeom>
        </p:spPr>
        <p:txBody>
          <a:bodyPr vert="vert27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A160A54-9E97-48F8-AD2C-8A2F32C2581E}"/>
              </a:ext>
            </a:extLst>
          </p:cNvPr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97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EE5A070-6127-4648-9C4A-E199D363FE68}"/>
              </a:ext>
            </a:extLst>
          </p:cNvPr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981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8CBB122-6054-4C69-B568-780AA9A35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107" y="22684"/>
            <a:ext cx="11603792" cy="699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baseline="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  <a:br>
              <a:rPr lang="en-US"/>
            </a:br>
            <a:endParaRPr lang="en-US"/>
          </a:p>
        </p:txBody>
      </p:sp>
      <p:pic>
        <p:nvPicPr>
          <p:cNvPr id="5" name="Picture 4" descr="Logo_H_White.png">
            <a:extLst>
              <a:ext uri="{FF2B5EF4-FFF2-40B4-BE49-F238E27FC236}">
                <a16:creationId xmlns:a16="http://schemas.microsoft.com/office/drawing/2014/main" id="{703E5422-5273-465E-B3C1-4A6040EB4C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" y="6439512"/>
            <a:ext cx="1576050" cy="2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8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07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6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4">
            <a:extLst>
              <a:ext uri="{FF2B5EF4-FFF2-40B4-BE49-F238E27FC236}">
                <a16:creationId xmlns:a16="http://schemas.microsoft.com/office/drawing/2014/main" id="{EA10837A-18D5-41DD-A066-A079A09D86A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420935" y="466999"/>
            <a:ext cx="887413" cy="889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FD8132DE-D62C-4410-983C-9F458DCEF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408126" y="930257"/>
            <a:ext cx="2138339" cy="601662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6">
            <a:extLst>
              <a:ext uri="{FF2B5EF4-FFF2-40B4-BE49-F238E27FC236}">
                <a16:creationId xmlns:a16="http://schemas.microsoft.com/office/drawing/2014/main" id="{DF68D5C6-4D23-4113-9FFA-AFAAB5A6DA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08126" y="527314"/>
            <a:ext cx="2138339" cy="299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2B75D755-4972-4E8B-ACD5-FAE778A8627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58965" y="2484454"/>
            <a:ext cx="887413" cy="889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EEE7EDE-175B-450F-B4D2-50D992E53C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446156" y="2947712"/>
            <a:ext cx="2138339" cy="601662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91051322-19B5-41CA-BEAB-A8F1B8CA54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46156" y="2544769"/>
            <a:ext cx="2138339" cy="299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1" name="Picture Placeholder 34">
            <a:extLst>
              <a:ext uri="{FF2B5EF4-FFF2-40B4-BE49-F238E27FC236}">
                <a16:creationId xmlns:a16="http://schemas.microsoft.com/office/drawing/2014/main" id="{966FF594-D5D5-4FD4-A245-AAF0D053095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30968" y="2484454"/>
            <a:ext cx="887413" cy="889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3A5DD9C2-78E8-4416-B2C1-F07A9E2583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018159" y="2947712"/>
            <a:ext cx="2138339" cy="601662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6">
            <a:extLst>
              <a:ext uri="{FF2B5EF4-FFF2-40B4-BE49-F238E27FC236}">
                <a16:creationId xmlns:a16="http://schemas.microsoft.com/office/drawing/2014/main" id="{D8A4734F-8867-4923-806F-AE04360B22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18159" y="2544769"/>
            <a:ext cx="2138339" cy="299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34">
            <a:extLst>
              <a:ext uri="{FF2B5EF4-FFF2-40B4-BE49-F238E27FC236}">
                <a16:creationId xmlns:a16="http://schemas.microsoft.com/office/drawing/2014/main" id="{B03F66BE-0084-45A8-85FC-1448DEA89D7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586860" y="4201784"/>
            <a:ext cx="887413" cy="889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3F9DA6EE-3DE6-4493-AD6B-BEC7EE858CE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74051" y="4665042"/>
            <a:ext cx="2138339" cy="601662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6">
            <a:extLst>
              <a:ext uri="{FF2B5EF4-FFF2-40B4-BE49-F238E27FC236}">
                <a16:creationId xmlns:a16="http://schemas.microsoft.com/office/drawing/2014/main" id="{DD5495C5-2CD2-4593-BC1F-CF0E7D360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574051" y="4262099"/>
            <a:ext cx="2138339" cy="299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Picture Placeholder 34">
            <a:extLst>
              <a:ext uri="{FF2B5EF4-FFF2-40B4-BE49-F238E27FC236}">
                <a16:creationId xmlns:a16="http://schemas.microsoft.com/office/drawing/2014/main" id="{D2B54852-DC63-410D-BE2A-4D723492843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818607" y="4201784"/>
            <a:ext cx="887413" cy="889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13567973-FE07-4747-9500-D565A3EF28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05798" y="4665042"/>
            <a:ext cx="2138339" cy="601662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CE91BB7-DB4C-4F95-ADC1-2757AA6896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05798" y="4262099"/>
            <a:ext cx="2138339" cy="299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Picture Placeholder 34">
            <a:extLst>
              <a:ext uri="{FF2B5EF4-FFF2-40B4-BE49-F238E27FC236}">
                <a16:creationId xmlns:a16="http://schemas.microsoft.com/office/drawing/2014/main" id="{7082A562-BADD-429E-BB11-8A40EE253FC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27987" y="5637179"/>
            <a:ext cx="887413" cy="889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66" name="Text Placeholder 39">
            <a:extLst>
              <a:ext uri="{FF2B5EF4-FFF2-40B4-BE49-F238E27FC236}">
                <a16:creationId xmlns:a16="http://schemas.microsoft.com/office/drawing/2014/main" id="{C8F3380A-C45C-44C2-BE84-98D3DADAED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015178" y="6100437"/>
            <a:ext cx="2138339" cy="601662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46">
            <a:extLst>
              <a:ext uri="{FF2B5EF4-FFF2-40B4-BE49-F238E27FC236}">
                <a16:creationId xmlns:a16="http://schemas.microsoft.com/office/drawing/2014/main" id="{67C61256-88BA-4ADF-A3CB-77D1B459CAE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15178" y="5697494"/>
            <a:ext cx="2138339" cy="299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D5DA0-8F16-4F11-8B6E-A593133F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8" y="457200"/>
            <a:ext cx="6096001" cy="60166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832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DCF2-DF2C-6908-1F4B-8DB53261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BB953-8C55-32EB-A063-200A1C72D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7C8E-DC00-5308-6EC9-FDCCD3EB1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D3290-FA10-0DB8-3A3C-01BFC4A8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EDD18-B59B-B29E-1D64-41E21BC5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59FB8-1E83-E93D-75D4-1C408013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9140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7D64-BB60-4CD4-A173-792FC96E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5375F-A1C1-BA8E-E01F-E2B044768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73D4F-A145-4D0C-793B-2921DEDAA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44AC0-F1EE-9A40-2A9D-4205401C8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3C0F9C-8189-FDDA-4EA5-CD2554D55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21408-2144-8FDA-9EE9-B6BD065B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AA78C-BCBE-4203-2670-E2FB1541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C87DE-2ED8-7EB1-70EF-6A8D8E70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4140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4E4F-BCDC-B9A8-EE98-AD8FF1FC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91B61-2562-F526-485A-0E3E7B61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FBF2C-2132-FB8B-8205-6943840A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966FF-8BB9-80D6-7296-86DE6E6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0811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E296D-DAAC-31DB-AA54-E54CF41D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791C3-B0A5-E9B9-966B-21D96C79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1B570-C281-4C3C-D36E-C30DF7E1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6234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C882-5551-7700-EDA2-16AAC071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16D69-2759-55C2-CB1F-BD14D80E3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9D64-CD8B-F218-6F69-C171C378E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84B17-6EF3-913F-07C4-4D48AAA4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2F694-298B-7287-7EEE-7AF957F4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FEE26-C99C-C030-17E9-E338E71A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2996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F5C9-DF19-33AA-41FA-219B5032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305FA7-5E4D-99B9-212F-6CBA53D34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418F1-3B88-0E51-838D-4D01C3162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3699-0593-C8D4-AA5F-261D34BF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4AE27-B6BE-84EA-2CFC-E4649144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41C5F-E152-B993-E0FB-10091B2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7329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05508-F5BE-080D-3904-E26055D5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8FFEE-6E68-CEEE-BFB5-723414AB9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8D178-5AA3-25FA-6DAF-116FE9A7E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1015B-922F-4B82-8F42-F4FCD31016B0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0D550-94C9-E0A5-CB8E-0F4ADD16F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E1220-2F99-51C4-945D-979492845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9D541-992C-4D52-BEE3-85C04D76D5E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1125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6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0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86" r:id="rId4"/>
    <p:sldLayoutId id="2147483687" r:id="rId5"/>
    <p:sldLayoutId id="2147483691" r:id="rId6"/>
    <p:sldLayoutId id="2147483692" r:id="rId7"/>
    <p:sldLayoutId id="2147483697" r:id="rId8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CE6FC-9EEA-4252-A5C0-BEBF71D8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2" y="0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1CA17-ADDE-447E-A582-9132329D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62108"/>
            <a:ext cx="10515600" cy="521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570C5-4204-40FD-AB08-5E74C2D7C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FD97-F0D9-43BE-9C82-9FD2ABCA1B53}" type="datetimeFigureOut">
              <a:rPr lang="en-DK" smtClean="0"/>
              <a:t>03/12/2022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928C0-D221-48BD-8746-E5ABB0E2A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62B8C-E645-4B41-A07B-0F6DC0859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7316E-E982-40D2-9372-422881F86CD8}" type="slidenum">
              <a:rPr lang="en-DK" smtClean="0"/>
              <a:t>‹#›</a:t>
            </a:fld>
            <a:endParaRPr lang="en-DK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421BC7A-36D5-492D-B920-B40AFF86B57A}"/>
              </a:ext>
            </a:extLst>
          </p:cNvPr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15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ionet.europa.eu/etcs/etc-he/consortium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eionet.europa.eu/etcs/etc-di/consortiu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ionet.europa.eu/etcs/etc-cm/consortium" TargetMode="External"/><Relationship Id="rId5" Type="http://schemas.openxmlformats.org/officeDocument/2006/relationships/hyperlink" Target="https://www.eionet.europa.eu/etcs/etc-ce/consortium" TargetMode="External"/><Relationship Id="rId4" Type="http://schemas.openxmlformats.org/officeDocument/2006/relationships/hyperlink" Target="https://www.eionet.europa.eu/etcs/etc-ca/consortium" TargetMode="External"/><Relationship Id="rId9" Type="http://schemas.openxmlformats.org/officeDocument/2006/relationships/hyperlink" Target="https://www.eionet.europa.eu/etcs/etc-st/consortiu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ea1.sharepoint.com/:l:/r/teams/-EXT-Eionet/Lists/Communications%20Calendar?e=wCBff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12C6A6-E46C-081F-8D4D-4D949F542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439" y="1"/>
            <a:ext cx="12230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EB565-1CD5-1F4E-2A7E-5B548EEDD316}"/>
              </a:ext>
            </a:extLst>
          </p:cNvPr>
          <p:cNvSpPr txBox="1"/>
          <p:nvPr/>
        </p:nvSpPr>
        <p:spPr>
          <a:xfrm>
            <a:off x="0" y="5544901"/>
            <a:ext cx="12192000" cy="707886"/>
          </a:xfrm>
          <a:prstGeom prst="rect">
            <a:avLst/>
          </a:prstGeom>
          <a:solidFill>
            <a:srgbClr val="316300">
              <a:alpha val="54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│</a:t>
            </a:r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Tülay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GÜNGÖR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tulay.gungor@eea.europa.eu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3EC90-479F-4360-BBD2-B3CD1EFD4739}"/>
              </a:ext>
            </a:extLst>
          </p:cNvPr>
          <p:cNvSpPr txBox="1"/>
          <p:nvPr/>
        </p:nvSpPr>
        <p:spPr>
          <a:xfrm>
            <a:off x="-38193" y="876905"/>
            <a:ext cx="12230193" cy="1200329"/>
          </a:xfrm>
          <a:prstGeom prst="rect">
            <a:avLst/>
          </a:prstGeom>
          <a:solidFill>
            <a:srgbClr val="31630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EEA-Eionet 2021-2030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lang="en-GB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Eionet Structure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9BEF1-FC7E-4FE0-865E-84DBCC03ED9E}"/>
              </a:ext>
            </a:extLst>
          </p:cNvPr>
          <p:cNvSpPr txBox="1"/>
          <p:nvPr/>
        </p:nvSpPr>
        <p:spPr>
          <a:xfrm rot="-5400000">
            <a:off x="-896353" y="5191996"/>
            <a:ext cx="2536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Dominika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Hrašková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REDISCOVER Nature/EEA</a:t>
            </a:r>
            <a:endParaRPr kumimoji="0" lang="en-DK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9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EC856-4371-19DA-FF3C-817FE7A09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3784" y="87085"/>
            <a:ext cx="10353893" cy="531292"/>
          </a:xfrm>
        </p:spPr>
        <p:txBody>
          <a:bodyPr>
            <a:noAutofit/>
          </a:bodyPr>
          <a:lstStyle/>
          <a:p>
            <a:r>
              <a:rPr lang="en-GB" sz="3600" b="0" err="1"/>
              <a:t>Eionet</a:t>
            </a:r>
            <a:r>
              <a:rPr lang="en-GB" sz="3600" b="0"/>
              <a:t> Thematic &amp; </a:t>
            </a:r>
            <a:r>
              <a:rPr lang="en-US" sz="3600" b="0"/>
              <a:t>Working groups</a:t>
            </a:r>
            <a:endParaRPr lang="en-DK" sz="3600" b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2642A-C51D-7D67-C1FA-5E53C1D63300}"/>
              </a:ext>
            </a:extLst>
          </p:cNvPr>
          <p:cNvSpPr txBox="1"/>
          <p:nvPr/>
        </p:nvSpPr>
        <p:spPr>
          <a:xfrm>
            <a:off x="6096001" y="1555708"/>
            <a:ext cx="52264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Working groups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Designed to work on specific joint projects by interested countries.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Time-limited, to work on specific activities or outputs, e.g., Working Group on Planetary Boundaries under Eionet Foresight Group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Flexible membership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Representatives officially nominated, might include experts from beyond Eionet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7E8DED9-8F40-A658-8BE6-7FAAE8FD37A6}"/>
              </a:ext>
            </a:extLst>
          </p:cNvPr>
          <p:cNvSpPr txBox="1">
            <a:spLocks/>
          </p:cNvSpPr>
          <p:nvPr/>
        </p:nvSpPr>
        <p:spPr>
          <a:xfrm>
            <a:off x="294023" y="1555709"/>
            <a:ext cx="5431997" cy="3527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Thematic Groups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358775" marR="0" lvl="0" indent="-358775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 within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Eionet groups to assist countries with the transition to a more integrated thematic structure.</a:t>
            </a:r>
          </a:p>
          <a:p>
            <a:pPr marL="358775" marR="0" lvl="0" indent="-358775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Permanent and set up to address specific topics within an Eionet group, e.g. thematic group Noise in the Eionet Human Health and Environment Group</a:t>
            </a:r>
          </a:p>
          <a:p>
            <a:pPr marL="358775" marR="0" lvl="0" indent="-358775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Countries nominate at least one representative to each group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08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401946-091D-0544-9F29-D5D03EA79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76" y="0"/>
            <a:ext cx="6222124" cy="6898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494AB-6644-41E0-83FA-72C833241905}"/>
              </a:ext>
            </a:extLst>
          </p:cNvPr>
          <p:cNvSpPr txBox="1"/>
          <p:nvPr/>
        </p:nvSpPr>
        <p:spPr>
          <a:xfrm>
            <a:off x="398793" y="214402"/>
            <a:ext cx="10240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ETCs with a partnership through to 2026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(with consortium coordinator)</a:t>
            </a:r>
            <a:endParaRPr kumimoji="0" lang="en-DK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77A86A-09D1-754F-B9EA-3D92AD742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5628384"/>
            <a:ext cx="1061900" cy="11852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44BCD7-845F-1A44-AA77-73E779156F9D}"/>
              </a:ext>
            </a:extLst>
          </p:cNvPr>
          <p:cNvGrpSpPr/>
          <p:nvPr/>
        </p:nvGrpSpPr>
        <p:grpSpPr>
          <a:xfrm>
            <a:off x="4930588" y="1679367"/>
            <a:ext cx="7020984" cy="3864136"/>
            <a:chOff x="574627" y="1339155"/>
            <a:chExt cx="9030999" cy="38641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7D9F649-83F3-864B-8D72-826559D55F9E}"/>
                </a:ext>
              </a:extLst>
            </p:cNvPr>
            <p:cNvGrpSpPr/>
            <p:nvPr/>
          </p:nvGrpSpPr>
          <p:grpSpPr>
            <a:xfrm>
              <a:off x="574627" y="1339155"/>
              <a:ext cx="9030999" cy="3864136"/>
              <a:chOff x="574628" y="1389031"/>
              <a:chExt cx="9030999" cy="38641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902C05B-8EEA-3A4A-97C5-241546ECBD0C}"/>
                  </a:ext>
                </a:extLst>
              </p:cNvPr>
              <p:cNvGrpSpPr/>
              <p:nvPr/>
            </p:nvGrpSpPr>
            <p:grpSpPr>
              <a:xfrm>
                <a:off x="574628" y="1898563"/>
                <a:ext cx="9030999" cy="3354604"/>
                <a:chOff x="-1516675" y="-983225"/>
                <a:chExt cx="9030999" cy="3354604"/>
              </a:xfrm>
            </p:grpSpPr>
            <p:sp>
              <p:nvSpPr>
                <p:cNvPr id="4" name="Freeform 3">
                  <a:extLst>
                    <a:ext uri="{FF2B5EF4-FFF2-40B4-BE49-F238E27FC236}">
                      <a16:creationId xmlns:a16="http://schemas.microsoft.com/office/drawing/2014/main" id="{9AC68C8D-E5F6-7549-8352-37D6773F1D09}"/>
                    </a:ext>
                  </a:extLst>
                </p:cNvPr>
                <p:cNvSpPr/>
                <p:nvPr/>
              </p:nvSpPr>
              <p:spPr>
                <a:xfrm>
                  <a:off x="-1516675" y="-529567"/>
                  <a:ext cx="4102603" cy="871845"/>
                </a:xfrm>
                <a:custGeom>
                  <a:avLst/>
                  <a:gdLst>
                    <a:gd name="connsiteX0" fmla="*/ 0 w 2932978"/>
                    <a:gd name="connsiteY0" fmla="*/ 197925 h 1187526"/>
                    <a:gd name="connsiteX1" fmla="*/ 197925 w 2932978"/>
                    <a:gd name="connsiteY1" fmla="*/ 0 h 1187526"/>
                    <a:gd name="connsiteX2" fmla="*/ 2735053 w 2932978"/>
                    <a:gd name="connsiteY2" fmla="*/ 0 h 1187526"/>
                    <a:gd name="connsiteX3" fmla="*/ 2932978 w 2932978"/>
                    <a:gd name="connsiteY3" fmla="*/ 197925 h 1187526"/>
                    <a:gd name="connsiteX4" fmla="*/ 2932978 w 2932978"/>
                    <a:gd name="connsiteY4" fmla="*/ 989601 h 1187526"/>
                    <a:gd name="connsiteX5" fmla="*/ 2735053 w 2932978"/>
                    <a:gd name="connsiteY5" fmla="*/ 1187526 h 1187526"/>
                    <a:gd name="connsiteX6" fmla="*/ 197925 w 2932978"/>
                    <a:gd name="connsiteY6" fmla="*/ 1187526 h 1187526"/>
                    <a:gd name="connsiteX7" fmla="*/ 0 w 2932978"/>
                    <a:gd name="connsiteY7" fmla="*/ 989601 h 1187526"/>
                    <a:gd name="connsiteX8" fmla="*/ 0 w 2932978"/>
                    <a:gd name="connsiteY8" fmla="*/ 197925 h 118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32978" h="1187526">
                      <a:moveTo>
                        <a:pt x="0" y="197925"/>
                      </a:moveTo>
                      <a:cubicBezTo>
                        <a:pt x="0" y="88614"/>
                        <a:pt x="88614" y="0"/>
                        <a:pt x="197925" y="0"/>
                      </a:cubicBezTo>
                      <a:lnTo>
                        <a:pt x="2735053" y="0"/>
                      </a:lnTo>
                      <a:cubicBezTo>
                        <a:pt x="2844364" y="0"/>
                        <a:pt x="2932978" y="88614"/>
                        <a:pt x="2932978" y="197925"/>
                      </a:cubicBezTo>
                      <a:lnTo>
                        <a:pt x="2932978" y="989601"/>
                      </a:lnTo>
                      <a:cubicBezTo>
                        <a:pt x="2932978" y="1098912"/>
                        <a:pt x="2844364" y="1187526"/>
                        <a:pt x="2735053" y="1187526"/>
                      </a:cubicBezTo>
                      <a:lnTo>
                        <a:pt x="197925" y="1187526"/>
                      </a:lnTo>
                      <a:cubicBezTo>
                        <a:pt x="88614" y="1187526"/>
                        <a:pt x="0" y="1098912"/>
                        <a:pt x="0" y="989601"/>
                      </a:cubicBezTo>
                      <a:lnTo>
                        <a:pt x="0" y="197925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6550" tIns="126550" rIns="126550" bIns="126550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4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Climate change adaptation and LULUCF</a:t>
                  </a:r>
                  <a:endPara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(CMCC)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0D790203-B44B-0740-8276-50EB2BC3C952}"/>
                    </a:ext>
                  </a:extLst>
                </p:cNvPr>
                <p:cNvSpPr/>
                <p:nvPr/>
              </p:nvSpPr>
              <p:spPr>
                <a:xfrm>
                  <a:off x="3411721" y="48188"/>
                  <a:ext cx="4102603" cy="871845"/>
                </a:xfrm>
                <a:custGeom>
                  <a:avLst/>
                  <a:gdLst>
                    <a:gd name="connsiteX0" fmla="*/ 0 w 3127958"/>
                    <a:gd name="connsiteY0" fmla="*/ 157871 h 947209"/>
                    <a:gd name="connsiteX1" fmla="*/ 157871 w 3127958"/>
                    <a:gd name="connsiteY1" fmla="*/ 0 h 947209"/>
                    <a:gd name="connsiteX2" fmla="*/ 2970087 w 3127958"/>
                    <a:gd name="connsiteY2" fmla="*/ 0 h 947209"/>
                    <a:gd name="connsiteX3" fmla="*/ 3127958 w 3127958"/>
                    <a:gd name="connsiteY3" fmla="*/ 157871 h 947209"/>
                    <a:gd name="connsiteX4" fmla="*/ 3127958 w 3127958"/>
                    <a:gd name="connsiteY4" fmla="*/ 789338 h 947209"/>
                    <a:gd name="connsiteX5" fmla="*/ 2970087 w 3127958"/>
                    <a:gd name="connsiteY5" fmla="*/ 947209 h 947209"/>
                    <a:gd name="connsiteX6" fmla="*/ 157871 w 3127958"/>
                    <a:gd name="connsiteY6" fmla="*/ 947209 h 947209"/>
                    <a:gd name="connsiteX7" fmla="*/ 0 w 3127958"/>
                    <a:gd name="connsiteY7" fmla="*/ 789338 h 947209"/>
                    <a:gd name="connsiteX8" fmla="*/ 0 w 3127958"/>
                    <a:gd name="connsiteY8" fmla="*/ 157871 h 947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958" h="947209">
                      <a:moveTo>
                        <a:pt x="0" y="157871"/>
                      </a:moveTo>
                      <a:cubicBezTo>
                        <a:pt x="0" y="70681"/>
                        <a:pt x="70681" y="0"/>
                        <a:pt x="157871" y="0"/>
                      </a:cubicBezTo>
                      <a:lnTo>
                        <a:pt x="2970087" y="0"/>
                      </a:lnTo>
                      <a:cubicBezTo>
                        <a:pt x="3057277" y="0"/>
                        <a:pt x="3127958" y="70681"/>
                        <a:pt x="3127958" y="157871"/>
                      </a:cubicBezTo>
                      <a:lnTo>
                        <a:pt x="3127958" y="789338"/>
                      </a:lnTo>
                      <a:cubicBezTo>
                        <a:pt x="3127958" y="876528"/>
                        <a:pt x="3057277" y="947209"/>
                        <a:pt x="2970087" y="947209"/>
                      </a:cubicBezTo>
                      <a:lnTo>
                        <a:pt x="157871" y="947209"/>
                      </a:lnTo>
                      <a:cubicBezTo>
                        <a:pt x="70681" y="947209"/>
                        <a:pt x="0" y="876528"/>
                        <a:pt x="0" y="789338"/>
                      </a:cubicBezTo>
                      <a:lnTo>
                        <a:pt x="0" y="157871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4819" tIns="114819" rIns="114819" bIns="114819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5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Resource use and circular economy</a:t>
                  </a: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(VITO)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C4BAFE3C-8676-0046-B089-195CEBBE9379}"/>
                    </a:ext>
                  </a:extLst>
                </p:cNvPr>
                <p:cNvSpPr/>
                <p:nvPr/>
              </p:nvSpPr>
              <p:spPr>
                <a:xfrm>
                  <a:off x="-1516675" y="491891"/>
                  <a:ext cx="4102603" cy="856284"/>
                </a:xfrm>
                <a:custGeom>
                  <a:avLst/>
                  <a:gdLst>
                    <a:gd name="connsiteX0" fmla="*/ 0 w 3016792"/>
                    <a:gd name="connsiteY0" fmla="*/ 175965 h 1055771"/>
                    <a:gd name="connsiteX1" fmla="*/ 175965 w 3016792"/>
                    <a:gd name="connsiteY1" fmla="*/ 0 h 1055771"/>
                    <a:gd name="connsiteX2" fmla="*/ 2840827 w 3016792"/>
                    <a:gd name="connsiteY2" fmla="*/ 0 h 1055771"/>
                    <a:gd name="connsiteX3" fmla="*/ 3016792 w 3016792"/>
                    <a:gd name="connsiteY3" fmla="*/ 175965 h 1055771"/>
                    <a:gd name="connsiteX4" fmla="*/ 3016792 w 3016792"/>
                    <a:gd name="connsiteY4" fmla="*/ 879806 h 1055771"/>
                    <a:gd name="connsiteX5" fmla="*/ 2840827 w 3016792"/>
                    <a:gd name="connsiteY5" fmla="*/ 1055771 h 1055771"/>
                    <a:gd name="connsiteX6" fmla="*/ 175965 w 3016792"/>
                    <a:gd name="connsiteY6" fmla="*/ 1055771 h 1055771"/>
                    <a:gd name="connsiteX7" fmla="*/ 0 w 3016792"/>
                    <a:gd name="connsiteY7" fmla="*/ 879806 h 1055771"/>
                    <a:gd name="connsiteX8" fmla="*/ 0 w 3016792"/>
                    <a:gd name="connsiteY8" fmla="*/ 175965 h 1055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16792" h="1055771">
                      <a:moveTo>
                        <a:pt x="0" y="175965"/>
                      </a:moveTo>
                      <a:cubicBezTo>
                        <a:pt x="0" y="78782"/>
                        <a:pt x="78782" y="0"/>
                        <a:pt x="175965" y="0"/>
                      </a:cubicBezTo>
                      <a:lnTo>
                        <a:pt x="2840827" y="0"/>
                      </a:lnTo>
                      <a:cubicBezTo>
                        <a:pt x="2938010" y="0"/>
                        <a:pt x="3016792" y="78782"/>
                        <a:pt x="3016792" y="175965"/>
                      </a:cubicBezTo>
                      <a:lnTo>
                        <a:pt x="3016792" y="879806"/>
                      </a:lnTo>
                      <a:cubicBezTo>
                        <a:pt x="3016792" y="976989"/>
                        <a:pt x="2938010" y="1055771"/>
                        <a:pt x="2840827" y="1055771"/>
                      </a:cubicBezTo>
                      <a:lnTo>
                        <a:pt x="175965" y="1055771"/>
                      </a:lnTo>
                      <a:cubicBezTo>
                        <a:pt x="78782" y="1055771"/>
                        <a:pt x="0" y="976989"/>
                        <a:pt x="0" y="879806"/>
                      </a:cubicBezTo>
                      <a:lnTo>
                        <a:pt x="0" y="175965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0118" tIns="120118" rIns="120118" bIns="120118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6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Climate</a:t>
                  </a:r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6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 change mitigation</a:t>
                  </a:r>
                  <a:endPara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(VITO)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FD628249-E216-7048-8258-3F72477C7094}"/>
                    </a:ext>
                  </a:extLst>
                </p:cNvPr>
                <p:cNvSpPr/>
                <p:nvPr/>
              </p:nvSpPr>
              <p:spPr>
                <a:xfrm>
                  <a:off x="-1516675" y="1497788"/>
                  <a:ext cx="4102602" cy="873591"/>
                </a:xfrm>
                <a:custGeom>
                  <a:avLst/>
                  <a:gdLst>
                    <a:gd name="connsiteX0" fmla="*/ 0 w 2747768"/>
                    <a:gd name="connsiteY0" fmla="*/ 165763 h 994557"/>
                    <a:gd name="connsiteX1" fmla="*/ 165763 w 2747768"/>
                    <a:gd name="connsiteY1" fmla="*/ 0 h 994557"/>
                    <a:gd name="connsiteX2" fmla="*/ 2582005 w 2747768"/>
                    <a:gd name="connsiteY2" fmla="*/ 0 h 994557"/>
                    <a:gd name="connsiteX3" fmla="*/ 2747768 w 2747768"/>
                    <a:gd name="connsiteY3" fmla="*/ 165763 h 994557"/>
                    <a:gd name="connsiteX4" fmla="*/ 2747768 w 2747768"/>
                    <a:gd name="connsiteY4" fmla="*/ 828794 h 994557"/>
                    <a:gd name="connsiteX5" fmla="*/ 2582005 w 2747768"/>
                    <a:gd name="connsiteY5" fmla="*/ 994557 h 994557"/>
                    <a:gd name="connsiteX6" fmla="*/ 165763 w 2747768"/>
                    <a:gd name="connsiteY6" fmla="*/ 994557 h 994557"/>
                    <a:gd name="connsiteX7" fmla="*/ 0 w 2747768"/>
                    <a:gd name="connsiteY7" fmla="*/ 828794 h 994557"/>
                    <a:gd name="connsiteX8" fmla="*/ 0 w 2747768"/>
                    <a:gd name="connsiteY8" fmla="*/ 165763 h 994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47768" h="994557">
                      <a:moveTo>
                        <a:pt x="0" y="165763"/>
                      </a:moveTo>
                      <a:cubicBezTo>
                        <a:pt x="0" y="74215"/>
                        <a:pt x="74215" y="0"/>
                        <a:pt x="165763" y="0"/>
                      </a:cubicBezTo>
                      <a:lnTo>
                        <a:pt x="2582005" y="0"/>
                      </a:lnTo>
                      <a:cubicBezTo>
                        <a:pt x="2673553" y="0"/>
                        <a:pt x="2747768" y="74215"/>
                        <a:pt x="2747768" y="165763"/>
                      </a:cubicBezTo>
                      <a:lnTo>
                        <a:pt x="2747768" y="828794"/>
                      </a:lnTo>
                      <a:cubicBezTo>
                        <a:pt x="2747768" y="920342"/>
                        <a:pt x="2673553" y="994557"/>
                        <a:pt x="2582005" y="994557"/>
                      </a:cubicBezTo>
                      <a:lnTo>
                        <a:pt x="165763" y="994557"/>
                      </a:lnTo>
                      <a:cubicBezTo>
                        <a:pt x="74215" y="994557"/>
                        <a:pt x="0" y="920342"/>
                        <a:pt x="0" y="828794"/>
                      </a:cubicBezTo>
                      <a:lnTo>
                        <a:pt x="0" y="165763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7130" tIns="117130" rIns="117130" bIns="117130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7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Data integration and digitalization</a:t>
                  </a: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(EAA)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29EE18E-013F-A54E-9ED9-F778F1D60DFF}"/>
                    </a:ext>
                  </a:extLst>
                </p:cNvPr>
                <p:cNvSpPr/>
                <p:nvPr/>
              </p:nvSpPr>
              <p:spPr>
                <a:xfrm>
                  <a:off x="3411721" y="-983225"/>
                  <a:ext cx="4102602" cy="848160"/>
                </a:xfrm>
                <a:custGeom>
                  <a:avLst/>
                  <a:gdLst>
                    <a:gd name="connsiteX0" fmla="*/ 0 w 3204310"/>
                    <a:gd name="connsiteY0" fmla="*/ 163132 h 978770"/>
                    <a:gd name="connsiteX1" fmla="*/ 163132 w 3204310"/>
                    <a:gd name="connsiteY1" fmla="*/ 0 h 978770"/>
                    <a:gd name="connsiteX2" fmla="*/ 3041178 w 3204310"/>
                    <a:gd name="connsiteY2" fmla="*/ 0 h 978770"/>
                    <a:gd name="connsiteX3" fmla="*/ 3204310 w 3204310"/>
                    <a:gd name="connsiteY3" fmla="*/ 163132 h 978770"/>
                    <a:gd name="connsiteX4" fmla="*/ 3204310 w 3204310"/>
                    <a:gd name="connsiteY4" fmla="*/ 815638 h 978770"/>
                    <a:gd name="connsiteX5" fmla="*/ 3041178 w 3204310"/>
                    <a:gd name="connsiteY5" fmla="*/ 978770 h 978770"/>
                    <a:gd name="connsiteX6" fmla="*/ 163132 w 3204310"/>
                    <a:gd name="connsiteY6" fmla="*/ 978770 h 978770"/>
                    <a:gd name="connsiteX7" fmla="*/ 0 w 3204310"/>
                    <a:gd name="connsiteY7" fmla="*/ 815638 h 978770"/>
                    <a:gd name="connsiteX8" fmla="*/ 0 w 3204310"/>
                    <a:gd name="connsiteY8" fmla="*/ 163132 h 9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04310" h="978770">
                      <a:moveTo>
                        <a:pt x="0" y="163132"/>
                      </a:moveTo>
                      <a:cubicBezTo>
                        <a:pt x="0" y="73037"/>
                        <a:pt x="73037" y="0"/>
                        <a:pt x="163132" y="0"/>
                      </a:cubicBezTo>
                      <a:lnTo>
                        <a:pt x="3041178" y="0"/>
                      </a:lnTo>
                      <a:cubicBezTo>
                        <a:pt x="3131273" y="0"/>
                        <a:pt x="3204310" y="73037"/>
                        <a:pt x="3204310" y="163132"/>
                      </a:cubicBezTo>
                      <a:lnTo>
                        <a:pt x="3204310" y="815638"/>
                      </a:lnTo>
                      <a:cubicBezTo>
                        <a:pt x="3204310" y="905733"/>
                        <a:pt x="3131273" y="978770"/>
                        <a:pt x="3041178" y="978770"/>
                      </a:cubicBezTo>
                      <a:lnTo>
                        <a:pt x="163132" y="978770"/>
                      </a:lnTo>
                      <a:cubicBezTo>
                        <a:pt x="73037" y="978770"/>
                        <a:pt x="0" y="905733"/>
                        <a:pt x="0" y="815638"/>
                      </a:cubicBezTo>
                      <a:lnTo>
                        <a:pt x="0" y="163132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360" tIns="116360" rIns="116360" bIns="116360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8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Human health and the environment</a:t>
                  </a: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(NILU)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A39341F-D0C9-4144-B286-AC04E8C1AFAE}"/>
                  </a:ext>
                </a:extLst>
              </p:cNvPr>
              <p:cNvSpPr/>
              <p:nvPr/>
            </p:nvSpPr>
            <p:spPr>
              <a:xfrm>
                <a:off x="574628" y="1389031"/>
                <a:ext cx="4102602" cy="753807"/>
              </a:xfrm>
              <a:custGeom>
                <a:avLst/>
                <a:gdLst>
                  <a:gd name="connsiteX0" fmla="*/ 0 w 2696479"/>
                  <a:gd name="connsiteY0" fmla="*/ 149009 h 894039"/>
                  <a:gd name="connsiteX1" fmla="*/ 149009 w 2696479"/>
                  <a:gd name="connsiteY1" fmla="*/ 0 h 894039"/>
                  <a:gd name="connsiteX2" fmla="*/ 2547470 w 2696479"/>
                  <a:gd name="connsiteY2" fmla="*/ 0 h 894039"/>
                  <a:gd name="connsiteX3" fmla="*/ 2696479 w 2696479"/>
                  <a:gd name="connsiteY3" fmla="*/ 149009 h 894039"/>
                  <a:gd name="connsiteX4" fmla="*/ 2696479 w 2696479"/>
                  <a:gd name="connsiteY4" fmla="*/ 745030 h 894039"/>
                  <a:gd name="connsiteX5" fmla="*/ 2547470 w 2696479"/>
                  <a:gd name="connsiteY5" fmla="*/ 894039 h 894039"/>
                  <a:gd name="connsiteX6" fmla="*/ 149009 w 2696479"/>
                  <a:gd name="connsiteY6" fmla="*/ 894039 h 894039"/>
                  <a:gd name="connsiteX7" fmla="*/ 0 w 2696479"/>
                  <a:gd name="connsiteY7" fmla="*/ 745030 h 894039"/>
                  <a:gd name="connsiteX8" fmla="*/ 0 w 2696479"/>
                  <a:gd name="connsiteY8" fmla="*/ 149009 h 89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6479" h="894039">
                    <a:moveTo>
                      <a:pt x="0" y="149009"/>
                    </a:moveTo>
                    <a:cubicBezTo>
                      <a:pt x="0" y="66714"/>
                      <a:pt x="66714" y="0"/>
                      <a:pt x="149009" y="0"/>
                    </a:cubicBezTo>
                    <a:lnTo>
                      <a:pt x="2547470" y="0"/>
                    </a:lnTo>
                    <a:cubicBezTo>
                      <a:pt x="2629765" y="0"/>
                      <a:pt x="2696479" y="66714"/>
                      <a:pt x="2696479" y="149009"/>
                    </a:cubicBezTo>
                    <a:lnTo>
                      <a:pt x="2696479" y="745030"/>
                    </a:lnTo>
                    <a:cubicBezTo>
                      <a:pt x="2696479" y="827325"/>
                      <a:pt x="2629765" y="894039"/>
                      <a:pt x="2547470" y="894039"/>
                    </a:cubicBezTo>
                    <a:lnTo>
                      <a:pt x="149009" y="894039"/>
                    </a:lnTo>
                    <a:cubicBezTo>
                      <a:pt x="66714" y="894039"/>
                      <a:pt x="0" y="827325"/>
                      <a:pt x="0" y="745030"/>
                    </a:cubicBezTo>
                    <a:lnTo>
                      <a:pt x="0" y="149009"/>
                    </a:lnTo>
                    <a:close/>
                  </a:path>
                </a:pathLst>
              </a:custGeom>
              <a:solidFill>
                <a:srgbClr val="00908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2223" tIns="112223" rIns="112223" bIns="112223" numCol="1" spcCol="1270" anchor="ctr" anchorCtr="0">
                <a:noAutofit/>
              </a:bodyPr>
              <a:lstStyle/>
              <a:p>
                <a:pPr marL="0" marR="0" lvl="0" indent="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Biodiversity and ecosystems</a:t>
                </a:r>
              </a:p>
              <a:p>
                <a:pPr marL="0" marR="0" lvl="0" indent="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(NIVA)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B6080A-8C96-C949-B8F8-A267B5D6D153}"/>
                </a:ext>
              </a:extLst>
            </p:cNvPr>
            <p:cNvSpPr/>
            <p:nvPr/>
          </p:nvSpPr>
          <p:spPr>
            <a:xfrm>
              <a:off x="5503024" y="3985074"/>
              <a:ext cx="4102602" cy="753807"/>
            </a:xfrm>
            <a:custGeom>
              <a:avLst/>
              <a:gdLst>
                <a:gd name="connsiteX0" fmla="*/ 0 w 2696479"/>
                <a:gd name="connsiteY0" fmla="*/ 149009 h 894039"/>
                <a:gd name="connsiteX1" fmla="*/ 149009 w 2696479"/>
                <a:gd name="connsiteY1" fmla="*/ 0 h 894039"/>
                <a:gd name="connsiteX2" fmla="*/ 2547470 w 2696479"/>
                <a:gd name="connsiteY2" fmla="*/ 0 h 894039"/>
                <a:gd name="connsiteX3" fmla="*/ 2696479 w 2696479"/>
                <a:gd name="connsiteY3" fmla="*/ 149009 h 894039"/>
                <a:gd name="connsiteX4" fmla="*/ 2696479 w 2696479"/>
                <a:gd name="connsiteY4" fmla="*/ 745030 h 894039"/>
                <a:gd name="connsiteX5" fmla="*/ 2547470 w 2696479"/>
                <a:gd name="connsiteY5" fmla="*/ 894039 h 894039"/>
                <a:gd name="connsiteX6" fmla="*/ 149009 w 2696479"/>
                <a:gd name="connsiteY6" fmla="*/ 894039 h 894039"/>
                <a:gd name="connsiteX7" fmla="*/ 0 w 2696479"/>
                <a:gd name="connsiteY7" fmla="*/ 745030 h 894039"/>
                <a:gd name="connsiteX8" fmla="*/ 0 w 2696479"/>
                <a:gd name="connsiteY8" fmla="*/ 149009 h 89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6479" h="894039">
                  <a:moveTo>
                    <a:pt x="0" y="149009"/>
                  </a:moveTo>
                  <a:cubicBezTo>
                    <a:pt x="0" y="66714"/>
                    <a:pt x="66714" y="0"/>
                    <a:pt x="149009" y="0"/>
                  </a:cubicBezTo>
                  <a:lnTo>
                    <a:pt x="2547470" y="0"/>
                  </a:lnTo>
                  <a:cubicBezTo>
                    <a:pt x="2629765" y="0"/>
                    <a:pt x="2696479" y="66714"/>
                    <a:pt x="2696479" y="149009"/>
                  </a:cubicBezTo>
                  <a:lnTo>
                    <a:pt x="2696479" y="745030"/>
                  </a:lnTo>
                  <a:cubicBezTo>
                    <a:pt x="2696479" y="827325"/>
                    <a:pt x="2629765" y="894039"/>
                    <a:pt x="2547470" y="894039"/>
                  </a:cubicBezTo>
                  <a:lnTo>
                    <a:pt x="149009" y="894039"/>
                  </a:lnTo>
                  <a:cubicBezTo>
                    <a:pt x="66714" y="894039"/>
                    <a:pt x="0" y="827325"/>
                    <a:pt x="0" y="745030"/>
                  </a:cubicBezTo>
                  <a:lnTo>
                    <a:pt x="0" y="149009"/>
                  </a:lnTo>
                  <a:close/>
                </a:path>
              </a:pathLst>
            </a:custGeom>
            <a:solidFill>
              <a:srgbClr val="0090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23" tIns="112223" rIns="112223" bIns="112223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Sustainability transitions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(SYKE)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550906-915D-6D4B-BD45-09388E3A366B}"/>
              </a:ext>
            </a:extLst>
          </p:cNvPr>
          <p:cNvSpPr txBox="1"/>
          <p:nvPr/>
        </p:nvSpPr>
        <p:spPr>
          <a:xfrm>
            <a:off x="3429558" y="5820882"/>
            <a:ext cx="533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Institutional presence &amp; visibility in Eionet</a:t>
            </a:r>
            <a:endParaRPr kumimoji="0" lang="en-DK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6C0E8-98DB-9045-96A6-03CBB9C0B4AD}"/>
              </a:ext>
            </a:extLst>
          </p:cNvPr>
          <p:cNvSpPr txBox="1"/>
          <p:nvPr/>
        </p:nvSpPr>
        <p:spPr>
          <a:xfrm>
            <a:off x="2920887" y="619983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https://www.eionet.europa.eu/etcs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1A0C11-80C2-C8B0-430E-0398B8B2D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28" y="1797740"/>
            <a:ext cx="4500284" cy="37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ＭＳ Ｐゴシック"/>
              </a:defRPr>
            </a:lvl1pPr>
            <a:lvl2pPr marL="6858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B4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B4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B4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B4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A consortium of organisations from EEA member countries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Expertise in a specific environmental area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Contracted by the EEA to support the EEA/Eionet work programme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Capacity building for countries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Support data provision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Work on assessments and reports with EEA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27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1F04D-B751-158C-5916-C831364A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" y="779928"/>
            <a:ext cx="12163245" cy="6078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3E333-1FC7-8818-BA9A-52B01D1E0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372" y="977153"/>
            <a:ext cx="9144000" cy="797859"/>
          </a:xfrm>
        </p:spPr>
        <p:txBody>
          <a:bodyPr>
            <a:noAutofit/>
          </a:bodyPr>
          <a:lstStyle/>
          <a:p>
            <a:r>
              <a:rPr lang="en-US" sz="4000" dirty="0"/>
              <a:t>NEW WAYS OF WORKING</a:t>
            </a:r>
            <a:endParaRPr lang="en-DK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776E0-19BC-8191-9A7B-10DC1FC46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1906" y="3593073"/>
            <a:ext cx="5593976" cy="165576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Co-creation As A New Way of Working With Eionet</a:t>
            </a:r>
            <a:endParaRPr lang="en-DK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F8ABE-FB1F-4878-AB4F-EFE1F797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7952-26CF-42E9-A520-EE464B0365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282" y="115614"/>
            <a:ext cx="11246369" cy="6497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4000" b="0">
                <a:solidFill>
                  <a:srgbClr val="002060"/>
                </a:solidFill>
                <a:latin typeface="Calibri"/>
                <a:cs typeface="Calibri"/>
              </a:rPr>
              <a:t>What is </a:t>
            </a:r>
            <a:r>
              <a:rPr lang="en-GB" b="0">
                <a:solidFill>
                  <a:srgbClr val="002060"/>
                </a:solidFill>
                <a:latin typeface="Calibri"/>
                <a:cs typeface="Calibri"/>
              </a:rPr>
              <a:t>Co-creation?</a:t>
            </a:r>
            <a:endParaRPr lang="en-DK" b="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37498-8220-BC59-C3CB-07EAF4EA3DDF}"/>
              </a:ext>
            </a:extLst>
          </p:cNvPr>
          <p:cNvSpPr txBox="1"/>
          <p:nvPr/>
        </p:nvSpPr>
        <p:spPr>
          <a:xfrm>
            <a:off x="4692370" y="5458501"/>
            <a:ext cx="3334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Big or small contributions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Different levels of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Takes time, dedication, and space for trial and error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D80F0A0-AE04-E33A-4FA7-DEB933730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249758"/>
              </p:ext>
            </p:extLst>
          </p:nvPr>
        </p:nvGraphicFramePr>
        <p:xfrm>
          <a:off x="851647" y="765377"/>
          <a:ext cx="11125200" cy="5770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B16BD5-C112-ED7F-A375-65CFF5D01A00}"/>
              </a:ext>
            </a:extLst>
          </p:cNvPr>
          <p:cNvSpPr txBox="1"/>
          <p:nvPr/>
        </p:nvSpPr>
        <p:spPr>
          <a:xfrm>
            <a:off x="9023208" y="945824"/>
            <a:ext cx="316879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 and innovations lay not in one institution or one viewpoint, but in the bigger picture of collective intelligence.</a:t>
            </a: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9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F8ABE-FB1F-4878-AB4F-EFE1F797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7952-26CF-42E9-A520-EE464B0365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282" y="115614"/>
            <a:ext cx="11246369" cy="6497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4000" b="0">
                <a:solidFill>
                  <a:srgbClr val="002060"/>
                </a:solidFill>
                <a:latin typeface="Calibri"/>
                <a:cs typeface="Calibri"/>
              </a:rPr>
              <a:t>The Principles of </a:t>
            </a:r>
            <a:r>
              <a:rPr lang="en-GB" b="0">
                <a:solidFill>
                  <a:srgbClr val="002060"/>
                </a:solidFill>
                <a:latin typeface="Calibri"/>
                <a:cs typeface="Calibri"/>
              </a:rPr>
              <a:t>Co-creation</a:t>
            </a:r>
            <a:r>
              <a:rPr lang="en-GB" sz="4000" b="0">
                <a:solidFill>
                  <a:srgbClr val="002060"/>
                </a:solidFill>
                <a:latin typeface="Calibri"/>
                <a:cs typeface="Calibri"/>
              </a:rPr>
              <a:t>:</a:t>
            </a:r>
            <a:r>
              <a:rPr lang="en-GB" b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DK" b="0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3D880384-8592-DF84-AA80-B54CB1317216}"/>
              </a:ext>
            </a:extLst>
          </p:cNvPr>
          <p:cNvGraphicFramePr>
            <a:graphicFrameLocks/>
          </p:cNvGraphicFramePr>
          <p:nvPr/>
        </p:nvGraphicFramePr>
        <p:xfrm>
          <a:off x="750771" y="2074863"/>
          <a:ext cx="10515600" cy="443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315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F8ABE-FB1F-4878-AB4F-EFE1F797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7952-26CF-42E9-A520-EE464B0365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282" y="115614"/>
            <a:ext cx="11246369" cy="6497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sz="4400" b="0">
                <a:solidFill>
                  <a:srgbClr val="002060"/>
                </a:solidFill>
                <a:latin typeface="Calibri"/>
                <a:cs typeface="Calibri"/>
              </a:rPr>
              <a:t>Roles and Responsibilities </a:t>
            </a:r>
            <a:endParaRPr lang="en-DK" b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0C1327-2BF5-75C9-2AEC-C0EA70D43F84}"/>
              </a:ext>
            </a:extLst>
          </p:cNvPr>
          <p:cNvGrpSpPr/>
          <p:nvPr/>
        </p:nvGrpSpPr>
        <p:grpSpPr>
          <a:xfrm>
            <a:off x="3836547" y="876940"/>
            <a:ext cx="7884663" cy="5732888"/>
            <a:chOff x="3836547" y="876940"/>
            <a:chExt cx="7884663" cy="573288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9DD8AB4-D06E-1927-531D-48F3E0326E02}"/>
                </a:ext>
              </a:extLst>
            </p:cNvPr>
            <p:cNvSpPr/>
            <p:nvPr/>
          </p:nvSpPr>
          <p:spPr>
            <a:xfrm rot="2583146">
              <a:off x="5416891" y="4892101"/>
              <a:ext cx="788826" cy="443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2170"/>
                  </a:moveTo>
                  <a:lnTo>
                    <a:pt x="788826" y="22170"/>
                  </a:lnTo>
                </a:path>
              </a:pathLst>
            </a:custGeom>
            <a:noFill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B79024C-F440-4D5E-3842-4F3AFCE20138}"/>
                </a:ext>
              </a:extLst>
            </p:cNvPr>
            <p:cNvSpPr/>
            <p:nvPr/>
          </p:nvSpPr>
          <p:spPr>
            <a:xfrm rot="21515327">
              <a:off x="5522882" y="3680111"/>
              <a:ext cx="1407114" cy="443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2170"/>
                  </a:moveTo>
                  <a:lnTo>
                    <a:pt x="1407114" y="22170"/>
                  </a:lnTo>
                </a:path>
              </a:pathLst>
            </a:custGeom>
            <a:noFill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2CB673-C80B-F3AE-1A84-AA1BE0C70509}"/>
                </a:ext>
              </a:extLst>
            </p:cNvPr>
            <p:cNvSpPr/>
            <p:nvPr/>
          </p:nvSpPr>
          <p:spPr>
            <a:xfrm rot="19018778">
              <a:off x="5416119" y="2549157"/>
              <a:ext cx="795692" cy="443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2170"/>
                  </a:moveTo>
                  <a:lnTo>
                    <a:pt x="795692" y="22170"/>
                  </a:lnTo>
                </a:path>
              </a:pathLst>
            </a:custGeom>
            <a:noFill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10" descr="Checklist with solid fill">
              <a:extLst>
                <a:ext uri="{FF2B5EF4-FFF2-40B4-BE49-F238E27FC236}">
                  <a16:creationId xmlns:a16="http://schemas.microsoft.com/office/drawing/2014/main" id="{8DD13DC1-105F-E6FC-C506-A276006413A8}"/>
                </a:ext>
              </a:extLst>
            </p:cNvPr>
            <p:cNvSpPr/>
            <p:nvPr/>
          </p:nvSpPr>
          <p:spPr>
            <a:xfrm>
              <a:off x="3836547" y="2588655"/>
              <a:ext cx="1860444" cy="2264164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E162EC-AD51-95C9-621B-90A9438CE36A}"/>
                </a:ext>
              </a:extLst>
            </p:cNvPr>
            <p:cNvSpPr/>
            <p:nvPr/>
          </p:nvSpPr>
          <p:spPr>
            <a:xfrm>
              <a:off x="5823158" y="876940"/>
              <a:ext cx="1840093" cy="1654478"/>
            </a:xfrm>
            <a:custGeom>
              <a:avLst/>
              <a:gdLst>
                <a:gd name="connsiteX0" fmla="*/ 0 w 1840093"/>
                <a:gd name="connsiteY0" fmla="*/ 827239 h 1654478"/>
                <a:gd name="connsiteX1" fmla="*/ 920047 w 1840093"/>
                <a:gd name="connsiteY1" fmla="*/ 0 h 1654478"/>
                <a:gd name="connsiteX2" fmla="*/ 1840094 w 1840093"/>
                <a:gd name="connsiteY2" fmla="*/ 827239 h 1654478"/>
                <a:gd name="connsiteX3" fmla="*/ 920047 w 1840093"/>
                <a:gd name="connsiteY3" fmla="*/ 1654478 h 1654478"/>
                <a:gd name="connsiteX4" fmla="*/ 0 w 1840093"/>
                <a:gd name="connsiteY4" fmla="*/ 827239 h 16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093" h="1654478">
                  <a:moveTo>
                    <a:pt x="0" y="827239"/>
                  </a:moveTo>
                  <a:cubicBezTo>
                    <a:pt x="0" y="370368"/>
                    <a:pt x="411919" y="0"/>
                    <a:pt x="920047" y="0"/>
                  </a:cubicBezTo>
                  <a:cubicBezTo>
                    <a:pt x="1428175" y="0"/>
                    <a:pt x="1840094" y="370368"/>
                    <a:pt x="1840094" y="827239"/>
                  </a:cubicBezTo>
                  <a:cubicBezTo>
                    <a:pt x="1840094" y="1284110"/>
                    <a:pt x="1428175" y="1654478"/>
                    <a:pt x="920047" y="1654478"/>
                  </a:cubicBezTo>
                  <a:cubicBezTo>
                    <a:pt x="411919" y="1654478"/>
                    <a:pt x="0" y="1284110"/>
                    <a:pt x="0" y="82723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2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5350" tIns="258168" rIns="285350" bIns="25816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EEA</a:t>
              </a:r>
              <a:endParaRPr lang="en-DK" sz="25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91ADAF-EE73-4BB4-7543-7384F0E588FB}"/>
                </a:ext>
              </a:extLst>
            </p:cNvPr>
            <p:cNvSpPr/>
            <p:nvPr/>
          </p:nvSpPr>
          <p:spPr>
            <a:xfrm>
              <a:off x="7596679" y="876940"/>
              <a:ext cx="3080286" cy="1654478"/>
            </a:xfrm>
            <a:custGeom>
              <a:avLst/>
              <a:gdLst>
                <a:gd name="connsiteX0" fmla="*/ 0 w 2760140"/>
                <a:gd name="connsiteY0" fmla="*/ 0 h 1654478"/>
                <a:gd name="connsiteX1" fmla="*/ 2760140 w 2760140"/>
                <a:gd name="connsiteY1" fmla="*/ 0 h 1654478"/>
                <a:gd name="connsiteX2" fmla="*/ 2760140 w 2760140"/>
                <a:gd name="connsiteY2" fmla="*/ 1654478 h 1654478"/>
                <a:gd name="connsiteX3" fmla="*/ 0 w 2760140"/>
                <a:gd name="connsiteY3" fmla="*/ 1654478 h 1654478"/>
                <a:gd name="connsiteX4" fmla="*/ 0 w 2760140"/>
                <a:gd name="connsiteY4" fmla="*/ 0 h 16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140" h="1654478">
                  <a:moveTo>
                    <a:pt x="0" y="0"/>
                  </a:moveTo>
                  <a:lnTo>
                    <a:pt x="2760140" y="0"/>
                  </a:lnTo>
                  <a:lnTo>
                    <a:pt x="2760140" y="1654478"/>
                  </a:lnTo>
                  <a:lnTo>
                    <a:pt x="0" y="1654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68288" lvl="1" indent="-96838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Providing policy guidance, strategic direction</a:t>
              </a:r>
              <a:endParaRPr lang="en-DK" sz="1600" kern="1200" dirty="0"/>
            </a:p>
            <a:p>
              <a:pPr marL="268288" lvl="1" indent="-96838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Facilitation of co-creation process</a:t>
              </a:r>
              <a:endParaRPr lang="en-DK" sz="1600" kern="1200" dirty="0"/>
            </a:p>
            <a:p>
              <a:pPr marL="268288" lvl="1" indent="-96838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dirty="0"/>
                <a:t>Ensuring link with SPD and 8th EAP </a:t>
              </a:r>
              <a:endParaRPr lang="en-DK" sz="160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D51EF0-2575-72CF-3AA7-15741514BCB6}"/>
                </a:ext>
              </a:extLst>
            </p:cNvPr>
            <p:cNvSpPr/>
            <p:nvPr/>
          </p:nvSpPr>
          <p:spPr>
            <a:xfrm>
              <a:off x="6929453" y="2835407"/>
              <a:ext cx="1811769" cy="1654478"/>
            </a:xfrm>
            <a:custGeom>
              <a:avLst/>
              <a:gdLst>
                <a:gd name="connsiteX0" fmla="*/ 0 w 1811769"/>
                <a:gd name="connsiteY0" fmla="*/ 827239 h 1654478"/>
                <a:gd name="connsiteX1" fmla="*/ 905885 w 1811769"/>
                <a:gd name="connsiteY1" fmla="*/ 0 h 1654478"/>
                <a:gd name="connsiteX2" fmla="*/ 1811770 w 1811769"/>
                <a:gd name="connsiteY2" fmla="*/ 827239 h 1654478"/>
                <a:gd name="connsiteX3" fmla="*/ 905885 w 1811769"/>
                <a:gd name="connsiteY3" fmla="*/ 1654478 h 1654478"/>
                <a:gd name="connsiteX4" fmla="*/ 0 w 1811769"/>
                <a:gd name="connsiteY4" fmla="*/ 827239 h 16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769" h="1654478">
                  <a:moveTo>
                    <a:pt x="0" y="827239"/>
                  </a:moveTo>
                  <a:cubicBezTo>
                    <a:pt x="0" y="370368"/>
                    <a:pt x="405579" y="0"/>
                    <a:pt x="905885" y="0"/>
                  </a:cubicBezTo>
                  <a:cubicBezTo>
                    <a:pt x="1406191" y="0"/>
                    <a:pt x="1811770" y="370368"/>
                    <a:pt x="1811770" y="827239"/>
                  </a:cubicBezTo>
                  <a:cubicBezTo>
                    <a:pt x="1811770" y="1284110"/>
                    <a:pt x="1406191" y="1654478"/>
                    <a:pt x="905885" y="1654478"/>
                  </a:cubicBezTo>
                  <a:cubicBezTo>
                    <a:pt x="405579" y="1654478"/>
                    <a:pt x="0" y="1284110"/>
                    <a:pt x="0" y="82723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2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1202" tIns="258168" rIns="281202" bIns="25816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Countries</a:t>
              </a:r>
              <a:endParaRPr lang="en-DK" sz="20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7B925D-B095-A4B8-5274-6459841043AD}"/>
                </a:ext>
              </a:extLst>
            </p:cNvPr>
            <p:cNvSpPr/>
            <p:nvPr/>
          </p:nvSpPr>
          <p:spPr>
            <a:xfrm>
              <a:off x="9003557" y="2835407"/>
              <a:ext cx="2717653" cy="1654478"/>
            </a:xfrm>
            <a:custGeom>
              <a:avLst/>
              <a:gdLst>
                <a:gd name="connsiteX0" fmla="*/ 0 w 2717653"/>
                <a:gd name="connsiteY0" fmla="*/ 0 h 1654478"/>
                <a:gd name="connsiteX1" fmla="*/ 2717653 w 2717653"/>
                <a:gd name="connsiteY1" fmla="*/ 0 h 1654478"/>
                <a:gd name="connsiteX2" fmla="*/ 2717653 w 2717653"/>
                <a:gd name="connsiteY2" fmla="*/ 1654478 h 1654478"/>
                <a:gd name="connsiteX3" fmla="*/ 0 w 2717653"/>
                <a:gd name="connsiteY3" fmla="*/ 1654478 h 1654478"/>
                <a:gd name="connsiteX4" fmla="*/ 0 w 2717653"/>
                <a:gd name="connsiteY4" fmla="*/ 0 h 16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7653" h="1654478">
                  <a:moveTo>
                    <a:pt x="0" y="0"/>
                  </a:moveTo>
                  <a:lnTo>
                    <a:pt x="2717653" y="0"/>
                  </a:lnTo>
                  <a:lnTo>
                    <a:pt x="2717653" y="1654478"/>
                  </a:lnTo>
                  <a:lnTo>
                    <a:pt x="0" y="1654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Identification of national priorities and stakeholders</a:t>
              </a:r>
              <a:r>
                <a:rPr lang="en-US" sz="1600" kern="1200">
                  <a:latin typeface="Calibri Light" panose="020F0302020204030204"/>
                </a:rPr>
                <a:t> </a:t>
              </a:r>
              <a:endParaRPr lang="en-DK" sz="1600" kern="120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Mobilization of experts</a:t>
              </a:r>
              <a:endParaRPr lang="en-DK" sz="1600" kern="120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Ensuring link with national priorities and projects</a:t>
              </a:r>
              <a:endParaRPr lang="en-DK" sz="16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A69E25-2D68-10CB-51D8-EE02F1FC12F2}"/>
                </a:ext>
              </a:extLst>
            </p:cNvPr>
            <p:cNvSpPr/>
            <p:nvPr/>
          </p:nvSpPr>
          <p:spPr>
            <a:xfrm>
              <a:off x="5810905" y="4955350"/>
              <a:ext cx="1859699" cy="1654478"/>
            </a:xfrm>
            <a:custGeom>
              <a:avLst/>
              <a:gdLst>
                <a:gd name="connsiteX0" fmla="*/ 0 w 1859699"/>
                <a:gd name="connsiteY0" fmla="*/ 827239 h 1654478"/>
                <a:gd name="connsiteX1" fmla="*/ 929850 w 1859699"/>
                <a:gd name="connsiteY1" fmla="*/ 0 h 1654478"/>
                <a:gd name="connsiteX2" fmla="*/ 1859700 w 1859699"/>
                <a:gd name="connsiteY2" fmla="*/ 827239 h 1654478"/>
                <a:gd name="connsiteX3" fmla="*/ 929850 w 1859699"/>
                <a:gd name="connsiteY3" fmla="*/ 1654478 h 1654478"/>
                <a:gd name="connsiteX4" fmla="*/ 0 w 1859699"/>
                <a:gd name="connsiteY4" fmla="*/ 827239 h 16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699" h="1654478">
                  <a:moveTo>
                    <a:pt x="0" y="827239"/>
                  </a:moveTo>
                  <a:cubicBezTo>
                    <a:pt x="0" y="370368"/>
                    <a:pt x="416308" y="0"/>
                    <a:pt x="929850" y="0"/>
                  </a:cubicBezTo>
                  <a:cubicBezTo>
                    <a:pt x="1443392" y="0"/>
                    <a:pt x="1859700" y="370368"/>
                    <a:pt x="1859700" y="827239"/>
                  </a:cubicBezTo>
                  <a:cubicBezTo>
                    <a:pt x="1859700" y="1284110"/>
                    <a:pt x="1443392" y="1654478"/>
                    <a:pt x="929850" y="1654478"/>
                  </a:cubicBezTo>
                  <a:cubicBezTo>
                    <a:pt x="416308" y="1654478"/>
                    <a:pt x="0" y="1284110"/>
                    <a:pt x="0" y="82723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2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8222" tIns="258168" rIns="288222" bIns="25816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Shared </a:t>
              </a:r>
              <a:endParaRPr lang="en-DK" sz="25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1BA759-3050-8DD2-F948-2B49B25F52DA}"/>
                </a:ext>
              </a:extLst>
            </p:cNvPr>
            <p:cNvSpPr/>
            <p:nvPr/>
          </p:nvSpPr>
          <p:spPr>
            <a:xfrm>
              <a:off x="7728644" y="4955350"/>
              <a:ext cx="3477358" cy="1654478"/>
            </a:xfrm>
            <a:custGeom>
              <a:avLst/>
              <a:gdLst>
                <a:gd name="connsiteX0" fmla="*/ 0 w 2789549"/>
                <a:gd name="connsiteY0" fmla="*/ 0 h 1654478"/>
                <a:gd name="connsiteX1" fmla="*/ 2789549 w 2789549"/>
                <a:gd name="connsiteY1" fmla="*/ 0 h 1654478"/>
                <a:gd name="connsiteX2" fmla="*/ 2789549 w 2789549"/>
                <a:gd name="connsiteY2" fmla="*/ 1654478 h 1654478"/>
                <a:gd name="connsiteX3" fmla="*/ 0 w 2789549"/>
                <a:gd name="connsiteY3" fmla="*/ 1654478 h 1654478"/>
                <a:gd name="connsiteX4" fmla="*/ 0 w 2789549"/>
                <a:gd name="connsiteY4" fmla="*/ 0 h 16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549" h="1654478">
                  <a:moveTo>
                    <a:pt x="0" y="0"/>
                  </a:moveTo>
                  <a:lnTo>
                    <a:pt x="2789549" y="0"/>
                  </a:lnTo>
                  <a:lnTo>
                    <a:pt x="2789549" y="1654478"/>
                  </a:lnTo>
                  <a:lnTo>
                    <a:pt x="0" y="1654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Initiation of co-creation</a:t>
              </a:r>
              <a:endParaRPr lang="en-DK" sz="1600" kern="1200"/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Prioritization of co-creation projects,</a:t>
              </a:r>
              <a:r>
                <a:rPr lang="en-US" sz="1600" kern="1200">
                  <a:latin typeface="Calibri Light" panose="020F0302020204030204"/>
                </a:rPr>
                <a:t> </a:t>
              </a:r>
              <a:endParaRPr lang="en-DK" sz="1600" kern="120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Co-leading co-creation projects</a:t>
              </a:r>
              <a:endParaRPr lang="en-DK" sz="1600" kern="120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Identification of best practices, sharing good examples and lessons learnt</a:t>
              </a:r>
              <a:endParaRPr lang="en-DK" sz="1600" kern="1200"/>
            </a:p>
          </p:txBody>
        </p:sp>
      </p:grpSp>
      <p:pic>
        <p:nvPicPr>
          <p:cNvPr id="18" name="Picture Placeholder 7">
            <a:extLst>
              <a:ext uri="{FF2B5EF4-FFF2-40B4-BE49-F238E27FC236}">
                <a16:creationId xmlns:a16="http://schemas.microsoft.com/office/drawing/2014/main" id="{2CF1211E-2266-AD9D-5C48-748920AB7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b="2151"/>
          <a:stretch>
            <a:fillRect/>
          </a:stretch>
        </p:blipFill>
        <p:spPr>
          <a:xfrm>
            <a:off x="0" y="875762"/>
            <a:ext cx="3541986" cy="4502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4CDC98-58A0-AE75-7CA5-7A76FE601967}"/>
              </a:ext>
            </a:extLst>
          </p:cNvPr>
          <p:cNvSpPr txBox="1"/>
          <p:nvPr/>
        </p:nvSpPr>
        <p:spPr>
          <a:xfrm>
            <a:off x="136634" y="5518091"/>
            <a:ext cx="5549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 Involvement: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case a co-creation project involves an ETC, involvement of that ETC in that specific co-creation project should be embedded in the ETC annual workplan.  </a:t>
            </a: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2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F8ABE-FB1F-4878-AB4F-EFE1F797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7952-26CF-42E9-A520-EE464B0365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282" y="115614"/>
            <a:ext cx="11246369" cy="649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400" b="0">
                <a:solidFill>
                  <a:srgbClr val="002060"/>
                </a:solidFill>
                <a:latin typeface="Calibri"/>
                <a:cs typeface="Calibri"/>
              </a:rPr>
              <a:t>The Process of Co-creation</a:t>
            </a:r>
            <a:endParaRPr lang="en-US" sz="4400" b="0">
              <a:latin typeface="Calibri"/>
              <a:cs typeface="Calibri"/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D6DB3A6A-1979-7775-D0A5-DE80AD88601C}"/>
              </a:ext>
            </a:extLst>
          </p:cNvPr>
          <p:cNvGraphicFramePr>
            <a:graphicFrameLocks/>
          </p:cNvGraphicFramePr>
          <p:nvPr/>
        </p:nvGraphicFramePr>
        <p:xfrm>
          <a:off x="1016876" y="1763924"/>
          <a:ext cx="10515600" cy="408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0040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52EE65-2411-2EEA-998D-50ABFD33099F}"/>
              </a:ext>
            </a:extLst>
          </p:cNvPr>
          <p:cNvSpPr txBox="1">
            <a:spLocks/>
          </p:cNvSpPr>
          <p:nvPr/>
        </p:nvSpPr>
        <p:spPr>
          <a:xfrm>
            <a:off x="838199" y="557189"/>
            <a:ext cx="3572435" cy="556789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>
              <a:cs typeface="Calibri Light" panose="020F0302020204030204"/>
            </a:endParaRPr>
          </a:p>
          <a:p>
            <a:r>
              <a:rPr lang="en-US" sz="3600" dirty="0"/>
              <a:t>Resources considerations </a:t>
            </a:r>
            <a:endParaRPr lang="en-DK" sz="3600" dirty="0">
              <a:cs typeface="Calibri Light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D2DC965-9599-E3C8-7472-ADA4947C98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184638"/>
              </p:ext>
            </p:extLst>
          </p:nvPr>
        </p:nvGraphicFramePr>
        <p:xfrm>
          <a:off x="4758767" y="1028902"/>
          <a:ext cx="6657471" cy="498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507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1F04D-B751-158C-5916-C831364A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" y="762000"/>
            <a:ext cx="12163245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3E333-1FC7-8818-BA9A-52B01D1E0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4329" y="2859741"/>
            <a:ext cx="6658916" cy="142538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Eionet Communication Calendar </a:t>
            </a:r>
            <a:endParaRPr lang="en-DK" sz="40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ECB5D1-2EA3-025F-EBA5-9BC9C6200B87}"/>
              </a:ext>
            </a:extLst>
          </p:cNvPr>
          <p:cNvSpPr txBox="1">
            <a:spLocks/>
          </p:cNvSpPr>
          <p:nvPr/>
        </p:nvSpPr>
        <p:spPr>
          <a:xfrm>
            <a:off x="1302372" y="977153"/>
            <a:ext cx="9144000" cy="797859"/>
          </a:xfrm>
        </p:spPr>
        <p:txBody>
          <a:bodyPr anchor="b">
            <a:noAutofit/>
          </a:bodyPr>
          <a:lstStyle>
            <a:lvl1pPr algn="ctr" defTabSz="11255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NEW WAYS OF COMMUNICATION</a:t>
            </a:r>
            <a:endParaRPr lang="en-DK" sz="4000" dirty="0"/>
          </a:p>
        </p:txBody>
      </p:sp>
    </p:spTree>
    <p:extLst>
      <p:ext uri="{BB962C8B-B14F-4D97-AF65-F5344CB8AC3E}">
        <p14:creationId xmlns:p14="http://schemas.microsoft.com/office/powerpoint/2010/main" val="2798157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mountain, outdoor&#10;&#10;Description automatically generated">
            <a:extLst>
              <a:ext uri="{FF2B5EF4-FFF2-40B4-BE49-F238E27FC236}">
                <a16:creationId xmlns:a16="http://schemas.microsoft.com/office/drawing/2014/main" id="{E0277540-8513-D134-69E8-5965F878F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72" y="1480077"/>
            <a:ext cx="4990071" cy="37425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E14E01-CE70-4529-921B-AF8CEA6D63CD}"/>
              </a:ext>
            </a:extLst>
          </p:cNvPr>
          <p:cNvSpPr txBox="1"/>
          <p:nvPr/>
        </p:nvSpPr>
        <p:spPr>
          <a:xfrm>
            <a:off x="390826" y="98920"/>
            <a:ext cx="680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alibri" panose="020F0502020204030204"/>
              </a:rPr>
              <a:t>EEA-Eionet Communication Calendar</a:t>
            </a:r>
            <a:endParaRPr lang="en-DK" sz="3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37B5C7-1907-4E47-A797-4A32E6CFEA62}"/>
              </a:ext>
            </a:extLst>
          </p:cNvPr>
          <p:cNvSpPr txBox="1"/>
          <p:nvPr/>
        </p:nvSpPr>
        <p:spPr>
          <a:xfrm>
            <a:off x="188603" y="1480077"/>
            <a:ext cx="540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alibri" panose="020F0502020204030204"/>
              </a:rPr>
              <a:t>Purpose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  </a:t>
            </a:r>
            <a:endParaRPr lang="en-DK" sz="20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94BFD3-9DA2-4632-8E2A-E1E72D931DC9}"/>
              </a:ext>
            </a:extLst>
          </p:cNvPr>
          <p:cNvSpPr txBox="1"/>
          <p:nvPr/>
        </p:nvSpPr>
        <p:spPr>
          <a:xfrm>
            <a:off x="915757" y="2076662"/>
            <a:ext cx="44540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chemeClr val="tx2"/>
                </a:solidFill>
                <a:latin typeface="Calibri" panose="020F0502020204030204"/>
              </a:rPr>
              <a:t>Closer collaboration</a:t>
            </a:r>
          </a:p>
          <a:p>
            <a:pPr algn="just"/>
            <a:endParaRPr lang="en-GB" sz="2000" b="1" dirty="0">
              <a:solidFill>
                <a:schemeClr val="tx2"/>
              </a:solidFill>
              <a:latin typeface="Calibri" panose="020F0502020204030204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/>
              </a:rPr>
              <a:t>Integrate communication 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throughout the knowledge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/>
              </a:rPr>
              <a:t>co-creation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 process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/>
              </a:rPr>
              <a:t>Expand cooperation 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with EEA member countries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Build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/>
              </a:rPr>
              <a:t>communication capacity 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throughout EEA-Eionet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/>
              </a:rPr>
              <a:t>Explore synergies 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by linking communication efforts</a:t>
            </a:r>
            <a:endParaRPr lang="en-DK" sz="20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11FE1B-BCB6-4942-AC84-0CC24C349E60}"/>
              </a:ext>
            </a:extLst>
          </p:cNvPr>
          <p:cNvSpPr txBox="1"/>
          <p:nvPr/>
        </p:nvSpPr>
        <p:spPr>
          <a:xfrm>
            <a:off x="9223508" y="5007187"/>
            <a:ext cx="4454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Proxima Nova"/>
              </a:rPr>
              <a:t>© Nicole 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Proxima Nova"/>
              </a:rPr>
              <a:t>Zallinger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Proxima Nova"/>
              </a:rPr>
              <a:t> , Well with Nature /EEA</a:t>
            </a:r>
            <a:endParaRPr lang="en-DK" sz="8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915B8E5-F608-6BC2-F7C9-3B2D03AEA258}"/>
              </a:ext>
            </a:extLst>
          </p:cNvPr>
          <p:cNvSpPr/>
          <p:nvPr/>
        </p:nvSpPr>
        <p:spPr>
          <a:xfrm>
            <a:off x="1380392" y="1614997"/>
            <a:ext cx="430823" cy="223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562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B9770F-A617-4E19-9BD5-F78FBE757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7"/>
            <a:ext cx="6213241" cy="5859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0582CA-679A-4C5F-914D-12C201486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533" y="3308972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What is Eionet?</a:t>
            </a: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European Environment Information and Observation Network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80432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7CAAC79B-929F-C04E-4A97-F0F7F9E69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5" y="1695272"/>
            <a:ext cx="5864469" cy="27800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E14E01-CE70-4529-921B-AF8CEA6D63CD}"/>
              </a:ext>
            </a:extLst>
          </p:cNvPr>
          <p:cNvSpPr txBox="1"/>
          <p:nvPr/>
        </p:nvSpPr>
        <p:spPr>
          <a:xfrm>
            <a:off x="390826" y="98920"/>
            <a:ext cx="680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alibri" panose="020F0502020204030204"/>
              </a:rPr>
              <a:t>EEA-Eionet Communication Calendar</a:t>
            </a:r>
            <a:endParaRPr lang="en-DK" sz="3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94BFD3-9DA2-4632-8E2A-E1E72D931DC9}"/>
              </a:ext>
            </a:extLst>
          </p:cNvPr>
          <p:cNvSpPr txBox="1"/>
          <p:nvPr/>
        </p:nvSpPr>
        <p:spPr>
          <a:xfrm>
            <a:off x="6391835" y="1201253"/>
            <a:ext cx="52088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Calendar is under 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  <a:hlinkClick r:id="rId3"/>
              </a:rPr>
              <a:t>EXT-Eionet, Communication channel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Calendar is composed of the important communication activities, events, publication etc.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EEA and all member countries are able to add activities to the calendar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Possible bilateral or multilateral interactions (such as; participation of the events from other members)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Only accessible by NFPs and Eionet Communication Group Members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NFPs and Communication group members are also welcome to inform relevant thematic expert to create a cooperation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11FE1B-BCB6-4942-AC84-0CC24C349E60}"/>
              </a:ext>
            </a:extLst>
          </p:cNvPr>
          <p:cNvSpPr txBox="1"/>
          <p:nvPr/>
        </p:nvSpPr>
        <p:spPr>
          <a:xfrm>
            <a:off x="4058972" y="4259842"/>
            <a:ext cx="4454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Proxima Nova"/>
              </a:rPr>
              <a:t>© Katja Noack, Well with Nature /EEA</a:t>
            </a:r>
            <a:endParaRPr lang="en-DK" sz="8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4643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50352-6EE8-015D-3B67-5BC67D16AAEB}"/>
              </a:ext>
            </a:extLst>
          </p:cNvPr>
          <p:cNvSpPr txBox="1"/>
          <p:nvPr/>
        </p:nvSpPr>
        <p:spPr>
          <a:xfrm>
            <a:off x="8924193" y="618681"/>
            <a:ext cx="313006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EEA-Eionet Communication Calendar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49623A-A8A0-4BD4-7283-7F7A1B241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66" b="-1"/>
          <a:stretch/>
        </p:blipFill>
        <p:spPr>
          <a:xfrm>
            <a:off x="1985231" y="1139645"/>
            <a:ext cx="8221537" cy="50996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4098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p&#10;&#10;Description automatically generated">
            <a:extLst>
              <a:ext uri="{FF2B5EF4-FFF2-40B4-BE49-F238E27FC236}">
                <a16:creationId xmlns:a16="http://schemas.microsoft.com/office/drawing/2014/main" id="{76AE3383-29B1-68F1-F784-3444A1898D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524" y="104"/>
            <a:ext cx="12191671" cy="6856358"/>
          </a:xfrm>
        </p:spPr>
      </p:pic>
    </p:spTree>
    <p:extLst>
      <p:ext uri="{BB962C8B-B14F-4D97-AF65-F5344CB8AC3E}">
        <p14:creationId xmlns:p14="http://schemas.microsoft.com/office/powerpoint/2010/main" val="167000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B9770F-A617-4E19-9BD5-F78FBE757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0582CA-679A-4C5F-914D-12C201486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533" y="3308972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New Eionet Structure</a:t>
            </a: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br>
              <a:rPr lang="en-US" dirty="0">
                <a:solidFill>
                  <a:srgbClr val="002060"/>
                </a:solidFill>
                <a:latin typeface="+mn-lt"/>
                <a:cs typeface="+mn-cs"/>
              </a:rPr>
            </a:b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99406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E348FF-178D-9722-4AE7-A05BCA3FC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7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2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374BD-C207-4D8F-93FE-71B5B6CE6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8A623A-9472-4F29-A343-9474EC8BDD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195" y="94471"/>
            <a:ext cx="12061759" cy="738000"/>
          </a:xfrm>
        </p:spPr>
        <p:txBody>
          <a:bodyPr>
            <a:noAutofit/>
          </a:bodyPr>
          <a:lstStyle/>
          <a:p>
            <a:r>
              <a:rPr lang="sv-SE" sz="3600" b="0"/>
              <a:t>Eionet Management – national level</a:t>
            </a:r>
          </a:p>
        </p:txBody>
      </p:sp>
      <p:pic>
        <p:nvPicPr>
          <p:cNvPr id="14" name="Picture 14" descr="A picture containing map&#10;&#10;Description automatically generated">
            <a:extLst>
              <a:ext uri="{FF2B5EF4-FFF2-40B4-BE49-F238E27FC236}">
                <a16:creationId xmlns:a16="http://schemas.microsoft.com/office/drawing/2014/main" id="{733256FD-D11C-C6E5-2495-8ED856907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459" y="881330"/>
            <a:ext cx="9993043" cy="565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982E2C-9FA2-9B77-90B8-B34753826879}"/>
              </a:ext>
            </a:extLst>
          </p:cNvPr>
          <p:cNvSpPr txBox="1"/>
          <p:nvPr/>
        </p:nvSpPr>
        <p:spPr>
          <a:xfrm>
            <a:off x="517849" y="54820"/>
            <a:ext cx="8302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sk-SK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National Focal Point</a:t>
            </a:r>
            <a:endParaRPr kumimoji="0" lang="en-DK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4611691-7AEA-7575-D355-994A3754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39"/>
          <a:stretch/>
        </p:blipFill>
        <p:spPr>
          <a:xfrm>
            <a:off x="8382000" y="1841891"/>
            <a:ext cx="3461572" cy="345706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4FACA7-D7B8-EAFD-73B2-2F6FC7A45142}"/>
              </a:ext>
            </a:extLst>
          </p:cNvPr>
          <p:cNvSpPr/>
          <p:nvPr/>
        </p:nvSpPr>
        <p:spPr>
          <a:xfrm>
            <a:off x="9215718" y="2936349"/>
            <a:ext cx="1416423" cy="65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560E5D-BE70-0E38-D46A-F808F73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140" y="1237129"/>
            <a:ext cx="7330260" cy="5262283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National authority nominated and funded by Member Country and </a:t>
            </a:r>
            <a:r>
              <a:rPr lang="en-US" sz="2000" dirty="0" err="1">
                <a:solidFill>
                  <a:srgbClr val="002060"/>
                </a:solidFill>
              </a:rPr>
              <a:t>authorised</a:t>
            </a:r>
            <a:r>
              <a:rPr lang="en-US" sz="2000" dirty="0">
                <a:solidFill>
                  <a:srgbClr val="002060"/>
                </a:solidFill>
              </a:rPr>
              <a:t> to be the main contact point for the EEA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Acts as the interface between national institutions (ministries, agencies or other institutions) and the EEA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Organization and working methods differ from country to country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At EEA Level </a:t>
            </a:r>
          </a:p>
          <a:p>
            <a:pPr marL="717550" indent="-269875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2060"/>
                </a:solidFill>
              </a:rPr>
              <a:t>Ensure smooth cooperation with EEA and ETCs</a:t>
            </a:r>
          </a:p>
          <a:p>
            <a:pPr marL="717550" indent="-269875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2060"/>
                </a:solidFill>
              </a:rPr>
              <a:t>Consultation with EEA on Annual Work Programme, Strategy, reports, important activities</a:t>
            </a:r>
          </a:p>
          <a:p>
            <a:pPr marL="717550" indent="-269875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2060"/>
                </a:solidFill>
              </a:rPr>
              <a:t>Linking EEA/ETCs to member country sources and vice versa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At National level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Establish/maintain/coordinate national Eionet network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Cooperate with EEA Management Board member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Promoting EEA activities and outputs at national level</a:t>
            </a:r>
            <a:endParaRPr lang="en-GB" sz="2000" dirty="0">
              <a:solidFill>
                <a:srgbClr val="00206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algn="just"/>
            <a:endParaRPr lang="en-DK" sz="2000" dirty="0"/>
          </a:p>
        </p:txBody>
      </p:sp>
    </p:spTree>
    <p:extLst>
      <p:ext uri="{BB962C8B-B14F-4D97-AF65-F5344CB8AC3E}">
        <p14:creationId xmlns:p14="http://schemas.microsoft.com/office/powerpoint/2010/main" val="428227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374BD-C207-4D8F-93FE-71B5B6CE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311029" y="998377"/>
            <a:ext cx="6213241" cy="585962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8A623A-9472-4F29-A343-9474EC8BDD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195" y="94471"/>
            <a:ext cx="12061759" cy="738000"/>
          </a:xfrm>
        </p:spPr>
        <p:txBody>
          <a:bodyPr>
            <a:noAutofit/>
          </a:bodyPr>
          <a:lstStyle/>
          <a:p>
            <a:r>
              <a:rPr lang="en-GB" sz="3600" b="0"/>
              <a:t>Eionet Data Flow Coordinator</a:t>
            </a:r>
            <a:endParaRPr lang="sv-SE" sz="3600" b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A8A6D11-F2E3-10CA-21D4-44B7D639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06" y="2922495"/>
            <a:ext cx="6296282" cy="3594846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C2E595F-8CDB-B916-D873-F0D43B556881}"/>
              </a:ext>
            </a:extLst>
          </p:cNvPr>
          <p:cNvSpPr txBox="1"/>
          <p:nvPr/>
        </p:nvSpPr>
        <p:spPr>
          <a:xfrm>
            <a:off x="789304" y="1396999"/>
            <a:ext cx="996834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Ensures 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 coherent and coordinated overview of collecting, collating and sharing data between the country and the EEA to respond efficiently to the needs of the agency’s work programme. 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Maintain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overview of new and existing reporting obligations through Reportnet to ensure appropriate ownership, monitor obligations are met, and identify issues and assist in their resolution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.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2853E7-C428-CDF2-8508-3B8989DB6130}"/>
              </a:ext>
            </a:extLst>
          </p:cNvPr>
          <p:cNvSpPr/>
          <p:nvPr/>
        </p:nvSpPr>
        <p:spPr>
          <a:xfrm>
            <a:off x="3451412" y="5137320"/>
            <a:ext cx="1263292" cy="4297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9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374BD-C207-4D8F-93FE-71B5B6CE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227988" y="998376"/>
            <a:ext cx="6213241" cy="585962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8A623A-9472-4F29-A343-9474EC8BDD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195" y="94471"/>
            <a:ext cx="12061759" cy="738000"/>
          </a:xfrm>
        </p:spPr>
        <p:txBody>
          <a:bodyPr>
            <a:noAutofit/>
          </a:bodyPr>
          <a:lstStyle/>
          <a:p>
            <a:r>
              <a:rPr lang="sv-SE" sz="3600" b="0"/>
              <a:t>Eionet Groups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B65AC8-8F78-43C3-B28D-88B812E96F81}"/>
              </a:ext>
            </a:extLst>
          </p:cNvPr>
          <p:cNvSpPr txBox="1">
            <a:spLocks/>
          </p:cNvSpPr>
          <p:nvPr/>
        </p:nvSpPr>
        <p:spPr>
          <a:xfrm>
            <a:off x="463291" y="2085378"/>
            <a:ext cx="5173728" cy="37742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Eionet Groups</a:t>
            </a:r>
            <a:endParaRPr kumimoji="0" lang="en-DK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Reflect the EEA Eionet Strategy’s 5  Work Areas, and their systemic nature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Permanent groups of officially nominated national experts from institutions in EEA member and cooperating countries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backbone of Eionet - ensures knowledge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(co-)creation and sharing 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Countries nominate at least one representative</a:t>
            </a:r>
            <a:b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each group​​​​​​​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ACA85-48C4-C052-096A-6DDDD32D475E}"/>
              </a:ext>
            </a:extLst>
          </p:cNvPr>
          <p:cNvSpPr txBox="1"/>
          <p:nvPr/>
        </p:nvSpPr>
        <p:spPr>
          <a:xfrm>
            <a:off x="510589" y="1051249"/>
            <a:ext cx="1117082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An expert or group of experts in national environmental organisations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Nominated and funded by country to work with the EEA and the relevant ETC in specific environmental areas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95ABB04-89E7-032A-8796-34F543E6B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6" y="2531686"/>
            <a:ext cx="5593976" cy="361810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C2D0C47-9794-2BAF-755D-6A80B4F6504B}"/>
              </a:ext>
            </a:extLst>
          </p:cNvPr>
          <p:cNvSpPr/>
          <p:nvPr/>
        </p:nvSpPr>
        <p:spPr>
          <a:xfrm>
            <a:off x="8713694" y="2848245"/>
            <a:ext cx="2351315" cy="32468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26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e7d478-d854-492c-97f6-92fba056400e" xsi:nil="true"/>
    <lcf76f155ced4ddcb4097134ff3c332f xmlns="0ab27300-963f-4f8d-9bae-e9aa98dabc2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75B7BFAFDF64C9394BFB5DCA3161C" ma:contentTypeVersion="16" ma:contentTypeDescription="Create a new document." ma:contentTypeScope="" ma:versionID="64a6efcba9199065836adf610029f948">
  <xsd:schema xmlns:xsd="http://www.w3.org/2001/XMLSchema" xmlns:xs="http://www.w3.org/2001/XMLSchema" xmlns:p="http://schemas.microsoft.com/office/2006/metadata/properties" xmlns:ns2="0ab27300-963f-4f8d-9bae-e9aa98dabc2e" xmlns:ns3="bde7d478-d854-492c-97f6-92fba056400e" targetNamespace="http://schemas.microsoft.com/office/2006/metadata/properties" ma:root="true" ma:fieldsID="fe3877040c1ac5188eee1c4acd5583e4" ns2:_="" ns3:_="">
    <xsd:import namespace="0ab27300-963f-4f8d-9bae-e9aa98dabc2e"/>
    <xsd:import namespace="bde7d478-d854-492c-97f6-92fba0564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27300-963f-4f8d-9bae-e9aa98dabc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e42cbc-566b-46c9-aea5-a71cdcd36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7d478-d854-492c-97f6-92fba05640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0c1b29-84de-4634-9203-29f38513ec02}" ma:internalName="TaxCatchAll" ma:showField="CatchAllData" ma:web="bde7d478-d854-492c-97f6-92fba05640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65221E-6A9C-40FF-9D55-20BE51BB7D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492E6-8A81-4BA7-B8A3-6EFD66FE2DBE}">
  <ds:schemaRefs>
    <ds:schemaRef ds:uri="0ab27300-963f-4f8d-9bae-e9aa98dabc2e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de7d478-d854-492c-97f6-92fba056400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9CDD854-1ADA-44A0-B20F-2C9982747E83}">
  <ds:schemaRefs>
    <ds:schemaRef ds:uri="0ab27300-963f-4f8d-9bae-e9aa98dabc2e"/>
    <ds:schemaRef ds:uri="bde7d478-d854-492c-97f6-92fba05640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1100</Words>
  <Application>Microsoft Office PowerPoint</Application>
  <PresentationFormat>Widescreen</PresentationFormat>
  <Paragraphs>172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Open Sans Semibold</vt:lpstr>
      <vt:lpstr>Proxima Nova</vt:lpstr>
      <vt:lpstr>Segoe UI</vt:lpstr>
      <vt:lpstr>Trebuchet MS</vt:lpstr>
      <vt:lpstr>Wingdings</vt:lpstr>
      <vt:lpstr>Office Theme</vt:lpstr>
      <vt:lpstr>16_Sections</vt:lpstr>
      <vt:lpstr>1_Office Theme</vt:lpstr>
      <vt:lpstr>PowerPoint Presentation</vt:lpstr>
      <vt:lpstr>   What is Eionet?  European Environment Information and Observation Network</vt:lpstr>
      <vt:lpstr>PowerPoint Presentation</vt:lpstr>
      <vt:lpstr>   New Eionet Structure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WAYS OF WORKING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Eionet Communication Calendar </vt:lpstr>
      <vt:lpstr>PowerPoint Presentation</vt:lpstr>
      <vt:lpstr>PowerPoint Presentation</vt:lpstr>
      <vt:lpstr>PowerPoint Presentation</vt:lpstr>
    </vt:vector>
  </TitlesOfParts>
  <Company>European Environment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Chrenko</dc:creator>
  <cp:lastModifiedBy>Tulay Gungor</cp:lastModifiedBy>
  <cp:revision>12</cp:revision>
  <cp:lastPrinted>2022-12-01T13:27:58Z</cp:lastPrinted>
  <dcterms:created xsi:type="dcterms:W3CDTF">2022-09-27T10:37:55Z</dcterms:created>
  <dcterms:modified xsi:type="dcterms:W3CDTF">2022-12-03T07:41:03Z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0x01010083875B7BFAFDF64C9394BFB5DCA3161C</vt:lpwstr>
  </property>
  <property fmtid="{D5CDD505-2E9C-101B-9397-08002B2CF9AE}" pid="3" name="MediaServiceImageTags">
    <vt:lpwstr/>
  </property>
</Properties>
</file>