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79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7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36" r:id="rId63"/>
    <p:sldId id="318" r:id="rId64"/>
    <p:sldId id="319" r:id="rId65"/>
    <p:sldId id="322" r:id="rId66"/>
    <p:sldId id="323" r:id="rId67"/>
    <p:sldId id="324" r:id="rId68"/>
    <p:sldId id="325" r:id="rId69"/>
    <p:sldId id="326" r:id="rId70"/>
    <p:sldId id="327" r:id="rId71"/>
    <p:sldId id="329" r:id="rId72"/>
    <p:sldId id="328" r:id="rId73"/>
    <p:sldId id="330" r:id="rId74"/>
    <p:sldId id="331" r:id="rId75"/>
    <p:sldId id="332" r:id="rId76"/>
    <p:sldId id="333" r:id="rId77"/>
    <p:sldId id="334" r:id="rId78"/>
    <p:sldId id="335" r:id="rId79"/>
    <p:sldId id="337" r:id="rId80"/>
    <p:sldId id="339" r:id="rId81"/>
    <p:sldId id="340" r:id="rId82"/>
    <p:sldId id="341" r:id="rId83"/>
    <p:sldId id="342" r:id="rId84"/>
    <p:sldId id="343" r:id="rId85"/>
    <p:sldId id="344" r:id="rId86"/>
    <p:sldId id="346" r:id="rId87"/>
    <p:sldId id="345" r:id="rId88"/>
    <p:sldId id="349" r:id="rId89"/>
    <p:sldId id="350" r:id="rId90"/>
    <p:sldId id="351" r:id="rId9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987" autoAdjust="0"/>
    <p:restoredTop sz="94660"/>
  </p:normalViewPr>
  <p:slideViewPr>
    <p:cSldViewPr snapToGrid="0">
      <p:cViewPr>
        <p:scale>
          <a:sx n="85" d="100"/>
          <a:sy n="85" d="100"/>
        </p:scale>
        <p:origin x="-2418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r/intl/tr/drive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cap="none" dirty="0" smtClean="0"/>
              <a:t>Çevre Ve Şehircilik Bakanlığı Web Site Yönetim Paneli Kullanım Kılavuzu</a:t>
            </a:r>
            <a:endParaRPr lang="tr-TR" cap="none" dirty="0"/>
          </a:p>
        </p:txBody>
      </p:sp>
    </p:spTree>
    <p:extLst>
      <p:ext uri="{BB962C8B-B14F-4D97-AF65-F5344CB8AC3E}">
        <p14:creationId xmlns:p14="http://schemas.microsoft.com/office/powerpoint/2010/main" val="34528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646790"/>
            <a:ext cx="11606642" cy="422419"/>
          </a:xfrm>
        </p:spPr>
        <p:txBody>
          <a:bodyPr>
            <a:normAutofit fontScale="90000"/>
          </a:bodyPr>
          <a:lstStyle/>
          <a:p>
            <a:r>
              <a:rPr lang="tr-TR" sz="2200" b="1" dirty="0"/>
              <a:t>Menüler sayfasındaki belirli bir kelimeyi veya kelime öbeğini bulmak için…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5514"/>
          </a:xfrm>
        </p:spPr>
      </p:pic>
    </p:spTree>
    <p:extLst>
      <p:ext uri="{BB962C8B-B14F-4D97-AF65-F5344CB8AC3E}">
        <p14:creationId xmlns:p14="http://schemas.microsoft.com/office/powerpoint/2010/main" val="45811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384324"/>
            <a:ext cx="12192000" cy="947352"/>
          </a:xfrm>
        </p:spPr>
        <p:txBody>
          <a:bodyPr>
            <a:normAutofit fontScale="90000"/>
          </a:bodyPr>
          <a:lstStyle/>
          <a:p>
            <a:r>
              <a:rPr lang="tr-TR" sz="2200" b="1" dirty="0"/>
              <a:t>Menüler sayfasındaki menüleri düzenlemek için</a:t>
            </a:r>
            <a:r>
              <a:rPr lang="tr-TR" sz="2200" b="1" dirty="0" smtClean="0"/>
              <a:t>…</a:t>
            </a:r>
            <a:br>
              <a:rPr lang="tr-TR" sz="2200" b="1" dirty="0" smtClean="0"/>
            </a:br>
            <a:r>
              <a:rPr lang="tr-TR" sz="1100" b="1" dirty="0" smtClean="0"/>
              <a:t>HANGİ MENÜ DÜZENLENMEK İSTENİYORSA TIKLANACAK OLAN O MENÜNÜN YANINDAKİ SARI RENKLİ BUTON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310184"/>
          </a:xfrm>
        </p:spPr>
      </p:pic>
    </p:spTree>
    <p:extLst>
      <p:ext uri="{BB962C8B-B14F-4D97-AF65-F5344CB8AC3E}">
        <p14:creationId xmlns:p14="http://schemas.microsoft.com/office/powerpoint/2010/main" val="39842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57664" y="5461687"/>
            <a:ext cx="12134335" cy="2561738"/>
          </a:xfrm>
        </p:spPr>
        <p:txBody>
          <a:bodyPr>
            <a:normAutofit/>
          </a:bodyPr>
          <a:lstStyle/>
          <a:p>
            <a:r>
              <a:rPr lang="tr-TR" sz="2000" b="1" dirty="0"/>
              <a:t>Menüler sayfasındaki menüleri düzenlemek için</a:t>
            </a:r>
            <a:r>
              <a:rPr lang="tr-TR" sz="2000" b="1" dirty="0" smtClean="0"/>
              <a:t>…</a:t>
            </a:r>
            <a:br>
              <a:rPr lang="tr-TR" sz="2000" b="1" dirty="0" smtClean="0"/>
            </a:br>
            <a:r>
              <a:rPr lang="tr-TR" sz="1000" b="1" dirty="0" smtClean="0"/>
              <a:t>Düzenlemek istenen menünün adı, sayfa türü, menüde yer aldığı sıra ve web sitesinde görünümünün aktif ya da pasif olması ile ilgili işlemler gerçekleştiriliyor.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277232"/>
          </a:xfrm>
        </p:spPr>
      </p:pic>
    </p:spTree>
    <p:extLst>
      <p:ext uri="{BB962C8B-B14F-4D97-AF65-F5344CB8AC3E}">
        <p14:creationId xmlns:p14="http://schemas.microsoft.com/office/powerpoint/2010/main" val="37282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184327"/>
            <a:ext cx="8534400" cy="1507067"/>
          </a:xfrm>
        </p:spPr>
        <p:txBody>
          <a:bodyPr/>
          <a:lstStyle/>
          <a:p>
            <a:pPr lvl="0"/>
            <a:r>
              <a:rPr lang="tr-TR" sz="2000" b="1" dirty="0" smtClean="0"/>
              <a:t>WEB SİTESİ </a:t>
            </a:r>
            <a:r>
              <a:rPr lang="tr-TR" sz="2000" b="1" dirty="0"/>
              <a:t>ORGANİZASYON EL KİTABI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6703"/>
          </a:xfrm>
        </p:spPr>
      </p:pic>
    </p:spTree>
    <p:extLst>
      <p:ext uri="{BB962C8B-B14F-4D97-AF65-F5344CB8AC3E}">
        <p14:creationId xmlns:p14="http://schemas.microsoft.com/office/powerpoint/2010/main" val="4386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15769" y="5920716"/>
            <a:ext cx="9934361" cy="1507067"/>
          </a:xfrm>
        </p:spPr>
        <p:txBody>
          <a:bodyPr>
            <a:normAutofit/>
          </a:bodyPr>
          <a:lstStyle/>
          <a:p>
            <a:r>
              <a:rPr lang="tr-TR" sz="2000" b="1" dirty="0" smtClean="0"/>
              <a:t>YÖNETİM PANELİ </a:t>
            </a:r>
            <a:r>
              <a:rPr lang="tr-TR" sz="2000" b="1" dirty="0"/>
              <a:t>ORGANİZASYON EL KİTABI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483178"/>
          </a:xfrm>
        </p:spPr>
      </p:pic>
    </p:spTree>
    <p:extLst>
      <p:ext uri="{BB962C8B-B14F-4D97-AF65-F5344CB8AC3E}">
        <p14:creationId xmlns:p14="http://schemas.microsoft.com/office/powerpoint/2010/main" val="10850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104466"/>
            <a:ext cx="10749907" cy="1507067"/>
          </a:xfrm>
        </p:spPr>
        <p:txBody>
          <a:bodyPr>
            <a:normAutofit/>
          </a:bodyPr>
          <a:lstStyle/>
          <a:p>
            <a:r>
              <a:rPr lang="tr-TR" sz="2200" b="1" dirty="0" smtClean="0"/>
              <a:t>WEB SİTESİ ORGANİZASYON </a:t>
            </a:r>
            <a:r>
              <a:rPr lang="tr-TR" sz="2200" b="1" dirty="0"/>
              <a:t>EL KİTABI – MENÜLERİ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4324"/>
          </a:xfrm>
        </p:spPr>
      </p:pic>
    </p:spTree>
    <p:extLst>
      <p:ext uri="{BB962C8B-B14F-4D97-AF65-F5344CB8AC3E}">
        <p14:creationId xmlns:p14="http://schemas.microsoft.com/office/powerpoint/2010/main" val="4284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24242" y="5955956"/>
            <a:ext cx="8534400" cy="1430637"/>
          </a:xfrm>
        </p:spPr>
        <p:txBody>
          <a:bodyPr>
            <a:normAutofit/>
          </a:bodyPr>
          <a:lstStyle/>
          <a:p>
            <a:r>
              <a:rPr lang="tr-TR" sz="2000" b="1" dirty="0" smtClean="0"/>
              <a:t>YÖNETİM PANELİ </a:t>
            </a:r>
            <a:r>
              <a:rPr lang="tr-TR" sz="2000" b="1" dirty="0"/>
              <a:t>ORGANİZASYON EL KİTABI – MENÜLERİ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83178"/>
          </a:xfrm>
        </p:spPr>
      </p:pic>
    </p:spTree>
    <p:extLst>
      <p:ext uri="{BB962C8B-B14F-4D97-AF65-F5344CB8AC3E}">
        <p14:creationId xmlns:p14="http://schemas.microsoft.com/office/powerpoint/2010/main" val="16446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5904241"/>
            <a:ext cx="8534400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ORGANİZASYON EL KİTABI – MENÜLERİ (EKLE)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74941"/>
          </a:xfrm>
        </p:spPr>
      </p:pic>
    </p:spTree>
    <p:extLst>
      <p:ext uri="{BB962C8B-B14F-4D97-AF65-F5344CB8AC3E}">
        <p14:creationId xmlns:p14="http://schemas.microsoft.com/office/powerpoint/2010/main" val="12159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5953667"/>
            <a:ext cx="10947615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ORGANİZASYON EL KİTABI – MENÜLERİ (EKLE</a:t>
            </a:r>
            <a:r>
              <a:rPr lang="tr-TR" sz="2000" b="1" dirty="0" smtClean="0"/>
              <a:t>) 1</a:t>
            </a:r>
            <a:endParaRPr lang="tr-TR" sz="2000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532604"/>
          </a:xfrm>
        </p:spPr>
      </p:pic>
    </p:spTree>
    <p:extLst>
      <p:ext uri="{BB962C8B-B14F-4D97-AF65-F5344CB8AC3E}">
        <p14:creationId xmlns:p14="http://schemas.microsoft.com/office/powerpoint/2010/main" val="34909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81908" y="5978381"/>
            <a:ext cx="10338015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ORGANİZASYON EL KİTABI – MENÜLERİ (EKLE</a:t>
            </a:r>
            <a:r>
              <a:rPr lang="tr-TR" sz="2000" b="1" dirty="0" smtClean="0"/>
              <a:t>) 2</a:t>
            </a:r>
            <a:endParaRPr lang="tr-TR" sz="20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565557"/>
          </a:xfrm>
        </p:spPr>
      </p:pic>
    </p:spTree>
    <p:extLst>
      <p:ext uri="{BB962C8B-B14F-4D97-AF65-F5344CB8AC3E}">
        <p14:creationId xmlns:p14="http://schemas.microsoft.com/office/powerpoint/2010/main" val="42511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5666" y="6796216"/>
            <a:ext cx="5956029" cy="61784"/>
          </a:xfrm>
        </p:spPr>
        <p:txBody>
          <a:bodyPr>
            <a:normAutofit fontScale="90000"/>
          </a:bodyPr>
          <a:lstStyle/>
          <a:p>
            <a:pPr lvl="0"/>
            <a:r>
              <a:rPr lang="tr-TR" sz="2200" b="1" dirty="0" smtClean="0"/>
              <a:t>1.YÖNETİM </a:t>
            </a:r>
            <a:r>
              <a:rPr lang="tr-TR" sz="2200" b="1" dirty="0" err="1" smtClean="0"/>
              <a:t>PANELİne</a:t>
            </a:r>
            <a:r>
              <a:rPr lang="tr-TR" sz="2200" b="1" dirty="0" smtClean="0"/>
              <a:t> </a:t>
            </a:r>
            <a:r>
              <a:rPr lang="tr-TR" sz="2200" b="1" dirty="0" err="1" smtClean="0"/>
              <a:t>GİRİşi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384022"/>
          </a:xfrm>
        </p:spPr>
      </p:pic>
    </p:spTree>
    <p:extLst>
      <p:ext uri="{BB962C8B-B14F-4D97-AF65-F5344CB8AC3E}">
        <p14:creationId xmlns:p14="http://schemas.microsoft.com/office/powerpoint/2010/main" val="8203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0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719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051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Resim 38" descr="Screensho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65902" y="5866704"/>
            <a:ext cx="546014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RESİM KODU</a:t>
            </a:r>
            <a:endParaRPr lang="tr-TR" altLang="tr-TR" sz="2000" b="1" dirty="0"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https://www.google.com.tr/intl/tr/drive/</a:t>
            </a:r>
            <a:endParaRPr lang="tr-TR" altLang="tr-TR" sz="2000" b="1" dirty="0"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KULLANICI ADI: cevrebakan01@gmail.com</a:t>
            </a:r>
            <a:endParaRPr lang="tr-TR" altLang="tr-TR" sz="2000" b="1" dirty="0"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altLang="tr-TR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59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49" name="Resim 39" descr="Screenshot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5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82379" y="6457890"/>
            <a:ext cx="19030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ŞİFRE: rhG2s4_6</a:t>
            </a:r>
            <a:endParaRPr kumimoji="0" lang="tr-TR" altLang="tr-TR" sz="20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Resim 40" descr="Screensho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857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0" y="6488668"/>
            <a:ext cx="9284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Kodu alınmak istenen resim üzerine gelip sağ tıklanınca Birlikte aç &gt; draw.io </a:t>
            </a:r>
            <a:r>
              <a:rPr lang="tr-TR" alt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Diagrams</a:t>
            </a:r>
            <a:r>
              <a:rPr lang="tr-TR" alt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seçiliyor</a:t>
            </a:r>
            <a:endParaRPr lang="tr-TR" altLang="tr-TR" sz="1100" dirty="0"/>
          </a:p>
        </p:txBody>
      </p:sp>
    </p:spTree>
    <p:extLst>
      <p:ext uri="{BB962C8B-B14F-4D97-AF65-F5344CB8AC3E}">
        <p14:creationId xmlns:p14="http://schemas.microsoft.com/office/powerpoint/2010/main" val="6716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Resim 41" descr="Screenshot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867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0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32951" y="5961905"/>
            <a:ext cx="11565453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HTML tıklanınca açılan yeni sayfadaki </a:t>
            </a:r>
            <a:r>
              <a:rPr lang="tr-TR" sz="2000" b="1" dirty="0" err="1"/>
              <a:t>Paste</a:t>
            </a:r>
            <a:r>
              <a:rPr lang="tr-TR" sz="2000" b="1" dirty="0"/>
              <a:t> </a:t>
            </a:r>
            <a:r>
              <a:rPr lang="tr-TR" sz="2000" b="1" dirty="0" err="1"/>
              <a:t>this</a:t>
            </a:r>
            <a:r>
              <a:rPr lang="tr-TR" sz="2000" b="1" dirty="0"/>
              <a:t> </a:t>
            </a:r>
            <a:r>
              <a:rPr lang="tr-TR" sz="2000" b="1" dirty="0" err="1"/>
              <a:t>into</a:t>
            </a:r>
            <a:r>
              <a:rPr lang="tr-TR" sz="2000" b="1" dirty="0"/>
              <a:t>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page</a:t>
            </a:r>
            <a:r>
              <a:rPr lang="tr-TR" sz="2000" b="1" dirty="0"/>
              <a:t> alanında yazan kod </a:t>
            </a:r>
            <a:r>
              <a:rPr lang="tr-TR" sz="2000" b="1" dirty="0" smtClean="0"/>
              <a:t>kopyalanıp </a:t>
            </a:r>
            <a:r>
              <a:rPr lang="tr-TR" sz="2000" b="1" dirty="0"/>
              <a:t>Yönetim panelindeki ilgili alana yapıştırılıyor.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b="1" dirty="0"/>
              <a:t/>
            </a:r>
            <a:br>
              <a:rPr lang="tr-TR" sz="2000" b="1" dirty="0"/>
            </a:br>
            <a:endParaRPr lang="tr-TR" sz="2000" b="1" dirty="0"/>
          </a:p>
        </p:txBody>
      </p:sp>
      <p:pic>
        <p:nvPicPr>
          <p:cNvPr id="4" name="Resim 3" descr="C:\Users\Oktay\Desktop\Screenshot_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45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0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4433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469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493079"/>
            <a:ext cx="8534400" cy="273107"/>
          </a:xfrm>
        </p:spPr>
        <p:txBody>
          <a:bodyPr>
            <a:normAutofit fontScale="90000"/>
          </a:bodyPr>
          <a:lstStyle/>
          <a:p>
            <a:r>
              <a:rPr lang="tr-TR" sz="2000" b="1" dirty="0" smtClean="0"/>
              <a:t>Şifre değiştir</a:t>
            </a:r>
            <a:endParaRPr lang="tr-TR" sz="20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50917"/>
          </a:xfrm>
        </p:spPr>
      </p:pic>
    </p:spTree>
    <p:extLst>
      <p:ext uri="{BB962C8B-B14F-4D97-AF65-F5344CB8AC3E}">
        <p14:creationId xmlns:p14="http://schemas.microsoft.com/office/powerpoint/2010/main" val="22774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63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96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869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858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060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05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166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937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134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9304"/>
          </a:xfrm>
        </p:spPr>
      </p:pic>
      <p:sp>
        <p:nvSpPr>
          <p:cNvPr id="5" name="Dikdörtgen 4"/>
          <p:cNvSpPr/>
          <p:nvPr/>
        </p:nvSpPr>
        <p:spPr>
          <a:xfrm>
            <a:off x="-65903" y="6469304"/>
            <a:ext cx="1202724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dirty="0"/>
              <a:t>Durumu (Aktif seçimi yapıldığında veri aktif olur, Pasif seçimi yapıldığında ise veri pasif duruma getirilir)</a:t>
            </a:r>
          </a:p>
        </p:txBody>
      </p:sp>
    </p:spTree>
    <p:extLst>
      <p:ext uri="{BB962C8B-B14F-4D97-AF65-F5344CB8AC3E}">
        <p14:creationId xmlns:p14="http://schemas.microsoft.com/office/powerpoint/2010/main" val="81486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499653"/>
            <a:ext cx="8534400" cy="277340"/>
          </a:xfrm>
        </p:spPr>
        <p:txBody>
          <a:bodyPr>
            <a:normAutofit fontScale="90000"/>
          </a:bodyPr>
          <a:lstStyle/>
          <a:p>
            <a:r>
              <a:rPr lang="tr-TR" sz="2000" b="1" dirty="0" smtClean="0"/>
              <a:t>ŞİFREMİ UNUTTUM</a:t>
            </a:r>
            <a:endParaRPr lang="tr-TR" sz="20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5513"/>
          </a:xfrm>
        </p:spPr>
      </p:pic>
    </p:spTree>
    <p:extLst>
      <p:ext uri="{BB962C8B-B14F-4D97-AF65-F5344CB8AC3E}">
        <p14:creationId xmlns:p14="http://schemas.microsoft.com/office/powerpoint/2010/main" val="12558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483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418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884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621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423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390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12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362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88668"/>
          </a:xfrm>
        </p:spPr>
      </p:pic>
      <p:sp>
        <p:nvSpPr>
          <p:cNvPr id="5" name="Dikdörtgen 4"/>
          <p:cNvSpPr/>
          <p:nvPr/>
        </p:nvSpPr>
        <p:spPr>
          <a:xfrm>
            <a:off x="-65054" y="6488668"/>
            <a:ext cx="5581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RESİM KODU işlemleri (</a:t>
            </a:r>
            <a:r>
              <a:rPr lang="tr-TR" dirty="0" err="1"/>
              <a:t>Anaresim</a:t>
            </a:r>
            <a:r>
              <a:rPr lang="tr-TR" dirty="0"/>
              <a:t> Kodu) ile aynıdır.</a:t>
            </a:r>
          </a:p>
        </p:txBody>
      </p:sp>
    </p:spTree>
    <p:extLst>
      <p:ext uri="{BB962C8B-B14F-4D97-AF65-F5344CB8AC3E}">
        <p14:creationId xmlns:p14="http://schemas.microsoft.com/office/powerpoint/2010/main" val="28544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23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679515"/>
            <a:ext cx="8534400" cy="178485"/>
          </a:xfrm>
        </p:spPr>
        <p:txBody>
          <a:bodyPr>
            <a:normAutofit fontScale="90000"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tr-TR" sz="2000" b="1" dirty="0">
                <a:solidFill>
                  <a:schemeClr val="tx1"/>
                </a:solidFill>
              </a:rPr>
              <a:t>YÖNETİM PANELİ GENEL (GİRİŞ) – Menü Açık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42744"/>
          </a:xfrm>
        </p:spPr>
      </p:pic>
    </p:spTree>
    <p:extLst>
      <p:ext uri="{BB962C8B-B14F-4D97-AF65-F5344CB8AC3E}">
        <p14:creationId xmlns:p14="http://schemas.microsoft.com/office/powerpoint/2010/main" val="29776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305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6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902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45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532605"/>
          </a:xfrm>
        </p:spPr>
      </p:pic>
      <p:sp>
        <p:nvSpPr>
          <p:cNvPr id="5" name="Dikdörtgen 4"/>
          <p:cNvSpPr/>
          <p:nvPr/>
        </p:nvSpPr>
        <p:spPr>
          <a:xfrm>
            <a:off x="0" y="6532604"/>
            <a:ext cx="657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(YENİ MENÜ EKLEME İŞLEMİNDE YAPILAN UYGULAMALARIN AYNI)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182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32604"/>
          </a:xfrm>
        </p:spPr>
      </p:pic>
      <p:sp>
        <p:nvSpPr>
          <p:cNvPr id="4" name="Dikdörtgen 3"/>
          <p:cNvSpPr/>
          <p:nvPr/>
        </p:nvSpPr>
        <p:spPr>
          <a:xfrm>
            <a:off x="0" y="6532604"/>
            <a:ext cx="657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(YENİ MENÜ EKLEME İŞLEMİNDE YAPILAN UYGULAMALARIN AYNI)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61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5871288"/>
            <a:ext cx="11853777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WEB SİTESİ ORGANİZASYON EL </a:t>
            </a:r>
            <a:r>
              <a:rPr lang="tr-TR" sz="2000" b="1" dirty="0" smtClean="0"/>
              <a:t>KİTABI</a:t>
            </a:r>
            <a:r>
              <a:rPr lang="tr-TR" sz="2000" b="1" dirty="0"/>
              <a:t> – ALTMENÜLERİ 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50227"/>
          </a:xfrm>
        </p:spPr>
      </p:pic>
    </p:spTree>
    <p:extLst>
      <p:ext uri="{BB962C8B-B14F-4D97-AF65-F5344CB8AC3E}">
        <p14:creationId xmlns:p14="http://schemas.microsoft.com/office/powerpoint/2010/main" val="394322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176088"/>
            <a:ext cx="11598404" cy="1507067"/>
          </a:xfrm>
        </p:spPr>
        <p:txBody>
          <a:bodyPr>
            <a:normAutofit/>
          </a:bodyPr>
          <a:lstStyle/>
          <a:p>
            <a:r>
              <a:rPr lang="tr-TR" sz="2200" b="1" dirty="0"/>
              <a:t>Ekle- Ayarlar- Silme işlemleri </a:t>
            </a:r>
            <a:r>
              <a:rPr lang="tr-TR" sz="2200" b="1" u="sng" dirty="0"/>
              <a:t>ORGANİZASYON EL KİTABI – MENÜLERİ </a:t>
            </a:r>
            <a:r>
              <a:rPr lang="tr-TR" sz="2200" b="1" dirty="0"/>
              <a:t>ile aynıdır.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41989"/>
          </a:xfrm>
        </p:spPr>
      </p:pic>
    </p:spTree>
    <p:extLst>
      <p:ext uri="{BB962C8B-B14F-4D97-AF65-F5344CB8AC3E}">
        <p14:creationId xmlns:p14="http://schemas.microsoft.com/office/powerpoint/2010/main" val="3299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30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703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574639"/>
            <a:ext cx="6701915" cy="566722"/>
          </a:xfrm>
        </p:spPr>
        <p:txBody>
          <a:bodyPr>
            <a:normAutofit fontScale="90000"/>
          </a:bodyPr>
          <a:lstStyle/>
          <a:p>
            <a:r>
              <a:rPr lang="tr-TR" sz="2200" b="1" dirty="0"/>
              <a:t>YÖNETİM PANELİ GENEL (GİRİŞ) – Menü </a:t>
            </a:r>
            <a:r>
              <a:rPr lang="tr-TR" sz="2200" b="1" dirty="0" smtClean="0"/>
              <a:t>KAPALI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799"/>
          </a:xfrm>
        </p:spPr>
      </p:pic>
    </p:spTree>
    <p:extLst>
      <p:ext uri="{BB962C8B-B14F-4D97-AF65-F5344CB8AC3E}">
        <p14:creationId xmlns:p14="http://schemas.microsoft.com/office/powerpoint/2010/main" val="18796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192565"/>
            <a:ext cx="8534400" cy="1507067"/>
          </a:xfrm>
        </p:spPr>
        <p:txBody>
          <a:bodyPr/>
          <a:lstStyle/>
          <a:p>
            <a:pPr lvl="0"/>
            <a:r>
              <a:rPr lang="tr-TR" sz="2000" b="1" dirty="0"/>
              <a:t>WEB </a:t>
            </a:r>
            <a:r>
              <a:rPr lang="tr-TR" sz="2000" b="1" dirty="0" smtClean="0"/>
              <a:t>SİTESİ</a:t>
            </a:r>
            <a:r>
              <a:rPr lang="tr-TR" sz="2000" b="1" dirty="0"/>
              <a:t> İŞ AKIŞI VE ŞEMALARI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50227"/>
          </a:xfrm>
        </p:spPr>
      </p:pic>
    </p:spTree>
    <p:extLst>
      <p:ext uri="{BB962C8B-B14F-4D97-AF65-F5344CB8AC3E}">
        <p14:creationId xmlns:p14="http://schemas.microsoft.com/office/powerpoint/2010/main" val="17849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65431" y="5920716"/>
            <a:ext cx="8534400" cy="1507067"/>
          </a:xfrm>
        </p:spPr>
        <p:txBody>
          <a:bodyPr>
            <a:normAutofit/>
          </a:bodyPr>
          <a:lstStyle/>
          <a:p>
            <a:r>
              <a:rPr lang="tr-TR" sz="2000" b="1" dirty="0" smtClean="0"/>
              <a:t>Yönetim paneli </a:t>
            </a:r>
            <a:r>
              <a:rPr lang="tr-TR" sz="2000" b="1" dirty="0"/>
              <a:t>İŞ AKIŞI VE ŞEMALARI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6130"/>
          </a:xfrm>
        </p:spPr>
      </p:pic>
    </p:spTree>
    <p:extLst>
      <p:ext uri="{BB962C8B-B14F-4D97-AF65-F5344CB8AC3E}">
        <p14:creationId xmlns:p14="http://schemas.microsoft.com/office/powerpoint/2010/main" val="28174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08686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596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0944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34299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16231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08777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215384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9154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723" y="6526635"/>
            <a:ext cx="6240520" cy="247940"/>
          </a:xfrm>
        </p:spPr>
        <p:txBody>
          <a:bodyPr>
            <a:normAutofit fontScale="90000"/>
          </a:bodyPr>
          <a:lstStyle/>
          <a:p>
            <a:r>
              <a:rPr lang="tr-TR" sz="2000" b="1" dirty="0" smtClean="0"/>
              <a:t>Web sitesi menüler</a:t>
            </a:r>
            <a:endParaRPr lang="tr-TR" sz="2000" b="1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51134"/>
          </a:xfrm>
        </p:spPr>
      </p:pic>
    </p:spTree>
    <p:extLst>
      <p:ext uri="{BB962C8B-B14F-4D97-AF65-F5344CB8AC3E}">
        <p14:creationId xmlns:p14="http://schemas.microsoft.com/office/powerpoint/2010/main" val="28953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66270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836965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390274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9905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08589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5887764"/>
            <a:ext cx="10082642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WEB SİTESİ İÇ KONTROL UYGULAMALARI</a:t>
            </a:r>
            <a:endParaRPr lang="tr-TR" sz="20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58465"/>
          </a:xfrm>
        </p:spPr>
      </p:pic>
    </p:spTree>
    <p:extLst>
      <p:ext uri="{BB962C8B-B14F-4D97-AF65-F5344CB8AC3E}">
        <p14:creationId xmlns:p14="http://schemas.microsoft.com/office/powerpoint/2010/main" val="2234323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5928954"/>
            <a:ext cx="10445107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Yönetim </a:t>
            </a:r>
            <a:r>
              <a:rPr lang="tr-TR" sz="2000" b="1" dirty="0" smtClean="0"/>
              <a:t>paneli </a:t>
            </a:r>
            <a:r>
              <a:rPr lang="tr-TR" sz="2000" b="1" dirty="0"/>
              <a:t>İÇ KONTROL UYGULAMALARI</a:t>
            </a:r>
            <a:endParaRPr lang="tr-TR" sz="20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7892"/>
          </a:xfrm>
        </p:spPr>
      </p:pic>
    </p:spTree>
    <p:extLst>
      <p:ext uri="{BB962C8B-B14F-4D97-AF65-F5344CB8AC3E}">
        <p14:creationId xmlns:p14="http://schemas.microsoft.com/office/powerpoint/2010/main" val="18704419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295218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706456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05125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551802"/>
            <a:ext cx="6550913" cy="239551"/>
          </a:xfrm>
        </p:spPr>
        <p:txBody>
          <a:bodyPr>
            <a:normAutofit fontScale="90000"/>
          </a:bodyPr>
          <a:lstStyle/>
          <a:p>
            <a:r>
              <a:rPr lang="tr-TR" sz="2000" b="1" dirty="0" smtClean="0"/>
              <a:t>Yönetim paneli menüler</a:t>
            </a:r>
            <a:endParaRPr lang="tr-TR" sz="20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66702"/>
          </a:xfrm>
        </p:spPr>
      </p:pic>
    </p:spTree>
    <p:extLst>
      <p:ext uri="{BB962C8B-B14F-4D97-AF65-F5344CB8AC3E}">
        <p14:creationId xmlns:p14="http://schemas.microsoft.com/office/powerpoint/2010/main" val="26208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51635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5420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7276"/>
          </a:xfrm>
        </p:spPr>
      </p:pic>
      <p:sp>
        <p:nvSpPr>
          <p:cNvPr id="5" name="Dikdörtgen 4"/>
          <p:cNvSpPr/>
          <p:nvPr/>
        </p:nvSpPr>
        <p:spPr>
          <a:xfrm>
            <a:off x="0" y="6488668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Dosyalar </a:t>
            </a:r>
            <a:r>
              <a:rPr lang="tr-TR" b="1" dirty="0" err="1" smtClean="0"/>
              <a:t>Pdf’den</a:t>
            </a:r>
            <a:r>
              <a:rPr lang="tr-TR" b="1" dirty="0" smtClean="0"/>
              <a:t> yükleniyor.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60090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5879527"/>
            <a:ext cx="10815810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WEB SİTESİ VATANDAŞA SUNULAN HİZMETLER</a:t>
            </a:r>
            <a:endParaRPr lang="tr-TR" sz="20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50227"/>
          </a:xfrm>
        </p:spPr>
      </p:pic>
    </p:spTree>
    <p:extLst>
      <p:ext uri="{BB962C8B-B14F-4D97-AF65-F5344CB8AC3E}">
        <p14:creationId xmlns:p14="http://schemas.microsoft.com/office/powerpoint/2010/main" val="26664235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5904240"/>
            <a:ext cx="11343031" cy="1507067"/>
          </a:xfrm>
        </p:spPr>
        <p:txBody>
          <a:bodyPr>
            <a:normAutofit/>
          </a:bodyPr>
          <a:lstStyle/>
          <a:p>
            <a:r>
              <a:rPr lang="tr-TR" sz="2000" b="1" dirty="0"/>
              <a:t>Yönetim </a:t>
            </a:r>
            <a:r>
              <a:rPr lang="tr-TR" sz="2000" b="1" dirty="0" smtClean="0"/>
              <a:t>paneli </a:t>
            </a:r>
            <a:r>
              <a:rPr lang="tr-TR" sz="2000" b="1" dirty="0"/>
              <a:t>VATANDAŞA SUNULAN HİZMETLER</a:t>
            </a:r>
            <a:endParaRPr lang="tr-TR" sz="20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50227"/>
          </a:xfrm>
        </p:spPr>
      </p:pic>
    </p:spTree>
    <p:extLst>
      <p:ext uri="{BB962C8B-B14F-4D97-AF65-F5344CB8AC3E}">
        <p14:creationId xmlns:p14="http://schemas.microsoft.com/office/powerpoint/2010/main" val="12937906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53645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35584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09722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20131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1081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40718" y="6716812"/>
            <a:ext cx="10156783" cy="282376"/>
          </a:xfrm>
        </p:spPr>
        <p:txBody>
          <a:bodyPr>
            <a:normAutofit fontScale="90000"/>
          </a:bodyPr>
          <a:lstStyle/>
          <a:p>
            <a:r>
              <a:rPr lang="tr-TR" sz="2200" b="1" dirty="0"/>
              <a:t>Menüler sayfasında gösterilecek olan veri sayısı seçimi için…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76086"/>
          </a:xfrm>
        </p:spPr>
      </p:pic>
    </p:spTree>
    <p:extLst>
      <p:ext uri="{BB962C8B-B14F-4D97-AF65-F5344CB8AC3E}">
        <p14:creationId xmlns:p14="http://schemas.microsoft.com/office/powerpoint/2010/main" val="34917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88668"/>
          </a:xfrm>
        </p:spPr>
      </p:pic>
      <p:sp>
        <p:nvSpPr>
          <p:cNvPr id="5" name="Dikdörtgen 4"/>
          <p:cNvSpPr/>
          <p:nvPr/>
        </p:nvSpPr>
        <p:spPr>
          <a:xfrm>
            <a:off x="-30350" y="6488668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Dosyalar </a:t>
            </a:r>
            <a:r>
              <a:rPr lang="tr-TR" b="1" dirty="0" err="1"/>
              <a:t>Pdf’den</a:t>
            </a:r>
            <a:r>
              <a:rPr lang="tr-TR" b="1" dirty="0"/>
              <a:t> yükleniyor.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9386864"/>
      </p:ext>
    </p:extLst>
  </p:cSld>
  <p:clrMapOvr>
    <a:masterClrMapping/>
  </p:clrMapOvr>
</p:sld>
</file>

<file path=ppt/theme/theme1.xml><?xml version="1.0" encoding="utf-8"?>
<a:theme xmlns:a="http://schemas.openxmlformats.org/drawingml/2006/main" name="Dilim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391</TotalTime>
  <Words>277</Words>
  <Application>Microsoft Office PowerPoint</Application>
  <PresentationFormat>Özel</PresentationFormat>
  <Paragraphs>40</Paragraphs>
  <Slides>90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90</vt:i4>
      </vt:variant>
    </vt:vector>
  </HeadingPairs>
  <TitlesOfParts>
    <vt:vector size="91" baseType="lpstr">
      <vt:lpstr>Dilim</vt:lpstr>
      <vt:lpstr>Çevre Ve Şehircilik Bakanlığı Web Site Yönetim Paneli Kullanım Kılavuzu</vt:lpstr>
      <vt:lpstr>1.YÖNETİM PANELİne GİRİşi </vt:lpstr>
      <vt:lpstr>Şifre değiştir</vt:lpstr>
      <vt:lpstr>ŞİFREMİ UNUTTUM</vt:lpstr>
      <vt:lpstr>YÖNETİM PANELİ GENEL (GİRİŞ) – Menü Açık </vt:lpstr>
      <vt:lpstr>YÖNETİM PANELİ GENEL (GİRİŞ) – Menü KAPALI </vt:lpstr>
      <vt:lpstr>Web sitesi menüler</vt:lpstr>
      <vt:lpstr>Yönetim paneli menüler</vt:lpstr>
      <vt:lpstr>Menüler sayfasında gösterilecek olan veri sayısı seçimi için… </vt:lpstr>
      <vt:lpstr>Menüler sayfasındaki belirli bir kelimeyi veya kelime öbeğini bulmak için… </vt:lpstr>
      <vt:lpstr>Menüler sayfasındaki menüleri düzenlemek için… HANGİ MENÜ DÜZENLENMEK İSTENİYORSA TIKLANACAK OLAN O MENÜNÜN YANINDAKİ SARI RENKLİ BUTON </vt:lpstr>
      <vt:lpstr>Menüler sayfasındaki menüleri düzenlemek için… Düzenlemek istenen menünün adı, sayfa türü, menüde yer aldığı sıra ve web sitesinde görünümünün aktif ya da pasif olması ile ilgili işlemler gerçekleştiriliyor. </vt:lpstr>
      <vt:lpstr>WEB SİTESİ ORGANİZASYON EL KİTABI </vt:lpstr>
      <vt:lpstr>YÖNETİM PANELİ ORGANİZASYON EL KİTABI</vt:lpstr>
      <vt:lpstr>WEB SİTESİ ORGANİZASYON EL KİTABI – MENÜLERİ </vt:lpstr>
      <vt:lpstr>YÖNETİM PANELİ ORGANİZASYON EL KİTABI – MENÜLERİ</vt:lpstr>
      <vt:lpstr>ORGANİZASYON EL KİTABI – MENÜLERİ (EKLE)</vt:lpstr>
      <vt:lpstr>ORGANİZASYON EL KİTABI – MENÜLERİ (EKLE) 1</vt:lpstr>
      <vt:lpstr>ORGANİZASYON EL KİTABI – MENÜLERİ (EKLE) 2</vt:lpstr>
      <vt:lpstr>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HTML tıklanınca açılan yeni sayfadaki Paste this into the page alanında yazan kod kopyalanıp Yönetim panelindeki ilgili alana yapıştırılıyor.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WEB SİTESİ ORGANİZASYON EL KİTABI – ALTMENÜLERİ </vt:lpstr>
      <vt:lpstr>Ekle- Ayarlar- Silme işlemleri ORGANİZASYON EL KİTABI – MENÜLERİ ile aynıdır.  </vt:lpstr>
      <vt:lpstr>PowerPoint Sunusu</vt:lpstr>
      <vt:lpstr>PowerPoint Sunusu</vt:lpstr>
      <vt:lpstr>WEB SİTESİ İŞ AKIŞI VE ŞEMALARI </vt:lpstr>
      <vt:lpstr>Yönetim paneli İŞ AKIŞI VE ŞEMALARI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WEB SİTESİ İÇ KONTROL UYGULAMALARI</vt:lpstr>
      <vt:lpstr>Yönetim paneli İÇ KONTROL UYGULAMALARI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WEB SİTESİ VATANDAŞA SUNULAN HİZMETLER</vt:lpstr>
      <vt:lpstr>Yönetim paneli VATANDAŞA SUNULAN HİZMETLER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Çevre bakanlığı web site yönetim paneli kullanım kılavuzu</dc:title>
  <dc:creator>Oktay</dc:creator>
  <cp:lastModifiedBy>Murat Ünal</cp:lastModifiedBy>
  <cp:revision>66</cp:revision>
  <dcterms:created xsi:type="dcterms:W3CDTF">2016-04-29T08:06:38Z</dcterms:created>
  <dcterms:modified xsi:type="dcterms:W3CDTF">2018-01-26T13:53:29Z</dcterms:modified>
</cp:coreProperties>
</file>