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00" autoAdjust="0"/>
  </p:normalViewPr>
  <p:slideViewPr>
    <p:cSldViewPr>
      <p:cViewPr varScale="1">
        <p:scale>
          <a:sx n="117" d="100"/>
          <a:sy n="117" d="100"/>
        </p:scale>
        <p:origin x="-23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780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98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24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19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0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53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1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0622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89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18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3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236-61EF-4355-BBC1-128567DF5764}" type="datetimeFigureOut">
              <a:rPr lang="tr-TR" smtClean="0"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34AE2-9ECB-402B-8B05-B628F43C3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21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335332"/>
              </p:ext>
            </p:extLst>
          </p:nvPr>
        </p:nvGraphicFramePr>
        <p:xfrm>
          <a:off x="1547664" y="620688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4727848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BAYBURT ÇEVRE</a:t>
                      </a:r>
                      <a:r>
                        <a:rPr lang="tr-TR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ŞEHİRCİLİK İL MÜDÜRLÜĞÜ</a:t>
                      </a:r>
                    </a:p>
                    <a:p>
                      <a:pPr algn="ctr"/>
                      <a:r>
                        <a:rPr lang="tr-TR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İŞLEVSEL TEŞKİLAT ŞEMASI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15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20688"/>
            <a:ext cx="1485900" cy="576064"/>
          </a:xfrm>
          <a:prstGeom prst="rect">
            <a:avLst/>
          </a:prstGeom>
          <a:noFill/>
          <a:ln>
            <a:noFill/>
          </a:ln>
          <a:extLst/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686174"/>
              </p:ext>
            </p:extLst>
          </p:nvPr>
        </p:nvGraphicFramePr>
        <p:xfrm>
          <a:off x="3717619" y="1412776"/>
          <a:ext cx="165618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Hasan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SAKA</a:t>
                      </a:r>
                    </a:p>
                    <a:p>
                      <a:pPr algn="ctr"/>
                      <a:r>
                        <a:rPr lang="tr-TR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 Müdürü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Aşağı Ok 7"/>
          <p:cNvSpPr/>
          <p:nvPr/>
        </p:nvSpPr>
        <p:spPr>
          <a:xfrm>
            <a:off x="4499992" y="1196752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şağı Ok 8"/>
          <p:cNvSpPr/>
          <p:nvPr/>
        </p:nvSpPr>
        <p:spPr>
          <a:xfrm>
            <a:off x="4522851" y="1899540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40546"/>
              </p:ext>
            </p:extLst>
          </p:nvPr>
        </p:nvGraphicFramePr>
        <p:xfrm>
          <a:off x="3740478" y="2132856"/>
          <a:ext cx="165618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İlhan YILMAZ</a:t>
                      </a:r>
                      <a:endParaRPr lang="tr-TR" sz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Müdür Yardımcısı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Aşağı Ok 11"/>
          <p:cNvSpPr/>
          <p:nvPr/>
        </p:nvSpPr>
        <p:spPr>
          <a:xfrm>
            <a:off x="4514849" y="2636912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Ok Bağlayıcısı 21"/>
          <p:cNvCxnSpPr/>
          <p:nvPr/>
        </p:nvCxnSpPr>
        <p:spPr>
          <a:xfrm>
            <a:off x="1174031" y="285293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/>
          <p:nvPr/>
        </p:nvCxnSpPr>
        <p:spPr>
          <a:xfrm>
            <a:off x="3059832" y="2855471"/>
            <a:ext cx="0" cy="429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Ok Bağlayıcısı 26"/>
          <p:cNvCxnSpPr/>
          <p:nvPr/>
        </p:nvCxnSpPr>
        <p:spPr>
          <a:xfrm>
            <a:off x="4427984" y="285293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Ok Bağlayıcısı 28"/>
          <p:cNvCxnSpPr/>
          <p:nvPr/>
        </p:nvCxnSpPr>
        <p:spPr>
          <a:xfrm>
            <a:off x="5796136" y="2855471"/>
            <a:ext cx="0" cy="429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/>
          <p:nvPr/>
        </p:nvCxnSpPr>
        <p:spPr>
          <a:xfrm>
            <a:off x="6876256" y="2870329"/>
            <a:ext cx="0" cy="414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8138779" y="285293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/>
          <p:nvPr/>
        </p:nvCxnSpPr>
        <p:spPr>
          <a:xfrm>
            <a:off x="1157805" y="2855471"/>
            <a:ext cx="6980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o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27503"/>
              </p:ext>
            </p:extLst>
          </p:nvPr>
        </p:nvGraphicFramePr>
        <p:xfrm>
          <a:off x="611560" y="3356992"/>
          <a:ext cx="1080120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Alper ASLAN</a:t>
                      </a:r>
                    </a:p>
                    <a:p>
                      <a:pPr algn="ctr"/>
                      <a:endParaRPr lang="tr-TR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İmar</a:t>
                      </a:r>
                      <a:r>
                        <a:rPr lang="tr-TR" sz="9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Planlama ve Şube Müdür V.</a:t>
                      </a:r>
                    </a:p>
                    <a:p>
                      <a:pPr algn="ctr"/>
                      <a:endParaRPr lang="tr-TR" sz="9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Tablo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977156"/>
              </p:ext>
            </p:extLst>
          </p:nvPr>
        </p:nvGraphicFramePr>
        <p:xfrm>
          <a:off x="2218606" y="3356992"/>
          <a:ext cx="1345282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282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Cengiz SEVİM</a:t>
                      </a:r>
                    </a:p>
                    <a:p>
                      <a:pPr algn="ctr"/>
                      <a:endParaRPr lang="tr-TR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tr-TR" sz="9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Yapım Şube Müdür V.</a:t>
                      </a:r>
                      <a:endParaRPr lang="tr-TR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Tablo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709566"/>
              </p:ext>
            </p:extLst>
          </p:nvPr>
        </p:nvGraphicFramePr>
        <p:xfrm>
          <a:off x="3779912" y="3356992"/>
          <a:ext cx="1160512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512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Yavuz KAYNAK</a:t>
                      </a:r>
                    </a:p>
                    <a:p>
                      <a:pPr algn="ctr"/>
                      <a:endParaRPr lang="tr-TR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 Denetimi ve Yapı Malzemeleri Şube Müdür</a:t>
                      </a:r>
                      <a:r>
                        <a:rPr lang="tr-TR" sz="9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Tablo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303627"/>
              </p:ext>
            </p:extLst>
          </p:nvPr>
        </p:nvGraphicFramePr>
        <p:xfrm>
          <a:off x="5215880" y="3356992"/>
          <a:ext cx="1160512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512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Cengiz SEVİM</a:t>
                      </a:r>
                    </a:p>
                    <a:p>
                      <a:pPr algn="ctr"/>
                      <a:endParaRPr lang="tr-TR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 ve Kentsel Dönüşüm Hizmet</a:t>
                      </a:r>
                      <a:r>
                        <a:rPr lang="tr-TR" sz="9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Şube Müdür V.</a:t>
                      </a:r>
                      <a:endParaRPr lang="tr-TR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Tablo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976432"/>
              </p:ext>
            </p:extLst>
          </p:nvPr>
        </p:nvGraphicFramePr>
        <p:xfrm>
          <a:off x="6444208" y="3356992"/>
          <a:ext cx="1152128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Nadim YILDIZ</a:t>
                      </a:r>
                    </a:p>
                    <a:p>
                      <a:pPr algn="ctr"/>
                      <a:endParaRPr lang="tr-TR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9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Çed</a:t>
                      </a:r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Çevre Hizmetleri Şube Müdür V.</a:t>
                      </a:r>
                      <a:endParaRPr lang="tr-TR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3" name="Tablo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52727"/>
              </p:ext>
            </p:extLst>
          </p:nvPr>
        </p:nvGraphicFramePr>
        <p:xfrm>
          <a:off x="7668344" y="3356992"/>
          <a:ext cx="1160512" cy="98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512"/>
              </a:tblGrid>
              <a:tr h="986408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Yaşar ÇEÇEN</a:t>
                      </a:r>
                    </a:p>
                    <a:p>
                      <a:pPr algn="ctr"/>
                      <a:endParaRPr lang="tr-TR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 Teknolojileri, İnsan Kaynakları ve Destek </a:t>
                      </a:r>
                      <a:r>
                        <a:rPr lang="tr-TR" sz="9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Hiz.Şube</a:t>
                      </a:r>
                      <a:r>
                        <a:rPr lang="tr-TR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Müdür V.</a:t>
                      </a:r>
                      <a:endParaRPr lang="tr-TR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1" name="Düz Ok Bağlayıcısı 80"/>
          <p:cNvCxnSpPr/>
          <p:nvPr/>
        </p:nvCxnSpPr>
        <p:spPr>
          <a:xfrm>
            <a:off x="1174031" y="4429506"/>
            <a:ext cx="0" cy="231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3" name="Tablo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15056"/>
              </p:ext>
            </p:extLst>
          </p:nvPr>
        </p:nvGraphicFramePr>
        <p:xfrm>
          <a:off x="617745" y="4696544"/>
          <a:ext cx="108012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İmar planlama</a:t>
                      </a:r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jeolojik </a:t>
                      </a:r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 </a:t>
                      </a:r>
                      <a:r>
                        <a:rPr lang="tr-TR" sz="7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jeoteknik</a:t>
                      </a:r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etüt raporları, kıyı kenar çizgisi, </a:t>
                      </a:r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ruhsat </a:t>
                      </a:r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 kullanma ve yapı kooperatifi ile ilgili iş ve işlemlerini yürütmek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4" name="Düz Ok Bağlayıcısı 83"/>
          <p:cNvCxnSpPr/>
          <p:nvPr/>
        </p:nvCxnSpPr>
        <p:spPr>
          <a:xfrm>
            <a:off x="2980029" y="4393502"/>
            <a:ext cx="0" cy="267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" name="Tablo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965924"/>
              </p:ext>
            </p:extLst>
          </p:nvPr>
        </p:nvGraphicFramePr>
        <p:xfrm>
          <a:off x="7812360" y="4732649"/>
          <a:ext cx="1080120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 özlük, bütçe tahakkuk, döner sermaye, </a:t>
                      </a:r>
                      <a:r>
                        <a:rPr lang="tr-TR" sz="7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satınalma</a:t>
                      </a:r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ihale iş ve işlemlerini yürütmek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Tablo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31486"/>
              </p:ext>
            </p:extLst>
          </p:nvPr>
        </p:nvGraphicFramePr>
        <p:xfrm>
          <a:off x="5280062" y="4732649"/>
          <a:ext cx="108012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Riskli bina ve kira yardımı ile kredi destek iş ve işlemlerini yürütmek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7" name="Tablo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229583"/>
              </p:ext>
            </p:extLst>
          </p:nvPr>
        </p:nvGraphicFramePr>
        <p:xfrm>
          <a:off x="3733056" y="4689597"/>
          <a:ext cx="108012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 denetim kuruluşlarının büro ve şantiye denetimi ve müteahhitlik belgesi verilmesi işlemlerini yürütmek</a:t>
                      </a:r>
                    </a:p>
                    <a:p>
                      <a:pPr algn="ctr"/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 malzemelerine yönelik piyasa gözetim ve denetim faaliyetlerini yürütmek, </a:t>
                      </a:r>
                      <a:r>
                        <a:rPr lang="tr-TR" sz="7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taze </a:t>
                      </a:r>
                      <a:r>
                        <a:rPr lang="tr-TR" sz="7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</a:t>
                      </a:r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sertleşmiş beton ile diğer deneylerini yapmak, raporlamak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Tablo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979700"/>
              </p:ext>
            </p:extLst>
          </p:nvPr>
        </p:nvGraphicFramePr>
        <p:xfrm>
          <a:off x="2339752" y="4730419"/>
          <a:ext cx="1080120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çalışmaları, uygunluk görüşü verilmesi ve zemin etüdü işlemlerinin yürütülmesi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Tablo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953780"/>
              </p:ext>
            </p:extLst>
          </p:nvPr>
        </p:nvGraphicFramePr>
        <p:xfrm>
          <a:off x="6588224" y="4716473"/>
          <a:ext cx="1080120" cy="105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ÇED ve Çevre izinlerinin iş ve işlemlerini yürütmek</a:t>
                      </a:r>
                    </a:p>
                    <a:p>
                      <a:pPr algn="ctr"/>
                      <a:r>
                        <a:rPr lang="tr-TR" sz="7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Hava, su ve toprakta çevreye olumsuz etkileri olabilecek bütün faaliyetleri denetlemek, yasal işlem uygulamak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1" name="Düz Ok Bağlayıcısı 90"/>
          <p:cNvCxnSpPr/>
          <p:nvPr/>
        </p:nvCxnSpPr>
        <p:spPr>
          <a:xfrm>
            <a:off x="4424231" y="437260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Düz Ok Bağlayıcısı 94"/>
          <p:cNvCxnSpPr/>
          <p:nvPr/>
        </p:nvCxnSpPr>
        <p:spPr>
          <a:xfrm>
            <a:off x="5820122" y="43651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Düz Ok Bağlayıcısı 96"/>
          <p:cNvCxnSpPr/>
          <p:nvPr/>
        </p:nvCxnSpPr>
        <p:spPr>
          <a:xfrm>
            <a:off x="7092280" y="442950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Düz Ok Bağlayıcısı 100"/>
          <p:cNvCxnSpPr/>
          <p:nvPr/>
        </p:nvCxnSpPr>
        <p:spPr>
          <a:xfrm>
            <a:off x="8251052" y="444461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95270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201</Words>
  <Application>Microsoft Office PowerPoint</Application>
  <PresentationFormat>Ekran Gösterisi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Yaşar Çeçen</dc:creator>
  <cp:lastModifiedBy>Yaşar Çeçen</cp:lastModifiedBy>
  <cp:revision>31</cp:revision>
  <dcterms:created xsi:type="dcterms:W3CDTF">2015-09-30T10:22:23Z</dcterms:created>
  <dcterms:modified xsi:type="dcterms:W3CDTF">2015-10-01T06:44:15Z</dcterms:modified>
</cp:coreProperties>
</file>