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62" r:id="rId5"/>
    <p:sldId id="259" r:id="rId6"/>
    <p:sldId id="263" r:id="rId7"/>
    <p:sldId id="264" r:id="rId8"/>
    <p:sldId id="265" r:id="rId9"/>
    <p:sldId id="266" r:id="rId10"/>
    <p:sldId id="268" r:id="rId11"/>
    <p:sldId id="267" r:id="rId12"/>
    <p:sldId id="269" r:id="rId13"/>
    <p:sldId id="270" r:id="rId14"/>
    <p:sldId id="272" r:id="rId15"/>
    <p:sldId id="273" r:id="rId16"/>
    <p:sldId id="274" r:id="rId17"/>
    <p:sldId id="275" r:id="rId18"/>
    <p:sldId id="276" r:id="rId19"/>
    <p:sldId id="277" r:id="rId20"/>
    <p:sldId id="278" r:id="rId21"/>
    <p:sldId id="279" r:id="rId22"/>
    <p:sldId id="280" r:id="rId23"/>
    <p:sldId id="281" r:id="rId24"/>
    <p:sldId id="283" r:id="rId25"/>
    <p:sldId id="282" r:id="rId26"/>
    <p:sldId id="285" r:id="rId27"/>
    <p:sldId id="286" r:id="rId28"/>
    <p:sldId id="287" r:id="rId29"/>
    <p:sldId id="288" r:id="rId30"/>
    <p:sldId id="289" r:id="rId31"/>
    <p:sldId id="291" r:id="rId32"/>
    <p:sldId id="292" r:id="rId33"/>
    <p:sldId id="294" r:id="rId34"/>
    <p:sldId id="295" r:id="rId35"/>
    <p:sldId id="297" r:id="rId36"/>
    <p:sldId id="298" r:id="rId37"/>
    <p:sldId id="300" r:id="rId38"/>
    <p:sldId id="301" r:id="rId39"/>
    <p:sldId id="302" r:id="rId40"/>
    <p:sldId id="304" r:id="rId4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0" autoAdjust="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B62335-5D3C-4560-AB50-46A98D01CFF9}"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tr-TR"/>
        </a:p>
      </dgm:t>
    </dgm:pt>
    <dgm:pt modelId="{E1445D4B-6BA8-4BFB-806F-784226A56CC2}">
      <dgm:prSet phldrT="[Metin]" custT="1"/>
      <dgm:spPr>
        <a:solidFill>
          <a:schemeClr val="accent3">
            <a:lumMod val="20000"/>
            <a:lumOff val="80000"/>
          </a:schemeClr>
        </a:solidFill>
        <a:scene3d>
          <a:camera prst="orthographicFront"/>
          <a:lightRig rig="threePt" dir="t"/>
        </a:scene3d>
        <a:sp3d>
          <a:bevelT w="165100" prst="coolSlant"/>
        </a:sp3d>
      </dgm:spPr>
      <dgm:t>
        <a:bodyPr/>
        <a:lstStyle/>
        <a:p>
          <a:pPr algn="ctr"/>
          <a:r>
            <a:rPr lang="tr-TR" sz="1000" b="1" dirty="0" smtClean="0">
              <a:solidFill>
                <a:schemeClr val="tx1"/>
              </a:solidFill>
              <a:latin typeface="Comic Sans MS" panose="030F0702030302020204" pitchFamily="66" charset="0"/>
              <a:cs typeface="Times New Roman" panose="02020603050405020304" pitchFamily="18" charset="0"/>
            </a:rPr>
            <a:t>TETKİKİN BAŞLATILMASI</a:t>
          </a:r>
        </a:p>
        <a:p>
          <a:pPr algn="l"/>
          <a:r>
            <a:rPr lang="tr-TR" sz="1000" dirty="0" smtClean="0">
              <a:solidFill>
                <a:schemeClr val="tx1"/>
              </a:solidFill>
              <a:latin typeface="Comic Sans MS" panose="030F0702030302020204" pitchFamily="66" charset="0"/>
              <a:cs typeface="Times New Roman" panose="02020603050405020304" pitchFamily="18" charset="0"/>
            </a:rPr>
            <a:t>-Tetkik ekibi başkanının atanması</a:t>
          </a:r>
        </a:p>
        <a:p>
          <a:pPr algn="l"/>
          <a:r>
            <a:rPr lang="tr-TR" sz="1000" dirty="0" smtClean="0">
              <a:solidFill>
                <a:schemeClr val="tx1"/>
              </a:solidFill>
              <a:latin typeface="Comic Sans MS" panose="030F0702030302020204" pitchFamily="66" charset="0"/>
              <a:cs typeface="Times New Roman" panose="02020603050405020304" pitchFamily="18" charset="0"/>
            </a:rPr>
            <a:t>-Tetkik hedeflerinin, kapsamının ve kriterlerinin belirlenmesi</a:t>
          </a:r>
        </a:p>
        <a:p>
          <a:pPr algn="l"/>
          <a:r>
            <a:rPr lang="tr-TR" sz="1000" dirty="0" smtClean="0">
              <a:solidFill>
                <a:schemeClr val="tx1"/>
              </a:solidFill>
              <a:latin typeface="Comic Sans MS" panose="030F0702030302020204" pitchFamily="66" charset="0"/>
              <a:cs typeface="Times New Roman" panose="02020603050405020304" pitchFamily="18" charset="0"/>
            </a:rPr>
            <a:t>-Tetkik ekibinin seçilmesi</a:t>
          </a:r>
        </a:p>
        <a:p>
          <a:pPr algn="l"/>
          <a:r>
            <a:rPr lang="tr-TR" sz="1000" dirty="0" smtClean="0">
              <a:solidFill>
                <a:schemeClr val="tx1"/>
              </a:solidFill>
              <a:latin typeface="Comic Sans MS" panose="030F0702030302020204" pitchFamily="66" charset="0"/>
              <a:cs typeface="Times New Roman" panose="02020603050405020304" pitchFamily="18" charset="0"/>
            </a:rPr>
            <a:t>-Tetkik edilenle ilk temasın kurulması</a:t>
          </a:r>
          <a:endParaRPr lang="tr-TR" sz="1000" dirty="0">
            <a:solidFill>
              <a:schemeClr val="tx1"/>
            </a:solidFill>
            <a:latin typeface="Comic Sans MS" panose="030F0702030302020204" pitchFamily="66" charset="0"/>
            <a:cs typeface="Times New Roman" panose="02020603050405020304" pitchFamily="18" charset="0"/>
          </a:endParaRPr>
        </a:p>
      </dgm:t>
    </dgm:pt>
    <dgm:pt modelId="{817C5F88-71E4-4751-A715-4AAC18516843}" type="parTrans" cxnId="{9D429957-8436-4C83-839C-CD7CF1B9DA76}">
      <dgm:prSet/>
      <dgm:spPr/>
      <dgm:t>
        <a:bodyPr/>
        <a:lstStyle/>
        <a:p>
          <a:endParaRPr lang="tr-TR"/>
        </a:p>
      </dgm:t>
    </dgm:pt>
    <dgm:pt modelId="{72DEB653-0A75-46E8-B5EF-900A84A67D6F}" type="sibTrans" cxnId="{9D429957-8436-4C83-839C-CD7CF1B9DA76}">
      <dgm:prSet/>
      <dgm:spPr/>
      <dgm:t>
        <a:bodyPr/>
        <a:lstStyle/>
        <a:p>
          <a:endParaRPr lang="tr-TR"/>
        </a:p>
      </dgm:t>
    </dgm:pt>
    <dgm:pt modelId="{6E3D87FC-7A9F-4647-A440-137AC151F477}">
      <dgm:prSet phldrT="[Metin]" custT="1"/>
      <dgm:spPr>
        <a:solidFill>
          <a:schemeClr val="accent3">
            <a:lumMod val="20000"/>
            <a:lumOff val="80000"/>
          </a:schemeClr>
        </a:solidFill>
        <a:scene3d>
          <a:camera prst="orthographicFront"/>
          <a:lightRig rig="threePt" dir="t"/>
        </a:scene3d>
        <a:sp3d>
          <a:bevelT w="165100" prst="coolSlant"/>
        </a:sp3d>
      </dgm:spPr>
      <dgm:t>
        <a:bodyPr/>
        <a:lstStyle/>
        <a:p>
          <a:pPr algn="ctr"/>
          <a:r>
            <a:rPr lang="tr-TR" sz="1000" b="1" dirty="0" smtClean="0">
              <a:solidFill>
                <a:schemeClr val="tx1"/>
              </a:solidFill>
              <a:latin typeface="Comic Sans MS" panose="030F0702030302020204" pitchFamily="66" charset="0"/>
              <a:cs typeface="Times New Roman" panose="02020603050405020304" pitchFamily="18" charset="0"/>
            </a:rPr>
            <a:t>DOKÜMANLARIN GÖZD</a:t>
          </a:r>
          <a:r>
            <a:rPr lang="tr-TR" sz="1050" b="1" dirty="0" smtClean="0">
              <a:solidFill>
                <a:schemeClr val="tx1"/>
              </a:solidFill>
              <a:latin typeface="Comic Sans MS" panose="030F0702030302020204" pitchFamily="66" charset="0"/>
              <a:cs typeface="Times New Roman" panose="02020603050405020304" pitchFamily="18" charset="0"/>
            </a:rPr>
            <a:t>E</a:t>
          </a:r>
          <a:r>
            <a:rPr lang="tr-TR" sz="1000" b="1" dirty="0" smtClean="0">
              <a:solidFill>
                <a:schemeClr val="tx1"/>
              </a:solidFill>
              <a:latin typeface="Comic Sans MS" panose="030F0702030302020204" pitchFamily="66" charset="0"/>
              <a:cs typeface="Times New Roman" panose="02020603050405020304" pitchFamily="18" charset="0"/>
            </a:rPr>
            <a:t>N GEÇİRİLMESİ</a:t>
          </a:r>
        </a:p>
        <a:p>
          <a:pPr algn="ctr"/>
          <a:r>
            <a:rPr lang="tr-TR" altLang="ko-KR" sz="1000" b="0" dirty="0" smtClean="0">
              <a:solidFill>
                <a:schemeClr val="tx1"/>
              </a:solidFill>
              <a:latin typeface="Comic Sans MS" panose="030F0702030302020204" pitchFamily="66" charset="0"/>
              <a:cs typeface="Times New Roman" panose="02020603050405020304" pitchFamily="18" charset="0"/>
            </a:rPr>
            <a:t>Raporlar dahil olmak üzere, ilgili yönetim sistemi dokümanlarının gözden geçirilmesi ve tetkik kriterlerine göre bunların yeterliliği konusunda karar verilmesi </a:t>
          </a:r>
          <a:endParaRPr lang="tr-TR" sz="1000" b="0" dirty="0">
            <a:solidFill>
              <a:schemeClr val="tx1"/>
            </a:solidFill>
            <a:latin typeface="Comic Sans MS" panose="030F0702030302020204" pitchFamily="66" charset="0"/>
            <a:cs typeface="Times New Roman" panose="02020603050405020304" pitchFamily="18" charset="0"/>
          </a:endParaRPr>
        </a:p>
      </dgm:t>
    </dgm:pt>
    <dgm:pt modelId="{2739CAFF-E82F-42E5-8FA5-1BF6304D4AEC}" type="parTrans" cxnId="{13AC5FF0-8D3B-4FC9-8513-7FA960E8ED29}">
      <dgm:prSet/>
      <dgm:spPr/>
      <dgm:t>
        <a:bodyPr/>
        <a:lstStyle/>
        <a:p>
          <a:endParaRPr lang="tr-TR"/>
        </a:p>
      </dgm:t>
    </dgm:pt>
    <dgm:pt modelId="{FA5EADB6-D596-491A-B850-D1FA0873B80E}" type="sibTrans" cxnId="{13AC5FF0-8D3B-4FC9-8513-7FA960E8ED29}">
      <dgm:prSet/>
      <dgm:spPr/>
      <dgm:t>
        <a:bodyPr/>
        <a:lstStyle/>
        <a:p>
          <a:endParaRPr lang="tr-TR"/>
        </a:p>
      </dgm:t>
    </dgm:pt>
    <dgm:pt modelId="{D96753B1-A877-478F-919C-2F12481C4B38}">
      <dgm:prSet phldrT="[Metin]" custT="1"/>
      <dgm:spPr>
        <a:solidFill>
          <a:schemeClr val="accent3">
            <a:lumMod val="20000"/>
            <a:lumOff val="80000"/>
          </a:schemeClr>
        </a:solidFill>
        <a:scene3d>
          <a:camera prst="orthographicFront"/>
          <a:lightRig rig="threePt" dir="t"/>
        </a:scene3d>
        <a:sp3d>
          <a:bevelT w="165100" prst="coolSlant"/>
        </a:sp3d>
      </dgm:spPr>
      <dgm:t>
        <a:bodyPr/>
        <a:lstStyle/>
        <a:p>
          <a:pPr algn="ctr"/>
          <a:r>
            <a:rPr lang="tr-TR" sz="1000" b="1" dirty="0" smtClean="0">
              <a:solidFill>
                <a:schemeClr val="tx1"/>
              </a:solidFill>
              <a:latin typeface="Comic Sans MS" panose="030F0702030302020204" pitchFamily="66" charset="0"/>
              <a:cs typeface="Times New Roman" panose="02020603050405020304" pitchFamily="18" charset="0"/>
            </a:rPr>
            <a:t>TETKİK FAALİYETİ İÇİN HAZIRLIK YAPILMASI</a:t>
          </a:r>
        </a:p>
        <a:p>
          <a:pPr algn="l"/>
          <a:r>
            <a:rPr lang="tr-TR" sz="1000" b="0" dirty="0" smtClean="0">
              <a:solidFill>
                <a:schemeClr val="tx1"/>
              </a:solidFill>
              <a:latin typeface="Comic Sans MS" panose="030F0702030302020204" pitchFamily="66" charset="0"/>
              <a:cs typeface="Times New Roman" panose="02020603050405020304" pitchFamily="18" charset="0"/>
            </a:rPr>
            <a:t>-Tetkik planının hazırlanması</a:t>
          </a:r>
        </a:p>
        <a:p>
          <a:pPr algn="l"/>
          <a:r>
            <a:rPr lang="tr-TR" sz="1000" b="0" dirty="0" smtClean="0">
              <a:solidFill>
                <a:schemeClr val="tx1"/>
              </a:solidFill>
              <a:latin typeface="Comic Sans MS" panose="030F0702030302020204" pitchFamily="66" charset="0"/>
              <a:cs typeface="Times New Roman" panose="02020603050405020304" pitchFamily="18" charset="0"/>
            </a:rPr>
            <a:t>-Tetkik ekibine görev verilmesi</a:t>
          </a:r>
        </a:p>
        <a:p>
          <a:pPr algn="l"/>
          <a:r>
            <a:rPr lang="tr-TR" sz="1000" b="0" dirty="0" smtClean="0">
              <a:solidFill>
                <a:schemeClr val="tx1"/>
              </a:solidFill>
              <a:latin typeface="Comic Sans MS" panose="030F0702030302020204" pitchFamily="66" charset="0"/>
              <a:cs typeface="Times New Roman" panose="02020603050405020304" pitchFamily="18" charset="0"/>
            </a:rPr>
            <a:t>-Çalışma dokümanlarının hazırlanması</a:t>
          </a:r>
        </a:p>
        <a:p>
          <a:pPr algn="ctr"/>
          <a:endParaRPr lang="tr-TR" sz="1000" b="1" dirty="0">
            <a:solidFill>
              <a:schemeClr val="tx1"/>
            </a:solidFill>
            <a:latin typeface="Times New Roman" panose="02020603050405020304" pitchFamily="18" charset="0"/>
            <a:cs typeface="Times New Roman" panose="02020603050405020304" pitchFamily="18" charset="0"/>
          </a:endParaRPr>
        </a:p>
      </dgm:t>
    </dgm:pt>
    <dgm:pt modelId="{F795D891-3492-4CED-B08E-735F85A76BCA}" type="parTrans" cxnId="{4365CB68-5672-4DBB-9EE5-CF8077BEAFF0}">
      <dgm:prSet/>
      <dgm:spPr/>
      <dgm:t>
        <a:bodyPr/>
        <a:lstStyle/>
        <a:p>
          <a:endParaRPr lang="tr-TR"/>
        </a:p>
      </dgm:t>
    </dgm:pt>
    <dgm:pt modelId="{DB6F24AD-EB1E-4307-9B3E-D25B497B2BB3}" type="sibTrans" cxnId="{4365CB68-5672-4DBB-9EE5-CF8077BEAFF0}">
      <dgm:prSet/>
      <dgm:spPr/>
      <dgm:t>
        <a:bodyPr/>
        <a:lstStyle/>
        <a:p>
          <a:endParaRPr lang="tr-TR"/>
        </a:p>
      </dgm:t>
    </dgm:pt>
    <dgm:pt modelId="{7FF73D2E-CB0E-42C5-85A6-7C0F0488FD28}" type="pres">
      <dgm:prSet presAssocID="{66B62335-5D3C-4560-AB50-46A98D01CFF9}" presName="rootnode" presStyleCnt="0">
        <dgm:presLayoutVars>
          <dgm:chMax/>
          <dgm:chPref/>
          <dgm:dir/>
          <dgm:animLvl val="lvl"/>
        </dgm:presLayoutVars>
      </dgm:prSet>
      <dgm:spPr/>
      <dgm:t>
        <a:bodyPr/>
        <a:lstStyle/>
        <a:p>
          <a:endParaRPr lang="tr-TR"/>
        </a:p>
      </dgm:t>
    </dgm:pt>
    <dgm:pt modelId="{CA155E10-B110-4E70-893E-DBCB5CEE377D}" type="pres">
      <dgm:prSet presAssocID="{E1445D4B-6BA8-4BFB-806F-784226A56CC2}" presName="composite" presStyleCnt="0"/>
      <dgm:spPr/>
    </dgm:pt>
    <dgm:pt modelId="{6B91F0FC-5124-49FB-95E6-0D58A45B7DB0}" type="pres">
      <dgm:prSet presAssocID="{E1445D4B-6BA8-4BFB-806F-784226A56CC2}" presName="bentUpArrow1" presStyleLbl="alignImgPlace1" presStyleIdx="0" presStyleCnt="2" custScaleX="82251" custScaleY="61254" custLinFactNeighborX="17836" custLinFactNeighborY="-28080"/>
      <dgm:spPr>
        <a:solidFill>
          <a:schemeClr val="accent3">
            <a:lumMod val="60000"/>
            <a:lumOff val="40000"/>
          </a:schemeClr>
        </a:solidFill>
        <a:scene3d>
          <a:camera prst="orthographicFront"/>
          <a:lightRig rig="threePt" dir="t"/>
        </a:scene3d>
        <a:sp3d>
          <a:bevelT w="165100" prst="coolSlant"/>
        </a:sp3d>
      </dgm:spPr>
      <dgm:t>
        <a:bodyPr/>
        <a:lstStyle/>
        <a:p>
          <a:endParaRPr lang="tr-TR"/>
        </a:p>
      </dgm:t>
    </dgm:pt>
    <dgm:pt modelId="{2FEF710B-33EC-4D31-94DA-ADF209A3F856}" type="pres">
      <dgm:prSet presAssocID="{E1445D4B-6BA8-4BFB-806F-784226A56CC2}" presName="ParentText" presStyleLbl="node1" presStyleIdx="0" presStyleCnt="3" custScaleX="147343" custScaleY="92483" custLinFactNeighborX="442" custLinFactNeighborY="-8670">
        <dgm:presLayoutVars>
          <dgm:chMax val="1"/>
          <dgm:chPref val="1"/>
          <dgm:bulletEnabled val="1"/>
        </dgm:presLayoutVars>
      </dgm:prSet>
      <dgm:spPr/>
      <dgm:t>
        <a:bodyPr/>
        <a:lstStyle/>
        <a:p>
          <a:endParaRPr lang="tr-TR"/>
        </a:p>
      </dgm:t>
    </dgm:pt>
    <dgm:pt modelId="{5F7CB53F-4EE3-4FF6-8ADD-230D5B329605}" type="pres">
      <dgm:prSet presAssocID="{E1445D4B-6BA8-4BFB-806F-784226A56CC2}" presName="ChildText" presStyleLbl="revTx" presStyleIdx="0" presStyleCnt="2" custLinFactNeighborX="-96945" custLinFactNeighborY="4050">
        <dgm:presLayoutVars>
          <dgm:chMax val="0"/>
          <dgm:chPref val="0"/>
          <dgm:bulletEnabled val="1"/>
        </dgm:presLayoutVars>
      </dgm:prSet>
      <dgm:spPr/>
      <dgm:t>
        <a:bodyPr/>
        <a:lstStyle/>
        <a:p>
          <a:endParaRPr lang="tr-TR"/>
        </a:p>
      </dgm:t>
    </dgm:pt>
    <dgm:pt modelId="{D97C589E-8865-4FCB-A320-13670DB99F6C}" type="pres">
      <dgm:prSet presAssocID="{72DEB653-0A75-46E8-B5EF-900A84A67D6F}" presName="sibTrans" presStyleCnt="0"/>
      <dgm:spPr/>
    </dgm:pt>
    <dgm:pt modelId="{64F2930F-1C7E-4EEB-A51D-378DAF61F2C7}" type="pres">
      <dgm:prSet presAssocID="{6E3D87FC-7A9F-4647-A440-137AC151F477}" presName="composite" presStyleCnt="0"/>
      <dgm:spPr/>
    </dgm:pt>
    <dgm:pt modelId="{C5B1B624-7DCA-4D6D-A07D-086F718D3227}" type="pres">
      <dgm:prSet presAssocID="{6E3D87FC-7A9F-4647-A440-137AC151F477}" presName="bentUpArrow1" presStyleLbl="alignImgPlace1" presStyleIdx="1" presStyleCnt="2" custScaleX="54143" custScaleY="60340" custLinFactNeighborX="9726" custLinFactNeighborY="-21991"/>
      <dgm:spPr>
        <a:solidFill>
          <a:schemeClr val="accent3">
            <a:lumMod val="60000"/>
            <a:lumOff val="40000"/>
          </a:schemeClr>
        </a:solidFill>
        <a:scene3d>
          <a:camera prst="orthographicFront"/>
          <a:lightRig rig="threePt" dir="t"/>
        </a:scene3d>
        <a:sp3d>
          <a:bevelT w="165100" prst="coolSlant"/>
        </a:sp3d>
      </dgm:spPr>
      <dgm:t>
        <a:bodyPr/>
        <a:lstStyle/>
        <a:p>
          <a:endParaRPr lang="tr-TR"/>
        </a:p>
      </dgm:t>
    </dgm:pt>
    <dgm:pt modelId="{BA47A495-6899-4C52-8CFE-131C7A9E7836}" type="pres">
      <dgm:prSet presAssocID="{6E3D87FC-7A9F-4647-A440-137AC151F477}" presName="ParentText" presStyleLbl="node1" presStyleIdx="1" presStyleCnt="3" custScaleX="142641" custScaleY="83190" custLinFactNeighborX="20916" custLinFactNeighborY="-3330">
        <dgm:presLayoutVars>
          <dgm:chMax val="1"/>
          <dgm:chPref val="1"/>
          <dgm:bulletEnabled val="1"/>
        </dgm:presLayoutVars>
      </dgm:prSet>
      <dgm:spPr/>
      <dgm:t>
        <a:bodyPr/>
        <a:lstStyle/>
        <a:p>
          <a:endParaRPr lang="tr-TR"/>
        </a:p>
      </dgm:t>
    </dgm:pt>
    <dgm:pt modelId="{C63509DD-1947-4077-8518-BAA2274B1740}" type="pres">
      <dgm:prSet presAssocID="{6E3D87FC-7A9F-4647-A440-137AC151F477}" presName="ChildText" presStyleLbl="revTx" presStyleIdx="1" presStyleCnt="2">
        <dgm:presLayoutVars>
          <dgm:chMax val="0"/>
          <dgm:chPref val="0"/>
          <dgm:bulletEnabled val="1"/>
        </dgm:presLayoutVars>
      </dgm:prSet>
      <dgm:spPr/>
      <dgm:t>
        <a:bodyPr/>
        <a:lstStyle/>
        <a:p>
          <a:endParaRPr lang="tr-TR"/>
        </a:p>
      </dgm:t>
    </dgm:pt>
    <dgm:pt modelId="{FF1354CB-E655-4474-BB7D-B3DB1580EE1E}" type="pres">
      <dgm:prSet presAssocID="{FA5EADB6-D596-491A-B850-D1FA0873B80E}" presName="sibTrans" presStyleCnt="0"/>
      <dgm:spPr/>
    </dgm:pt>
    <dgm:pt modelId="{70FB1CA4-B484-4A78-BBA7-77991E1CA263}" type="pres">
      <dgm:prSet presAssocID="{D96753B1-A877-478F-919C-2F12481C4B38}" presName="composite" presStyleCnt="0"/>
      <dgm:spPr/>
    </dgm:pt>
    <dgm:pt modelId="{6497EC64-511E-4F2F-9998-DD8AF26D997A}" type="pres">
      <dgm:prSet presAssocID="{D96753B1-A877-478F-919C-2F12481C4B38}" presName="ParentText" presStyleLbl="node1" presStyleIdx="2" presStyleCnt="3" custScaleX="133064" custScaleY="90917" custLinFactNeighborX="1073" custLinFactNeighborY="-1818">
        <dgm:presLayoutVars>
          <dgm:chMax val="1"/>
          <dgm:chPref val="1"/>
          <dgm:bulletEnabled val="1"/>
        </dgm:presLayoutVars>
      </dgm:prSet>
      <dgm:spPr/>
      <dgm:t>
        <a:bodyPr/>
        <a:lstStyle/>
        <a:p>
          <a:endParaRPr lang="tr-TR"/>
        </a:p>
      </dgm:t>
    </dgm:pt>
  </dgm:ptLst>
  <dgm:cxnLst>
    <dgm:cxn modelId="{FEBDF8C7-B775-49EA-953B-0862AC2700A4}" type="presOf" srcId="{E1445D4B-6BA8-4BFB-806F-784226A56CC2}" destId="{2FEF710B-33EC-4D31-94DA-ADF209A3F856}" srcOrd="0" destOrd="0" presId="urn:microsoft.com/office/officeart/2005/8/layout/StepDownProcess"/>
    <dgm:cxn modelId="{5EFD0141-6DB6-4DF4-BC08-7501CB99A486}" type="presOf" srcId="{66B62335-5D3C-4560-AB50-46A98D01CFF9}" destId="{7FF73D2E-CB0E-42C5-85A6-7C0F0488FD28}" srcOrd="0" destOrd="0" presId="urn:microsoft.com/office/officeart/2005/8/layout/StepDownProcess"/>
    <dgm:cxn modelId="{13AC5FF0-8D3B-4FC9-8513-7FA960E8ED29}" srcId="{66B62335-5D3C-4560-AB50-46A98D01CFF9}" destId="{6E3D87FC-7A9F-4647-A440-137AC151F477}" srcOrd="1" destOrd="0" parTransId="{2739CAFF-E82F-42E5-8FA5-1BF6304D4AEC}" sibTransId="{FA5EADB6-D596-491A-B850-D1FA0873B80E}"/>
    <dgm:cxn modelId="{B68040C5-3734-4A5B-9BA1-566D9FA998BE}" type="presOf" srcId="{D96753B1-A877-478F-919C-2F12481C4B38}" destId="{6497EC64-511E-4F2F-9998-DD8AF26D997A}" srcOrd="0" destOrd="0" presId="urn:microsoft.com/office/officeart/2005/8/layout/StepDownProcess"/>
    <dgm:cxn modelId="{9D429957-8436-4C83-839C-CD7CF1B9DA76}" srcId="{66B62335-5D3C-4560-AB50-46A98D01CFF9}" destId="{E1445D4B-6BA8-4BFB-806F-784226A56CC2}" srcOrd="0" destOrd="0" parTransId="{817C5F88-71E4-4751-A715-4AAC18516843}" sibTransId="{72DEB653-0A75-46E8-B5EF-900A84A67D6F}"/>
    <dgm:cxn modelId="{C48208C8-9D0E-431B-AEBD-415532A4CADB}" type="presOf" srcId="{6E3D87FC-7A9F-4647-A440-137AC151F477}" destId="{BA47A495-6899-4C52-8CFE-131C7A9E7836}" srcOrd="0" destOrd="0" presId="urn:microsoft.com/office/officeart/2005/8/layout/StepDownProcess"/>
    <dgm:cxn modelId="{4365CB68-5672-4DBB-9EE5-CF8077BEAFF0}" srcId="{66B62335-5D3C-4560-AB50-46A98D01CFF9}" destId="{D96753B1-A877-478F-919C-2F12481C4B38}" srcOrd="2" destOrd="0" parTransId="{F795D891-3492-4CED-B08E-735F85A76BCA}" sibTransId="{DB6F24AD-EB1E-4307-9B3E-D25B497B2BB3}"/>
    <dgm:cxn modelId="{F19C33AB-E09C-4DAC-B095-6A86A7335EC9}" type="presParOf" srcId="{7FF73D2E-CB0E-42C5-85A6-7C0F0488FD28}" destId="{CA155E10-B110-4E70-893E-DBCB5CEE377D}" srcOrd="0" destOrd="0" presId="urn:microsoft.com/office/officeart/2005/8/layout/StepDownProcess"/>
    <dgm:cxn modelId="{59F62524-B2CF-46C0-8E98-E22D92BFB891}" type="presParOf" srcId="{CA155E10-B110-4E70-893E-DBCB5CEE377D}" destId="{6B91F0FC-5124-49FB-95E6-0D58A45B7DB0}" srcOrd="0" destOrd="0" presId="urn:microsoft.com/office/officeart/2005/8/layout/StepDownProcess"/>
    <dgm:cxn modelId="{A55DF7FD-B466-4A3A-BB70-063AA5638DBC}" type="presParOf" srcId="{CA155E10-B110-4E70-893E-DBCB5CEE377D}" destId="{2FEF710B-33EC-4D31-94DA-ADF209A3F856}" srcOrd="1" destOrd="0" presId="urn:microsoft.com/office/officeart/2005/8/layout/StepDownProcess"/>
    <dgm:cxn modelId="{92266529-C718-41E7-8BD9-A750D4FAED12}" type="presParOf" srcId="{CA155E10-B110-4E70-893E-DBCB5CEE377D}" destId="{5F7CB53F-4EE3-4FF6-8ADD-230D5B329605}" srcOrd="2" destOrd="0" presId="urn:microsoft.com/office/officeart/2005/8/layout/StepDownProcess"/>
    <dgm:cxn modelId="{7966D407-F0AA-4EB0-AC6F-FC0F4BCFAE9E}" type="presParOf" srcId="{7FF73D2E-CB0E-42C5-85A6-7C0F0488FD28}" destId="{D97C589E-8865-4FCB-A320-13670DB99F6C}" srcOrd="1" destOrd="0" presId="urn:microsoft.com/office/officeart/2005/8/layout/StepDownProcess"/>
    <dgm:cxn modelId="{E2A6E32D-63A2-41FD-9B0B-CC3EABA21706}" type="presParOf" srcId="{7FF73D2E-CB0E-42C5-85A6-7C0F0488FD28}" destId="{64F2930F-1C7E-4EEB-A51D-378DAF61F2C7}" srcOrd="2" destOrd="0" presId="urn:microsoft.com/office/officeart/2005/8/layout/StepDownProcess"/>
    <dgm:cxn modelId="{38EFF9E8-38F8-4F92-B73B-72E5E8650A9F}" type="presParOf" srcId="{64F2930F-1C7E-4EEB-A51D-378DAF61F2C7}" destId="{C5B1B624-7DCA-4D6D-A07D-086F718D3227}" srcOrd="0" destOrd="0" presId="urn:microsoft.com/office/officeart/2005/8/layout/StepDownProcess"/>
    <dgm:cxn modelId="{5189FE74-6AA8-4EE9-B4AC-2374C4D9AEE3}" type="presParOf" srcId="{64F2930F-1C7E-4EEB-A51D-378DAF61F2C7}" destId="{BA47A495-6899-4C52-8CFE-131C7A9E7836}" srcOrd="1" destOrd="0" presId="urn:microsoft.com/office/officeart/2005/8/layout/StepDownProcess"/>
    <dgm:cxn modelId="{209A42BE-560C-47D9-9961-4A8D5F93CB60}" type="presParOf" srcId="{64F2930F-1C7E-4EEB-A51D-378DAF61F2C7}" destId="{C63509DD-1947-4077-8518-BAA2274B1740}" srcOrd="2" destOrd="0" presId="urn:microsoft.com/office/officeart/2005/8/layout/StepDownProcess"/>
    <dgm:cxn modelId="{ED165196-B538-43A6-9CA5-E561966A63B8}" type="presParOf" srcId="{7FF73D2E-CB0E-42C5-85A6-7C0F0488FD28}" destId="{FF1354CB-E655-4474-BB7D-B3DB1580EE1E}" srcOrd="3" destOrd="0" presId="urn:microsoft.com/office/officeart/2005/8/layout/StepDownProcess"/>
    <dgm:cxn modelId="{E9F5811B-E4F2-4B61-9CBC-672943A3781E}" type="presParOf" srcId="{7FF73D2E-CB0E-42C5-85A6-7C0F0488FD28}" destId="{70FB1CA4-B484-4A78-BBA7-77991E1CA263}" srcOrd="4" destOrd="0" presId="urn:microsoft.com/office/officeart/2005/8/layout/StepDownProcess"/>
    <dgm:cxn modelId="{AF13D402-5A83-41B9-8C27-0448C3350522}" type="presParOf" srcId="{70FB1CA4-B484-4A78-BBA7-77991E1CA263}" destId="{6497EC64-511E-4F2F-9998-DD8AF26D997A}"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15E8B9-72E4-4669-A82D-3879432841A1}"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tr-TR"/>
        </a:p>
      </dgm:t>
    </dgm:pt>
    <dgm:pt modelId="{D0FFDAE7-9ED4-4956-A9FD-091E9A363878}">
      <dgm:prSet phldrT="[Metin]" custT="1"/>
      <dgm:spPr>
        <a:solidFill>
          <a:schemeClr val="accent3">
            <a:lumMod val="20000"/>
            <a:lumOff val="80000"/>
          </a:schemeClr>
        </a:solidFill>
        <a:scene3d>
          <a:camera prst="orthographicFront"/>
          <a:lightRig rig="threePt" dir="t"/>
        </a:scene3d>
        <a:sp3d>
          <a:bevelT w="165100" prst="coolSlant"/>
        </a:sp3d>
      </dgm:spPr>
      <dgm:t>
        <a:bodyPr/>
        <a:lstStyle/>
        <a:p>
          <a:pPr algn="ctr"/>
          <a:endParaRPr lang="tr-TR" sz="1000" b="1" dirty="0" smtClean="0">
            <a:solidFill>
              <a:schemeClr val="tx1"/>
            </a:solidFill>
            <a:latin typeface="Times New Roman" panose="02020603050405020304" pitchFamily="18" charset="0"/>
            <a:cs typeface="Times New Roman" panose="02020603050405020304" pitchFamily="18" charset="0"/>
          </a:endParaRPr>
        </a:p>
        <a:p>
          <a:pPr algn="ctr"/>
          <a:endParaRPr lang="tr-TR" sz="1000" b="1" dirty="0" smtClean="0">
            <a:solidFill>
              <a:schemeClr val="tx1"/>
            </a:solidFill>
            <a:latin typeface="Times New Roman" panose="02020603050405020304" pitchFamily="18" charset="0"/>
            <a:cs typeface="Times New Roman" panose="02020603050405020304" pitchFamily="18" charset="0"/>
          </a:endParaRPr>
        </a:p>
        <a:p>
          <a:pPr algn="ctr"/>
          <a:endParaRPr lang="tr-TR" sz="1000" b="1" dirty="0" smtClean="0">
            <a:solidFill>
              <a:schemeClr val="tx1"/>
            </a:solidFill>
            <a:latin typeface="Times New Roman" panose="02020603050405020304" pitchFamily="18" charset="0"/>
            <a:cs typeface="Times New Roman" panose="02020603050405020304" pitchFamily="18" charset="0"/>
          </a:endParaRPr>
        </a:p>
        <a:p>
          <a:pPr algn="ctr"/>
          <a:r>
            <a:rPr lang="tr-TR" sz="1000" b="1" dirty="0" smtClean="0">
              <a:solidFill>
                <a:schemeClr val="tx1"/>
              </a:solidFill>
              <a:latin typeface="Comic Sans MS" panose="030F0702030302020204" pitchFamily="66" charset="0"/>
              <a:cs typeface="Times New Roman" panose="02020603050405020304" pitchFamily="18" charset="0"/>
            </a:rPr>
            <a:t>TETKİK FAALİYETLERİNİN YAPILMASI</a:t>
          </a:r>
        </a:p>
        <a:p>
          <a:pPr algn="l"/>
          <a:r>
            <a:rPr lang="tr-TR" sz="1000" b="1" dirty="0" smtClean="0">
              <a:solidFill>
                <a:schemeClr val="tx1"/>
              </a:solidFill>
              <a:latin typeface="Comic Sans MS" panose="030F0702030302020204" pitchFamily="66" charset="0"/>
              <a:cs typeface="Times New Roman" panose="02020603050405020304" pitchFamily="18" charset="0"/>
            </a:rPr>
            <a:t>-Açılış toplantısının yapılması</a:t>
          </a:r>
        </a:p>
        <a:p>
          <a:pPr algn="l"/>
          <a:r>
            <a:rPr lang="tr-TR" sz="1000" b="1" dirty="0" smtClean="0">
              <a:solidFill>
                <a:schemeClr val="tx1"/>
              </a:solidFill>
              <a:latin typeface="Comic Sans MS" panose="030F0702030302020204" pitchFamily="66" charset="0"/>
              <a:cs typeface="Times New Roman" panose="02020603050405020304" pitchFamily="18" charset="0"/>
            </a:rPr>
            <a:t>-Tetkik esnasındaki iletişim</a:t>
          </a:r>
        </a:p>
        <a:p>
          <a:pPr algn="l"/>
          <a:r>
            <a:rPr lang="tr-TR" sz="1000" b="1" dirty="0" smtClean="0">
              <a:solidFill>
                <a:schemeClr val="tx1"/>
              </a:solidFill>
              <a:latin typeface="Comic Sans MS" panose="030F0702030302020204" pitchFamily="66" charset="0"/>
              <a:cs typeface="Times New Roman" panose="02020603050405020304" pitchFamily="18" charset="0"/>
            </a:rPr>
            <a:t>-Rehberlerin ve gözlemcilerin rolleri ve sorumlulukları</a:t>
          </a:r>
        </a:p>
        <a:p>
          <a:pPr algn="l"/>
          <a:r>
            <a:rPr lang="tr-TR" sz="1000" b="1" dirty="0" smtClean="0">
              <a:solidFill>
                <a:schemeClr val="tx1"/>
              </a:solidFill>
              <a:latin typeface="Comic Sans MS" panose="030F0702030302020204" pitchFamily="66" charset="0"/>
              <a:cs typeface="Times New Roman" panose="02020603050405020304" pitchFamily="18" charset="0"/>
            </a:rPr>
            <a:t>-Bilgilerin toplanması ve doğrulanması</a:t>
          </a:r>
        </a:p>
        <a:p>
          <a:pPr algn="l"/>
          <a:r>
            <a:rPr lang="tr-TR" sz="1000" b="1" dirty="0" smtClean="0">
              <a:solidFill>
                <a:schemeClr val="tx1"/>
              </a:solidFill>
              <a:latin typeface="Comic Sans MS" panose="030F0702030302020204" pitchFamily="66" charset="0"/>
              <a:cs typeface="Times New Roman" panose="02020603050405020304" pitchFamily="18" charset="0"/>
            </a:rPr>
            <a:t> -Tetkik bulgularının üretilmesi</a:t>
          </a:r>
        </a:p>
        <a:p>
          <a:pPr algn="l"/>
          <a:r>
            <a:rPr lang="tr-TR" sz="1000" b="1" dirty="0" smtClean="0">
              <a:solidFill>
                <a:schemeClr val="tx1"/>
              </a:solidFill>
              <a:latin typeface="Comic Sans MS" panose="030F0702030302020204" pitchFamily="66" charset="0"/>
              <a:cs typeface="Times New Roman" panose="02020603050405020304" pitchFamily="18" charset="0"/>
            </a:rPr>
            <a:t>-Tetkik sonuçlarının  hazırlanması</a:t>
          </a:r>
        </a:p>
        <a:p>
          <a:pPr algn="l"/>
          <a:r>
            <a:rPr lang="tr-TR" sz="1000" b="1" dirty="0" smtClean="0">
              <a:solidFill>
                <a:schemeClr val="tx1"/>
              </a:solidFill>
              <a:latin typeface="Comic Sans MS" panose="030F0702030302020204" pitchFamily="66" charset="0"/>
              <a:cs typeface="Times New Roman" panose="02020603050405020304" pitchFamily="18" charset="0"/>
            </a:rPr>
            <a:t>-Kapanış toplantısının yapılması</a:t>
          </a:r>
        </a:p>
        <a:p>
          <a:pPr algn="ctr"/>
          <a:endParaRPr lang="tr-TR" sz="1000" b="1" dirty="0" smtClean="0">
            <a:solidFill>
              <a:schemeClr val="tx1"/>
            </a:solidFill>
            <a:latin typeface="Times New Roman" panose="02020603050405020304" pitchFamily="18" charset="0"/>
            <a:cs typeface="Times New Roman" panose="02020603050405020304" pitchFamily="18" charset="0"/>
          </a:endParaRPr>
        </a:p>
        <a:p>
          <a:pPr algn="ctr"/>
          <a:endParaRPr lang="tr-TR" sz="1000" b="1" dirty="0" smtClean="0">
            <a:solidFill>
              <a:schemeClr val="tx1"/>
            </a:solidFill>
            <a:latin typeface="Times New Roman" panose="02020603050405020304" pitchFamily="18" charset="0"/>
            <a:cs typeface="Times New Roman" panose="02020603050405020304" pitchFamily="18" charset="0"/>
          </a:endParaRPr>
        </a:p>
        <a:p>
          <a:pPr algn="ctr"/>
          <a:endParaRPr lang="tr-TR" sz="1000" b="1" dirty="0">
            <a:solidFill>
              <a:schemeClr val="tx1"/>
            </a:solidFill>
            <a:latin typeface="Times New Roman" panose="02020603050405020304" pitchFamily="18" charset="0"/>
            <a:cs typeface="Times New Roman" panose="02020603050405020304" pitchFamily="18" charset="0"/>
          </a:endParaRPr>
        </a:p>
      </dgm:t>
    </dgm:pt>
    <dgm:pt modelId="{A2783DFD-E68E-452F-8E29-E83C23F9216F}" type="parTrans" cxnId="{B2FAE471-5152-4993-9152-4D38A77AF9FA}">
      <dgm:prSet/>
      <dgm:spPr/>
      <dgm:t>
        <a:bodyPr/>
        <a:lstStyle/>
        <a:p>
          <a:endParaRPr lang="tr-TR"/>
        </a:p>
      </dgm:t>
    </dgm:pt>
    <dgm:pt modelId="{C2E3F282-9B64-45F0-BFE0-6A98C6A9D30A}" type="sibTrans" cxnId="{B2FAE471-5152-4993-9152-4D38A77AF9FA}">
      <dgm:prSet/>
      <dgm:spPr/>
      <dgm:t>
        <a:bodyPr/>
        <a:lstStyle/>
        <a:p>
          <a:endParaRPr lang="tr-TR"/>
        </a:p>
      </dgm:t>
    </dgm:pt>
    <dgm:pt modelId="{16A0963D-4ADA-42B5-BBB6-5406E4B1E366}">
      <dgm:prSet phldrT="[Metin]" custT="1"/>
      <dgm:spPr>
        <a:solidFill>
          <a:schemeClr val="accent3">
            <a:lumMod val="20000"/>
            <a:lumOff val="80000"/>
          </a:schemeClr>
        </a:solidFill>
        <a:scene3d>
          <a:camera prst="orthographicFront"/>
          <a:lightRig rig="threePt" dir="t"/>
        </a:scene3d>
        <a:sp3d>
          <a:bevelT w="165100" prst="coolSlant"/>
        </a:sp3d>
      </dgm:spPr>
      <dgm:t>
        <a:bodyPr/>
        <a:lstStyle/>
        <a:p>
          <a:r>
            <a:rPr lang="tr-TR" sz="1200" b="1" dirty="0" smtClean="0">
              <a:solidFill>
                <a:schemeClr val="tx1"/>
              </a:solidFill>
              <a:latin typeface="Comic Sans MS" panose="030F0702030302020204" pitchFamily="66" charset="0"/>
              <a:cs typeface="Times New Roman" panose="02020603050405020304" pitchFamily="18" charset="0"/>
            </a:rPr>
            <a:t>TETKİK RAPORUNUN HAZIRLANMASI,ONAYLANMASI VE DAĞITILMASI</a:t>
          </a:r>
          <a:endParaRPr lang="tr-TR" sz="1200" b="1" dirty="0">
            <a:solidFill>
              <a:schemeClr val="tx1"/>
            </a:solidFill>
            <a:latin typeface="Comic Sans MS" panose="030F0702030302020204" pitchFamily="66" charset="0"/>
            <a:cs typeface="Times New Roman" panose="02020603050405020304" pitchFamily="18" charset="0"/>
          </a:endParaRPr>
        </a:p>
      </dgm:t>
    </dgm:pt>
    <dgm:pt modelId="{5220E296-B0DC-47BE-B20D-448163F35B4D}" type="sibTrans" cxnId="{4177973F-39FE-4475-99CF-0207122531C8}">
      <dgm:prSet/>
      <dgm:spPr/>
      <dgm:t>
        <a:bodyPr/>
        <a:lstStyle/>
        <a:p>
          <a:endParaRPr lang="tr-TR"/>
        </a:p>
      </dgm:t>
    </dgm:pt>
    <dgm:pt modelId="{75F11F3E-F63F-4DAD-B2DF-8D4F634A58C9}" type="parTrans" cxnId="{4177973F-39FE-4475-99CF-0207122531C8}">
      <dgm:prSet/>
      <dgm:spPr/>
      <dgm:t>
        <a:bodyPr/>
        <a:lstStyle/>
        <a:p>
          <a:endParaRPr lang="tr-TR"/>
        </a:p>
      </dgm:t>
    </dgm:pt>
    <dgm:pt modelId="{D9F4AEBC-2A0D-4069-A822-52E616C9AA0B}">
      <dgm:prSet phldrT="[Metin]" custT="1"/>
      <dgm:spPr>
        <a:solidFill>
          <a:schemeClr val="accent3">
            <a:lumMod val="20000"/>
            <a:lumOff val="80000"/>
          </a:schemeClr>
        </a:solidFill>
        <a:scene3d>
          <a:camera prst="orthographicFront"/>
          <a:lightRig rig="threePt" dir="t"/>
        </a:scene3d>
        <a:sp3d>
          <a:bevelT w="165100" prst="coolSlant"/>
        </a:sp3d>
      </dgm:spPr>
      <dgm:t>
        <a:bodyPr/>
        <a:lstStyle/>
        <a:p>
          <a:r>
            <a:rPr lang="tr-TR" sz="1200" b="1" dirty="0" smtClean="0">
              <a:solidFill>
                <a:schemeClr val="tx1"/>
              </a:solidFill>
              <a:latin typeface="Comic Sans MS" panose="030F0702030302020204" pitchFamily="66" charset="0"/>
              <a:cs typeface="Times New Roman" panose="02020603050405020304" pitchFamily="18" charset="0"/>
            </a:rPr>
            <a:t>TETKİKİN TAMAMLANMASI VE TAKİBİNİN YAPILMASI</a:t>
          </a:r>
          <a:endParaRPr lang="tr-TR" sz="1200" b="1" dirty="0">
            <a:solidFill>
              <a:schemeClr val="tx1"/>
            </a:solidFill>
            <a:latin typeface="Comic Sans MS" panose="030F0702030302020204" pitchFamily="66" charset="0"/>
            <a:cs typeface="Times New Roman" panose="02020603050405020304" pitchFamily="18" charset="0"/>
          </a:endParaRPr>
        </a:p>
      </dgm:t>
    </dgm:pt>
    <dgm:pt modelId="{514724A6-C2CB-49DA-9BDC-46ADDCACFD56}" type="sibTrans" cxnId="{E678F9DE-611B-419F-9223-E6EA64F38054}">
      <dgm:prSet/>
      <dgm:spPr/>
      <dgm:t>
        <a:bodyPr/>
        <a:lstStyle/>
        <a:p>
          <a:endParaRPr lang="tr-TR"/>
        </a:p>
      </dgm:t>
    </dgm:pt>
    <dgm:pt modelId="{7E3E5E77-0839-4484-B563-D24839912F40}" type="parTrans" cxnId="{E678F9DE-611B-419F-9223-E6EA64F38054}">
      <dgm:prSet/>
      <dgm:spPr/>
      <dgm:t>
        <a:bodyPr/>
        <a:lstStyle/>
        <a:p>
          <a:endParaRPr lang="tr-TR"/>
        </a:p>
      </dgm:t>
    </dgm:pt>
    <dgm:pt modelId="{5E50DF86-2CB0-478D-AD49-89DE8A12DA59}" type="pres">
      <dgm:prSet presAssocID="{4015E8B9-72E4-4669-A82D-3879432841A1}" presName="rootnode" presStyleCnt="0">
        <dgm:presLayoutVars>
          <dgm:chMax/>
          <dgm:chPref/>
          <dgm:dir/>
          <dgm:animLvl val="lvl"/>
        </dgm:presLayoutVars>
      </dgm:prSet>
      <dgm:spPr/>
      <dgm:t>
        <a:bodyPr/>
        <a:lstStyle/>
        <a:p>
          <a:endParaRPr lang="tr-TR"/>
        </a:p>
      </dgm:t>
    </dgm:pt>
    <dgm:pt modelId="{161E6CFD-A024-43D9-9387-C5861A5729CD}" type="pres">
      <dgm:prSet presAssocID="{D0FFDAE7-9ED4-4956-A9FD-091E9A363878}" presName="composite" presStyleCnt="0"/>
      <dgm:spPr/>
    </dgm:pt>
    <dgm:pt modelId="{E0C625FB-9593-4691-9EBE-80DEC153DD3F}" type="pres">
      <dgm:prSet presAssocID="{D0FFDAE7-9ED4-4956-A9FD-091E9A363878}" presName="bentUpArrow1" presStyleLbl="alignImgPlace1" presStyleIdx="0" presStyleCnt="2" custScaleY="58855"/>
      <dgm:spPr>
        <a:solidFill>
          <a:schemeClr val="accent3">
            <a:lumMod val="60000"/>
            <a:lumOff val="40000"/>
          </a:schemeClr>
        </a:solidFill>
        <a:scene3d>
          <a:camera prst="orthographicFront"/>
          <a:lightRig rig="threePt" dir="t"/>
        </a:scene3d>
        <a:sp3d>
          <a:bevelT w="165100" prst="coolSlant"/>
        </a:sp3d>
      </dgm:spPr>
      <dgm:t>
        <a:bodyPr/>
        <a:lstStyle/>
        <a:p>
          <a:endParaRPr lang="tr-TR"/>
        </a:p>
      </dgm:t>
    </dgm:pt>
    <dgm:pt modelId="{653C9D17-1BE5-4C9A-951F-AFC2278A8F5B}" type="pres">
      <dgm:prSet presAssocID="{D0FFDAE7-9ED4-4956-A9FD-091E9A363878}" presName="ParentText" presStyleLbl="node1" presStyleIdx="0" presStyleCnt="3" custScaleX="188164" custScaleY="131967" custLinFactNeighborX="-2964" custLinFactNeighborY="-4807">
        <dgm:presLayoutVars>
          <dgm:chMax val="1"/>
          <dgm:chPref val="1"/>
          <dgm:bulletEnabled val="1"/>
        </dgm:presLayoutVars>
      </dgm:prSet>
      <dgm:spPr/>
      <dgm:t>
        <a:bodyPr/>
        <a:lstStyle/>
        <a:p>
          <a:endParaRPr lang="tr-TR"/>
        </a:p>
      </dgm:t>
    </dgm:pt>
    <dgm:pt modelId="{96275260-57A2-4DC8-8731-40EB0D1CBB17}" type="pres">
      <dgm:prSet presAssocID="{D0FFDAE7-9ED4-4956-A9FD-091E9A363878}" presName="ChildText" presStyleLbl="revTx" presStyleIdx="0" presStyleCnt="2">
        <dgm:presLayoutVars>
          <dgm:chMax val="0"/>
          <dgm:chPref val="0"/>
          <dgm:bulletEnabled val="1"/>
        </dgm:presLayoutVars>
      </dgm:prSet>
      <dgm:spPr/>
      <dgm:t>
        <a:bodyPr/>
        <a:lstStyle/>
        <a:p>
          <a:endParaRPr lang="tr-TR"/>
        </a:p>
      </dgm:t>
    </dgm:pt>
    <dgm:pt modelId="{A4066D12-01AA-403D-B218-63556CF5D88F}" type="pres">
      <dgm:prSet presAssocID="{C2E3F282-9B64-45F0-BFE0-6A98C6A9D30A}" presName="sibTrans" presStyleCnt="0"/>
      <dgm:spPr/>
    </dgm:pt>
    <dgm:pt modelId="{1BD04715-19FC-40EA-A0F9-E2914E886F67}" type="pres">
      <dgm:prSet presAssocID="{16A0963D-4ADA-42B5-BBB6-5406E4B1E366}" presName="composite" presStyleCnt="0"/>
      <dgm:spPr/>
    </dgm:pt>
    <dgm:pt modelId="{FD807572-010D-4E73-89A7-8ADC4FF64830}" type="pres">
      <dgm:prSet presAssocID="{16A0963D-4ADA-42B5-BBB6-5406E4B1E366}" presName="bentUpArrow1" presStyleLbl="alignImgPlace1" presStyleIdx="1" presStyleCnt="2" custScaleY="66962" custLinFactNeighborX="-213" custLinFactNeighborY="-6867"/>
      <dgm:spPr>
        <a:solidFill>
          <a:schemeClr val="accent3">
            <a:lumMod val="60000"/>
            <a:lumOff val="40000"/>
          </a:schemeClr>
        </a:solidFill>
        <a:scene3d>
          <a:camera prst="orthographicFront"/>
          <a:lightRig rig="threePt" dir="t"/>
        </a:scene3d>
        <a:sp3d>
          <a:bevelT w="165100" prst="coolSlant"/>
        </a:sp3d>
      </dgm:spPr>
      <dgm:t>
        <a:bodyPr/>
        <a:lstStyle/>
        <a:p>
          <a:endParaRPr lang="tr-TR"/>
        </a:p>
      </dgm:t>
    </dgm:pt>
    <dgm:pt modelId="{6C771CAE-0CE7-45E4-9747-FF2EC76F40A3}" type="pres">
      <dgm:prSet presAssocID="{16A0963D-4ADA-42B5-BBB6-5406E4B1E366}" presName="ParentText" presStyleLbl="node1" presStyleIdx="1" presStyleCnt="3" custScaleX="148406" custScaleY="72948" custLinFactNeighborX="22966" custLinFactNeighborY="17393">
        <dgm:presLayoutVars>
          <dgm:chMax val="1"/>
          <dgm:chPref val="1"/>
          <dgm:bulletEnabled val="1"/>
        </dgm:presLayoutVars>
      </dgm:prSet>
      <dgm:spPr/>
      <dgm:t>
        <a:bodyPr/>
        <a:lstStyle/>
        <a:p>
          <a:endParaRPr lang="tr-TR"/>
        </a:p>
      </dgm:t>
    </dgm:pt>
    <dgm:pt modelId="{8A25ECA9-C362-4290-BBDC-AA7069087BA0}" type="pres">
      <dgm:prSet presAssocID="{16A0963D-4ADA-42B5-BBB6-5406E4B1E366}" presName="ChildText" presStyleLbl="revTx" presStyleIdx="1" presStyleCnt="2">
        <dgm:presLayoutVars>
          <dgm:chMax val="0"/>
          <dgm:chPref val="0"/>
          <dgm:bulletEnabled val="1"/>
        </dgm:presLayoutVars>
      </dgm:prSet>
      <dgm:spPr/>
      <dgm:t>
        <a:bodyPr/>
        <a:lstStyle/>
        <a:p>
          <a:endParaRPr lang="tr-TR"/>
        </a:p>
      </dgm:t>
    </dgm:pt>
    <dgm:pt modelId="{9123F51B-2D5B-4CF7-91B8-82C3EB2D46B3}" type="pres">
      <dgm:prSet presAssocID="{5220E296-B0DC-47BE-B20D-448163F35B4D}" presName="sibTrans" presStyleCnt="0"/>
      <dgm:spPr/>
    </dgm:pt>
    <dgm:pt modelId="{D5133600-71D8-469A-A6FA-313FF5E017D2}" type="pres">
      <dgm:prSet presAssocID="{D9F4AEBC-2A0D-4069-A822-52E616C9AA0B}" presName="composite" presStyleCnt="0"/>
      <dgm:spPr/>
    </dgm:pt>
    <dgm:pt modelId="{F925CAAF-DE75-4FF1-928E-F77303C46E49}" type="pres">
      <dgm:prSet presAssocID="{D9F4AEBC-2A0D-4069-A822-52E616C9AA0B}" presName="ParentText" presStyleLbl="node1" presStyleIdx="2" presStyleCnt="3" custScaleX="121305" custScaleY="59664" custLinFactNeighborX="7925" custLinFactNeighborY="23455">
        <dgm:presLayoutVars>
          <dgm:chMax val="1"/>
          <dgm:chPref val="1"/>
          <dgm:bulletEnabled val="1"/>
        </dgm:presLayoutVars>
      </dgm:prSet>
      <dgm:spPr/>
      <dgm:t>
        <a:bodyPr/>
        <a:lstStyle/>
        <a:p>
          <a:endParaRPr lang="tr-TR"/>
        </a:p>
      </dgm:t>
    </dgm:pt>
  </dgm:ptLst>
  <dgm:cxnLst>
    <dgm:cxn modelId="{8760E221-8AAE-429A-B853-3CD37121F07E}" type="presOf" srcId="{D9F4AEBC-2A0D-4069-A822-52E616C9AA0B}" destId="{F925CAAF-DE75-4FF1-928E-F77303C46E49}" srcOrd="0" destOrd="0" presId="urn:microsoft.com/office/officeart/2005/8/layout/StepDownProcess"/>
    <dgm:cxn modelId="{B2FAE471-5152-4993-9152-4D38A77AF9FA}" srcId="{4015E8B9-72E4-4669-A82D-3879432841A1}" destId="{D0FFDAE7-9ED4-4956-A9FD-091E9A363878}" srcOrd="0" destOrd="0" parTransId="{A2783DFD-E68E-452F-8E29-E83C23F9216F}" sibTransId="{C2E3F282-9B64-45F0-BFE0-6A98C6A9D30A}"/>
    <dgm:cxn modelId="{329D66CA-67D9-436E-A843-0A79736D567B}" type="presOf" srcId="{D0FFDAE7-9ED4-4956-A9FD-091E9A363878}" destId="{653C9D17-1BE5-4C9A-951F-AFC2278A8F5B}" srcOrd="0" destOrd="0" presId="urn:microsoft.com/office/officeart/2005/8/layout/StepDownProcess"/>
    <dgm:cxn modelId="{4177973F-39FE-4475-99CF-0207122531C8}" srcId="{4015E8B9-72E4-4669-A82D-3879432841A1}" destId="{16A0963D-4ADA-42B5-BBB6-5406E4B1E366}" srcOrd="1" destOrd="0" parTransId="{75F11F3E-F63F-4DAD-B2DF-8D4F634A58C9}" sibTransId="{5220E296-B0DC-47BE-B20D-448163F35B4D}"/>
    <dgm:cxn modelId="{2BBAFC2D-7687-4237-810D-E1BF19527662}" type="presOf" srcId="{4015E8B9-72E4-4669-A82D-3879432841A1}" destId="{5E50DF86-2CB0-478D-AD49-89DE8A12DA59}" srcOrd="0" destOrd="0" presId="urn:microsoft.com/office/officeart/2005/8/layout/StepDownProcess"/>
    <dgm:cxn modelId="{F4A2D14C-21F6-4E25-A280-E5B39397D7DE}" type="presOf" srcId="{16A0963D-4ADA-42B5-BBB6-5406E4B1E366}" destId="{6C771CAE-0CE7-45E4-9747-FF2EC76F40A3}" srcOrd="0" destOrd="0" presId="urn:microsoft.com/office/officeart/2005/8/layout/StepDownProcess"/>
    <dgm:cxn modelId="{E678F9DE-611B-419F-9223-E6EA64F38054}" srcId="{4015E8B9-72E4-4669-A82D-3879432841A1}" destId="{D9F4AEBC-2A0D-4069-A822-52E616C9AA0B}" srcOrd="2" destOrd="0" parTransId="{7E3E5E77-0839-4484-B563-D24839912F40}" sibTransId="{514724A6-C2CB-49DA-9BDC-46ADDCACFD56}"/>
    <dgm:cxn modelId="{BBE4591A-BA2E-415F-9B9A-C1D1F8BB501E}" type="presParOf" srcId="{5E50DF86-2CB0-478D-AD49-89DE8A12DA59}" destId="{161E6CFD-A024-43D9-9387-C5861A5729CD}" srcOrd="0" destOrd="0" presId="urn:microsoft.com/office/officeart/2005/8/layout/StepDownProcess"/>
    <dgm:cxn modelId="{17099D33-1965-4F4E-855F-AE0029BDCC99}" type="presParOf" srcId="{161E6CFD-A024-43D9-9387-C5861A5729CD}" destId="{E0C625FB-9593-4691-9EBE-80DEC153DD3F}" srcOrd="0" destOrd="0" presId="urn:microsoft.com/office/officeart/2005/8/layout/StepDownProcess"/>
    <dgm:cxn modelId="{CA22800B-E5BC-485A-BD24-3AFC4A7F0F3D}" type="presParOf" srcId="{161E6CFD-A024-43D9-9387-C5861A5729CD}" destId="{653C9D17-1BE5-4C9A-951F-AFC2278A8F5B}" srcOrd="1" destOrd="0" presId="urn:microsoft.com/office/officeart/2005/8/layout/StepDownProcess"/>
    <dgm:cxn modelId="{BE64B118-7973-4FA2-AF30-1DBFC6481257}" type="presParOf" srcId="{161E6CFD-A024-43D9-9387-C5861A5729CD}" destId="{96275260-57A2-4DC8-8731-40EB0D1CBB17}" srcOrd="2" destOrd="0" presId="urn:microsoft.com/office/officeart/2005/8/layout/StepDownProcess"/>
    <dgm:cxn modelId="{AAA05BAA-A5BD-4FB4-AFC9-92CD99265BEA}" type="presParOf" srcId="{5E50DF86-2CB0-478D-AD49-89DE8A12DA59}" destId="{A4066D12-01AA-403D-B218-63556CF5D88F}" srcOrd="1" destOrd="0" presId="urn:microsoft.com/office/officeart/2005/8/layout/StepDownProcess"/>
    <dgm:cxn modelId="{153B8E0F-5431-4C72-B028-D7294BF49EEE}" type="presParOf" srcId="{5E50DF86-2CB0-478D-AD49-89DE8A12DA59}" destId="{1BD04715-19FC-40EA-A0F9-E2914E886F67}" srcOrd="2" destOrd="0" presId="urn:microsoft.com/office/officeart/2005/8/layout/StepDownProcess"/>
    <dgm:cxn modelId="{CBEE47F9-BE2D-4021-B117-EB8CB20F4B9F}" type="presParOf" srcId="{1BD04715-19FC-40EA-A0F9-E2914E886F67}" destId="{FD807572-010D-4E73-89A7-8ADC4FF64830}" srcOrd="0" destOrd="0" presId="urn:microsoft.com/office/officeart/2005/8/layout/StepDownProcess"/>
    <dgm:cxn modelId="{CEED7974-E4EE-416F-A61D-5EB7FB064932}" type="presParOf" srcId="{1BD04715-19FC-40EA-A0F9-E2914E886F67}" destId="{6C771CAE-0CE7-45E4-9747-FF2EC76F40A3}" srcOrd="1" destOrd="0" presId="urn:microsoft.com/office/officeart/2005/8/layout/StepDownProcess"/>
    <dgm:cxn modelId="{5312F04A-DFD3-472B-9A85-4E668C64EB0D}" type="presParOf" srcId="{1BD04715-19FC-40EA-A0F9-E2914E886F67}" destId="{8A25ECA9-C362-4290-BBDC-AA7069087BA0}" srcOrd="2" destOrd="0" presId="urn:microsoft.com/office/officeart/2005/8/layout/StepDownProcess"/>
    <dgm:cxn modelId="{5EB22079-BC2F-4BE3-A37C-E7D373A0DF4B}" type="presParOf" srcId="{5E50DF86-2CB0-478D-AD49-89DE8A12DA59}" destId="{9123F51B-2D5B-4CF7-91B8-82C3EB2D46B3}" srcOrd="3" destOrd="0" presId="urn:microsoft.com/office/officeart/2005/8/layout/StepDownProcess"/>
    <dgm:cxn modelId="{DE56B5F3-089C-4663-88CB-559568CC84C7}" type="presParOf" srcId="{5E50DF86-2CB0-478D-AD49-89DE8A12DA59}" destId="{D5133600-71D8-469A-A6FA-313FF5E017D2}" srcOrd="4" destOrd="0" presId="urn:microsoft.com/office/officeart/2005/8/layout/StepDownProcess"/>
    <dgm:cxn modelId="{F7D06097-58CF-4F37-90EA-CFEB7C1B363B}" type="presParOf" srcId="{D5133600-71D8-469A-A6FA-313FF5E017D2}" destId="{F925CAAF-DE75-4FF1-928E-F77303C46E49}"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712170-8E08-49EF-9171-88F738E533CB}" type="doc">
      <dgm:prSet loTypeId="urn:microsoft.com/office/officeart/2005/8/layout/process1" loCatId="process" qsTypeId="urn:microsoft.com/office/officeart/2005/8/quickstyle/3d1" qsCatId="3D" csTypeId="urn:microsoft.com/office/officeart/2005/8/colors/accent1_2" csCatId="accent1"/>
      <dgm:spPr/>
      <dgm:t>
        <a:bodyPr/>
        <a:lstStyle/>
        <a:p>
          <a:endParaRPr lang="tr-TR"/>
        </a:p>
      </dgm:t>
    </dgm:pt>
    <dgm:pt modelId="{3FEBFF30-4C6B-4835-B03B-7540FB623534}">
      <dgm:prSet/>
      <dgm:spPr/>
      <dgm:t>
        <a:bodyPr/>
        <a:lstStyle/>
        <a:p>
          <a:pPr rtl="0"/>
          <a:r>
            <a:rPr lang="tr-TR" smtClean="0"/>
            <a:t>Planlama</a:t>
          </a:r>
          <a:endParaRPr lang="tr-TR"/>
        </a:p>
      </dgm:t>
    </dgm:pt>
    <dgm:pt modelId="{03F53B4F-07C7-444C-9C48-5D1C23BD65B8}" type="parTrans" cxnId="{11C3D760-CA53-409D-B28A-FA1A95FD3BFE}">
      <dgm:prSet/>
      <dgm:spPr/>
      <dgm:t>
        <a:bodyPr/>
        <a:lstStyle/>
        <a:p>
          <a:endParaRPr lang="tr-TR"/>
        </a:p>
      </dgm:t>
    </dgm:pt>
    <dgm:pt modelId="{8335A533-DA6B-4BB9-8009-FA2FE51030C5}" type="sibTrans" cxnId="{11C3D760-CA53-409D-B28A-FA1A95FD3BFE}">
      <dgm:prSet/>
      <dgm:spPr/>
      <dgm:t>
        <a:bodyPr/>
        <a:lstStyle/>
        <a:p>
          <a:endParaRPr lang="tr-TR"/>
        </a:p>
      </dgm:t>
    </dgm:pt>
    <dgm:pt modelId="{233A654E-FFF7-4D47-A8BD-3C6CA7769F82}">
      <dgm:prSet/>
      <dgm:spPr/>
      <dgm:t>
        <a:bodyPr/>
        <a:lstStyle/>
        <a:p>
          <a:pPr rtl="0"/>
          <a:r>
            <a:rPr lang="tr-TR" smtClean="0"/>
            <a:t>Hazırlık</a:t>
          </a:r>
          <a:endParaRPr lang="tr-TR"/>
        </a:p>
      </dgm:t>
    </dgm:pt>
    <dgm:pt modelId="{C7C82A75-8679-484D-90D3-29962D43FF50}" type="parTrans" cxnId="{B8E1E7C6-128D-462E-8F1E-7282CF3844A1}">
      <dgm:prSet/>
      <dgm:spPr/>
      <dgm:t>
        <a:bodyPr/>
        <a:lstStyle/>
        <a:p>
          <a:endParaRPr lang="tr-TR"/>
        </a:p>
      </dgm:t>
    </dgm:pt>
    <dgm:pt modelId="{A32044B3-75F8-4986-86AD-6088998ABD0E}" type="sibTrans" cxnId="{B8E1E7C6-128D-462E-8F1E-7282CF3844A1}">
      <dgm:prSet/>
      <dgm:spPr/>
      <dgm:t>
        <a:bodyPr/>
        <a:lstStyle/>
        <a:p>
          <a:endParaRPr lang="tr-TR"/>
        </a:p>
      </dgm:t>
    </dgm:pt>
    <dgm:pt modelId="{3F627B09-4A11-4E98-9F75-03AB3DE00A8C}">
      <dgm:prSet/>
      <dgm:spPr/>
      <dgm:t>
        <a:bodyPr/>
        <a:lstStyle/>
        <a:p>
          <a:pPr rtl="0"/>
          <a:r>
            <a:rPr lang="tr-TR" smtClean="0"/>
            <a:t>Uygulama</a:t>
          </a:r>
          <a:endParaRPr lang="tr-TR"/>
        </a:p>
      </dgm:t>
    </dgm:pt>
    <dgm:pt modelId="{1FC995AE-92E0-4B11-B589-4398EEAC761F}" type="parTrans" cxnId="{59A9994C-2409-4CAA-A181-44B4043810E4}">
      <dgm:prSet/>
      <dgm:spPr/>
      <dgm:t>
        <a:bodyPr/>
        <a:lstStyle/>
        <a:p>
          <a:endParaRPr lang="tr-TR"/>
        </a:p>
      </dgm:t>
    </dgm:pt>
    <dgm:pt modelId="{F0427B72-0DF7-46B0-9A51-4AE9EC97DA27}" type="sibTrans" cxnId="{59A9994C-2409-4CAA-A181-44B4043810E4}">
      <dgm:prSet/>
      <dgm:spPr/>
      <dgm:t>
        <a:bodyPr/>
        <a:lstStyle/>
        <a:p>
          <a:endParaRPr lang="tr-TR"/>
        </a:p>
      </dgm:t>
    </dgm:pt>
    <dgm:pt modelId="{695AE86D-3288-4D65-A403-A1A4484B2048}">
      <dgm:prSet/>
      <dgm:spPr/>
      <dgm:t>
        <a:bodyPr/>
        <a:lstStyle/>
        <a:p>
          <a:pPr rtl="0"/>
          <a:r>
            <a:rPr lang="tr-TR" smtClean="0"/>
            <a:t>Raporlama</a:t>
          </a:r>
          <a:endParaRPr lang="tr-TR"/>
        </a:p>
      </dgm:t>
    </dgm:pt>
    <dgm:pt modelId="{5C54EF2E-7D7E-4D7A-8C27-0092E1EFEEEA}" type="parTrans" cxnId="{AE71C539-CEF5-4836-AC51-DC4508F1F5E7}">
      <dgm:prSet/>
      <dgm:spPr/>
      <dgm:t>
        <a:bodyPr/>
        <a:lstStyle/>
        <a:p>
          <a:endParaRPr lang="tr-TR"/>
        </a:p>
      </dgm:t>
    </dgm:pt>
    <dgm:pt modelId="{491B3C18-8C76-41ED-A1B9-8425D8E7C790}" type="sibTrans" cxnId="{AE71C539-CEF5-4836-AC51-DC4508F1F5E7}">
      <dgm:prSet/>
      <dgm:spPr/>
      <dgm:t>
        <a:bodyPr/>
        <a:lstStyle/>
        <a:p>
          <a:endParaRPr lang="tr-TR"/>
        </a:p>
      </dgm:t>
    </dgm:pt>
    <dgm:pt modelId="{6EAA9FB4-69BB-407A-A48B-E5E75FB91E22}">
      <dgm:prSet/>
      <dgm:spPr/>
      <dgm:t>
        <a:bodyPr/>
        <a:lstStyle/>
        <a:p>
          <a:pPr rtl="0"/>
          <a:r>
            <a:rPr lang="tr-TR" smtClean="0"/>
            <a:t>Takip</a:t>
          </a:r>
          <a:endParaRPr lang="tr-TR"/>
        </a:p>
      </dgm:t>
    </dgm:pt>
    <dgm:pt modelId="{DFD03C25-4FA7-41C0-8479-29C702451228}" type="parTrans" cxnId="{C5DD1B28-86FA-4235-A67F-DF8669476465}">
      <dgm:prSet/>
      <dgm:spPr/>
      <dgm:t>
        <a:bodyPr/>
        <a:lstStyle/>
        <a:p>
          <a:endParaRPr lang="tr-TR"/>
        </a:p>
      </dgm:t>
    </dgm:pt>
    <dgm:pt modelId="{536F4E1B-6BF1-4391-B648-C53F2304C8CD}" type="sibTrans" cxnId="{C5DD1B28-86FA-4235-A67F-DF8669476465}">
      <dgm:prSet/>
      <dgm:spPr/>
      <dgm:t>
        <a:bodyPr/>
        <a:lstStyle/>
        <a:p>
          <a:endParaRPr lang="tr-TR"/>
        </a:p>
      </dgm:t>
    </dgm:pt>
    <dgm:pt modelId="{9ADE4342-0627-4D38-8007-C15B9647948E}" type="pres">
      <dgm:prSet presAssocID="{B1712170-8E08-49EF-9171-88F738E533CB}" presName="Name0" presStyleCnt="0">
        <dgm:presLayoutVars>
          <dgm:dir/>
          <dgm:resizeHandles val="exact"/>
        </dgm:presLayoutVars>
      </dgm:prSet>
      <dgm:spPr/>
      <dgm:t>
        <a:bodyPr/>
        <a:lstStyle/>
        <a:p>
          <a:endParaRPr lang="tr-TR"/>
        </a:p>
      </dgm:t>
    </dgm:pt>
    <dgm:pt modelId="{C7093922-32ED-425B-8A2C-51E1C48916C2}" type="pres">
      <dgm:prSet presAssocID="{3FEBFF30-4C6B-4835-B03B-7540FB623534}" presName="node" presStyleLbl="node1" presStyleIdx="0" presStyleCnt="5">
        <dgm:presLayoutVars>
          <dgm:bulletEnabled val="1"/>
        </dgm:presLayoutVars>
      </dgm:prSet>
      <dgm:spPr/>
      <dgm:t>
        <a:bodyPr/>
        <a:lstStyle/>
        <a:p>
          <a:endParaRPr lang="tr-TR"/>
        </a:p>
      </dgm:t>
    </dgm:pt>
    <dgm:pt modelId="{1922F536-3C66-4C94-9F7F-B73B6BF097D6}" type="pres">
      <dgm:prSet presAssocID="{8335A533-DA6B-4BB9-8009-FA2FE51030C5}" presName="sibTrans" presStyleLbl="sibTrans2D1" presStyleIdx="0" presStyleCnt="4"/>
      <dgm:spPr/>
      <dgm:t>
        <a:bodyPr/>
        <a:lstStyle/>
        <a:p>
          <a:endParaRPr lang="tr-TR"/>
        </a:p>
      </dgm:t>
    </dgm:pt>
    <dgm:pt modelId="{1A615BC5-31DF-4249-9D42-2D8BA97C69DF}" type="pres">
      <dgm:prSet presAssocID="{8335A533-DA6B-4BB9-8009-FA2FE51030C5}" presName="connectorText" presStyleLbl="sibTrans2D1" presStyleIdx="0" presStyleCnt="4"/>
      <dgm:spPr/>
      <dgm:t>
        <a:bodyPr/>
        <a:lstStyle/>
        <a:p>
          <a:endParaRPr lang="tr-TR"/>
        </a:p>
      </dgm:t>
    </dgm:pt>
    <dgm:pt modelId="{C60263E2-F9B5-418F-A0D0-CD1FFF6089A4}" type="pres">
      <dgm:prSet presAssocID="{233A654E-FFF7-4D47-A8BD-3C6CA7769F82}" presName="node" presStyleLbl="node1" presStyleIdx="1" presStyleCnt="5">
        <dgm:presLayoutVars>
          <dgm:bulletEnabled val="1"/>
        </dgm:presLayoutVars>
      </dgm:prSet>
      <dgm:spPr/>
      <dgm:t>
        <a:bodyPr/>
        <a:lstStyle/>
        <a:p>
          <a:endParaRPr lang="tr-TR"/>
        </a:p>
      </dgm:t>
    </dgm:pt>
    <dgm:pt modelId="{F5365D91-9A06-40B6-8D4F-F573BE9CC03B}" type="pres">
      <dgm:prSet presAssocID="{A32044B3-75F8-4986-86AD-6088998ABD0E}" presName="sibTrans" presStyleLbl="sibTrans2D1" presStyleIdx="1" presStyleCnt="4"/>
      <dgm:spPr/>
      <dgm:t>
        <a:bodyPr/>
        <a:lstStyle/>
        <a:p>
          <a:endParaRPr lang="tr-TR"/>
        </a:p>
      </dgm:t>
    </dgm:pt>
    <dgm:pt modelId="{1992D239-1357-4446-ADE9-449AA9448557}" type="pres">
      <dgm:prSet presAssocID="{A32044B3-75F8-4986-86AD-6088998ABD0E}" presName="connectorText" presStyleLbl="sibTrans2D1" presStyleIdx="1" presStyleCnt="4"/>
      <dgm:spPr/>
      <dgm:t>
        <a:bodyPr/>
        <a:lstStyle/>
        <a:p>
          <a:endParaRPr lang="tr-TR"/>
        </a:p>
      </dgm:t>
    </dgm:pt>
    <dgm:pt modelId="{F4052860-8971-40DF-A73D-9E111BE50451}" type="pres">
      <dgm:prSet presAssocID="{3F627B09-4A11-4E98-9F75-03AB3DE00A8C}" presName="node" presStyleLbl="node1" presStyleIdx="2" presStyleCnt="5">
        <dgm:presLayoutVars>
          <dgm:bulletEnabled val="1"/>
        </dgm:presLayoutVars>
      </dgm:prSet>
      <dgm:spPr/>
      <dgm:t>
        <a:bodyPr/>
        <a:lstStyle/>
        <a:p>
          <a:endParaRPr lang="tr-TR"/>
        </a:p>
      </dgm:t>
    </dgm:pt>
    <dgm:pt modelId="{00D24196-F0F8-4D5E-B3E0-9CBCD7C3B854}" type="pres">
      <dgm:prSet presAssocID="{F0427B72-0DF7-46B0-9A51-4AE9EC97DA27}" presName="sibTrans" presStyleLbl="sibTrans2D1" presStyleIdx="2" presStyleCnt="4"/>
      <dgm:spPr/>
      <dgm:t>
        <a:bodyPr/>
        <a:lstStyle/>
        <a:p>
          <a:endParaRPr lang="tr-TR"/>
        </a:p>
      </dgm:t>
    </dgm:pt>
    <dgm:pt modelId="{2005BACD-1C5D-4705-AF68-A51D352B75F6}" type="pres">
      <dgm:prSet presAssocID="{F0427B72-0DF7-46B0-9A51-4AE9EC97DA27}" presName="connectorText" presStyleLbl="sibTrans2D1" presStyleIdx="2" presStyleCnt="4"/>
      <dgm:spPr/>
      <dgm:t>
        <a:bodyPr/>
        <a:lstStyle/>
        <a:p>
          <a:endParaRPr lang="tr-TR"/>
        </a:p>
      </dgm:t>
    </dgm:pt>
    <dgm:pt modelId="{51BB3936-6AED-4778-93C8-2D2FC5E8D07A}" type="pres">
      <dgm:prSet presAssocID="{695AE86D-3288-4D65-A403-A1A4484B2048}" presName="node" presStyleLbl="node1" presStyleIdx="3" presStyleCnt="5">
        <dgm:presLayoutVars>
          <dgm:bulletEnabled val="1"/>
        </dgm:presLayoutVars>
      </dgm:prSet>
      <dgm:spPr/>
      <dgm:t>
        <a:bodyPr/>
        <a:lstStyle/>
        <a:p>
          <a:endParaRPr lang="tr-TR"/>
        </a:p>
      </dgm:t>
    </dgm:pt>
    <dgm:pt modelId="{9CF2C176-8C64-4F58-8E49-41A171E059AB}" type="pres">
      <dgm:prSet presAssocID="{491B3C18-8C76-41ED-A1B9-8425D8E7C790}" presName="sibTrans" presStyleLbl="sibTrans2D1" presStyleIdx="3" presStyleCnt="4"/>
      <dgm:spPr/>
      <dgm:t>
        <a:bodyPr/>
        <a:lstStyle/>
        <a:p>
          <a:endParaRPr lang="tr-TR"/>
        </a:p>
      </dgm:t>
    </dgm:pt>
    <dgm:pt modelId="{DC3A05EF-A731-4294-A63E-DA149B732322}" type="pres">
      <dgm:prSet presAssocID="{491B3C18-8C76-41ED-A1B9-8425D8E7C790}" presName="connectorText" presStyleLbl="sibTrans2D1" presStyleIdx="3" presStyleCnt="4"/>
      <dgm:spPr/>
      <dgm:t>
        <a:bodyPr/>
        <a:lstStyle/>
        <a:p>
          <a:endParaRPr lang="tr-TR"/>
        </a:p>
      </dgm:t>
    </dgm:pt>
    <dgm:pt modelId="{C6E67D38-992F-456D-8395-C8F1F27EE86B}" type="pres">
      <dgm:prSet presAssocID="{6EAA9FB4-69BB-407A-A48B-E5E75FB91E22}" presName="node" presStyleLbl="node1" presStyleIdx="4" presStyleCnt="5">
        <dgm:presLayoutVars>
          <dgm:bulletEnabled val="1"/>
        </dgm:presLayoutVars>
      </dgm:prSet>
      <dgm:spPr/>
      <dgm:t>
        <a:bodyPr/>
        <a:lstStyle/>
        <a:p>
          <a:endParaRPr lang="tr-TR"/>
        </a:p>
      </dgm:t>
    </dgm:pt>
  </dgm:ptLst>
  <dgm:cxnLst>
    <dgm:cxn modelId="{0EED4247-28A0-4A2C-BD3E-6E37F2C4836E}" type="presOf" srcId="{695AE86D-3288-4D65-A403-A1A4484B2048}" destId="{51BB3936-6AED-4778-93C8-2D2FC5E8D07A}" srcOrd="0" destOrd="0" presId="urn:microsoft.com/office/officeart/2005/8/layout/process1"/>
    <dgm:cxn modelId="{11C3D760-CA53-409D-B28A-FA1A95FD3BFE}" srcId="{B1712170-8E08-49EF-9171-88F738E533CB}" destId="{3FEBFF30-4C6B-4835-B03B-7540FB623534}" srcOrd="0" destOrd="0" parTransId="{03F53B4F-07C7-444C-9C48-5D1C23BD65B8}" sibTransId="{8335A533-DA6B-4BB9-8009-FA2FE51030C5}"/>
    <dgm:cxn modelId="{E0741F18-8974-4652-B447-2E1F5A60CD43}" type="presOf" srcId="{8335A533-DA6B-4BB9-8009-FA2FE51030C5}" destId="{1A615BC5-31DF-4249-9D42-2D8BA97C69DF}" srcOrd="1" destOrd="0" presId="urn:microsoft.com/office/officeart/2005/8/layout/process1"/>
    <dgm:cxn modelId="{AE71C539-CEF5-4836-AC51-DC4508F1F5E7}" srcId="{B1712170-8E08-49EF-9171-88F738E533CB}" destId="{695AE86D-3288-4D65-A403-A1A4484B2048}" srcOrd="3" destOrd="0" parTransId="{5C54EF2E-7D7E-4D7A-8C27-0092E1EFEEEA}" sibTransId="{491B3C18-8C76-41ED-A1B9-8425D8E7C790}"/>
    <dgm:cxn modelId="{125CA29D-AD0D-421A-8323-01E79F000C4F}" type="presOf" srcId="{3F627B09-4A11-4E98-9F75-03AB3DE00A8C}" destId="{F4052860-8971-40DF-A73D-9E111BE50451}" srcOrd="0" destOrd="0" presId="urn:microsoft.com/office/officeart/2005/8/layout/process1"/>
    <dgm:cxn modelId="{E518B22F-BD22-46D1-B86B-7300672DADD6}" type="presOf" srcId="{491B3C18-8C76-41ED-A1B9-8425D8E7C790}" destId="{9CF2C176-8C64-4F58-8E49-41A171E059AB}" srcOrd="0" destOrd="0" presId="urn:microsoft.com/office/officeart/2005/8/layout/process1"/>
    <dgm:cxn modelId="{748480CE-AB09-4729-8E67-C1E519232AE8}" type="presOf" srcId="{6EAA9FB4-69BB-407A-A48B-E5E75FB91E22}" destId="{C6E67D38-992F-456D-8395-C8F1F27EE86B}" srcOrd="0" destOrd="0" presId="urn:microsoft.com/office/officeart/2005/8/layout/process1"/>
    <dgm:cxn modelId="{1B606DA0-E501-4F6C-9451-83E1740ABAEB}" type="presOf" srcId="{F0427B72-0DF7-46B0-9A51-4AE9EC97DA27}" destId="{2005BACD-1C5D-4705-AF68-A51D352B75F6}" srcOrd="1" destOrd="0" presId="urn:microsoft.com/office/officeart/2005/8/layout/process1"/>
    <dgm:cxn modelId="{B8E1E7C6-128D-462E-8F1E-7282CF3844A1}" srcId="{B1712170-8E08-49EF-9171-88F738E533CB}" destId="{233A654E-FFF7-4D47-A8BD-3C6CA7769F82}" srcOrd="1" destOrd="0" parTransId="{C7C82A75-8679-484D-90D3-29962D43FF50}" sibTransId="{A32044B3-75F8-4986-86AD-6088998ABD0E}"/>
    <dgm:cxn modelId="{C5DD1B28-86FA-4235-A67F-DF8669476465}" srcId="{B1712170-8E08-49EF-9171-88F738E533CB}" destId="{6EAA9FB4-69BB-407A-A48B-E5E75FB91E22}" srcOrd="4" destOrd="0" parTransId="{DFD03C25-4FA7-41C0-8479-29C702451228}" sibTransId="{536F4E1B-6BF1-4391-B648-C53F2304C8CD}"/>
    <dgm:cxn modelId="{00ACD66E-6363-4B45-9DC1-9C5BFA940078}" type="presOf" srcId="{491B3C18-8C76-41ED-A1B9-8425D8E7C790}" destId="{DC3A05EF-A731-4294-A63E-DA149B732322}" srcOrd="1" destOrd="0" presId="urn:microsoft.com/office/officeart/2005/8/layout/process1"/>
    <dgm:cxn modelId="{20B63F44-7E25-4528-8977-89AC137F554F}" type="presOf" srcId="{A32044B3-75F8-4986-86AD-6088998ABD0E}" destId="{1992D239-1357-4446-ADE9-449AA9448557}" srcOrd="1" destOrd="0" presId="urn:microsoft.com/office/officeart/2005/8/layout/process1"/>
    <dgm:cxn modelId="{DD5E24CB-71D6-4657-8B6F-AA4887C8E4B9}" type="presOf" srcId="{B1712170-8E08-49EF-9171-88F738E533CB}" destId="{9ADE4342-0627-4D38-8007-C15B9647948E}" srcOrd="0" destOrd="0" presId="urn:microsoft.com/office/officeart/2005/8/layout/process1"/>
    <dgm:cxn modelId="{CB56ECEB-AA4F-4264-812B-B44D9CCC0509}" type="presOf" srcId="{3FEBFF30-4C6B-4835-B03B-7540FB623534}" destId="{C7093922-32ED-425B-8A2C-51E1C48916C2}" srcOrd="0" destOrd="0" presId="urn:microsoft.com/office/officeart/2005/8/layout/process1"/>
    <dgm:cxn modelId="{FC350ADF-8F28-4817-B793-8E97859ADEBA}" type="presOf" srcId="{8335A533-DA6B-4BB9-8009-FA2FE51030C5}" destId="{1922F536-3C66-4C94-9F7F-B73B6BF097D6}" srcOrd="0" destOrd="0" presId="urn:microsoft.com/office/officeart/2005/8/layout/process1"/>
    <dgm:cxn modelId="{5C9ED459-BB86-466C-822A-C4F4257AF604}" type="presOf" srcId="{A32044B3-75F8-4986-86AD-6088998ABD0E}" destId="{F5365D91-9A06-40B6-8D4F-F573BE9CC03B}" srcOrd="0" destOrd="0" presId="urn:microsoft.com/office/officeart/2005/8/layout/process1"/>
    <dgm:cxn modelId="{59A9994C-2409-4CAA-A181-44B4043810E4}" srcId="{B1712170-8E08-49EF-9171-88F738E533CB}" destId="{3F627B09-4A11-4E98-9F75-03AB3DE00A8C}" srcOrd="2" destOrd="0" parTransId="{1FC995AE-92E0-4B11-B589-4398EEAC761F}" sibTransId="{F0427B72-0DF7-46B0-9A51-4AE9EC97DA27}"/>
    <dgm:cxn modelId="{E09DCD93-71F3-47AE-A148-2B8A3D93A6FA}" type="presOf" srcId="{233A654E-FFF7-4D47-A8BD-3C6CA7769F82}" destId="{C60263E2-F9B5-418F-A0D0-CD1FFF6089A4}" srcOrd="0" destOrd="0" presId="urn:microsoft.com/office/officeart/2005/8/layout/process1"/>
    <dgm:cxn modelId="{CC7B464B-0FB5-4475-9AE1-BA03028C5C1C}" type="presOf" srcId="{F0427B72-0DF7-46B0-9A51-4AE9EC97DA27}" destId="{00D24196-F0F8-4D5E-B3E0-9CBCD7C3B854}" srcOrd="0" destOrd="0" presId="urn:microsoft.com/office/officeart/2005/8/layout/process1"/>
    <dgm:cxn modelId="{383F8E5C-74DB-4CCE-AAF2-FBF9599730B5}" type="presParOf" srcId="{9ADE4342-0627-4D38-8007-C15B9647948E}" destId="{C7093922-32ED-425B-8A2C-51E1C48916C2}" srcOrd="0" destOrd="0" presId="urn:microsoft.com/office/officeart/2005/8/layout/process1"/>
    <dgm:cxn modelId="{136ADFC0-BF11-467E-9007-E7D856929B5F}" type="presParOf" srcId="{9ADE4342-0627-4D38-8007-C15B9647948E}" destId="{1922F536-3C66-4C94-9F7F-B73B6BF097D6}" srcOrd="1" destOrd="0" presId="urn:microsoft.com/office/officeart/2005/8/layout/process1"/>
    <dgm:cxn modelId="{3C9B65CA-BBF6-4EB3-84AC-C415C4EC76D5}" type="presParOf" srcId="{1922F536-3C66-4C94-9F7F-B73B6BF097D6}" destId="{1A615BC5-31DF-4249-9D42-2D8BA97C69DF}" srcOrd="0" destOrd="0" presId="urn:microsoft.com/office/officeart/2005/8/layout/process1"/>
    <dgm:cxn modelId="{7896B259-A23C-4083-A1A8-9ADBB3F86172}" type="presParOf" srcId="{9ADE4342-0627-4D38-8007-C15B9647948E}" destId="{C60263E2-F9B5-418F-A0D0-CD1FFF6089A4}" srcOrd="2" destOrd="0" presId="urn:microsoft.com/office/officeart/2005/8/layout/process1"/>
    <dgm:cxn modelId="{88E06EB6-CC0D-43A4-AC24-F0937A573F49}" type="presParOf" srcId="{9ADE4342-0627-4D38-8007-C15B9647948E}" destId="{F5365D91-9A06-40B6-8D4F-F573BE9CC03B}" srcOrd="3" destOrd="0" presId="urn:microsoft.com/office/officeart/2005/8/layout/process1"/>
    <dgm:cxn modelId="{395612AD-911E-4C66-9D8B-6AFA3B6AAE3D}" type="presParOf" srcId="{F5365D91-9A06-40B6-8D4F-F573BE9CC03B}" destId="{1992D239-1357-4446-ADE9-449AA9448557}" srcOrd="0" destOrd="0" presId="urn:microsoft.com/office/officeart/2005/8/layout/process1"/>
    <dgm:cxn modelId="{8404529E-1D65-4474-B445-6F5F7B4429D3}" type="presParOf" srcId="{9ADE4342-0627-4D38-8007-C15B9647948E}" destId="{F4052860-8971-40DF-A73D-9E111BE50451}" srcOrd="4" destOrd="0" presId="urn:microsoft.com/office/officeart/2005/8/layout/process1"/>
    <dgm:cxn modelId="{021E7F4A-BDE5-47DE-8DF9-503787CD40AA}" type="presParOf" srcId="{9ADE4342-0627-4D38-8007-C15B9647948E}" destId="{00D24196-F0F8-4D5E-B3E0-9CBCD7C3B854}" srcOrd="5" destOrd="0" presId="urn:microsoft.com/office/officeart/2005/8/layout/process1"/>
    <dgm:cxn modelId="{7EA1E1B0-5A13-4024-8C60-48EE36A5E6AF}" type="presParOf" srcId="{00D24196-F0F8-4D5E-B3E0-9CBCD7C3B854}" destId="{2005BACD-1C5D-4705-AF68-A51D352B75F6}" srcOrd="0" destOrd="0" presId="urn:microsoft.com/office/officeart/2005/8/layout/process1"/>
    <dgm:cxn modelId="{1522532E-E5EB-4EB6-80D5-39123F8CDE79}" type="presParOf" srcId="{9ADE4342-0627-4D38-8007-C15B9647948E}" destId="{51BB3936-6AED-4778-93C8-2D2FC5E8D07A}" srcOrd="6" destOrd="0" presId="urn:microsoft.com/office/officeart/2005/8/layout/process1"/>
    <dgm:cxn modelId="{6E0E378A-0E29-46C6-A900-CCFAA0FDB637}" type="presParOf" srcId="{9ADE4342-0627-4D38-8007-C15B9647948E}" destId="{9CF2C176-8C64-4F58-8E49-41A171E059AB}" srcOrd="7" destOrd="0" presId="urn:microsoft.com/office/officeart/2005/8/layout/process1"/>
    <dgm:cxn modelId="{D22D69A4-C3E6-49FA-BAC0-A5DAEDBE1F13}" type="presParOf" srcId="{9CF2C176-8C64-4F58-8E49-41A171E059AB}" destId="{DC3A05EF-A731-4294-A63E-DA149B732322}" srcOrd="0" destOrd="0" presId="urn:microsoft.com/office/officeart/2005/8/layout/process1"/>
    <dgm:cxn modelId="{0DF34D90-A892-445F-BFC2-185B4218A2EE}" type="presParOf" srcId="{9ADE4342-0627-4D38-8007-C15B9647948E}" destId="{C6E67D38-992F-456D-8395-C8F1F27EE86B}"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5CDC367-718A-4139-9689-6F02AD61AAFD}"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tr-TR"/>
        </a:p>
      </dgm:t>
    </dgm:pt>
    <dgm:pt modelId="{F25A69A3-A3E1-4111-BEFB-724CC8EBCDA4}">
      <dgm:prSet/>
      <dgm:spPr/>
      <dgm:t>
        <a:bodyPr/>
        <a:lstStyle/>
        <a:p>
          <a:pPr rtl="0"/>
          <a:r>
            <a:rPr lang="tr-TR" smtClean="0"/>
            <a:t>Açılış Toplantısı</a:t>
          </a:r>
          <a:endParaRPr lang="tr-TR"/>
        </a:p>
      </dgm:t>
    </dgm:pt>
    <dgm:pt modelId="{C666BB50-AD93-4D22-B1C0-D7E7FCC88274}" type="parTrans" cxnId="{A1EFCF87-1D71-4838-83AF-D6DCF27027E8}">
      <dgm:prSet/>
      <dgm:spPr/>
      <dgm:t>
        <a:bodyPr/>
        <a:lstStyle/>
        <a:p>
          <a:endParaRPr lang="tr-TR"/>
        </a:p>
      </dgm:t>
    </dgm:pt>
    <dgm:pt modelId="{9906EA6E-8100-4544-A261-1C0C601FDDB9}" type="sibTrans" cxnId="{A1EFCF87-1D71-4838-83AF-D6DCF27027E8}">
      <dgm:prSet/>
      <dgm:spPr/>
      <dgm:t>
        <a:bodyPr/>
        <a:lstStyle/>
        <a:p>
          <a:endParaRPr lang="tr-TR"/>
        </a:p>
      </dgm:t>
    </dgm:pt>
    <dgm:pt modelId="{12671140-E1DD-451A-AC9C-B517BC3EE573}">
      <dgm:prSet/>
      <dgm:spPr/>
      <dgm:t>
        <a:bodyPr/>
        <a:lstStyle/>
        <a:p>
          <a:pPr rtl="0"/>
          <a:r>
            <a:rPr lang="tr-TR" smtClean="0"/>
            <a:t>Tetkik</a:t>
          </a:r>
          <a:endParaRPr lang="tr-TR"/>
        </a:p>
      </dgm:t>
    </dgm:pt>
    <dgm:pt modelId="{43C8A1B5-04B7-4B3A-B4D4-AEC0BCA618E9}" type="parTrans" cxnId="{065C5086-E436-40D7-8AD8-7B3AEEBE311B}">
      <dgm:prSet/>
      <dgm:spPr/>
      <dgm:t>
        <a:bodyPr/>
        <a:lstStyle/>
        <a:p>
          <a:endParaRPr lang="tr-TR"/>
        </a:p>
      </dgm:t>
    </dgm:pt>
    <dgm:pt modelId="{858729F3-F93A-4AC2-8CCB-8B8762D81A56}" type="sibTrans" cxnId="{065C5086-E436-40D7-8AD8-7B3AEEBE311B}">
      <dgm:prSet/>
      <dgm:spPr/>
      <dgm:t>
        <a:bodyPr/>
        <a:lstStyle/>
        <a:p>
          <a:endParaRPr lang="tr-TR"/>
        </a:p>
      </dgm:t>
    </dgm:pt>
    <dgm:pt modelId="{E6F51209-CFEC-4F72-9AB2-7812445028CE}">
      <dgm:prSet/>
      <dgm:spPr/>
      <dgm:t>
        <a:bodyPr/>
        <a:lstStyle/>
        <a:p>
          <a:pPr rtl="0"/>
          <a:r>
            <a:rPr lang="tr-TR" smtClean="0"/>
            <a:t>Kapanış Toplantısı</a:t>
          </a:r>
          <a:endParaRPr lang="tr-TR"/>
        </a:p>
      </dgm:t>
    </dgm:pt>
    <dgm:pt modelId="{0A7BC804-4FBE-4AD8-97D4-FE2B61C98871}" type="parTrans" cxnId="{288A3BAE-64F4-429D-B105-BA37B09A7765}">
      <dgm:prSet/>
      <dgm:spPr/>
      <dgm:t>
        <a:bodyPr/>
        <a:lstStyle/>
        <a:p>
          <a:endParaRPr lang="tr-TR"/>
        </a:p>
      </dgm:t>
    </dgm:pt>
    <dgm:pt modelId="{4A3DB9F7-7437-4E38-8DBA-057C536A04DB}" type="sibTrans" cxnId="{288A3BAE-64F4-429D-B105-BA37B09A7765}">
      <dgm:prSet/>
      <dgm:spPr/>
      <dgm:t>
        <a:bodyPr/>
        <a:lstStyle/>
        <a:p>
          <a:endParaRPr lang="tr-TR"/>
        </a:p>
      </dgm:t>
    </dgm:pt>
    <dgm:pt modelId="{E4DD77E1-DDE6-4FAF-818B-325226BFF071}" type="pres">
      <dgm:prSet presAssocID="{25CDC367-718A-4139-9689-6F02AD61AAFD}" presName="CompostProcess" presStyleCnt="0">
        <dgm:presLayoutVars>
          <dgm:dir/>
          <dgm:resizeHandles val="exact"/>
        </dgm:presLayoutVars>
      </dgm:prSet>
      <dgm:spPr/>
      <dgm:t>
        <a:bodyPr/>
        <a:lstStyle/>
        <a:p>
          <a:endParaRPr lang="tr-TR"/>
        </a:p>
      </dgm:t>
    </dgm:pt>
    <dgm:pt modelId="{47C52614-E6DB-400B-B34A-0BF9381A4F68}" type="pres">
      <dgm:prSet presAssocID="{25CDC367-718A-4139-9689-6F02AD61AAFD}" presName="arrow" presStyleLbl="bgShp" presStyleIdx="0" presStyleCnt="1"/>
      <dgm:spPr/>
    </dgm:pt>
    <dgm:pt modelId="{8900335A-1E41-4902-9C50-3423A54665CC}" type="pres">
      <dgm:prSet presAssocID="{25CDC367-718A-4139-9689-6F02AD61AAFD}" presName="linearProcess" presStyleCnt="0"/>
      <dgm:spPr/>
    </dgm:pt>
    <dgm:pt modelId="{D1E1C5D0-5630-410E-92DD-FB96B08C4797}" type="pres">
      <dgm:prSet presAssocID="{F25A69A3-A3E1-4111-BEFB-724CC8EBCDA4}" presName="textNode" presStyleLbl="node1" presStyleIdx="0" presStyleCnt="3">
        <dgm:presLayoutVars>
          <dgm:bulletEnabled val="1"/>
        </dgm:presLayoutVars>
      </dgm:prSet>
      <dgm:spPr/>
      <dgm:t>
        <a:bodyPr/>
        <a:lstStyle/>
        <a:p>
          <a:endParaRPr lang="tr-TR"/>
        </a:p>
      </dgm:t>
    </dgm:pt>
    <dgm:pt modelId="{BF8210D7-2737-4F1A-9D05-5D9BB9AFE3E9}" type="pres">
      <dgm:prSet presAssocID="{9906EA6E-8100-4544-A261-1C0C601FDDB9}" presName="sibTrans" presStyleCnt="0"/>
      <dgm:spPr/>
    </dgm:pt>
    <dgm:pt modelId="{6E4BCFD2-5EDE-47F5-A55A-9E4EFF11D2EB}" type="pres">
      <dgm:prSet presAssocID="{12671140-E1DD-451A-AC9C-B517BC3EE573}" presName="textNode" presStyleLbl="node1" presStyleIdx="1" presStyleCnt="3">
        <dgm:presLayoutVars>
          <dgm:bulletEnabled val="1"/>
        </dgm:presLayoutVars>
      </dgm:prSet>
      <dgm:spPr/>
      <dgm:t>
        <a:bodyPr/>
        <a:lstStyle/>
        <a:p>
          <a:endParaRPr lang="tr-TR"/>
        </a:p>
      </dgm:t>
    </dgm:pt>
    <dgm:pt modelId="{894029C6-54AB-4ED6-8AE6-F6CC51F9A28F}" type="pres">
      <dgm:prSet presAssocID="{858729F3-F93A-4AC2-8CCB-8B8762D81A56}" presName="sibTrans" presStyleCnt="0"/>
      <dgm:spPr/>
    </dgm:pt>
    <dgm:pt modelId="{415CF796-9DE4-4357-BF27-F44C084F1C4B}" type="pres">
      <dgm:prSet presAssocID="{E6F51209-CFEC-4F72-9AB2-7812445028CE}" presName="textNode" presStyleLbl="node1" presStyleIdx="2" presStyleCnt="3">
        <dgm:presLayoutVars>
          <dgm:bulletEnabled val="1"/>
        </dgm:presLayoutVars>
      </dgm:prSet>
      <dgm:spPr/>
      <dgm:t>
        <a:bodyPr/>
        <a:lstStyle/>
        <a:p>
          <a:endParaRPr lang="tr-TR"/>
        </a:p>
      </dgm:t>
    </dgm:pt>
  </dgm:ptLst>
  <dgm:cxnLst>
    <dgm:cxn modelId="{1E70D206-C279-4DB8-96F3-85765C53EB8E}" type="presOf" srcId="{25CDC367-718A-4139-9689-6F02AD61AAFD}" destId="{E4DD77E1-DDE6-4FAF-818B-325226BFF071}" srcOrd="0" destOrd="0" presId="urn:microsoft.com/office/officeart/2005/8/layout/hProcess9"/>
    <dgm:cxn modelId="{4A6C56DC-3417-4839-9A20-391A6683C9FF}" type="presOf" srcId="{F25A69A3-A3E1-4111-BEFB-724CC8EBCDA4}" destId="{D1E1C5D0-5630-410E-92DD-FB96B08C4797}" srcOrd="0" destOrd="0" presId="urn:microsoft.com/office/officeart/2005/8/layout/hProcess9"/>
    <dgm:cxn modelId="{E73CA673-F217-4B71-823B-1B0654892A81}" type="presOf" srcId="{E6F51209-CFEC-4F72-9AB2-7812445028CE}" destId="{415CF796-9DE4-4357-BF27-F44C084F1C4B}" srcOrd="0" destOrd="0" presId="urn:microsoft.com/office/officeart/2005/8/layout/hProcess9"/>
    <dgm:cxn modelId="{8CC92B29-E973-4555-942F-A288C7C5D426}" type="presOf" srcId="{12671140-E1DD-451A-AC9C-B517BC3EE573}" destId="{6E4BCFD2-5EDE-47F5-A55A-9E4EFF11D2EB}" srcOrd="0" destOrd="0" presId="urn:microsoft.com/office/officeart/2005/8/layout/hProcess9"/>
    <dgm:cxn modelId="{288A3BAE-64F4-429D-B105-BA37B09A7765}" srcId="{25CDC367-718A-4139-9689-6F02AD61AAFD}" destId="{E6F51209-CFEC-4F72-9AB2-7812445028CE}" srcOrd="2" destOrd="0" parTransId="{0A7BC804-4FBE-4AD8-97D4-FE2B61C98871}" sibTransId="{4A3DB9F7-7437-4E38-8DBA-057C536A04DB}"/>
    <dgm:cxn modelId="{A1EFCF87-1D71-4838-83AF-D6DCF27027E8}" srcId="{25CDC367-718A-4139-9689-6F02AD61AAFD}" destId="{F25A69A3-A3E1-4111-BEFB-724CC8EBCDA4}" srcOrd="0" destOrd="0" parTransId="{C666BB50-AD93-4D22-B1C0-D7E7FCC88274}" sibTransId="{9906EA6E-8100-4544-A261-1C0C601FDDB9}"/>
    <dgm:cxn modelId="{065C5086-E436-40D7-8AD8-7B3AEEBE311B}" srcId="{25CDC367-718A-4139-9689-6F02AD61AAFD}" destId="{12671140-E1DD-451A-AC9C-B517BC3EE573}" srcOrd="1" destOrd="0" parTransId="{43C8A1B5-04B7-4B3A-B4D4-AEC0BCA618E9}" sibTransId="{858729F3-F93A-4AC2-8CCB-8B8762D81A56}"/>
    <dgm:cxn modelId="{79169B13-CC1F-4DB7-84BB-779263479B16}" type="presParOf" srcId="{E4DD77E1-DDE6-4FAF-818B-325226BFF071}" destId="{47C52614-E6DB-400B-B34A-0BF9381A4F68}" srcOrd="0" destOrd="0" presId="urn:microsoft.com/office/officeart/2005/8/layout/hProcess9"/>
    <dgm:cxn modelId="{DF93E499-351F-4439-8991-B910C9A09E38}" type="presParOf" srcId="{E4DD77E1-DDE6-4FAF-818B-325226BFF071}" destId="{8900335A-1E41-4902-9C50-3423A54665CC}" srcOrd="1" destOrd="0" presId="urn:microsoft.com/office/officeart/2005/8/layout/hProcess9"/>
    <dgm:cxn modelId="{5898CD96-E918-44A4-9320-A64B2AB5A3DB}" type="presParOf" srcId="{8900335A-1E41-4902-9C50-3423A54665CC}" destId="{D1E1C5D0-5630-410E-92DD-FB96B08C4797}" srcOrd="0" destOrd="0" presId="urn:microsoft.com/office/officeart/2005/8/layout/hProcess9"/>
    <dgm:cxn modelId="{4CD1EC4D-6654-4B58-8ABD-0CB3563235FC}" type="presParOf" srcId="{8900335A-1E41-4902-9C50-3423A54665CC}" destId="{BF8210D7-2737-4F1A-9D05-5D9BB9AFE3E9}" srcOrd="1" destOrd="0" presId="urn:microsoft.com/office/officeart/2005/8/layout/hProcess9"/>
    <dgm:cxn modelId="{DA9C9849-E9E4-4206-8121-3F9F2E6BAD21}" type="presParOf" srcId="{8900335A-1E41-4902-9C50-3423A54665CC}" destId="{6E4BCFD2-5EDE-47F5-A55A-9E4EFF11D2EB}" srcOrd="2" destOrd="0" presId="urn:microsoft.com/office/officeart/2005/8/layout/hProcess9"/>
    <dgm:cxn modelId="{72F92A61-56A2-4040-94BE-60BB43763FDB}" type="presParOf" srcId="{8900335A-1E41-4902-9C50-3423A54665CC}" destId="{894029C6-54AB-4ED6-8AE6-F6CC51F9A28F}" srcOrd="3" destOrd="0" presId="urn:microsoft.com/office/officeart/2005/8/layout/hProcess9"/>
    <dgm:cxn modelId="{6D49D305-53FF-4D39-8425-CBAEA0AA3694}" type="presParOf" srcId="{8900335A-1E41-4902-9C50-3423A54665CC}" destId="{415CF796-9DE4-4357-BF27-F44C084F1C4B}"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7DBEDFF-88AC-4C62-AC4B-A013B9BF34C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tr-TR"/>
        </a:p>
      </dgm:t>
    </dgm:pt>
    <dgm:pt modelId="{8F683900-B710-44D4-8EEE-A174950D396F}">
      <dgm:prSet custT="1"/>
      <dgm:spPr/>
      <dgm:t>
        <a:bodyPr/>
        <a:lstStyle/>
        <a:p>
          <a:pPr rtl="0"/>
          <a:r>
            <a:rPr lang="tr-TR" sz="2000" i="1" dirty="0" smtClean="0">
              <a:effectLst>
                <a:outerShdw blurRad="38100" dist="38100" dir="2700000" algn="tl">
                  <a:srgbClr val="000000">
                    <a:alpha val="43137"/>
                  </a:srgbClr>
                </a:outerShdw>
              </a:effectLst>
              <a:latin typeface="Comic Sans MS" panose="030F0702030302020204" pitchFamily="66" charset="0"/>
            </a:rPr>
            <a:t>BİR TETKİKÇİ NE YAPMALI?</a:t>
          </a:r>
          <a:r>
            <a:rPr lang="tr-TR" sz="3600" dirty="0" smtClean="0"/>
            <a:t/>
          </a:r>
          <a:br>
            <a:rPr lang="tr-TR" sz="3600" dirty="0" smtClean="0"/>
          </a:br>
          <a:endParaRPr lang="tr-TR" sz="3600" dirty="0"/>
        </a:p>
      </dgm:t>
    </dgm:pt>
    <dgm:pt modelId="{DCE723ED-826E-46AF-961D-19FF50235A41}" type="parTrans" cxnId="{7AFB7474-A12E-45EA-A31C-FB774D975EDE}">
      <dgm:prSet/>
      <dgm:spPr/>
      <dgm:t>
        <a:bodyPr/>
        <a:lstStyle/>
        <a:p>
          <a:endParaRPr lang="tr-TR"/>
        </a:p>
      </dgm:t>
    </dgm:pt>
    <dgm:pt modelId="{E326CE51-9EE8-4F3F-A439-9874FFF032C8}" type="sibTrans" cxnId="{7AFB7474-A12E-45EA-A31C-FB774D975EDE}">
      <dgm:prSet/>
      <dgm:spPr/>
      <dgm:t>
        <a:bodyPr/>
        <a:lstStyle/>
        <a:p>
          <a:endParaRPr lang="tr-TR"/>
        </a:p>
      </dgm:t>
    </dgm:pt>
    <dgm:pt modelId="{910579BC-866E-47EE-B002-A34859940E23}">
      <dgm:prSet custT="1"/>
      <dgm:spPr/>
      <dgm:t>
        <a:bodyPr/>
        <a:lstStyle/>
        <a:p>
          <a:pPr rtl="0"/>
          <a:r>
            <a:rPr lang="tr-TR" sz="1600" dirty="0" smtClean="0">
              <a:latin typeface="Comic Sans MS" panose="030F0702030302020204" pitchFamily="66" charset="0"/>
            </a:rPr>
            <a:t>HAZIRLIKLI	: Tetkikle ilgili konularda 	</a:t>
          </a:r>
          <a:endParaRPr lang="tr-TR" sz="1600" dirty="0">
            <a:latin typeface="Comic Sans MS" panose="030F0702030302020204" pitchFamily="66" charset="0"/>
          </a:endParaRPr>
        </a:p>
      </dgm:t>
    </dgm:pt>
    <dgm:pt modelId="{90EC9D52-D5CB-4FD7-9317-CC48BAEA1F43}" type="parTrans" cxnId="{E3D509E5-A72F-4556-B28E-A521EBC9ADC8}">
      <dgm:prSet/>
      <dgm:spPr/>
      <dgm:t>
        <a:bodyPr/>
        <a:lstStyle/>
        <a:p>
          <a:endParaRPr lang="tr-TR"/>
        </a:p>
      </dgm:t>
    </dgm:pt>
    <dgm:pt modelId="{8EA697CB-9FB0-4E0D-8E0B-DE023D117BF1}" type="sibTrans" cxnId="{E3D509E5-A72F-4556-B28E-A521EBC9ADC8}">
      <dgm:prSet/>
      <dgm:spPr/>
      <dgm:t>
        <a:bodyPr/>
        <a:lstStyle/>
        <a:p>
          <a:endParaRPr lang="tr-TR"/>
        </a:p>
      </dgm:t>
    </dgm:pt>
    <dgm:pt modelId="{6DA9FEC7-D2DA-4276-9D81-4C206FC705A3}">
      <dgm:prSet custT="1"/>
      <dgm:spPr/>
      <dgm:t>
        <a:bodyPr/>
        <a:lstStyle/>
        <a:p>
          <a:pPr rtl="0"/>
          <a:r>
            <a:rPr lang="tr-TR" sz="1600" dirty="0" smtClean="0">
              <a:latin typeface="Comic Sans MS" panose="030F0702030302020204" pitchFamily="66" charset="0"/>
            </a:rPr>
            <a:t>ÖĞRENMİŞ		: Tetkik edilen hakkında	</a:t>
          </a:r>
          <a:endParaRPr lang="tr-TR" sz="1600" dirty="0">
            <a:latin typeface="Comic Sans MS" panose="030F0702030302020204" pitchFamily="66" charset="0"/>
          </a:endParaRPr>
        </a:p>
      </dgm:t>
    </dgm:pt>
    <dgm:pt modelId="{1BE8442B-E422-4AC9-8C35-59AD846ED683}" type="parTrans" cxnId="{8A21E06F-AD62-4D1D-9B7E-1895D40738E2}">
      <dgm:prSet/>
      <dgm:spPr/>
      <dgm:t>
        <a:bodyPr/>
        <a:lstStyle/>
        <a:p>
          <a:endParaRPr lang="tr-TR"/>
        </a:p>
      </dgm:t>
    </dgm:pt>
    <dgm:pt modelId="{4A94551E-F8E4-4282-A020-F5B78C47D6F0}" type="sibTrans" cxnId="{8A21E06F-AD62-4D1D-9B7E-1895D40738E2}">
      <dgm:prSet/>
      <dgm:spPr/>
      <dgm:t>
        <a:bodyPr/>
        <a:lstStyle/>
        <a:p>
          <a:endParaRPr lang="tr-TR"/>
        </a:p>
      </dgm:t>
    </dgm:pt>
    <dgm:pt modelId="{CFDCAF17-CD04-4C76-AD2C-F1049817EAEB}">
      <dgm:prSet custT="1"/>
      <dgm:spPr/>
      <dgm:t>
        <a:bodyPr/>
        <a:lstStyle/>
        <a:p>
          <a:pPr rtl="0"/>
          <a:r>
            <a:rPr lang="tr-TR" sz="1600" dirty="0" smtClean="0">
              <a:latin typeface="Comic Sans MS" panose="030F0702030302020204" pitchFamily="66" charset="0"/>
            </a:rPr>
            <a:t>KONTROLLÜ	            : Tetkiki kontrol altında tutmalı</a:t>
          </a:r>
          <a:endParaRPr lang="tr-TR" sz="1600" dirty="0">
            <a:latin typeface="Comic Sans MS" panose="030F0702030302020204" pitchFamily="66" charset="0"/>
          </a:endParaRPr>
        </a:p>
      </dgm:t>
    </dgm:pt>
    <dgm:pt modelId="{C66BAA45-0549-4E44-8AE8-883E9D32BD3E}" type="parTrans" cxnId="{EB90A77C-D814-44E2-BFB1-449085470831}">
      <dgm:prSet/>
      <dgm:spPr/>
      <dgm:t>
        <a:bodyPr/>
        <a:lstStyle/>
        <a:p>
          <a:endParaRPr lang="tr-TR"/>
        </a:p>
      </dgm:t>
    </dgm:pt>
    <dgm:pt modelId="{33C94E60-CC41-4566-8ADB-F75FBE5D9DEB}" type="sibTrans" cxnId="{EB90A77C-D814-44E2-BFB1-449085470831}">
      <dgm:prSet/>
      <dgm:spPr/>
      <dgm:t>
        <a:bodyPr/>
        <a:lstStyle/>
        <a:p>
          <a:endParaRPr lang="tr-TR"/>
        </a:p>
      </dgm:t>
    </dgm:pt>
    <dgm:pt modelId="{CB5F1E36-3015-4D40-97EC-CB6CE35839CB}">
      <dgm:prSet custT="1"/>
      <dgm:spPr/>
      <dgm:t>
        <a:bodyPr/>
        <a:lstStyle/>
        <a:p>
          <a:pPr rtl="0"/>
          <a:r>
            <a:rPr lang="tr-TR" sz="1600" dirty="0" smtClean="0">
              <a:latin typeface="Comic Sans MS" panose="030F0702030302020204" pitchFamily="66" charset="0"/>
            </a:rPr>
            <a:t>YARDIMCI		: Yanlış anlama/yorum</a:t>
          </a:r>
          <a:endParaRPr lang="tr-TR" sz="1600" dirty="0">
            <a:latin typeface="Comic Sans MS" panose="030F0702030302020204" pitchFamily="66" charset="0"/>
          </a:endParaRPr>
        </a:p>
      </dgm:t>
    </dgm:pt>
    <dgm:pt modelId="{74F10C37-C37B-41BF-9B33-F2D042F1A704}" type="parTrans" cxnId="{4C90E5D0-864E-4E55-B42F-79A2B82539EA}">
      <dgm:prSet/>
      <dgm:spPr/>
      <dgm:t>
        <a:bodyPr/>
        <a:lstStyle/>
        <a:p>
          <a:endParaRPr lang="tr-TR"/>
        </a:p>
      </dgm:t>
    </dgm:pt>
    <dgm:pt modelId="{C3013EA4-6242-4ADC-BF45-20B6040D1EFC}" type="sibTrans" cxnId="{4C90E5D0-864E-4E55-B42F-79A2B82539EA}">
      <dgm:prSet/>
      <dgm:spPr/>
      <dgm:t>
        <a:bodyPr/>
        <a:lstStyle/>
        <a:p>
          <a:endParaRPr lang="tr-TR"/>
        </a:p>
      </dgm:t>
    </dgm:pt>
    <dgm:pt modelId="{9F36313D-EB95-4674-BBC6-CF778830F5E2}">
      <dgm:prSet custT="1"/>
      <dgm:spPr/>
      <dgm:t>
        <a:bodyPr/>
        <a:lstStyle/>
        <a:p>
          <a:pPr rtl="0"/>
          <a:r>
            <a:rPr lang="tr-TR" sz="1600" dirty="0" smtClean="0">
              <a:latin typeface="Comic Sans MS" panose="030F0702030302020204" pitchFamily="66" charset="0"/>
            </a:rPr>
            <a:t>DİNLEYİCİ		: Tetkik edilenin anlattıklarını</a:t>
          </a:r>
          <a:endParaRPr lang="tr-TR" sz="1600" dirty="0">
            <a:latin typeface="Comic Sans MS" panose="030F0702030302020204" pitchFamily="66" charset="0"/>
          </a:endParaRPr>
        </a:p>
      </dgm:t>
    </dgm:pt>
    <dgm:pt modelId="{2C4A7E2B-6160-45E8-A271-AB7A7C0F438D}" type="parTrans" cxnId="{893D3622-DAA4-464D-8455-7E1DFF5F3F06}">
      <dgm:prSet/>
      <dgm:spPr/>
      <dgm:t>
        <a:bodyPr/>
        <a:lstStyle/>
        <a:p>
          <a:endParaRPr lang="tr-TR"/>
        </a:p>
      </dgm:t>
    </dgm:pt>
    <dgm:pt modelId="{55FD2C65-2999-41C2-9926-CA2D5D3F0C5F}" type="sibTrans" cxnId="{893D3622-DAA4-464D-8455-7E1DFF5F3F06}">
      <dgm:prSet/>
      <dgm:spPr/>
      <dgm:t>
        <a:bodyPr/>
        <a:lstStyle/>
        <a:p>
          <a:endParaRPr lang="tr-TR"/>
        </a:p>
      </dgm:t>
    </dgm:pt>
    <dgm:pt modelId="{7B999E98-1E86-4B60-A18B-80EE83E184D5}">
      <dgm:prSet custT="1"/>
      <dgm:spPr/>
      <dgm:t>
        <a:bodyPr/>
        <a:lstStyle/>
        <a:p>
          <a:pPr rtl="0"/>
          <a:r>
            <a:rPr lang="tr-TR" sz="1600" dirty="0" smtClean="0">
              <a:latin typeface="Comic Sans MS" panose="030F0702030302020204" pitchFamily="66" charset="0"/>
            </a:rPr>
            <a:t>GÖZLEMCİ		: Uygulamaları</a:t>
          </a:r>
          <a:endParaRPr lang="tr-TR" sz="1600" dirty="0">
            <a:latin typeface="Comic Sans MS" panose="030F0702030302020204" pitchFamily="66" charset="0"/>
          </a:endParaRPr>
        </a:p>
      </dgm:t>
    </dgm:pt>
    <dgm:pt modelId="{F0E2E2E2-6B20-4A4C-9310-BFCDCC810803}" type="parTrans" cxnId="{3EEB92BF-AC20-40BC-B67E-861F7465B858}">
      <dgm:prSet/>
      <dgm:spPr/>
      <dgm:t>
        <a:bodyPr/>
        <a:lstStyle/>
        <a:p>
          <a:endParaRPr lang="tr-TR"/>
        </a:p>
      </dgm:t>
    </dgm:pt>
    <dgm:pt modelId="{F3038340-BFEB-4E4D-AA02-68CE50C4304B}" type="sibTrans" cxnId="{3EEB92BF-AC20-40BC-B67E-861F7465B858}">
      <dgm:prSet/>
      <dgm:spPr/>
      <dgm:t>
        <a:bodyPr/>
        <a:lstStyle/>
        <a:p>
          <a:endParaRPr lang="tr-TR"/>
        </a:p>
      </dgm:t>
    </dgm:pt>
    <dgm:pt modelId="{49E52533-6BB1-421F-9CB7-65DEF2439ACB}">
      <dgm:prSet custT="1"/>
      <dgm:spPr/>
      <dgm:t>
        <a:bodyPr/>
        <a:lstStyle/>
        <a:p>
          <a:pPr rtl="0"/>
          <a:r>
            <a:rPr lang="tr-TR" sz="1600" dirty="0" smtClean="0">
              <a:latin typeface="Comic Sans MS" panose="030F0702030302020204" pitchFamily="66" charset="0"/>
            </a:rPr>
            <a:t>SAĞLAYICI		: Somut delilleri</a:t>
          </a:r>
          <a:endParaRPr lang="tr-TR" sz="1600" dirty="0">
            <a:latin typeface="Comic Sans MS" panose="030F0702030302020204" pitchFamily="66" charset="0"/>
          </a:endParaRPr>
        </a:p>
      </dgm:t>
    </dgm:pt>
    <dgm:pt modelId="{B4BF91BD-CA49-4FCA-AAA5-5998E584C483}" type="parTrans" cxnId="{C9E62EC7-15C6-4C33-B311-38921FE40FDF}">
      <dgm:prSet/>
      <dgm:spPr/>
      <dgm:t>
        <a:bodyPr/>
        <a:lstStyle/>
        <a:p>
          <a:endParaRPr lang="tr-TR"/>
        </a:p>
      </dgm:t>
    </dgm:pt>
    <dgm:pt modelId="{DF5EE6AB-C595-4126-9C22-E069BA66DAA5}" type="sibTrans" cxnId="{C9E62EC7-15C6-4C33-B311-38921FE40FDF}">
      <dgm:prSet/>
      <dgm:spPr/>
      <dgm:t>
        <a:bodyPr/>
        <a:lstStyle/>
        <a:p>
          <a:endParaRPr lang="tr-TR"/>
        </a:p>
      </dgm:t>
    </dgm:pt>
    <dgm:pt modelId="{30E4D468-F49C-4836-BC18-BAD0015DFD37}">
      <dgm:prSet custT="1"/>
      <dgm:spPr/>
      <dgm:t>
        <a:bodyPr/>
        <a:lstStyle/>
        <a:p>
          <a:pPr rtl="0"/>
          <a:r>
            <a:rPr lang="tr-TR" sz="1600" dirty="0" smtClean="0">
              <a:latin typeface="Comic Sans MS" panose="030F0702030302020204" pitchFamily="66" charset="0"/>
            </a:rPr>
            <a:t>MOTİVE  EDİCİ	: Güzel uygulamaları </a:t>
          </a:r>
          <a:r>
            <a:rPr lang="tr-TR" sz="1900" dirty="0" smtClean="0"/>
            <a:t>		</a:t>
          </a:r>
          <a:endParaRPr lang="tr-TR" sz="1900" dirty="0"/>
        </a:p>
      </dgm:t>
    </dgm:pt>
    <dgm:pt modelId="{B6EA4151-B256-4F62-BAD4-4FA005C5EB8C}" type="parTrans" cxnId="{4C74D6D5-3BD1-4A9D-B6B0-C1F79F19C4D8}">
      <dgm:prSet/>
      <dgm:spPr/>
      <dgm:t>
        <a:bodyPr/>
        <a:lstStyle/>
        <a:p>
          <a:endParaRPr lang="tr-TR"/>
        </a:p>
      </dgm:t>
    </dgm:pt>
    <dgm:pt modelId="{22CF4EF9-5241-41AC-A540-69B11A7C2494}" type="sibTrans" cxnId="{4C74D6D5-3BD1-4A9D-B6B0-C1F79F19C4D8}">
      <dgm:prSet/>
      <dgm:spPr/>
      <dgm:t>
        <a:bodyPr/>
        <a:lstStyle/>
        <a:p>
          <a:endParaRPr lang="tr-TR"/>
        </a:p>
      </dgm:t>
    </dgm:pt>
    <dgm:pt modelId="{C388D130-9690-4C55-B1DB-B9940BFD416D}" type="pres">
      <dgm:prSet presAssocID="{47DBEDFF-88AC-4C62-AC4B-A013B9BF34CD}" presName="Name0" presStyleCnt="0">
        <dgm:presLayoutVars>
          <dgm:dir/>
          <dgm:animLvl val="lvl"/>
          <dgm:resizeHandles val="exact"/>
        </dgm:presLayoutVars>
      </dgm:prSet>
      <dgm:spPr/>
      <dgm:t>
        <a:bodyPr/>
        <a:lstStyle/>
        <a:p>
          <a:endParaRPr lang="tr-TR"/>
        </a:p>
      </dgm:t>
    </dgm:pt>
    <dgm:pt modelId="{B135FD98-A0F6-461A-8BB4-08555094D015}" type="pres">
      <dgm:prSet presAssocID="{8F683900-B710-44D4-8EEE-A174950D396F}" presName="linNode" presStyleCnt="0"/>
      <dgm:spPr/>
    </dgm:pt>
    <dgm:pt modelId="{480CA12B-B01C-445A-A2B2-AF0E57182687}" type="pres">
      <dgm:prSet presAssocID="{8F683900-B710-44D4-8EEE-A174950D396F}" presName="parentText" presStyleLbl="node1" presStyleIdx="0" presStyleCnt="1" custScaleX="108541" custScaleY="87334">
        <dgm:presLayoutVars>
          <dgm:chMax val="1"/>
          <dgm:bulletEnabled val="1"/>
        </dgm:presLayoutVars>
      </dgm:prSet>
      <dgm:spPr/>
      <dgm:t>
        <a:bodyPr/>
        <a:lstStyle/>
        <a:p>
          <a:endParaRPr lang="tr-TR"/>
        </a:p>
      </dgm:t>
    </dgm:pt>
    <dgm:pt modelId="{2647CC64-EE66-41D0-9C04-5B2C221A5C54}" type="pres">
      <dgm:prSet presAssocID="{8F683900-B710-44D4-8EEE-A174950D396F}" presName="descendantText" presStyleLbl="alignAccFollowNode1" presStyleIdx="0" presStyleCnt="1" custScaleX="151141">
        <dgm:presLayoutVars>
          <dgm:bulletEnabled val="1"/>
        </dgm:presLayoutVars>
      </dgm:prSet>
      <dgm:spPr/>
      <dgm:t>
        <a:bodyPr/>
        <a:lstStyle/>
        <a:p>
          <a:endParaRPr lang="tr-TR"/>
        </a:p>
      </dgm:t>
    </dgm:pt>
  </dgm:ptLst>
  <dgm:cxnLst>
    <dgm:cxn modelId="{E3D509E5-A72F-4556-B28E-A521EBC9ADC8}" srcId="{8F683900-B710-44D4-8EEE-A174950D396F}" destId="{910579BC-866E-47EE-B002-A34859940E23}" srcOrd="0" destOrd="0" parTransId="{90EC9D52-D5CB-4FD7-9317-CC48BAEA1F43}" sibTransId="{8EA697CB-9FB0-4E0D-8E0B-DE023D117BF1}"/>
    <dgm:cxn modelId="{7AFB7474-A12E-45EA-A31C-FB774D975EDE}" srcId="{47DBEDFF-88AC-4C62-AC4B-A013B9BF34CD}" destId="{8F683900-B710-44D4-8EEE-A174950D396F}" srcOrd="0" destOrd="0" parTransId="{DCE723ED-826E-46AF-961D-19FF50235A41}" sibTransId="{E326CE51-9EE8-4F3F-A439-9874FFF032C8}"/>
    <dgm:cxn modelId="{3EEB92BF-AC20-40BC-B67E-861F7465B858}" srcId="{8F683900-B710-44D4-8EEE-A174950D396F}" destId="{7B999E98-1E86-4B60-A18B-80EE83E184D5}" srcOrd="5" destOrd="0" parTransId="{F0E2E2E2-6B20-4A4C-9310-BFCDCC810803}" sibTransId="{F3038340-BFEB-4E4D-AA02-68CE50C4304B}"/>
    <dgm:cxn modelId="{A51C3F8E-7A13-4133-BA66-E70FF85E6456}" type="presOf" srcId="{30E4D468-F49C-4836-BC18-BAD0015DFD37}" destId="{2647CC64-EE66-41D0-9C04-5B2C221A5C54}" srcOrd="0" destOrd="7" presId="urn:microsoft.com/office/officeart/2005/8/layout/vList5"/>
    <dgm:cxn modelId="{A8340DFF-F918-468A-955B-D6E58A4C212A}" type="presOf" srcId="{CB5F1E36-3015-4D40-97EC-CB6CE35839CB}" destId="{2647CC64-EE66-41D0-9C04-5B2C221A5C54}" srcOrd="0" destOrd="3" presId="urn:microsoft.com/office/officeart/2005/8/layout/vList5"/>
    <dgm:cxn modelId="{893D3622-DAA4-464D-8455-7E1DFF5F3F06}" srcId="{8F683900-B710-44D4-8EEE-A174950D396F}" destId="{9F36313D-EB95-4674-BBC6-CF778830F5E2}" srcOrd="4" destOrd="0" parTransId="{2C4A7E2B-6160-45E8-A271-AB7A7C0F438D}" sibTransId="{55FD2C65-2999-41C2-9926-CA2D5D3F0C5F}"/>
    <dgm:cxn modelId="{52E514F6-7970-43FE-92F0-91FF032D9F5B}" type="presOf" srcId="{8F683900-B710-44D4-8EEE-A174950D396F}" destId="{480CA12B-B01C-445A-A2B2-AF0E57182687}" srcOrd="0" destOrd="0" presId="urn:microsoft.com/office/officeart/2005/8/layout/vList5"/>
    <dgm:cxn modelId="{8A21E06F-AD62-4D1D-9B7E-1895D40738E2}" srcId="{8F683900-B710-44D4-8EEE-A174950D396F}" destId="{6DA9FEC7-D2DA-4276-9D81-4C206FC705A3}" srcOrd="1" destOrd="0" parTransId="{1BE8442B-E422-4AC9-8C35-59AD846ED683}" sibTransId="{4A94551E-F8E4-4282-A020-F5B78C47D6F0}"/>
    <dgm:cxn modelId="{37892F85-76F3-4CA8-8E7B-C677CECD9874}" type="presOf" srcId="{7B999E98-1E86-4B60-A18B-80EE83E184D5}" destId="{2647CC64-EE66-41D0-9C04-5B2C221A5C54}" srcOrd="0" destOrd="5" presId="urn:microsoft.com/office/officeart/2005/8/layout/vList5"/>
    <dgm:cxn modelId="{11B20325-6411-4993-89B2-B4869937724B}" type="presOf" srcId="{6DA9FEC7-D2DA-4276-9D81-4C206FC705A3}" destId="{2647CC64-EE66-41D0-9C04-5B2C221A5C54}" srcOrd="0" destOrd="1" presId="urn:microsoft.com/office/officeart/2005/8/layout/vList5"/>
    <dgm:cxn modelId="{333FB0BA-341A-4CC5-9427-C63FE40EAF34}" type="presOf" srcId="{CFDCAF17-CD04-4C76-AD2C-F1049817EAEB}" destId="{2647CC64-EE66-41D0-9C04-5B2C221A5C54}" srcOrd="0" destOrd="2" presId="urn:microsoft.com/office/officeart/2005/8/layout/vList5"/>
    <dgm:cxn modelId="{D55E6B27-8E87-493E-91F6-B5295D8D8248}" type="presOf" srcId="{9F36313D-EB95-4674-BBC6-CF778830F5E2}" destId="{2647CC64-EE66-41D0-9C04-5B2C221A5C54}" srcOrd="0" destOrd="4" presId="urn:microsoft.com/office/officeart/2005/8/layout/vList5"/>
    <dgm:cxn modelId="{6154A298-6488-4B1F-8EB3-D039C91B1BE8}" type="presOf" srcId="{910579BC-866E-47EE-B002-A34859940E23}" destId="{2647CC64-EE66-41D0-9C04-5B2C221A5C54}" srcOrd="0" destOrd="0" presId="urn:microsoft.com/office/officeart/2005/8/layout/vList5"/>
    <dgm:cxn modelId="{4C74D6D5-3BD1-4A9D-B6B0-C1F79F19C4D8}" srcId="{8F683900-B710-44D4-8EEE-A174950D396F}" destId="{30E4D468-F49C-4836-BC18-BAD0015DFD37}" srcOrd="7" destOrd="0" parTransId="{B6EA4151-B256-4F62-BAD4-4FA005C5EB8C}" sibTransId="{22CF4EF9-5241-41AC-A540-69B11A7C2494}"/>
    <dgm:cxn modelId="{EB90A77C-D814-44E2-BFB1-449085470831}" srcId="{8F683900-B710-44D4-8EEE-A174950D396F}" destId="{CFDCAF17-CD04-4C76-AD2C-F1049817EAEB}" srcOrd="2" destOrd="0" parTransId="{C66BAA45-0549-4E44-8AE8-883E9D32BD3E}" sibTransId="{33C94E60-CC41-4566-8ADB-F75FBE5D9DEB}"/>
    <dgm:cxn modelId="{4C90E5D0-864E-4E55-B42F-79A2B82539EA}" srcId="{8F683900-B710-44D4-8EEE-A174950D396F}" destId="{CB5F1E36-3015-4D40-97EC-CB6CE35839CB}" srcOrd="3" destOrd="0" parTransId="{74F10C37-C37B-41BF-9B33-F2D042F1A704}" sibTransId="{C3013EA4-6242-4ADC-BF45-20B6040D1EFC}"/>
    <dgm:cxn modelId="{C9E62EC7-15C6-4C33-B311-38921FE40FDF}" srcId="{8F683900-B710-44D4-8EEE-A174950D396F}" destId="{49E52533-6BB1-421F-9CB7-65DEF2439ACB}" srcOrd="6" destOrd="0" parTransId="{B4BF91BD-CA49-4FCA-AAA5-5998E584C483}" sibTransId="{DF5EE6AB-C595-4126-9C22-E069BA66DAA5}"/>
    <dgm:cxn modelId="{42A72BF9-1EAF-4224-BFCE-9C4298F0E66D}" type="presOf" srcId="{49E52533-6BB1-421F-9CB7-65DEF2439ACB}" destId="{2647CC64-EE66-41D0-9C04-5B2C221A5C54}" srcOrd="0" destOrd="6" presId="urn:microsoft.com/office/officeart/2005/8/layout/vList5"/>
    <dgm:cxn modelId="{8CFAC0A1-4C4C-42DA-97C6-93C1628D59C7}" type="presOf" srcId="{47DBEDFF-88AC-4C62-AC4B-A013B9BF34CD}" destId="{C388D130-9690-4C55-B1DB-B9940BFD416D}" srcOrd="0" destOrd="0" presId="urn:microsoft.com/office/officeart/2005/8/layout/vList5"/>
    <dgm:cxn modelId="{54FAD10A-E837-4EE2-BB71-4981804AC0C6}" type="presParOf" srcId="{C388D130-9690-4C55-B1DB-B9940BFD416D}" destId="{B135FD98-A0F6-461A-8BB4-08555094D015}" srcOrd="0" destOrd="0" presId="urn:microsoft.com/office/officeart/2005/8/layout/vList5"/>
    <dgm:cxn modelId="{DFE2A693-7CD3-4799-827F-D3034136167B}" type="presParOf" srcId="{B135FD98-A0F6-461A-8BB4-08555094D015}" destId="{480CA12B-B01C-445A-A2B2-AF0E57182687}" srcOrd="0" destOrd="0" presId="urn:microsoft.com/office/officeart/2005/8/layout/vList5"/>
    <dgm:cxn modelId="{1762AEAD-B37B-48E0-BF4F-0FD21B685AA5}" type="presParOf" srcId="{B135FD98-A0F6-461A-8BB4-08555094D015}" destId="{2647CC64-EE66-41D0-9C04-5B2C221A5C5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6D0C5D5-7262-49D3-81A5-A723473AFBE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tr-TR"/>
        </a:p>
      </dgm:t>
    </dgm:pt>
    <dgm:pt modelId="{612F1623-B85A-4713-9247-C7047589FF67}">
      <dgm:prSet custT="1"/>
      <dgm:spPr/>
      <dgm:t>
        <a:bodyPr/>
        <a:lstStyle/>
        <a:p>
          <a:pPr rtl="0"/>
          <a:r>
            <a:rPr lang="tr-TR" sz="1600" i="1" dirty="0" smtClean="0">
              <a:effectLst>
                <a:outerShdw blurRad="38100" dist="38100" dir="2700000" algn="tl">
                  <a:srgbClr val="000000">
                    <a:alpha val="43137"/>
                  </a:srgbClr>
                </a:outerShdw>
              </a:effectLst>
              <a:latin typeface="Comic Sans MS" panose="030F0702030302020204" pitchFamily="66" charset="0"/>
            </a:rPr>
            <a:t>UYGUN SORU TEKNİKLERİ</a:t>
          </a:r>
          <a:endParaRPr lang="tr-TR" sz="1600" i="1" dirty="0">
            <a:effectLst>
              <a:outerShdw blurRad="38100" dist="38100" dir="2700000" algn="tl">
                <a:srgbClr val="000000">
                  <a:alpha val="43137"/>
                </a:srgbClr>
              </a:outerShdw>
            </a:effectLst>
            <a:latin typeface="Comic Sans MS" panose="030F0702030302020204" pitchFamily="66" charset="0"/>
          </a:endParaRPr>
        </a:p>
      </dgm:t>
    </dgm:pt>
    <dgm:pt modelId="{0948CE46-6377-4138-AD2C-020F490101EE}" type="parTrans" cxnId="{CCF3B155-5B96-4F14-A871-DCD9179371E8}">
      <dgm:prSet/>
      <dgm:spPr/>
      <dgm:t>
        <a:bodyPr/>
        <a:lstStyle/>
        <a:p>
          <a:endParaRPr lang="tr-TR"/>
        </a:p>
      </dgm:t>
    </dgm:pt>
    <dgm:pt modelId="{D46B0879-381A-4F3E-8FAE-89B78F4C0B2B}" type="sibTrans" cxnId="{CCF3B155-5B96-4F14-A871-DCD9179371E8}">
      <dgm:prSet/>
      <dgm:spPr/>
      <dgm:t>
        <a:bodyPr/>
        <a:lstStyle/>
        <a:p>
          <a:endParaRPr lang="tr-TR"/>
        </a:p>
      </dgm:t>
    </dgm:pt>
    <dgm:pt modelId="{D0E46BF6-106E-4B39-9546-D663F584D5AB}">
      <dgm:prSet/>
      <dgm:spPr/>
      <dgm:t>
        <a:bodyPr/>
        <a:lstStyle/>
        <a:p>
          <a:pPr rtl="0"/>
          <a:r>
            <a:rPr lang="tr-TR" b="0" dirty="0" smtClean="0">
              <a:latin typeface="Comic Sans MS" panose="030F0702030302020204" pitchFamily="66" charset="0"/>
            </a:rPr>
            <a:t>Doğru sorular</a:t>
          </a:r>
          <a:endParaRPr lang="tr-TR" b="0" dirty="0">
            <a:latin typeface="Comic Sans MS" panose="030F0702030302020204" pitchFamily="66" charset="0"/>
          </a:endParaRPr>
        </a:p>
      </dgm:t>
    </dgm:pt>
    <dgm:pt modelId="{540723A2-A78B-466C-B0ED-20BA0A2D6ED5}" type="parTrans" cxnId="{8D8DCA69-BBAE-4FC8-8A8D-3D8F36E6845B}">
      <dgm:prSet/>
      <dgm:spPr/>
      <dgm:t>
        <a:bodyPr/>
        <a:lstStyle/>
        <a:p>
          <a:endParaRPr lang="tr-TR"/>
        </a:p>
      </dgm:t>
    </dgm:pt>
    <dgm:pt modelId="{1DC51E13-0646-4251-A343-190E72BA3B2A}" type="sibTrans" cxnId="{8D8DCA69-BBAE-4FC8-8A8D-3D8F36E6845B}">
      <dgm:prSet/>
      <dgm:spPr/>
      <dgm:t>
        <a:bodyPr/>
        <a:lstStyle/>
        <a:p>
          <a:endParaRPr lang="tr-TR"/>
        </a:p>
      </dgm:t>
    </dgm:pt>
    <dgm:pt modelId="{134116CE-A4A0-4173-8FBD-45E38D65CAD6}">
      <dgm:prSet/>
      <dgm:spPr/>
      <dgm:t>
        <a:bodyPr/>
        <a:lstStyle/>
        <a:p>
          <a:pPr rtl="0"/>
          <a:r>
            <a:rPr lang="tr-TR" b="0" dirty="0" smtClean="0">
              <a:latin typeface="Comic Sans MS" panose="030F0702030302020204" pitchFamily="66" charset="0"/>
            </a:rPr>
            <a:t>Açık sorular (5N + 1K)</a:t>
          </a:r>
          <a:endParaRPr lang="tr-TR" b="0" dirty="0">
            <a:latin typeface="Comic Sans MS" panose="030F0702030302020204" pitchFamily="66" charset="0"/>
          </a:endParaRPr>
        </a:p>
      </dgm:t>
    </dgm:pt>
    <dgm:pt modelId="{84928D63-6490-4B1F-9E43-49E4DE6BECCF}" type="parTrans" cxnId="{4D202658-7F60-457D-99DA-72138DB2CDD6}">
      <dgm:prSet/>
      <dgm:spPr/>
      <dgm:t>
        <a:bodyPr/>
        <a:lstStyle/>
        <a:p>
          <a:endParaRPr lang="tr-TR"/>
        </a:p>
      </dgm:t>
    </dgm:pt>
    <dgm:pt modelId="{F8E86AC1-045C-4D2A-843D-4CF19D12FE42}" type="sibTrans" cxnId="{4D202658-7F60-457D-99DA-72138DB2CDD6}">
      <dgm:prSet/>
      <dgm:spPr/>
      <dgm:t>
        <a:bodyPr/>
        <a:lstStyle/>
        <a:p>
          <a:endParaRPr lang="tr-TR"/>
        </a:p>
      </dgm:t>
    </dgm:pt>
    <dgm:pt modelId="{6F62D7F0-D4F7-464F-A798-4BA2F19D5A70}">
      <dgm:prSet/>
      <dgm:spPr/>
      <dgm:t>
        <a:bodyPr/>
        <a:lstStyle/>
        <a:p>
          <a:pPr rtl="0"/>
          <a:r>
            <a:rPr lang="tr-TR" b="0" dirty="0" smtClean="0">
              <a:latin typeface="Comic Sans MS" panose="030F0702030302020204" pitchFamily="66" charset="0"/>
            </a:rPr>
            <a:t>Konulu sorular</a:t>
          </a:r>
          <a:endParaRPr lang="tr-TR" b="0" dirty="0">
            <a:latin typeface="Comic Sans MS" panose="030F0702030302020204" pitchFamily="66" charset="0"/>
          </a:endParaRPr>
        </a:p>
      </dgm:t>
    </dgm:pt>
    <dgm:pt modelId="{DA6710D4-1F2D-4A30-82A7-72C1A0ADE6A1}" type="parTrans" cxnId="{8C9D2CB9-E191-4F51-9882-9B2A280CCBC7}">
      <dgm:prSet/>
      <dgm:spPr/>
      <dgm:t>
        <a:bodyPr/>
        <a:lstStyle/>
        <a:p>
          <a:endParaRPr lang="tr-TR"/>
        </a:p>
      </dgm:t>
    </dgm:pt>
    <dgm:pt modelId="{5ABD71C2-7292-4439-9F00-4F02B1917218}" type="sibTrans" cxnId="{8C9D2CB9-E191-4F51-9882-9B2A280CCBC7}">
      <dgm:prSet/>
      <dgm:spPr/>
      <dgm:t>
        <a:bodyPr/>
        <a:lstStyle/>
        <a:p>
          <a:endParaRPr lang="tr-TR"/>
        </a:p>
      </dgm:t>
    </dgm:pt>
    <dgm:pt modelId="{94FE88F8-2A74-480F-ACD0-E453830CD13C}">
      <dgm:prSet/>
      <dgm:spPr/>
      <dgm:t>
        <a:bodyPr/>
        <a:lstStyle/>
        <a:p>
          <a:pPr rtl="0"/>
          <a:r>
            <a:rPr lang="tr-TR" b="0" dirty="0" smtClean="0">
              <a:latin typeface="Comic Sans MS" panose="030F0702030302020204" pitchFamily="66" charset="0"/>
            </a:rPr>
            <a:t>Genişletici sorular</a:t>
          </a:r>
          <a:endParaRPr lang="tr-TR" b="0" dirty="0">
            <a:latin typeface="Comic Sans MS" panose="030F0702030302020204" pitchFamily="66" charset="0"/>
          </a:endParaRPr>
        </a:p>
      </dgm:t>
    </dgm:pt>
    <dgm:pt modelId="{8279D164-BBB7-420F-91C4-97D856CC06DB}" type="parTrans" cxnId="{B56C26FB-8924-4953-A36D-38853C58AFDB}">
      <dgm:prSet/>
      <dgm:spPr/>
      <dgm:t>
        <a:bodyPr/>
        <a:lstStyle/>
        <a:p>
          <a:endParaRPr lang="tr-TR"/>
        </a:p>
      </dgm:t>
    </dgm:pt>
    <dgm:pt modelId="{DB76DECE-D62F-4E19-89EB-8EE44ABD26F0}" type="sibTrans" cxnId="{B56C26FB-8924-4953-A36D-38853C58AFDB}">
      <dgm:prSet/>
      <dgm:spPr/>
      <dgm:t>
        <a:bodyPr/>
        <a:lstStyle/>
        <a:p>
          <a:endParaRPr lang="tr-TR"/>
        </a:p>
      </dgm:t>
    </dgm:pt>
    <dgm:pt modelId="{BC0F9E8F-3855-4E50-B3EB-E4F3120B19C8}">
      <dgm:prSet/>
      <dgm:spPr/>
      <dgm:t>
        <a:bodyPr/>
        <a:lstStyle/>
        <a:p>
          <a:pPr rtl="0"/>
          <a:r>
            <a:rPr lang="tr-TR" b="0" dirty="0" smtClean="0">
              <a:latin typeface="Comic Sans MS" panose="030F0702030302020204" pitchFamily="66" charset="0"/>
            </a:rPr>
            <a:t>Araştırma yapılması </a:t>
          </a:r>
          <a:endParaRPr lang="tr-TR" b="0" dirty="0">
            <a:latin typeface="Comic Sans MS" panose="030F0702030302020204" pitchFamily="66" charset="0"/>
          </a:endParaRPr>
        </a:p>
      </dgm:t>
    </dgm:pt>
    <dgm:pt modelId="{8CDF571A-22E6-4958-B91E-598ADFA37603}" type="parTrans" cxnId="{EA4D1AD0-D978-45B1-9E6A-91E2BB354B15}">
      <dgm:prSet/>
      <dgm:spPr/>
      <dgm:t>
        <a:bodyPr/>
        <a:lstStyle/>
        <a:p>
          <a:endParaRPr lang="tr-TR"/>
        </a:p>
      </dgm:t>
    </dgm:pt>
    <dgm:pt modelId="{3E142B63-2BBC-4B63-BAB4-C89967FDCFEC}" type="sibTrans" cxnId="{EA4D1AD0-D978-45B1-9E6A-91E2BB354B15}">
      <dgm:prSet/>
      <dgm:spPr/>
      <dgm:t>
        <a:bodyPr/>
        <a:lstStyle/>
        <a:p>
          <a:endParaRPr lang="tr-TR"/>
        </a:p>
      </dgm:t>
    </dgm:pt>
    <dgm:pt modelId="{04D2DC0F-3A69-4079-A1B3-F6DBB1BCB8CD}">
      <dgm:prSet/>
      <dgm:spPr/>
      <dgm:t>
        <a:bodyPr/>
        <a:lstStyle/>
        <a:p>
          <a:pPr rtl="0"/>
          <a:r>
            <a:rPr lang="tr-TR" b="0" dirty="0" smtClean="0">
              <a:latin typeface="Comic Sans MS" panose="030F0702030302020204" pitchFamily="66" charset="0"/>
            </a:rPr>
            <a:t>Beden dilinin kullanılması ve okunması</a:t>
          </a:r>
          <a:endParaRPr lang="tr-TR" b="0" dirty="0">
            <a:latin typeface="Comic Sans MS" panose="030F0702030302020204" pitchFamily="66" charset="0"/>
          </a:endParaRPr>
        </a:p>
      </dgm:t>
    </dgm:pt>
    <dgm:pt modelId="{4EC7784E-408F-4028-8B14-99C7A3C8664C}" type="parTrans" cxnId="{E92E9D1A-72FE-4D79-AB81-042205E58B72}">
      <dgm:prSet/>
      <dgm:spPr/>
      <dgm:t>
        <a:bodyPr/>
        <a:lstStyle/>
        <a:p>
          <a:endParaRPr lang="tr-TR"/>
        </a:p>
      </dgm:t>
    </dgm:pt>
    <dgm:pt modelId="{9D944EDB-AE5D-43BA-B697-24801467EBD5}" type="sibTrans" cxnId="{E92E9D1A-72FE-4D79-AB81-042205E58B72}">
      <dgm:prSet/>
      <dgm:spPr/>
      <dgm:t>
        <a:bodyPr/>
        <a:lstStyle/>
        <a:p>
          <a:endParaRPr lang="tr-TR"/>
        </a:p>
      </dgm:t>
    </dgm:pt>
    <dgm:pt modelId="{AAB1216D-3DD8-48D1-B77D-92AE12A48A68}">
      <dgm:prSet custT="1"/>
      <dgm:spPr/>
      <dgm:t>
        <a:bodyPr/>
        <a:lstStyle/>
        <a:p>
          <a:pPr rtl="0"/>
          <a:r>
            <a:rPr lang="tr-TR" sz="1600" i="1" dirty="0" smtClean="0">
              <a:effectLst>
                <a:outerShdw blurRad="38100" dist="38100" dir="2700000" algn="tl">
                  <a:srgbClr val="000000">
                    <a:alpha val="43137"/>
                  </a:srgbClr>
                </a:outerShdw>
              </a:effectLst>
              <a:latin typeface="Comic Sans MS" panose="030F0702030302020204" pitchFamily="66" charset="0"/>
            </a:rPr>
            <a:t>UYGUN OLMAYAN SORU TEKNİKLERİ</a:t>
          </a:r>
          <a:endParaRPr lang="tr-TR" sz="1600" i="1" dirty="0">
            <a:effectLst>
              <a:outerShdw blurRad="38100" dist="38100" dir="2700000" algn="tl">
                <a:srgbClr val="000000">
                  <a:alpha val="43137"/>
                </a:srgbClr>
              </a:outerShdw>
            </a:effectLst>
            <a:latin typeface="Comic Sans MS" panose="030F0702030302020204" pitchFamily="66" charset="0"/>
          </a:endParaRPr>
        </a:p>
      </dgm:t>
    </dgm:pt>
    <dgm:pt modelId="{3D17AE60-F031-4CFD-8EDF-7A036193921F}" type="parTrans" cxnId="{AFBAEAE7-EFFE-495A-9363-DFDA2395179D}">
      <dgm:prSet/>
      <dgm:spPr/>
      <dgm:t>
        <a:bodyPr/>
        <a:lstStyle/>
        <a:p>
          <a:endParaRPr lang="tr-TR"/>
        </a:p>
      </dgm:t>
    </dgm:pt>
    <dgm:pt modelId="{1FA2E965-5E88-44BA-BBBD-B8D9BF71698E}" type="sibTrans" cxnId="{AFBAEAE7-EFFE-495A-9363-DFDA2395179D}">
      <dgm:prSet/>
      <dgm:spPr/>
      <dgm:t>
        <a:bodyPr/>
        <a:lstStyle/>
        <a:p>
          <a:endParaRPr lang="tr-TR"/>
        </a:p>
      </dgm:t>
    </dgm:pt>
    <dgm:pt modelId="{5CF64CB6-1BA5-43C7-98F8-B6E120A95C51}">
      <dgm:prSet/>
      <dgm:spPr/>
      <dgm:t>
        <a:bodyPr/>
        <a:lstStyle/>
        <a:p>
          <a:pPr rtl="0"/>
          <a:r>
            <a:rPr lang="tr-TR" dirty="0" smtClean="0">
              <a:latin typeface="Comic Sans MS" panose="030F0702030302020204" pitchFamily="66" charset="0"/>
            </a:rPr>
            <a:t>Hayali sorular</a:t>
          </a:r>
          <a:endParaRPr lang="tr-TR" dirty="0">
            <a:latin typeface="Comic Sans MS" panose="030F0702030302020204" pitchFamily="66" charset="0"/>
          </a:endParaRPr>
        </a:p>
      </dgm:t>
    </dgm:pt>
    <dgm:pt modelId="{6F4B200E-EFD4-4D8A-B35C-3A54A579C320}" type="parTrans" cxnId="{96025D47-61C7-425B-823E-3465A18100AC}">
      <dgm:prSet/>
      <dgm:spPr/>
      <dgm:t>
        <a:bodyPr/>
        <a:lstStyle/>
        <a:p>
          <a:endParaRPr lang="tr-TR"/>
        </a:p>
      </dgm:t>
    </dgm:pt>
    <dgm:pt modelId="{06EBB0D6-BBA9-4DDF-AC78-304122D102A3}" type="sibTrans" cxnId="{96025D47-61C7-425B-823E-3465A18100AC}">
      <dgm:prSet/>
      <dgm:spPr/>
      <dgm:t>
        <a:bodyPr/>
        <a:lstStyle/>
        <a:p>
          <a:endParaRPr lang="tr-TR"/>
        </a:p>
      </dgm:t>
    </dgm:pt>
    <dgm:pt modelId="{A7A29BB9-FB7F-4A37-BDEF-3D266B2A3580}">
      <dgm:prSet/>
      <dgm:spPr/>
      <dgm:t>
        <a:bodyPr/>
        <a:lstStyle/>
        <a:p>
          <a:pPr rtl="0"/>
          <a:r>
            <a:rPr lang="tr-TR" dirty="0" smtClean="0">
              <a:latin typeface="Comic Sans MS" panose="030F0702030302020204" pitchFamily="66" charset="0"/>
            </a:rPr>
            <a:t>Yönlendirici sorular</a:t>
          </a:r>
          <a:endParaRPr lang="tr-TR" dirty="0">
            <a:latin typeface="Comic Sans MS" panose="030F0702030302020204" pitchFamily="66" charset="0"/>
          </a:endParaRPr>
        </a:p>
      </dgm:t>
    </dgm:pt>
    <dgm:pt modelId="{DC34884D-654A-473E-BF66-56FF5C138617}" type="parTrans" cxnId="{BC856644-FE12-4A5A-A7BB-0AB683D8A863}">
      <dgm:prSet/>
      <dgm:spPr/>
      <dgm:t>
        <a:bodyPr/>
        <a:lstStyle/>
        <a:p>
          <a:endParaRPr lang="tr-TR"/>
        </a:p>
      </dgm:t>
    </dgm:pt>
    <dgm:pt modelId="{8FFEDC4D-5BCE-4198-AF30-9A1CA158B661}" type="sibTrans" cxnId="{BC856644-FE12-4A5A-A7BB-0AB683D8A863}">
      <dgm:prSet/>
      <dgm:spPr/>
      <dgm:t>
        <a:bodyPr/>
        <a:lstStyle/>
        <a:p>
          <a:endParaRPr lang="tr-TR"/>
        </a:p>
      </dgm:t>
    </dgm:pt>
    <dgm:pt modelId="{665E99D9-296E-482D-839C-4DFE0DC070DE}">
      <dgm:prSet/>
      <dgm:spPr/>
      <dgm:t>
        <a:bodyPr/>
        <a:lstStyle/>
        <a:p>
          <a:pPr rtl="0"/>
          <a:r>
            <a:rPr lang="tr-TR" dirty="0" smtClean="0">
              <a:latin typeface="Comic Sans MS" panose="030F0702030302020204" pitchFamily="66" charset="0"/>
            </a:rPr>
            <a:t>Kapalı sorular</a:t>
          </a:r>
          <a:endParaRPr lang="tr-TR" dirty="0">
            <a:latin typeface="Comic Sans MS" panose="030F0702030302020204" pitchFamily="66" charset="0"/>
          </a:endParaRPr>
        </a:p>
      </dgm:t>
    </dgm:pt>
    <dgm:pt modelId="{BDD8B4D3-FBA6-4B53-8565-C51ACBFDA79C}" type="parTrans" cxnId="{B739A050-D323-449E-B200-47F32312FB35}">
      <dgm:prSet/>
      <dgm:spPr/>
      <dgm:t>
        <a:bodyPr/>
        <a:lstStyle/>
        <a:p>
          <a:endParaRPr lang="tr-TR"/>
        </a:p>
      </dgm:t>
    </dgm:pt>
    <dgm:pt modelId="{EB3D75B5-6D04-4421-B1E6-6318C316746E}" type="sibTrans" cxnId="{B739A050-D323-449E-B200-47F32312FB35}">
      <dgm:prSet/>
      <dgm:spPr/>
      <dgm:t>
        <a:bodyPr/>
        <a:lstStyle/>
        <a:p>
          <a:endParaRPr lang="tr-TR"/>
        </a:p>
      </dgm:t>
    </dgm:pt>
    <dgm:pt modelId="{80CD0816-4C9D-48BF-8A36-6C47BC781D5E}">
      <dgm:prSet/>
      <dgm:spPr/>
      <dgm:t>
        <a:bodyPr/>
        <a:lstStyle/>
        <a:p>
          <a:pPr rtl="0"/>
          <a:r>
            <a:rPr lang="tr-TR" dirty="0" err="1" smtClean="0">
              <a:latin typeface="Comic Sans MS" panose="030F0702030302020204" pitchFamily="66" charset="0"/>
            </a:rPr>
            <a:t>Varsayımlı</a:t>
          </a:r>
          <a:r>
            <a:rPr lang="tr-TR" dirty="0" smtClean="0">
              <a:latin typeface="Comic Sans MS" panose="030F0702030302020204" pitchFamily="66" charset="0"/>
            </a:rPr>
            <a:t> sorular</a:t>
          </a:r>
          <a:endParaRPr lang="tr-TR" dirty="0">
            <a:latin typeface="Comic Sans MS" panose="030F0702030302020204" pitchFamily="66" charset="0"/>
          </a:endParaRPr>
        </a:p>
      </dgm:t>
    </dgm:pt>
    <dgm:pt modelId="{5B2B5D6B-DD9D-4449-89F3-481977CD838A}" type="parTrans" cxnId="{7C4CD365-00F8-4707-A1B9-68FDAAA67E06}">
      <dgm:prSet/>
      <dgm:spPr/>
      <dgm:t>
        <a:bodyPr/>
        <a:lstStyle/>
        <a:p>
          <a:endParaRPr lang="tr-TR"/>
        </a:p>
      </dgm:t>
    </dgm:pt>
    <dgm:pt modelId="{5BE530D4-61B7-441C-9F93-96A47A3B825C}" type="sibTrans" cxnId="{7C4CD365-00F8-4707-A1B9-68FDAAA67E06}">
      <dgm:prSet/>
      <dgm:spPr/>
      <dgm:t>
        <a:bodyPr/>
        <a:lstStyle/>
        <a:p>
          <a:endParaRPr lang="tr-TR"/>
        </a:p>
      </dgm:t>
    </dgm:pt>
    <dgm:pt modelId="{EEA862A7-F0AE-43C7-A542-647259C3BDA5}">
      <dgm:prSet/>
      <dgm:spPr/>
      <dgm:t>
        <a:bodyPr/>
        <a:lstStyle/>
        <a:p>
          <a:pPr rtl="0"/>
          <a:r>
            <a:rPr lang="tr-TR" dirty="0" smtClean="0">
              <a:latin typeface="Comic Sans MS" panose="030F0702030302020204" pitchFamily="66" charset="0"/>
            </a:rPr>
            <a:t>Yargılayıcı sorular (Niçin?)</a:t>
          </a:r>
          <a:endParaRPr lang="tr-TR" dirty="0">
            <a:latin typeface="Comic Sans MS" panose="030F0702030302020204" pitchFamily="66" charset="0"/>
          </a:endParaRPr>
        </a:p>
      </dgm:t>
    </dgm:pt>
    <dgm:pt modelId="{F4228226-E8F6-4572-AD24-431DA1F22603}" type="parTrans" cxnId="{0EB2C5B7-BF18-48FF-B81C-729385832CEC}">
      <dgm:prSet/>
      <dgm:spPr/>
      <dgm:t>
        <a:bodyPr/>
        <a:lstStyle/>
        <a:p>
          <a:endParaRPr lang="tr-TR"/>
        </a:p>
      </dgm:t>
    </dgm:pt>
    <dgm:pt modelId="{DEE59DF7-5148-48B6-AF8D-73682A54A583}" type="sibTrans" cxnId="{0EB2C5B7-BF18-48FF-B81C-729385832CEC}">
      <dgm:prSet/>
      <dgm:spPr/>
      <dgm:t>
        <a:bodyPr/>
        <a:lstStyle/>
        <a:p>
          <a:endParaRPr lang="tr-TR"/>
        </a:p>
      </dgm:t>
    </dgm:pt>
    <dgm:pt modelId="{74D683D8-F960-4258-A017-BDC969653B88}" type="pres">
      <dgm:prSet presAssocID="{A6D0C5D5-7262-49D3-81A5-A723473AFBE0}" presName="Name0" presStyleCnt="0">
        <dgm:presLayoutVars>
          <dgm:dir/>
          <dgm:animLvl val="lvl"/>
          <dgm:resizeHandles val="exact"/>
        </dgm:presLayoutVars>
      </dgm:prSet>
      <dgm:spPr/>
      <dgm:t>
        <a:bodyPr/>
        <a:lstStyle/>
        <a:p>
          <a:endParaRPr lang="tr-TR"/>
        </a:p>
      </dgm:t>
    </dgm:pt>
    <dgm:pt modelId="{C018C8FE-E143-4D61-93AB-37859BED7711}" type="pres">
      <dgm:prSet presAssocID="{612F1623-B85A-4713-9247-C7047589FF67}" presName="composite" presStyleCnt="0"/>
      <dgm:spPr/>
    </dgm:pt>
    <dgm:pt modelId="{B482C4B0-7AE2-402E-B05D-0B5EA5B91CDF}" type="pres">
      <dgm:prSet presAssocID="{612F1623-B85A-4713-9247-C7047589FF67}" presName="parTx" presStyleLbl="alignNode1" presStyleIdx="0" presStyleCnt="2" custScaleX="106711">
        <dgm:presLayoutVars>
          <dgm:chMax val="0"/>
          <dgm:chPref val="0"/>
          <dgm:bulletEnabled val="1"/>
        </dgm:presLayoutVars>
      </dgm:prSet>
      <dgm:spPr/>
      <dgm:t>
        <a:bodyPr/>
        <a:lstStyle/>
        <a:p>
          <a:endParaRPr lang="tr-TR"/>
        </a:p>
      </dgm:t>
    </dgm:pt>
    <dgm:pt modelId="{B9115ECC-0DDA-4BD9-9482-CD005E7259A2}" type="pres">
      <dgm:prSet presAssocID="{612F1623-B85A-4713-9247-C7047589FF67}" presName="desTx" presStyleLbl="alignAccFollowNode1" presStyleIdx="0" presStyleCnt="2" custScaleX="106947">
        <dgm:presLayoutVars>
          <dgm:bulletEnabled val="1"/>
        </dgm:presLayoutVars>
      </dgm:prSet>
      <dgm:spPr/>
      <dgm:t>
        <a:bodyPr/>
        <a:lstStyle/>
        <a:p>
          <a:endParaRPr lang="tr-TR"/>
        </a:p>
      </dgm:t>
    </dgm:pt>
    <dgm:pt modelId="{EEABDA9B-565D-4300-B3AD-AC900F5964C5}" type="pres">
      <dgm:prSet presAssocID="{D46B0879-381A-4F3E-8FAE-89B78F4C0B2B}" presName="space" presStyleCnt="0"/>
      <dgm:spPr/>
    </dgm:pt>
    <dgm:pt modelId="{B09A8FAC-CA0C-46C8-A60D-9B517727BF81}" type="pres">
      <dgm:prSet presAssocID="{AAB1216D-3DD8-48D1-B77D-92AE12A48A68}" presName="composite" presStyleCnt="0"/>
      <dgm:spPr/>
    </dgm:pt>
    <dgm:pt modelId="{82BAEFF9-213D-40D4-9620-38BC3C89413E}" type="pres">
      <dgm:prSet presAssocID="{AAB1216D-3DD8-48D1-B77D-92AE12A48A68}" presName="parTx" presStyleLbl="alignNode1" presStyleIdx="1" presStyleCnt="2">
        <dgm:presLayoutVars>
          <dgm:chMax val="0"/>
          <dgm:chPref val="0"/>
          <dgm:bulletEnabled val="1"/>
        </dgm:presLayoutVars>
      </dgm:prSet>
      <dgm:spPr/>
      <dgm:t>
        <a:bodyPr/>
        <a:lstStyle/>
        <a:p>
          <a:endParaRPr lang="tr-TR"/>
        </a:p>
      </dgm:t>
    </dgm:pt>
    <dgm:pt modelId="{C02C6ED2-575F-433D-87E0-1428DF83A8FB}" type="pres">
      <dgm:prSet presAssocID="{AAB1216D-3DD8-48D1-B77D-92AE12A48A68}" presName="desTx" presStyleLbl="alignAccFollowNode1" presStyleIdx="1" presStyleCnt="2">
        <dgm:presLayoutVars>
          <dgm:bulletEnabled val="1"/>
        </dgm:presLayoutVars>
      </dgm:prSet>
      <dgm:spPr/>
      <dgm:t>
        <a:bodyPr/>
        <a:lstStyle/>
        <a:p>
          <a:endParaRPr lang="tr-TR"/>
        </a:p>
      </dgm:t>
    </dgm:pt>
  </dgm:ptLst>
  <dgm:cxnLst>
    <dgm:cxn modelId="{0EB2C5B7-BF18-48FF-B81C-729385832CEC}" srcId="{AAB1216D-3DD8-48D1-B77D-92AE12A48A68}" destId="{EEA862A7-F0AE-43C7-A542-647259C3BDA5}" srcOrd="4" destOrd="0" parTransId="{F4228226-E8F6-4572-AD24-431DA1F22603}" sibTransId="{DEE59DF7-5148-48B6-AF8D-73682A54A583}"/>
    <dgm:cxn modelId="{EA4B388C-3680-436A-8F00-04C5775E70C5}" type="presOf" srcId="{AAB1216D-3DD8-48D1-B77D-92AE12A48A68}" destId="{82BAEFF9-213D-40D4-9620-38BC3C89413E}" srcOrd="0" destOrd="0" presId="urn:microsoft.com/office/officeart/2005/8/layout/hList1"/>
    <dgm:cxn modelId="{BC856644-FE12-4A5A-A7BB-0AB683D8A863}" srcId="{AAB1216D-3DD8-48D1-B77D-92AE12A48A68}" destId="{A7A29BB9-FB7F-4A37-BDEF-3D266B2A3580}" srcOrd="1" destOrd="0" parTransId="{DC34884D-654A-473E-BF66-56FF5C138617}" sibTransId="{8FFEDC4D-5BCE-4198-AF30-9A1CA158B661}"/>
    <dgm:cxn modelId="{AFBAEAE7-EFFE-495A-9363-DFDA2395179D}" srcId="{A6D0C5D5-7262-49D3-81A5-A723473AFBE0}" destId="{AAB1216D-3DD8-48D1-B77D-92AE12A48A68}" srcOrd="1" destOrd="0" parTransId="{3D17AE60-F031-4CFD-8EDF-7A036193921F}" sibTransId="{1FA2E965-5E88-44BA-BBBD-B8D9BF71698E}"/>
    <dgm:cxn modelId="{E92E9D1A-72FE-4D79-AB81-042205E58B72}" srcId="{612F1623-B85A-4713-9247-C7047589FF67}" destId="{04D2DC0F-3A69-4079-A1B3-F6DBB1BCB8CD}" srcOrd="5" destOrd="0" parTransId="{4EC7784E-408F-4028-8B14-99C7A3C8664C}" sibTransId="{9D944EDB-AE5D-43BA-B697-24801467EBD5}"/>
    <dgm:cxn modelId="{EA4D1AD0-D978-45B1-9E6A-91E2BB354B15}" srcId="{612F1623-B85A-4713-9247-C7047589FF67}" destId="{BC0F9E8F-3855-4E50-B3EB-E4F3120B19C8}" srcOrd="4" destOrd="0" parTransId="{8CDF571A-22E6-4958-B91E-598ADFA37603}" sibTransId="{3E142B63-2BBC-4B63-BAB4-C89967FDCFEC}"/>
    <dgm:cxn modelId="{304A6F3F-1BF2-4C42-B0BB-67E7C4EA3849}" type="presOf" srcId="{6F62D7F0-D4F7-464F-A798-4BA2F19D5A70}" destId="{B9115ECC-0DDA-4BD9-9482-CD005E7259A2}" srcOrd="0" destOrd="2" presId="urn:microsoft.com/office/officeart/2005/8/layout/hList1"/>
    <dgm:cxn modelId="{E54653B7-A10C-408D-9491-F037EBD8E7EA}" type="presOf" srcId="{A6D0C5D5-7262-49D3-81A5-A723473AFBE0}" destId="{74D683D8-F960-4258-A017-BDC969653B88}" srcOrd="0" destOrd="0" presId="urn:microsoft.com/office/officeart/2005/8/layout/hList1"/>
    <dgm:cxn modelId="{CCF3B155-5B96-4F14-A871-DCD9179371E8}" srcId="{A6D0C5D5-7262-49D3-81A5-A723473AFBE0}" destId="{612F1623-B85A-4713-9247-C7047589FF67}" srcOrd="0" destOrd="0" parTransId="{0948CE46-6377-4138-AD2C-020F490101EE}" sibTransId="{D46B0879-381A-4F3E-8FAE-89B78F4C0B2B}"/>
    <dgm:cxn modelId="{B56C26FB-8924-4953-A36D-38853C58AFDB}" srcId="{612F1623-B85A-4713-9247-C7047589FF67}" destId="{94FE88F8-2A74-480F-ACD0-E453830CD13C}" srcOrd="3" destOrd="0" parTransId="{8279D164-BBB7-420F-91C4-97D856CC06DB}" sibTransId="{DB76DECE-D62F-4E19-89EB-8EE44ABD26F0}"/>
    <dgm:cxn modelId="{427DA750-ED31-4582-BD90-AB0373196F18}" type="presOf" srcId="{EEA862A7-F0AE-43C7-A542-647259C3BDA5}" destId="{C02C6ED2-575F-433D-87E0-1428DF83A8FB}" srcOrd="0" destOrd="4" presId="urn:microsoft.com/office/officeart/2005/8/layout/hList1"/>
    <dgm:cxn modelId="{05D32698-1BFA-41D1-8A34-C5EA69C12DD2}" type="presOf" srcId="{D0E46BF6-106E-4B39-9546-D663F584D5AB}" destId="{B9115ECC-0DDA-4BD9-9482-CD005E7259A2}" srcOrd="0" destOrd="0" presId="urn:microsoft.com/office/officeart/2005/8/layout/hList1"/>
    <dgm:cxn modelId="{247A1956-6166-4260-A81D-CD5E2F6B39A1}" type="presOf" srcId="{04D2DC0F-3A69-4079-A1B3-F6DBB1BCB8CD}" destId="{B9115ECC-0DDA-4BD9-9482-CD005E7259A2}" srcOrd="0" destOrd="5" presId="urn:microsoft.com/office/officeart/2005/8/layout/hList1"/>
    <dgm:cxn modelId="{7C4CD365-00F8-4707-A1B9-68FDAAA67E06}" srcId="{AAB1216D-3DD8-48D1-B77D-92AE12A48A68}" destId="{80CD0816-4C9D-48BF-8A36-6C47BC781D5E}" srcOrd="3" destOrd="0" parTransId="{5B2B5D6B-DD9D-4449-89F3-481977CD838A}" sibTransId="{5BE530D4-61B7-441C-9F93-96A47A3B825C}"/>
    <dgm:cxn modelId="{029714A4-0FA6-4314-B513-9F72ADA36EEC}" type="presOf" srcId="{BC0F9E8F-3855-4E50-B3EB-E4F3120B19C8}" destId="{B9115ECC-0DDA-4BD9-9482-CD005E7259A2}" srcOrd="0" destOrd="4" presId="urn:microsoft.com/office/officeart/2005/8/layout/hList1"/>
    <dgm:cxn modelId="{96025D47-61C7-425B-823E-3465A18100AC}" srcId="{AAB1216D-3DD8-48D1-B77D-92AE12A48A68}" destId="{5CF64CB6-1BA5-43C7-98F8-B6E120A95C51}" srcOrd="0" destOrd="0" parTransId="{6F4B200E-EFD4-4D8A-B35C-3A54A579C320}" sibTransId="{06EBB0D6-BBA9-4DDF-AC78-304122D102A3}"/>
    <dgm:cxn modelId="{983B6486-CBCC-47A8-98B9-8928C0C208C0}" type="presOf" srcId="{665E99D9-296E-482D-839C-4DFE0DC070DE}" destId="{C02C6ED2-575F-433D-87E0-1428DF83A8FB}" srcOrd="0" destOrd="2" presId="urn:microsoft.com/office/officeart/2005/8/layout/hList1"/>
    <dgm:cxn modelId="{7315C231-3EE9-4782-B255-2E36F0C733F2}" type="presOf" srcId="{80CD0816-4C9D-48BF-8A36-6C47BC781D5E}" destId="{C02C6ED2-575F-433D-87E0-1428DF83A8FB}" srcOrd="0" destOrd="3" presId="urn:microsoft.com/office/officeart/2005/8/layout/hList1"/>
    <dgm:cxn modelId="{B739A050-D323-449E-B200-47F32312FB35}" srcId="{AAB1216D-3DD8-48D1-B77D-92AE12A48A68}" destId="{665E99D9-296E-482D-839C-4DFE0DC070DE}" srcOrd="2" destOrd="0" parTransId="{BDD8B4D3-FBA6-4B53-8565-C51ACBFDA79C}" sibTransId="{EB3D75B5-6D04-4421-B1E6-6318C316746E}"/>
    <dgm:cxn modelId="{6C8408D4-BD47-442E-B5A7-C171A46C64F0}" type="presOf" srcId="{A7A29BB9-FB7F-4A37-BDEF-3D266B2A3580}" destId="{C02C6ED2-575F-433D-87E0-1428DF83A8FB}" srcOrd="0" destOrd="1" presId="urn:microsoft.com/office/officeart/2005/8/layout/hList1"/>
    <dgm:cxn modelId="{8C9D2CB9-E191-4F51-9882-9B2A280CCBC7}" srcId="{612F1623-B85A-4713-9247-C7047589FF67}" destId="{6F62D7F0-D4F7-464F-A798-4BA2F19D5A70}" srcOrd="2" destOrd="0" parTransId="{DA6710D4-1F2D-4A30-82A7-72C1A0ADE6A1}" sibTransId="{5ABD71C2-7292-4439-9F00-4F02B1917218}"/>
    <dgm:cxn modelId="{2A416FCC-E429-4DDB-968C-1CC64B862E6B}" type="presOf" srcId="{94FE88F8-2A74-480F-ACD0-E453830CD13C}" destId="{B9115ECC-0DDA-4BD9-9482-CD005E7259A2}" srcOrd="0" destOrd="3" presId="urn:microsoft.com/office/officeart/2005/8/layout/hList1"/>
    <dgm:cxn modelId="{22220BC3-4340-4B59-AC89-72A85BACC0D3}" type="presOf" srcId="{612F1623-B85A-4713-9247-C7047589FF67}" destId="{B482C4B0-7AE2-402E-B05D-0B5EA5B91CDF}" srcOrd="0" destOrd="0" presId="urn:microsoft.com/office/officeart/2005/8/layout/hList1"/>
    <dgm:cxn modelId="{D391A941-96FF-42F1-B27C-379C7C765C87}" type="presOf" srcId="{134116CE-A4A0-4173-8FBD-45E38D65CAD6}" destId="{B9115ECC-0DDA-4BD9-9482-CD005E7259A2}" srcOrd="0" destOrd="1" presId="urn:microsoft.com/office/officeart/2005/8/layout/hList1"/>
    <dgm:cxn modelId="{3B3F3D25-30B9-4A54-8AD1-F3027BB246F2}" type="presOf" srcId="{5CF64CB6-1BA5-43C7-98F8-B6E120A95C51}" destId="{C02C6ED2-575F-433D-87E0-1428DF83A8FB}" srcOrd="0" destOrd="0" presId="urn:microsoft.com/office/officeart/2005/8/layout/hList1"/>
    <dgm:cxn modelId="{4D202658-7F60-457D-99DA-72138DB2CDD6}" srcId="{612F1623-B85A-4713-9247-C7047589FF67}" destId="{134116CE-A4A0-4173-8FBD-45E38D65CAD6}" srcOrd="1" destOrd="0" parTransId="{84928D63-6490-4B1F-9E43-49E4DE6BECCF}" sibTransId="{F8E86AC1-045C-4D2A-843D-4CF19D12FE42}"/>
    <dgm:cxn modelId="{8D8DCA69-BBAE-4FC8-8A8D-3D8F36E6845B}" srcId="{612F1623-B85A-4713-9247-C7047589FF67}" destId="{D0E46BF6-106E-4B39-9546-D663F584D5AB}" srcOrd="0" destOrd="0" parTransId="{540723A2-A78B-466C-B0ED-20BA0A2D6ED5}" sibTransId="{1DC51E13-0646-4251-A343-190E72BA3B2A}"/>
    <dgm:cxn modelId="{036ECE7B-0D76-4A84-AFD2-9DE4929667D2}" type="presParOf" srcId="{74D683D8-F960-4258-A017-BDC969653B88}" destId="{C018C8FE-E143-4D61-93AB-37859BED7711}" srcOrd="0" destOrd="0" presId="urn:microsoft.com/office/officeart/2005/8/layout/hList1"/>
    <dgm:cxn modelId="{F181B952-813A-49FE-BA2F-1E15886A9A3E}" type="presParOf" srcId="{C018C8FE-E143-4D61-93AB-37859BED7711}" destId="{B482C4B0-7AE2-402E-B05D-0B5EA5B91CDF}" srcOrd="0" destOrd="0" presId="urn:microsoft.com/office/officeart/2005/8/layout/hList1"/>
    <dgm:cxn modelId="{05AD8589-AB6D-4361-9041-9EE402A2CCE6}" type="presParOf" srcId="{C018C8FE-E143-4D61-93AB-37859BED7711}" destId="{B9115ECC-0DDA-4BD9-9482-CD005E7259A2}" srcOrd="1" destOrd="0" presId="urn:microsoft.com/office/officeart/2005/8/layout/hList1"/>
    <dgm:cxn modelId="{B40E39F5-4F46-400B-A03B-F0C0518AAA2C}" type="presParOf" srcId="{74D683D8-F960-4258-A017-BDC969653B88}" destId="{EEABDA9B-565D-4300-B3AD-AC900F5964C5}" srcOrd="1" destOrd="0" presId="urn:microsoft.com/office/officeart/2005/8/layout/hList1"/>
    <dgm:cxn modelId="{B8FCABE8-68DF-421E-8F64-964BE072B3EB}" type="presParOf" srcId="{74D683D8-F960-4258-A017-BDC969653B88}" destId="{B09A8FAC-CA0C-46C8-A60D-9B517727BF81}" srcOrd="2" destOrd="0" presId="urn:microsoft.com/office/officeart/2005/8/layout/hList1"/>
    <dgm:cxn modelId="{4DC887B9-1E65-4C20-831F-5067DD9F705A}" type="presParOf" srcId="{B09A8FAC-CA0C-46C8-A60D-9B517727BF81}" destId="{82BAEFF9-213D-40D4-9620-38BC3C89413E}" srcOrd="0" destOrd="0" presId="urn:microsoft.com/office/officeart/2005/8/layout/hList1"/>
    <dgm:cxn modelId="{C3959941-0648-413E-92DC-1C10A151B04C}" type="presParOf" srcId="{B09A8FAC-CA0C-46C8-A60D-9B517727BF81}" destId="{C02C6ED2-575F-433D-87E0-1428DF83A8F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612E6C7A-E21F-4BBD-AD35-2D73B8602B6A}" type="datetimeFigureOut">
              <a:rPr lang="tr-TR" smtClean="0"/>
              <a:t>15.03.2018</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681E83CC-9C2E-4A28-8E50-3D4B86CD8414}" type="slidenum">
              <a:rPr lang="tr-TR" smtClean="0"/>
              <a:t>‹#›</a:t>
            </a:fld>
            <a:endParaRPr lang="tr-TR"/>
          </a:p>
        </p:txBody>
      </p:sp>
      <p:pic>
        <p:nvPicPr>
          <p:cNvPr id="2" name="Resim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00192" y="188640"/>
            <a:ext cx="2382423" cy="1381805"/>
          </a:xfrm>
          <a:prstGeom prst="rect">
            <a:avLst/>
          </a:prstGeom>
          <a:ln>
            <a:noFill/>
          </a:ln>
          <a:effectLst>
            <a:outerShdw blurRad="292100" dist="139700" dir="2700000" algn="tl" rotWithShape="0">
              <a:srgbClr val="333333">
                <a:alpha val="65000"/>
              </a:srgbClr>
            </a:outerShdw>
          </a:effectLst>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612E6C7A-E21F-4BBD-AD35-2D73B8602B6A}" type="datetimeFigureOut">
              <a:rPr lang="tr-TR" smtClean="0"/>
              <a:t>15.03.2018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1E83CC-9C2E-4A28-8E50-3D4B86CD841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612E6C7A-E21F-4BBD-AD35-2D73B8602B6A}" type="datetimeFigureOut">
              <a:rPr lang="tr-TR" smtClean="0"/>
              <a:t>15.03.2018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1E83CC-9C2E-4A28-8E50-3D4B86CD841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612E6C7A-E21F-4BBD-AD35-2D73B8602B6A}" type="datetimeFigureOut">
              <a:rPr lang="tr-TR" smtClean="0"/>
              <a:t>15.03.2018</a:t>
            </a:fld>
            <a:endParaRPr lang="tr-TR"/>
          </a:p>
        </p:txBody>
      </p:sp>
      <p:sp>
        <p:nvSpPr>
          <p:cNvPr id="9" name="Slayt Numarası Yer Tutucusu 8"/>
          <p:cNvSpPr>
            <a:spLocks noGrp="1"/>
          </p:cNvSpPr>
          <p:nvPr>
            <p:ph type="sldNum" sz="quarter" idx="15"/>
          </p:nvPr>
        </p:nvSpPr>
        <p:spPr/>
        <p:txBody>
          <a:bodyPr rtlCol="0"/>
          <a:lstStyle/>
          <a:p>
            <a:fld id="{681E83CC-9C2E-4A28-8E50-3D4B86CD8414}"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pic>
        <p:nvPicPr>
          <p:cNvPr id="11" name="Resim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91865" y="227830"/>
            <a:ext cx="2041951" cy="1184331"/>
          </a:xfrm>
          <a:prstGeom prst="rect">
            <a:avLst/>
          </a:prstGeom>
          <a:ln>
            <a:noFill/>
          </a:ln>
          <a:effectLst>
            <a:outerShdw blurRad="292100" dist="139700" dir="2700000" algn="tl" rotWithShape="0">
              <a:srgbClr val="333333">
                <a:alpha val="65000"/>
              </a:srgb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612E6C7A-E21F-4BBD-AD35-2D73B8602B6A}" type="datetimeFigureOut">
              <a:rPr lang="tr-TR" smtClean="0"/>
              <a:t>15.03.2018</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681E83CC-9C2E-4A28-8E50-3D4B86CD8414}"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612E6C7A-E21F-4BBD-AD35-2D73B8602B6A}" type="datetimeFigureOut">
              <a:rPr lang="tr-TR" smtClean="0"/>
              <a:t>15.03.2018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1E83CC-9C2E-4A28-8E50-3D4B86CD8414}"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612E6C7A-E21F-4BBD-AD35-2D73B8602B6A}" type="datetimeFigureOut">
              <a:rPr lang="tr-TR" smtClean="0"/>
              <a:t>15.03.2018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81E83CC-9C2E-4A28-8E50-3D4B86CD8414}"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612E6C7A-E21F-4BBD-AD35-2D73B8602B6A}" type="datetimeFigureOut">
              <a:rPr lang="tr-TR" smtClean="0"/>
              <a:t>15.03.2018</a:t>
            </a:fld>
            <a:endParaRPr lang="tr-TR"/>
          </a:p>
        </p:txBody>
      </p:sp>
      <p:sp>
        <p:nvSpPr>
          <p:cNvPr id="7" name="Slayt Numarası Yer Tutucusu 6"/>
          <p:cNvSpPr>
            <a:spLocks noGrp="1"/>
          </p:cNvSpPr>
          <p:nvPr>
            <p:ph type="sldNum" sz="quarter" idx="11"/>
          </p:nvPr>
        </p:nvSpPr>
        <p:spPr/>
        <p:txBody>
          <a:bodyPr rtlCol="0"/>
          <a:lstStyle/>
          <a:p>
            <a:fld id="{681E83CC-9C2E-4A28-8E50-3D4B86CD8414}"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12E6C7A-E21F-4BBD-AD35-2D73B8602B6A}" type="datetimeFigureOut">
              <a:rPr lang="tr-TR" smtClean="0"/>
              <a:t>15.03.2018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81E83CC-9C2E-4A28-8E50-3D4B86CD841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612E6C7A-E21F-4BBD-AD35-2D73B8602B6A}" type="datetimeFigureOut">
              <a:rPr lang="tr-TR" smtClean="0"/>
              <a:t>15.03.2018</a:t>
            </a:fld>
            <a:endParaRPr lang="tr-TR"/>
          </a:p>
        </p:txBody>
      </p:sp>
      <p:sp>
        <p:nvSpPr>
          <p:cNvPr id="22" name="Slayt Numarası Yer Tutucusu 21"/>
          <p:cNvSpPr>
            <a:spLocks noGrp="1"/>
          </p:cNvSpPr>
          <p:nvPr>
            <p:ph type="sldNum" sz="quarter" idx="15"/>
          </p:nvPr>
        </p:nvSpPr>
        <p:spPr/>
        <p:txBody>
          <a:bodyPr rtlCol="0"/>
          <a:lstStyle/>
          <a:p>
            <a:fld id="{681E83CC-9C2E-4A28-8E50-3D4B86CD8414}"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612E6C7A-E21F-4BBD-AD35-2D73B8602B6A}" type="datetimeFigureOut">
              <a:rPr lang="tr-TR" smtClean="0"/>
              <a:t>15.03.2018</a:t>
            </a:fld>
            <a:endParaRPr lang="tr-TR"/>
          </a:p>
        </p:txBody>
      </p:sp>
      <p:sp>
        <p:nvSpPr>
          <p:cNvPr id="18" name="Slayt Numarası Yer Tutucusu 17"/>
          <p:cNvSpPr>
            <a:spLocks noGrp="1"/>
          </p:cNvSpPr>
          <p:nvPr>
            <p:ph type="sldNum" sz="quarter" idx="11"/>
          </p:nvPr>
        </p:nvSpPr>
        <p:spPr/>
        <p:txBody>
          <a:bodyPr rtlCol="0"/>
          <a:lstStyle/>
          <a:p>
            <a:fld id="{681E83CC-9C2E-4A28-8E50-3D4B86CD8414}"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12E6C7A-E21F-4BBD-AD35-2D73B8602B6A}" type="datetimeFigureOut">
              <a:rPr lang="tr-TR" smtClean="0"/>
              <a:t>15.03.2018</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81E83CC-9C2E-4A28-8E50-3D4B86CD841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7.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7.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7.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7.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7.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286000" y="2780928"/>
            <a:ext cx="6172200" cy="1584176"/>
          </a:xfrm>
        </p:spPr>
        <p:txBody>
          <a:bodyPr>
            <a:normAutofit/>
          </a:bodyPr>
          <a:lstStyle/>
          <a:p>
            <a:r>
              <a:rPr lang="tr-TR" sz="3200" dirty="0">
                <a:latin typeface="Comic Sans MS" panose="030F0702030302020204" pitchFamily="66" charset="0"/>
              </a:rPr>
              <a:t>İÇ TETKİK BİLGİLENDİRME TOPLANTISI</a:t>
            </a:r>
          </a:p>
        </p:txBody>
      </p:sp>
      <p:pic>
        <p:nvPicPr>
          <p:cNvPr id="4" name="Resim 3" descr="E:\logo\logo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35696" y="188640"/>
            <a:ext cx="2575560" cy="161861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2886669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64704"/>
            <a:ext cx="7467600" cy="936104"/>
          </a:xfrm>
        </p:spPr>
        <p:txBody>
          <a:bodyPr>
            <a:normAutofit fontScale="90000"/>
          </a:bodyPr>
          <a:lstStyle/>
          <a:p>
            <a:r>
              <a:rPr lang="tr-TR" dirty="0" smtClean="0">
                <a:solidFill>
                  <a:schemeClr val="accent1">
                    <a:lumMod val="75000"/>
                  </a:schemeClr>
                </a:solidFill>
                <a:latin typeface="Comic Sans MS" panose="030F0702030302020204" pitchFamily="66" charset="0"/>
              </a:rPr>
              <a:t/>
            </a:r>
            <a:br>
              <a:rPr lang="tr-TR" dirty="0" smtClean="0">
                <a:solidFill>
                  <a:schemeClr val="accent1">
                    <a:lumMod val="75000"/>
                  </a:schemeClr>
                </a:solidFill>
                <a:latin typeface="Comic Sans MS" panose="030F0702030302020204" pitchFamily="66" charset="0"/>
              </a:rPr>
            </a:br>
            <a:r>
              <a:rPr lang="tr-TR" dirty="0">
                <a:solidFill>
                  <a:schemeClr val="accent1">
                    <a:lumMod val="75000"/>
                  </a:schemeClr>
                </a:solidFill>
                <a:latin typeface="Comic Sans MS" panose="030F0702030302020204" pitchFamily="66" charset="0"/>
              </a:rPr>
              <a:t/>
            </a:r>
            <a:br>
              <a:rPr lang="tr-TR" dirty="0">
                <a:solidFill>
                  <a:schemeClr val="accent1">
                    <a:lumMod val="75000"/>
                  </a:schemeClr>
                </a:solidFill>
                <a:latin typeface="Comic Sans MS" panose="030F0702030302020204" pitchFamily="66" charset="0"/>
              </a:rPr>
            </a:br>
            <a:r>
              <a:rPr lang="tr-TR" dirty="0" smtClean="0">
                <a:solidFill>
                  <a:schemeClr val="accent1">
                    <a:lumMod val="75000"/>
                  </a:schemeClr>
                </a:solidFill>
                <a:latin typeface="Comic Sans MS" panose="030F0702030302020204" pitchFamily="66" charset="0"/>
              </a:rPr>
              <a:t/>
            </a:r>
            <a:br>
              <a:rPr lang="tr-TR" dirty="0" smtClean="0">
                <a:solidFill>
                  <a:schemeClr val="accent1">
                    <a:lumMod val="75000"/>
                  </a:schemeClr>
                </a:solidFill>
                <a:latin typeface="Comic Sans MS" panose="030F0702030302020204" pitchFamily="66" charset="0"/>
              </a:rPr>
            </a:br>
            <a:r>
              <a:rPr lang="tr-TR" dirty="0" smtClean="0">
                <a:solidFill>
                  <a:schemeClr val="accent1">
                    <a:lumMod val="75000"/>
                  </a:schemeClr>
                </a:solidFill>
                <a:latin typeface="Comic Sans MS" panose="030F0702030302020204" pitchFamily="66" charset="0"/>
              </a:rPr>
              <a:t/>
            </a:r>
            <a:br>
              <a:rPr lang="tr-TR" dirty="0" smtClean="0">
                <a:solidFill>
                  <a:schemeClr val="accent1">
                    <a:lumMod val="75000"/>
                  </a:schemeClr>
                </a:solidFill>
                <a:latin typeface="Comic Sans MS" panose="030F0702030302020204" pitchFamily="66" charset="0"/>
              </a:rPr>
            </a:br>
            <a:r>
              <a:rPr lang="tr-TR" dirty="0">
                <a:solidFill>
                  <a:schemeClr val="accent1">
                    <a:lumMod val="75000"/>
                  </a:schemeClr>
                </a:solidFill>
                <a:latin typeface="Comic Sans MS" panose="030F0702030302020204" pitchFamily="66" charset="0"/>
              </a:rPr>
              <a:t/>
            </a:r>
            <a:br>
              <a:rPr lang="tr-TR" dirty="0">
                <a:solidFill>
                  <a:schemeClr val="accent1">
                    <a:lumMod val="75000"/>
                  </a:schemeClr>
                </a:solidFill>
                <a:latin typeface="Comic Sans MS" panose="030F0702030302020204" pitchFamily="66" charset="0"/>
              </a:rPr>
            </a:br>
            <a:r>
              <a:rPr lang="tr-TR" dirty="0" smtClean="0">
                <a:solidFill>
                  <a:schemeClr val="accent1">
                    <a:lumMod val="75000"/>
                  </a:schemeClr>
                </a:solidFill>
                <a:latin typeface="Comic Sans MS" panose="030F0702030302020204" pitchFamily="66" charset="0"/>
              </a:rPr>
              <a:t/>
            </a:r>
            <a:br>
              <a:rPr lang="tr-TR" dirty="0" smtClean="0">
                <a:solidFill>
                  <a:schemeClr val="accent1">
                    <a:lumMod val="75000"/>
                  </a:schemeClr>
                </a:solidFill>
                <a:latin typeface="Comic Sans MS" panose="030F0702030302020204" pitchFamily="66" charset="0"/>
              </a:rPr>
            </a:br>
            <a:r>
              <a:rPr lang="tr-TR" dirty="0">
                <a:solidFill>
                  <a:schemeClr val="accent1">
                    <a:lumMod val="75000"/>
                  </a:schemeClr>
                </a:solidFill>
                <a:latin typeface="Comic Sans MS" panose="030F0702030302020204" pitchFamily="66" charset="0"/>
              </a:rPr>
              <a:t/>
            </a:r>
            <a:br>
              <a:rPr lang="tr-TR" dirty="0">
                <a:solidFill>
                  <a:schemeClr val="accent1">
                    <a:lumMod val="75000"/>
                  </a:schemeClr>
                </a:solidFill>
                <a:latin typeface="Comic Sans MS" panose="030F0702030302020204" pitchFamily="66" charset="0"/>
              </a:rPr>
            </a:br>
            <a:r>
              <a:rPr lang="tr-TR" dirty="0" smtClean="0">
                <a:solidFill>
                  <a:schemeClr val="accent1">
                    <a:lumMod val="75000"/>
                  </a:schemeClr>
                </a:solidFill>
                <a:latin typeface="Comic Sans MS" panose="030F0702030302020204" pitchFamily="66" charset="0"/>
              </a:rPr>
              <a:t/>
            </a:r>
            <a:br>
              <a:rPr lang="tr-TR" dirty="0" smtClean="0">
                <a:solidFill>
                  <a:schemeClr val="accent1">
                    <a:lumMod val="75000"/>
                  </a:schemeClr>
                </a:solidFill>
                <a:latin typeface="Comic Sans MS" panose="030F0702030302020204" pitchFamily="66" charset="0"/>
              </a:rPr>
            </a:br>
            <a:r>
              <a:rPr lang="tr-TR" dirty="0"/>
              <a:t/>
            </a:r>
            <a:br>
              <a:rPr lang="tr-TR" dirty="0"/>
            </a:br>
            <a:r>
              <a:rPr lang="tr-TR" sz="2700" dirty="0">
                <a:solidFill>
                  <a:schemeClr val="accent1">
                    <a:lumMod val="75000"/>
                  </a:schemeClr>
                </a:solidFill>
                <a:latin typeface="Comic Sans MS" panose="030F0702030302020204" pitchFamily="66" charset="0"/>
              </a:rPr>
              <a:t>BAŞ TETKİK GÖREVLİLERİNİN SORUMLULUKLARI</a:t>
            </a:r>
          </a:p>
        </p:txBody>
      </p:sp>
      <p:sp>
        <p:nvSpPr>
          <p:cNvPr id="3" name="İçerik Yer Tutucusu 2"/>
          <p:cNvSpPr>
            <a:spLocks noGrp="1"/>
          </p:cNvSpPr>
          <p:nvPr>
            <p:ph sz="quarter" idx="1"/>
          </p:nvPr>
        </p:nvSpPr>
        <p:spPr>
          <a:xfrm>
            <a:off x="457200" y="1772816"/>
            <a:ext cx="7467600" cy="4701136"/>
          </a:xfrm>
        </p:spPr>
        <p:txBody>
          <a:bodyPr/>
          <a:lstStyle/>
          <a:p>
            <a:r>
              <a:rPr lang="tr-TR" dirty="0">
                <a:latin typeface="Comic Sans MS" panose="030F0702030302020204" pitchFamily="66" charset="0"/>
              </a:rPr>
              <a:t>Tetkik programının oluşturulması</a:t>
            </a:r>
          </a:p>
          <a:p>
            <a:r>
              <a:rPr lang="tr-TR" dirty="0">
                <a:latin typeface="Comic Sans MS" panose="030F0702030302020204" pitchFamily="66" charset="0"/>
              </a:rPr>
              <a:t>Tetkik zamanının yönetimi</a:t>
            </a:r>
          </a:p>
          <a:p>
            <a:r>
              <a:rPr lang="tr-TR" dirty="0">
                <a:latin typeface="Comic Sans MS" panose="030F0702030302020204" pitchFamily="66" charset="0"/>
              </a:rPr>
              <a:t>Tetkikin yönetimi</a:t>
            </a:r>
          </a:p>
          <a:p>
            <a:r>
              <a:rPr lang="tr-TR" dirty="0">
                <a:latin typeface="Comic Sans MS" panose="030F0702030302020204" pitchFamily="66" charset="0"/>
              </a:rPr>
              <a:t>Tetkik kurallarının belirlenmesi ve uyumun sağlanması</a:t>
            </a:r>
          </a:p>
          <a:p>
            <a:r>
              <a:rPr lang="tr-TR" dirty="0">
                <a:latin typeface="Comic Sans MS" panose="030F0702030302020204" pitchFamily="66" charset="0"/>
              </a:rPr>
              <a:t>Gizliliğin sağlanması</a:t>
            </a:r>
          </a:p>
          <a:p>
            <a:r>
              <a:rPr lang="tr-TR" dirty="0">
                <a:latin typeface="Comic Sans MS" panose="030F0702030302020204" pitchFamily="66" charset="0"/>
              </a:rPr>
              <a:t>Ara değerlendirmelerin yapılması</a:t>
            </a:r>
          </a:p>
          <a:p>
            <a:r>
              <a:rPr lang="tr-TR" dirty="0">
                <a:latin typeface="Comic Sans MS" panose="030F0702030302020204" pitchFamily="66" charset="0"/>
              </a:rPr>
              <a:t>Bulguların derlenmesi</a:t>
            </a:r>
          </a:p>
          <a:p>
            <a:r>
              <a:rPr lang="tr-TR" dirty="0">
                <a:latin typeface="Comic Sans MS" panose="030F0702030302020204" pitchFamily="66" charset="0"/>
              </a:rPr>
              <a:t>Tetkik raporunun hazırlanması</a:t>
            </a:r>
          </a:p>
          <a:p>
            <a:r>
              <a:rPr lang="tr-TR" dirty="0">
                <a:latin typeface="Comic Sans MS" panose="030F0702030302020204" pitchFamily="66" charset="0"/>
              </a:rPr>
              <a:t>Tetkik sonucunun bildirilmesi</a:t>
            </a:r>
          </a:p>
          <a:p>
            <a:endParaRPr lang="tr-TR"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1" y="-38476"/>
            <a:ext cx="1780787" cy="1019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13512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08720"/>
            <a:ext cx="7467600" cy="648072"/>
          </a:xfrm>
        </p:spPr>
        <p:txBody>
          <a:bodyPr>
            <a:normAutofit/>
          </a:bodyPr>
          <a:lstStyle/>
          <a:p>
            <a:r>
              <a:rPr lang="tr-TR" dirty="0" smtClean="0">
                <a:solidFill>
                  <a:schemeClr val="accent1">
                    <a:lumMod val="75000"/>
                  </a:schemeClr>
                </a:solidFill>
                <a:latin typeface="Comic Sans MS" panose="030F0702030302020204" pitchFamily="66" charset="0"/>
              </a:rPr>
              <a:t>Tetkik görevlilerinin sorumlulukları</a:t>
            </a:r>
            <a:endParaRPr lang="tr-TR" dirty="0">
              <a:solidFill>
                <a:schemeClr val="accent1">
                  <a:lumMod val="75000"/>
                </a:schemeClr>
              </a:solidFill>
              <a:latin typeface="Comic Sans MS" panose="030F0702030302020204" pitchFamily="66" charset="0"/>
            </a:endParaRPr>
          </a:p>
        </p:txBody>
      </p:sp>
      <p:sp>
        <p:nvSpPr>
          <p:cNvPr id="3" name="İçerik Yer Tutucusu 2"/>
          <p:cNvSpPr>
            <a:spLocks noGrp="1"/>
          </p:cNvSpPr>
          <p:nvPr>
            <p:ph sz="quarter" idx="1"/>
          </p:nvPr>
        </p:nvSpPr>
        <p:spPr/>
        <p:txBody>
          <a:bodyPr>
            <a:normAutofit/>
          </a:bodyPr>
          <a:lstStyle/>
          <a:p>
            <a:r>
              <a:rPr lang="tr-TR" altLang="tr-TR" sz="2000" dirty="0" smtClean="0">
                <a:latin typeface="Comic Sans MS" panose="030F0702030302020204" pitchFamily="66" charset="0"/>
              </a:rPr>
              <a:t>Tetkik kurallarına uymak</a:t>
            </a:r>
          </a:p>
          <a:p>
            <a:r>
              <a:rPr lang="tr-TR" altLang="tr-TR" sz="2000" dirty="0" smtClean="0">
                <a:latin typeface="Comic Sans MS" panose="030F0702030302020204" pitchFamily="66" charset="0"/>
              </a:rPr>
              <a:t>Tetkik kurallarını açıklamak</a:t>
            </a:r>
          </a:p>
          <a:p>
            <a:r>
              <a:rPr lang="tr-TR" altLang="tr-TR" sz="2000" dirty="0" smtClean="0">
                <a:latin typeface="Comic Sans MS" panose="030F0702030302020204" pitchFamily="66" charset="0"/>
              </a:rPr>
              <a:t>Verilen sorumlulukları etkin bir şekilde planlamak ve yerine getirmek</a:t>
            </a:r>
          </a:p>
          <a:p>
            <a:r>
              <a:rPr lang="tr-TR" altLang="tr-TR" sz="2000" dirty="0" smtClean="0">
                <a:latin typeface="Comic Sans MS" panose="030F0702030302020204" pitchFamily="66" charset="0"/>
              </a:rPr>
              <a:t>Yapılan gözlemleri doküman haline getirmek</a:t>
            </a:r>
            <a:endParaRPr lang="tr-TR" altLang="tr-TR" sz="2000" dirty="0">
              <a:latin typeface="Comic Sans MS" panose="030F0702030302020204" pitchFamily="66" charset="0"/>
            </a:endParaRPr>
          </a:p>
          <a:p>
            <a:r>
              <a:rPr lang="tr-TR" altLang="tr-TR" sz="2000" dirty="0" smtClean="0">
                <a:latin typeface="Comic Sans MS" panose="030F0702030302020204" pitchFamily="66" charset="0"/>
              </a:rPr>
              <a:t>Tetkik sonuçlarını rapor etmek</a:t>
            </a:r>
          </a:p>
          <a:p>
            <a:r>
              <a:rPr lang="tr-TR" altLang="tr-TR" sz="2000" dirty="0" smtClean="0">
                <a:latin typeface="Comic Sans MS" panose="030F0702030302020204" pitchFamily="66" charset="0"/>
              </a:rPr>
              <a:t>Tetkik sonucunda yapılan düzeltici faaliyetlerin etkinliklerini doğrulamak</a:t>
            </a:r>
          </a:p>
          <a:p>
            <a:r>
              <a:rPr lang="tr-TR" altLang="tr-TR" sz="2000" dirty="0" smtClean="0">
                <a:latin typeface="Comic Sans MS" panose="030F0702030302020204" pitchFamily="66" charset="0"/>
              </a:rPr>
              <a:t>Tetkik ile ilgili belgeleri korumak ve güvence altına almak, istendiği zaman sunmak</a:t>
            </a:r>
          </a:p>
          <a:p>
            <a:pPr>
              <a:buFontTx/>
              <a:buNone/>
            </a:pPr>
            <a:r>
              <a:rPr lang="tr-TR" altLang="tr-TR" sz="2000" dirty="0" smtClean="0">
                <a:latin typeface="Comic Sans MS" panose="030F0702030302020204" pitchFamily="66" charset="0"/>
              </a:rPr>
              <a:t>   </a:t>
            </a:r>
            <a:endParaRPr lang="tr-TR" sz="2000" dirty="0">
              <a:latin typeface="Arial" pitchFamily="34" charset="0"/>
              <a:cs typeface="Arial" pitchFamily="34" charset="0"/>
            </a:endParaRPr>
          </a:p>
          <a:p>
            <a:endParaRPr lang="tr-TR"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1" y="32860"/>
            <a:ext cx="1780787" cy="1019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3985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08720"/>
            <a:ext cx="7467600" cy="648072"/>
          </a:xfrm>
        </p:spPr>
        <p:txBody>
          <a:bodyPr>
            <a:normAutofit/>
          </a:bodyPr>
          <a:lstStyle/>
          <a:p>
            <a:r>
              <a:rPr lang="tr-TR" dirty="0" smtClean="0">
                <a:solidFill>
                  <a:schemeClr val="accent1">
                    <a:lumMod val="75000"/>
                  </a:schemeClr>
                </a:solidFill>
                <a:latin typeface="Comic Sans MS" panose="030F0702030302020204" pitchFamily="66" charset="0"/>
              </a:rPr>
              <a:t>Tetkik edilenlerin sorumlulukları</a:t>
            </a:r>
            <a:endParaRPr lang="tr-TR" dirty="0">
              <a:solidFill>
                <a:schemeClr val="accent1">
                  <a:lumMod val="75000"/>
                </a:schemeClr>
              </a:solidFill>
              <a:latin typeface="Comic Sans MS" panose="030F0702030302020204" pitchFamily="66" charset="0"/>
            </a:endParaRPr>
          </a:p>
        </p:txBody>
      </p:sp>
      <p:sp>
        <p:nvSpPr>
          <p:cNvPr id="3" name="İçerik Yer Tutucusu 2"/>
          <p:cNvSpPr>
            <a:spLocks noGrp="1"/>
          </p:cNvSpPr>
          <p:nvPr>
            <p:ph sz="quarter" idx="1"/>
          </p:nvPr>
        </p:nvSpPr>
        <p:spPr/>
        <p:txBody>
          <a:bodyPr>
            <a:normAutofit/>
          </a:bodyPr>
          <a:lstStyle/>
          <a:p>
            <a:pPr marL="190500" indent="-190500"/>
            <a:r>
              <a:rPr lang="tr-TR" altLang="tr-TR" dirty="0" smtClean="0">
                <a:latin typeface="Comic Sans MS" panose="030F0702030302020204" pitchFamily="66" charset="0"/>
              </a:rPr>
              <a:t>İlgili personeli tetkikin hedefleri ve kapsamı hakkında bilgilendirmek</a:t>
            </a:r>
          </a:p>
          <a:p>
            <a:pPr marL="190500" indent="-190500"/>
            <a:r>
              <a:rPr lang="tr-TR" altLang="tr-TR" dirty="0" smtClean="0">
                <a:latin typeface="Comic Sans MS" panose="030F0702030302020204" pitchFamily="66" charset="0"/>
              </a:rPr>
              <a:t>Tetkikçilere eşlik edecek</a:t>
            </a:r>
          </a:p>
          <a:p>
            <a:pPr marL="190500" indent="-190500"/>
            <a:r>
              <a:rPr lang="tr-TR" altLang="tr-TR" dirty="0" smtClean="0">
                <a:latin typeface="Comic Sans MS" panose="030F0702030302020204" pitchFamily="66" charset="0"/>
              </a:rPr>
              <a:t>Sorumluları tayin etmek</a:t>
            </a:r>
          </a:p>
          <a:p>
            <a:pPr marL="190500" indent="-190500"/>
            <a:r>
              <a:rPr lang="tr-TR" altLang="tr-TR" dirty="0" smtClean="0">
                <a:latin typeface="Comic Sans MS" panose="030F0702030302020204" pitchFamily="66" charset="0"/>
              </a:rPr>
              <a:t>Tetkikçiler tarafından gerekli görülen bütün kaynakları sağlamak</a:t>
            </a:r>
          </a:p>
          <a:p>
            <a:pPr marL="190500" indent="-190500"/>
            <a:r>
              <a:rPr lang="tr-TR" altLang="tr-TR" dirty="0" smtClean="0">
                <a:latin typeface="Comic Sans MS" panose="030F0702030302020204" pitchFamily="66" charset="0"/>
              </a:rPr>
              <a:t>Tetkik hedeflerine ulaşabilmek için tetkikçilerle işbirliği yapmak</a:t>
            </a:r>
            <a:endParaRPr lang="tr-TR" altLang="tr-TR" dirty="0">
              <a:latin typeface="Comic Sans MS" panose="030F0702030302020204" pitchFamily="66" charset="0"/>
            </a:endParaRPr>
          </a:p>
          <a:p>
            <a:pPr marL="190500" indent="-190500"/>
            <a:r>
              <a:rPr lang="tr-TR" altLang="tr-TR" dirty="0" smtClean="0">
                <a:latin typeface="Comic Sans MS" panose="030F0702030302020204" pitchFamily="66" charset="0"/>
              </a:rPr>
              <a:t>Tetkik raporuna göre, düzeltici  faaliyetleri saptamak ve başlatmak olmalıdır   </a:t>
            </a:r>
          </a:p>
          <a:p>
            <a:endParaRPr lang="tr-TR"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1" y="32860"/>
            <a:ext cx="1780787" cy="1019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9340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836712"/>
            <a:ext cx="7467600" cy="648072"/>
          </a:xfrm>
        </p:spPr>
        <p:txBody>
          <a:bodyPr/>
          <a:lstStyle/>
          <a:p>
            <a:r>
              <a:rPr lang="tr-TR" dirty="0" smtClean="0">
                <a:solidFill>
                  <a:schemeClr val="accent1">
                    <a:lumMod val="75000"/>
                  </a:schemeClr>
                </a:solidFill>
                <a:latin typeface="Comic Sans MS" panose="030F0702030302020204" pitchFamily="66" charset="0"/>
              </a:rPr>
              <a:t>Tetkik çeşitleri</a:t>
            </a:r>
            <a:endParaRPr lang="tr-TR" dirty="0">
              <a:solidFill>
                <a:schemeClr val="accent1">
                  <a:lumMod val="75000"/>
                </a:schemeClr>
              </a:solidFill>
              <a:latin typeface="Comic Sans MS" panose="030F0702030302020204" pitchFamily="66" charset="0"/>
            </a:endParaRPr>
          </a:p>
        </p:txBody>
      </p:sp>
      <p:sp>
        <p:nvSpPr>
          <p:cNvPr id="3" name="İçerik Yer Tutucusu 2"/>
          <p:cNvSpPr>
            <a:spLocks noGrp="1"/>
          </p:cNvSpPr>
          <p:nvPr>
            <p:ph sz="quarter" idx="1"/>
          </p:nvPr>
        </p:nvSpPr>
        <p:spPr>
          <a:ln>
            <a:solidFill>
              <a:schemeClr val="accent1">
                <a:lumMod val="20000"/>
                <a:lumOff val="80000"/>
              </a:schemeClr>
            </a:solidFill>
          </a:ln>
        </p:spPr>
        <p:txBody>
          <a:bodyPr/>
          <a:lstStyle/>
          <a:p>
            <a:pPr marL="0" indent="0">
              <a:buNone/>
            </a:pPr>
            <a:endParaRPr lang="tr-TR" dirty="0"/>
          </a:p>
        </p:txBody>
      </p:sp>
      <p:sp>
        <p:nvSpPr>
          <p:cNvPr id="4" name="Oval 3"/>
          <p:cNvSpPr/>
          <p:nvPr/>
        </p:nvSpPr>
        <p:spPr>
          <a:xfrm>
            <a:off x="2608996" y="1573627"/>
            <a:ext cx="2736304" cy="986408"/>
          </a:xfrm>
          <a:prstGeom prst="ellipse">
            <a:avLst/>
          </a:prstGeom>
          <a:solidFill>
            <a:schemeClr val="accent5">
              <a:lumMod val="60000"/>
              <a:lumOff val="40000"/>
            </a:schemeClr>
          </a:solidFill>
          <a:effectLst>
            <a:glow rad="228600">
              <a:schemeClr val="accent1">
                <a:satMod val="175000"/>
                <a:alpha val="40000"/>
              </a:schemeClr>
            </a:glow>
            <a:innerShdw blurRad="63500" dist="50800" dir="5400000">
              <a:prstClr val="black">
                <a:alpha val="50000"/>
              </a:prstClr>
            </a:innerShdw>
            <a:reflection blurRad="6350" stA="52000" endA="300" endPos="35000" dir="5400000" sy="-100000" algn="bl" rotWithShape="0"/>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smtClean="0">
                <a:solidFill>
                  <a:schemeClr val="accent1">
                    <a:lumMod val="50000"/>
                  </a:schemeClr>
                </a:solidFill>
                <a:latin typeface="Comic Sans MS" panose="030F0702030302020204" pitchFamily="66" charset="0"/>
                <a:cs typeface="Times New Roman" panose="02020603050405020304" pitchFamily="18" charset="0"/>
              </a:rPr>
              <a:t>TETKİKLER</a:t>
            </a:r>
            <a:endParaRPr lang="tr-TR" sz="1600" b="1" dirty="0">
              <a:solidFill>
                <a:schemeClr val="accent1">
                  <a:lumMod val="50000"/>
                </a:schemeClr>
              </a:solidFill>
              <a:latin typeface="Comic Sans MS" panose="030F0702030302020204" pitchFamily="66" charset="0"/>
              <a:cs typeface="Times New Roman" panose="02020603050405020304" pitchFamily="18" charset="0"/>
            </a:endParaRPr>
          </a:p>
        </p:txBody>
      </p:sp>
      <p:cxnSp>
        <p:nvCxnSpPr>
          <p:cNvPr id="6" name="Düz Ok Bağlayıcısı 5"/>
          <p:cNvCxnSpPr/>
          <p:nvPr/>
        </p:nvCxnSpPr>
        <p:spPr>
          <a:xfrm>
            <a:off x="4211960" y="2543200"/>
            <a:ext cx="576064" cy="7417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Düz Ok Bağlayıcısı 7"/>
          <p:cNvCxnSpPr/>
          <p:nvPr/>
        </p:nvCxnSpPr>
        <p:spPr>
          <a:xfrm flipH="1">
            <a:off x="3167844" y="2543200"/>
            <a:ext cx="540060" cy="7417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1958887" y="3268215"/>
            <a:ext cx="1728192" cy="914400"/>
          </a:xfrm>
          <a:prstGeom prst="ellipse">
            <a:avLst/>
          </a:prstGeom>
          <a:solidFill>
            <a:schemeClr val="accent5">
              <a:lumMod val="60000"/>
              <a:lumOff val="40000"/>
            </a:schemeClr>
          </a:solidFill>
          <a:effectLst>
            <a:glow rad="228600">
              <a:schemeClr val="accent1">
                <a:satMod val="175000"/>
                <a:alpha val="40000"/>
              </a:schemeClr>
            </a:glow>
            <a:innerShdw blurRad="63500" dist="50800" dir="5400000">
              <a:prstClr val="black">
                <a:alpha val="50000"/>
              </a:prstClr>
            </a:inn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smtClean="0">
                <a:solidFill>
                  <a:schemeClr val="accent1">
                    <a:lumMod val="50000"/>
                  </a:schemeClr>
                </a:solidFill>
                <a:latin typeface="Comic Sans MS" panose="030F0702030302020204" pitchFamily="66" charset="0"/>
                <a:cs typeface="Times New Roman" panose="02020603050405020304" pitchFamily="18" charset="0"/>
              </a:rPr>
              <a:t>İÇ TETKİK</a:t>
            </a:r>
            <a:endParaRPr lang="tr-TR" sz="1200" b="1" dirty="0">
              <a:solidFill>
                <a:schemeClr val="accent1">
                  <a:lumMod val="50000"/>
                </a:schemeClr>
              </a:solidFill>
              <a:latin typeface="Comic Sans MS" panose="030F0702030302020204" pitchFamily="66" charset="0"/>
              <a:cs typeface="Times New Roman" panose="02020603050405020304" pitchFamily="18" charset="0"/>
            </a:endParaRPr>
          </a:p>
        </p:txBody>
      </p:sp>
      <p:sp>
        <p:nvSpPr>
          <p:cNvPr id="18" name="Oval 17"/>
          <p:cNvSpPr/>
          <p:nvPr/>
        </p:nvSpPr>
        <p:spPr>
          <a:xfrm>
            <a:off x="4211960" y="3314260"/>
            <a:ext cx="1656184" cy="914401"/>
          </a:xfrm>
          <a:prstGeom prst="ellipse">
            <a:avLst/>
          </a:prstGeom>
          <a:solidFill>
            <a:schemeClr val="accent5">
              <a:lumMod val="60000"/>
              <a:lumOff val="40000"/>
            </a:schemeClr>
          </a:solidFill>
          <a:effectLst>
            <a:glow rad="228600">
              <a:schemeClr val="accent1">
                <a:satMod val="175000"/>
                <a:alpha val="40000"/>
              </a:schemeClr>
            </a:glow>
            <a:innerShdw blurRad="63500" dist="50800" dir="5400000">
              <a:prstClr val="black">
                <a:alpha val="50000"/>
              </a:prstClr>
            </a:inn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smtClean="0">
                <a:solidFill>
                  <a:schemeClr val="accent1">
                    <a:lumMod val="50000"/>
                  </a:schemeClr>
                </a:solidFill>
                <a:latin typeface="Comic Sans MS" panose="030F0702030302020204" pitchFamily="66" charset="0"/>
                <a:cs typeface="Times New Roman" panose="02020603050405020304" pitchFamily="18" charset="0"/>
              </a:rPr>
              <a:t>DIŞ TETKİK</a:t>
            </a:r>
            <a:endParaRPr lang="tr-TR" sz="1200" b="1" dirty="0">
              <a:solidFill>
                <a:schemeClr val="accent1">
                  <a:lumMod val="50000"/>
                </a:schemeClr>
              </a:solidFill>
              <a:latin typeface="Comic Sans MS" panose="030F0702030302020204" pitchFamily="66" charset="0"/>
              <a:cs typeface="Times New Roman" panose="02020603050405020304" pitchFamily="18" charset="0"/>
            </a:endParaRPr>
          </a:p>
        </p:txBody>
      </p:sp>
      <p:sp>
        <p:nvSpPr>
          <p:cNvPr id="19" name="Oval 18"/>
          <p:cNvSpPr/>
          <p:nvPr/>
        </p:nvSpPr>
        <p:spPr>
          <a:xfrm>
            <a:off x="1331640" y="4632650"/>
            <a:ext cx="1956792" cy="1028597"/>
          </a:xfrm>
          <a:prstGeom prst="ellipse">
            <a:avLst/>
          </a:prstGeom>
          <a:solidFill>
            <a:schemeClr val="accent5">
              <a:lumMod val="60000"/>
              <a:lumOff val="40000"/>
            </a:schemeClr>
          </a:solidFill>
          <a:effectLst>
            <a:glow rad="228600">
              <a:schemeClr val="accent1">
                <a:satMod val="175000"/>
                <a:alpha val="40000"/>
              </a:schemeClr>
            </a:glow>
            <a:innerShdw blurRad="63500" dist="50800" dir="5400000">
              <a:prstClr val="black">
                <a:alpha val="50000"/>
              </a:prstClr>
            </a:inn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a:solidFill>
                  <a:schemeClr val="accent1">
                    <a:lumMod val="50000"/>
                  </a:schemeClr>
                </a:solidFill>
                <a:latin typeface="Comic Sans MS" panose="030F0702030302020204" pitchFamily="66" charset="0"/>
                <a:cs typeface="Times New Roman" panose="02020603050405020304" pitchFamily="18" charset="0"/>
              </a:rPr>
              <a:t>KURULUŞ İÇİ </a:t>
            </a:r>
            <a:r>
              <a:rPr lang="tr-TR" sz="1200" b="1" dirty="0" smtClean="0">
                <a:solidFill>
                  <a:schemeClr val="accent1">
                    <a:lumMod val="50000"/>
                  </a:schemeClr>
                </a:solidFill>
                <a:latin typeface="Comic Sans MS" panose="030F0702030302020204" pitchFamily="66" charset="0"/>
                <a:cs typeface="Times New Roman" panose="02020603050405020304" pitchFamily="18" charset="0"/>
              </a:rPr>
              <a:t>TETKİK</a:t>
            </a:r>
          </a:p>
          <a:p>
            <a:pPr algn="ctr"/>
            <a:r>
              <a:rPr lang="tr-TR" sz="1200" b="1" dirty="0" smtClean="0">
                <a:solidFill>
                  <a:schemeClr val="accent1">
                    <a:lumMod val="50000"/>
                  </a:schemeClr>
                </a:solidFill>
                <a:latin typeface="Comic Sans MS" panose="030F0702030302020204" pitchFamily="66" charset="0"/>
                <a:cs typeface="Times New Roman" panose="02020603050405020304" pitchFamily="18" charset="0"/>
              </a:rPr>
              <a:t>(1. TARAF)</a:t>
            </a:r>
            <a:endParaRPr lang="tr-TR" sz="1200" b="1" dirty="0">
              <a:solidFill>
                <a:schemeClr val="accent1">
                  <a:lumMod val="50000"/>
                </a:schemeClr>
              </a:solidFill>
              <a:latin typeface="Comic Sans MS" panose="030F0702030302020204" pitchFamily="66" charset="0"/>
              <a:cs typeface="Times New Roman" panose="02020603050405020304" pitchFamily="18" charset="0"/>
            </a:endParaRPr>
          </a:p>
        </p:txBody>
      </p:sp>
      <p:sp>
        <p:nvSpPr>
          <p:cNvPr id="20" name="Oval 19"/>
          <p:cNvSpPr/>
          <p:nvPr/>
        </p:nvSpPr>
        <p:spPr>
          <a:xfrm>
            <a:off x="3388026" y="4662197"/>
            <a:ext cx="1782198" cy="999050"/>
          </a:xfrm>
          <a:prstGeom prst="ellipse">
            <a:avLst/>
          </a:prstGeom>
          <a:solidFill>
            <a:schemeClr val="accent5">
              <a:lumMod val="60000"/>
              <a:lumOff val="40000"/>
            </a:schemeClr>
          </a:solidFill>
          <a:effectLst>
            <a:glow rad="228600">
              <a:schemeClr val="accent1">
                <a:satMod val="175000"/>
                <a:alpha val="40000"/>
              </a:schemeClr>
            </a:glow>
            <a:innerShdw blurRad="63500" dist="50800" dir="5400000">
              <a:prstClr val="black">
                <a:alpha val="50000"/>
              </a:prstClr>
            </a:inn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b="1" dirty="0" smtClean="0">
                <a:solidFill>
                  <a:schemeClr val="accent1">
                    <a:lumMod val="50000"/>
                  </a:schemeClr>
                </a:solidFill>
                <a:latin typeface="Comic Sans MS" panose="030F0702030302020204" pitchFamily="66" charset="0"/>
                <a:cs typeface="Times New Roman" panose="02020603050405020304" pitchFamily="18" charset="0"/>
              </a:rPr>
              <a:t>MÜŞTERİNİN TETKİKİ/</a:t>
            </a:r>
          </a:p>
          <a:p>
            <a:pPr algn="ctr"/>
            <a:r>
              <a:rPr lang="tr-TR" sz="1000" b="1" dirty="0" smtClean="0">
                <a:solidFill>
                  <a:schemeClr val="accent1">
                    <a:lumMod val="50000"/>
                  </a:schemeClr>
                </a:solidFill>
                <a:latin typeface="Comic Sans MS" panose="030F0702030302020204" pitchFamily="66" charset="0"/>
                <a:cs typeface="Times New Roman" panose="02020603050405020304" pitchFamily="18" charset="0"/>
              </a:rPr>
              <a:t>TEDARİKÇİYİ TETKİK</a:t>
            </a:r>
          </a:p>
          <a:p>
            <a:pPr algn="ctr"/>
            <a:r>
              <a:rPr lang="tr-TR" sz="1000" b="1" dirty="0" smtClean="0">
                <a:solidFill>
                  <a:schemeClr val="accent1">
                    <a:lumMod val="50000"/>
                  </a:schemeClr>
                </a:solidFill>
                <a:latin typeface="Comic Sans MS" panose="030F0702030302020204" pitchFamily="66" charset="0"/>
                <a:cs typeface="Times New Roman" panose="02020603050405020304" pitchFamily="18" charset="0"/>
              </a:rPr>
              <a:t>(2.TARAF)</a:t>
            </a:r>
            <a:endParaRPr lang="tr-TR" sz="1000" b="1" dirty="0">
              <a:solidFill>
                <a:schemeClr val="accent1">
                  <a:lumMod val="50000"/>
                </a:schemeClr>
              </a:solidFill>
              <a:latin typeface="Comic Sans MS" panose="030F0702030302020204" pitchFamily="66" charset="0"/>
              <a:cs typeface="Times New Roman" panose="02020603050405020304" pitchFamily="18" charset="0"/>
            </a:endParaRPr>
          </a:p>
        </p:txBody>
      </p:sp>
      <p:sp>
        <p:nvSpPr>
          <p:cNvPr id="21" name="Oval 20"/>
          <p:cNvSpPr/>
          <p:nvPr/>
        </p:nvSpPr>
        <p:spPr>
          <a:xfrm>
            <a:off x="5170224" y="4632650"/>
            <a:ext cx="2016224" cy="999050"/>
          </a:xfrm>
          <a:prstGeom prst="ellipse">
            <a:avLst/>
          </a:prstGeom>
          <a:solidFill>
            <a:schemeClr val="accent5">
              <a:lumMod val="60000"/>
              <a:lumOff val="40000"/>
            </a:schemeClr>
          </a:solidFill>
          <a:effectLst>
            <a:glow rad="228600">
              <a:schemeClr val="accent1">
                <a:satMod val="175000"/>
                <a:alpha val="40000"/>
              </a:schemeClr>
            </a:glow>
            <a:innerShdw blurRad="63500" dist="50800" dir="5400000">
              <a:prstClr val="black">
                <a:alpha val="50000"/>
              </a:prstClr>
            </a:inn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b="1" dirty="0" smtClean="0">
                <a:solidFill>
                  <a:schemeClr val="accent1">
                    <a:lumMod val="50000"/>
                  </a:schemeClr>
                </a:solidFill>
                <a:latin typeface="Comic Sans MS" panose="030F0702030302020204" pitchFamily="66" charset="0"/>
                <a:cs typeface="Times New Roman" panose="02020603050405020304" pitchFamily="18" charset="0"/>
              </a:rPr>
              <a:t>BELGELENDİRME KURULUŞUNUN TETKİKİ</a:t>
            </a:r>
          </a:p>
          <a:p>
            <a:pPr algn="ctr"/>
            <a:r>
              <a:rPr lang="tr-TR" sz="1000" b="1" dirty="0" smtClean="0">
                <a:solidFill>
                  <a:schemeClr val="accent1">
                    <a:lumMod val="50000"/>
                  </a:schemeClr>
                </a:solidFill>
                <a:latin typeface="Comic Sans MS" panose="030F0702030302020204" pitchFamily="66" charset="0"/>
                <a:cs typeface="Times New Roman" panose="02020603050405020304" pitchFamily="18" charset="0"/>
              </a:rPr>
              <a:t>(3.TARAF)</a:t>
            </a:r>
            <a:endParaRPr lang="tr-TR" sz="1000" b="1" dirty="0">
              <a:solidFill>
                <a:schemeClr val="accent1">
                  <a:lumMod val="50000"/>
                </a:schemeClr>
              </a:solidFill>
              <a:latin typeface="Comic Sans MS" panose="030F0702030302020204" pitchFamily="66" charset="0"/>
              <a:cs typeface="Times New Roman" panose="02020603050405020304" pitchFamily="18" charset="0"/>
            </a:endParaRPr>
          </a:p>
        </p:txBody>
      </p:sp>
      <p:cxnSp>
        <p:nvCxnSpPr>
          <p:cNvPr id="23" name="Düz Ok Bağlayıcısı 22"/>
          <p:cNvCxnSpPr/>
          <p:nvPr/>
        </p:nvCxnSpPr>
        <p:spPr>
          <a:xfrm>
            <a:off x="5292080" y="4228661"/>
            <a:ext cx="432048" cy="4335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Düz Ok Bağlayıcısı 25"/>
          <p:cNvCxnSpPr/>
          <p:nvPr/>
        </p:nvCxnSpPr>
        <p:spPr>
          <a:xfrm flipH="1">
            <a:off x="4499992" y="4199384"/>
            <a:ext cx="370892" cy="4628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Düz Ok Bağlayıcısı 30"/>
          <p:cNvCxnSpPr>
            <a:endCxn id="19" idx="0"/>
          </p:cNvCxnSpPr>
          <p:nvPr/>
        </p:nvCxnSpPr>
        <p:spPr>
          <a:xfrm flipH="1">
            <a:off x="2310036" y="4228661"/>
            <a:ext cx="389756" cy="4039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4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1" y="32860"/>
            <a:ext cx="1780787" cy="1019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6475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620688"/>
            <a:ext cx="6707088" cy="504056"/>
          </a:xfrm>
        </p:spPr>
        <p:txBody>
          <a:bodyPr>
            <a:normAutofit fontScale="90000"/>
          </a:bodyPr>
          <a:lstStyle/>
          <a:p>
            <a:r>
              <a:rPr lang="tr-TR" dirty="0" smtClean="0">
                <a:solidFill>
                  <a:schemeClr val="accent1">
                    <a:lumMod val="75000"/>
                  </a:schemeClr>
                </a:solidFill>
                <a:latin typeface="Comic Sans MS" panose="030F0702030302020204" pitchFamily="66" charset="0"/>
              </a:rPr>
              <a:t>İÇ TETKİK SÜRECİ</a:t>
            </a:r>
            <a:endParaRPr lang="tr-TR" dirty="0">
              <a:solidFill>
                <a:schemeClr val="accent1">
                  <a:lumMod val="75000"/>
                </a:schemeClr>
              </a:solidFill>
              <a:latin typeface="Comic Sans MS" panose="030F0702030302020204" pitchFamily="66" charset="0"/>
            </a:endParaRPr>
          </a:p>
        </p:txBody>
      </p:sp>
      <p:sp>
        <p:nvSpPr>
          <p:cNvPr id="3" name="İçerik Yer Tutucusu 2"/>
          <p:cNvSpPr>
            <a:spLocks noGrp="1"/>
          </p:cNvSpPr>
          <p:nvPr>
            <p:ph sz="quarter" idx="1"/>
          </p:nvPr>
        </p:nvSpPr>
        <p:spPr>
          <a:xfrm>
            <a:off x="107504" y="1124744"/>
            <a:ext cx="8208912" cy="5616624"/>
          </a:xfrm>
        </p:spPr>
        <p:txBody>
          <a:bodyPr/>
          <a:lstStyle/>
          <a:p>
            <a:pPr marL="0" indent="0">
              <a:buNone/>
            </a:pPr>
            <a:endParaRPr lang="tr-TR" dirty="0"/>
          </a:p>
        </p:txBody>
      </p:sp>
      <p:sp>
        <p:nvSpPr>
          <p:cNvPr id="6" name="Dikdörtgen 5"/>
          <p:cNvSpPr/>
          <p:nvPr/>
        </p:nvSpPr>
        <p:spPr>
          <a:xfrm>
            <a:off x="2804457" y="2905908"/>
            <a:ext cx="1975792" cy="914400"/>
          </a:xfrm>
          <a:prstGeom prst="rect">
            <a:avLst/>
          </a:prstGeom>
          <a:solidFill>
            <a:schemeClr val="accent3">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1000" b="1" dirty="0" smtClean="0">
              <a:solidFill>
                <a:schemeClr val="tx1"/>
              </a:solidFill>
            </a:endParaRPr>
          </a:p>
          <a:p>
            <a:pPr algn="ctr"/>
            <a:r>
              <a:rPr lang="tr-TR" sz="1000" b="1" dirty="0" smtClean="0">
                <a:solidFill>
                  <a:schemeClr val="tx1"/>
                </a:solidFill>
                <a:latin typeface="Comic Sans MS" panose="030F0702030302020204" pitchFamily="66" charset="0"/>
              </a:rPr>
              <a:t>TETKİK PROGRAMININ OLUŞTURULMASI</a:t>
            </a:r>
          </a:p>
          <a:p>
            <a:pPr lvl="0" fontAlgn="base">
              <a:spcBef>
                <a:spcPts val="600"/>
              </a:spcBef>
              <a:spcAft>
                <a:spcPct val="0"/>
              </a:spcAft>
              <a:buFont typeface="Times New Roman" pitchFamily="18" charset="0"/>
              <a:buChar char="-"/>
            </a:pPr>
            <a:r>
              <a:rPr lang="tr-TR" altLang="ko-KR" sz="800" dirty="0">
                <a:solidFill>
                  <a:srgbClr val="000000"/>
                </a:solidFill>
                <a:latin typeface="Comic Sans MS" panose="030F0702030302020204" pitchFamily="66" charset="0"/>
                <a:cs typeface="Arial" pitchFamily="34" charset="0"/>
              </a:rPr>
              <a:t>Hedefler ve kapsam</a:t>
            </a:r>
          </a:p>
          <a:p>
            <a:pPr lvl="0" fontAlgn="base">
              <a:spcBef>
                <a:spcPct val="0"/>
              </a:spcBef>
              <a:spcAft>
                <a:spcPct val="0"/>
              </a:spcAft>
              <a:buFont typeface="Times New Roman" pitchFamily="18" charset="0"/>
              <a:buChar char="-"/>
            </a:pPr>
            <a:r>
              <a:rPr lang="tr-TR" altLang="ko-KR" sz="800" dirty="0">
                <a:solidFill>
                  <a:srgbClr val="000000"/>
                </a:solidFill>
                <a:latin typeface="Comic Sans MS" panose="030F0702030302020204" pitchFamily="66" charset="0"/>
                <a:cs typeface="Arial" pitchFamily="34" charset="0"/>
              </a:rPr>
              <a:t>Sorumluluklar</a:t>
            </a:r>
          </a:p>
          <a:p>
            <a:pPr lvl="0" fontAlgn="base">
              <a:spcBef>
                <a:spcPct val="0"/>
              </a:spcBef>
              <a:spcAft>
                <a:spcPct val="0"/>
              </a:spcAft>
              <a:buFont typeface="Times New Roman" pitchFamily="18" charset="0"/>
              <a:buChar char="-"/>
            </a:pPr>
            <a:r>
              <a:rPr lang="tr-TR" altLang="ko-KR" sz="800" dirty="0">
                <a:solidFill>
                  <a:srgbClr val="000000"/>
                </a:solidFill>
                <a:latin typeface="Comic Sans MS" panose="030F0702030302020204" pitchFamily="66" charset="0"/>
                <a:cs typeface="Arial" pitchFamily="34" charset="0"/>
              </a:rPr>
              <a:t>Kaynaklar</a:t>
            </a:r>
          </a:p>
          <a:p>
            <a:pPr lvl="0" fontAlgn="base">
              <a:spcBef>
                <a:spcPct val="0"/>
              </a:spcBef>
              <a:spcAft>
                <a:spcPct val="0"/>
              </a:spcAft>
              <a:buFont typeface="Times New Roman" pitchFamily="18" charset="0"/>
              <a:buChar char="-"/>
            </a:pPr>
            <a:r>
              <a:rPr lang="tr-TR" altLang="ko-KR" sz="800" dirty="0">
                <a:solidFill>
                  <a:srgbClr val="000000"/>
                </a:solidFill>
                <a:latin typeface="Comic Sans MS" panose="030F0702030302020204" pitchFamily="66" charset="0"/>
                <a:cs typeface="Arial" pitchFamily="34" charset="0"/>
              </a:rPr>
              <a:t>Prosedürler</a:t>
            </a:r>
            <a:endParaRPr lang="tr-TR" altLang="tr-TR" sz="2400" dirty="0">
              <a:solidFill>
                <a:srgbClr val="000000"/>
              </a:solidFill>
              <a:latin typeface="Comic Sans MS" panose="030F0702030302020204" pitchFamily="66" charset="0"/>
              <a:cs typeface="Arial" pitchFamily="34" charset="0"/>
            </a:endParaRPr>
          </a:p>
          <a:p>
            <a:pPr algn="ctr"/>
            <a:endParaRPr lang="tr-TR" sz="1000" b="1" dirty="0">
              <a:solidFill>
                <a:schemeClr val="tx1"/>
              </a:solidFill>
            </a:endParaRPr>
          </a:p>
        </p:txBody>
      </p:sp>
      <p:sp>
        <p:nvSpPr>
          <p:cNvPr id="7" name="Oval 6"/>
          <p:cNvSpPr/>
          <p:nvPr/>
        </p:nvSpPr>
        <p:spPr>
          <a:xfrm>
            <a:off x="2510818" y="1268760"/>
            <a:ext cx="2592288" cy="914400"/>
          </a:xfrm>
          <a:prstGeom prst="ellipse">
            <a:avLst/>
          </a:prstGeom>
          <a:solidFill>
            <a:schemeClr val="accent3">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altLang="ko-KR" sz="1200" b="1" dirty="0" smtClean="0">
                <a:solidFill>
                  <a:srgbClr val="000000"/>
                </a:solidFill>
                <a:latin typeface="Comic Sans MS" panose="030F0702030302020204" pitchFamily="66" charset="0"/>
                <a:cs typeface="Times New Roman" panose="02020603050405020304" pitchFamily="18" charset="0"/>
              </a:rPr>
              <a:t>TETKİK PROGRAM YETKİSİ</a:t>
            </a:r>
            <a:endParaRPr lang="tr-TR" sz="1200" dirty="0">
              <a:solidFill>
                <a:schemeClr val="tx1"/>
              </a:solidFill>
              <a:latin typeface="Comic Sans MS" panose="030F0702030302020204" pitchFamily="66" charset="0"/>
              <a:cs typeface="Times New Roman" panose="02020603050405020304" pitchFamily="18" charset="0"/>
            </a:endParaRPr>
          </a:p>
        </p:txBody>
      </p:sp>
      <p:sp>
        <p:nvSpPr>
          <p:cNvPr id="8" name="Dikdörtgen 7"/>
          <p:cNvSpPr/>
          <p:nvPr/>
        </p:nvSpPr>
        <p:spPr>
          <a:xfrm>
            <a:off x="2804456" y="4365103"/>
            <a:ext cx="1975793" cy="970510"/>
          </a:xfrm>
          <a:prstGeom prst="rect">
            <a:avLst/>
          </a:prstGeom>
          <a:solidFill>
            <a:schemeClr val="accent3">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1000" b="1" dirty="0" smtClean="0">
              <a:solidFill>
                <a:schemeClr val="tx1"/>
              </a:solidFill>
            </a:endParaRPr>
          </a:p>
          <a:p>
            <a:pPr algn="ctr"/>
            <a:endParaRPr lang="tr-TR" sz="800" b="1" dirty="0">
              <a:solidFill>
                <a:schemeClr val="tx1"/>
              </a:solidFill>
            </a:endParaRPr>
          </a:p>
          <a:p>
            <a:pPr algn="ctr"/>
            <a:r>
              <a:rPr lang="tr-TR" sz="900" b="1" dirty="0" smtClean="0">
                <a:solidFill>
                  <a:schemeClr val="tx1"/>
                </a:solidFill>
                <a:latin typeface="Comic Sans MS" panose="030F0702030302020204" pitchFamily="66" charset="0"/>
                <a:cs typeface="Times New Roman" panose="02020603050405020304" pitchFamily="18" charset="0"/>
              </a:rPr>
              <a:t>TETKİK PROGRAMININ UYGULANMASI</a:t>
            </a:r>
          </a:p>
          <a:p>
            <a:r>
              <a:rPr lang="tr-TR" altLang="ko-KR" sz="800" dirty="0" smtClean="0">
                <a:solidFill>
                  <a:srgbClr val="000000"/>
                </a:solidFill>
                <a:latin typeface="Comic Sans MS" panose="030F0702030302020204" pitchFamily="66" charset="0"/>
                <a:cs typeface="Arial" pitchFamily="34" charset="0"/>
              </a:rPr>
              <a:t>-Tetkiklerin </a:t>
            </a:r>
            <a:r>
              <a:rPr lang="tr-TR" altLang="ko-KR" sz="800" dirty="0">
                <a:solidFill>
                  <a:srgbClr val="000000"/>
                </a:solidFill>
                <a:latin typeface="Comic Sans MS" panose="030F0702030302020204" pitchFamily="66" charset="0"/>
                <a:cs typeface="Arial" pitchFamily="34" charset="0"/>
              </a:rPr>
              <a:t>planlanması</a:t>
            </a:r>
          </a:p>
          <a:p>
            <a:pPr lvl="0" fontAlgn="base">
              <a:spcBef>
                <a:spcPct val="0"/>
              </a:spcBef>
              <a:spcAft>
                <a:spcPct val="0"/>
              </a:spcAft>
              <a:buFont typeface="Times New Roman" pitchFamily="18" charset="0"/>
              <a:buChar char="-"/>
            </a:pPr>
            <a:r>
              <a:rPr lang="tr-TR" altLang="ko-KR" sz="800" dirty="0">
                <a:solidFill>
                  <a:srgbClr val="000000"/>
                </a:solidFill>
                <a:latin typeface="Comic Sans MS" panose="030F0702030302020204" pitchFamily="66" charset="0"/>
                <a:cs typeface="Arial" pitchFamily="34" charset="0"/>
              </a:rPr>
              <a:t>Tetkikçilerin değerlendirilmesi</a:t>
            </a:r>
          </a:p>
          <a:p>
            <a:pPr lvl="0" fontAlgn="base">
              <a:spcBef>
                <a:spcPct val="0"/>
              </a:spcBef>
              <a:spcAft>
                <a:spcPct val="0"/>
              </a:spcAft>
              <a:buFont typeface="Times New Roman" pitchFamily="18" charset="0"/>
              <a:buChar char="-"/>
            </a:pPr>
            <a:r>
              <a:rPr lang="tr-TR" altLang="ko-KR" sz="800" dirty="0">
                <a:solidFill>
                  <a:srgbClr val="000000"/>
                </a:solidFill>
                <a:latin typeface="Comic Sans MS" panose="030F0702030302020204" pitchFamily="66" charset="0"/>
                <a:cs typeface="Arial" pitchFamily="34" charset="0"/>
              </a:rPr>
              <a:t>Tetkik ekiplerinin seçilmesi</a:t>
            </a:r>
          </a:p>
          <a:p>
            <a:pPr lvl="0" fontAlgn="base">
              <a:spcBef>
                <a:spcPct val="0"/>
              </a:spcBef>
              <a:spcAft>
                <a:spcPct val="0"/>
              </a:spcAft>
              <a:buFont typeface="Times New Roman" pitchFamily="18" charset="0"/>
              <a:buChar char="-"/>
            </a:pPr>
            <a:r>
              <a:rPr lang="tr-TR" altLang="ko-KR" sz="800" dirty="0">
                <a:solidFill>
                  <a:srgbClr val="000000"/>
                </a:solidFill>
                <a:latin typeface="Comic Sans MS" panose="030F0702030302020204" pitchFamily="66" charset="0"/>
                <a:cs typeface="Arial" pitchFamily="34" charset="0"/>
              </a:rPr>
              <a:t>Tetkik faaliyetlerinin yönetilmesi</a:t>
            </a:r>
          </a:p>
          <a:p>
            <a:pPr lvl="0" fontAlgn="base">
              <a:spcBef>
                <a:spcPct val="0"/>
              </a:spcBef>
              <a:spcAft>
                <a:spcPct val="0"/>
              </a:spcAft>
              <a:buFont typeface="Times New Roman" pitchFamily="18" charset="0"/>
              <a:buChar char="-"/>
            </a:pPr>
            <a:r>
              <a:rPr lang="tr-TR" altLang="ko-KR" sz="800" dirty="0">
                <a:solidFill>
                  <a:srgbClr val="000000"/>
                </a:solidFill>
                <a:latin typeface="Comic Sans MS" panose="030F0702030302020204" pitchFamily="66" charset="0"/>
                <a:cs typeface="Arial" pitchFamily="34" charset="0"/>
              </a:rPr>
              <a:t>Kayıtların yönetilmesi</a:t>
            </a:r>
            <a:endParaRPr lang="tr-TR" altLang="tr-TR" sz="2400" dirty="0">
              <a:solidFill>
                <a:srgbClr val="000000"/>
              </a:solidFill>
              <a:latin typeface="Comic Sans MS" panose="030F0702030302020204" pitchFamily="66" charset="0"/>
              <a:cs typeface="Arial" pitchFamily="34" charset="0"/>
            </a:endParaRPr>
          </a:p>
          <a:p>
            <a:pPr algn="ctr"/>
            <a:endParaRPr lang="tr-TR" sz="1000" b="1" dirty="0">
              <a:solidFill>
                <a:schemeClr val="tx1"/>
              </a:solidFill>
            </a:endParaRPr>
          </a:p>
        </p:txBody>
      </p:sp>
      <p:sp>
        <p:nvSpPr>
          <p:cNvPr id="9" name="Dikdörtgen 8"/>
          <p:cNvSpPr/>
          <p:nvPr/>
        </p:nvSpPr>
        <p:spPr>
          <a:xfrm>
            <a:off x="2804457" y="5645022"/>
            <a:ext cx="1975793" cy="1096346"/>
          </a:xfrm>
          <a:prstGeom prst="rect">
            <a:avLst/>
          </a:prstGeom>
          <a:solidFill>
            <a:schemeClr val="accent3">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800" b="1" dirty="0" smtClean="0">
              <a:solidFill>
                <a:schemeClr val="tx1"/>
              </a:solidFill>
              <a:latin typeface="Times New Roman" panose="02020603050405020304" pitchFamily="18" charset="0"/>
              <a:cs typeface="Times New Roman" panose="02020603050405020304" pitchFamily="18" charset="0"/>
            </a:endParaRPr>
          </a:p>
          <a:p>
            <a:pPr algn="ctr"/>
            <a:endParaRPr lang="tr-TR" sz="800" b="1" dirty="0">
              <a:solidFill>
                <a:schemeClr val="tx1"/>
              </a:solidFill>
              <a:latin typeface="Times New Roman" panose="02020603050405020304" pitchFamily="18" charset="0"/>
              <a:cs typeface="Times New Roman" panose="02020603050405020304" pitchFamily="18" charset="0"/>
            </a:endParaRPr>
          </a:p>
          <a:p>
            <a:pPr algn="ctr"/>
            <a:r>
              <a:rPr lang="tr-TR" sz="800" b="1" dirty="0" smtClean="0">
                <a:solidFill>
                  <a:schemeClr val="tx1"/>
                </a:solidFill>
                <a:latin typeface="Comic Sans MS" panose="030F0702030302020204" pitchFamily="66" charset="0"/>
                <a:cs typeface="Times New Roman" panose="02020603050405020304" pitchFamily="18" charset="0"/>
              </a:rPr>
              <a:t>TETKİK PROGRAMININ İZLENMESİ VE GÖZDEN GEÇİRİLMESİ</a:t>
            </a:r>
          </a:p>
          <a:p>
            <a:r>
              <a:rPr lang="tr-TR" sz="800" dirty="0" smtClean="0">
                <a:solidFill>
                  <a:schemeClr val="tx1"/>
                </a:solidFill>
                <a:latin typeface="Comic Sans MS" panose="030F0702030302020204" pitchFamily="66" charset="0"/>
                <a:cs typeface="Times New Roman" panose="02020603050405020304" pitchFamily="18" charset="0"/>
              </a:rPr>
              <a:t>-İzleme ve gözden geçirme</a:t>
            </a:r>
          </a:p>
          <a:p>
            <a:r>
              <a:rPr lang="tr-TR" sz="800" dirty="0" smtClean="0">
                <a:solidFill>
                  <a:schemeClr val="tx1"/>
                </a:solidFill>
                <a:latin typeface="Comic Sans MS" panose="030F0702030302020204" pitchFamily="66" charset="0"/>
                <a:cs typeface="Times New Roman" panose="02020603050405020304" pitchFamily="18" charset="0"/>
              </a:rPr>
              <a:t>-Düzeltici ve önleyici faaliyet için ihtiyaçların belirlenmesi</a:t>
            </a:r>
          </a:p>
          <a:p>
            <a:r>
              <a:rPr lang="tr-TR" sz="800" dirty="0" smtClean="0">
                <a:solidFill>
                  <a:schemeClr val="tx1"/>
                </a:solidFill>
                <a:latin typeface="Comic Sans MS" panose="030F0702030302020204" pitchFamily="66" charset="0"/>
                <a:cs typeface="Times New Roman" panose="02020603050405020304" pitchFamily="18" charset="0"/>
              </a:rPr>
              <a:t>-İyileştirme fırsatlarının  belirlenmesi</a:t>
            </a:r>
          </a:p>
          <a:p>
            <a:pPr algn="ctr"/>
            <a:endParaRPr lang="tr-TR" sz="900" b="1" dirty="0">
              <a:solidFill>
                <a:schemeClr val="tx1"/>
              </a:solidFill>
              <a:latin typeface="Times New Roman" panose="02020603050405020304" pitchFamily="18" charset="0"/>
              <a:cs typeface="Times New Roman" panose="02020603050405020304" pitchFamily="18" charset="0"/>
            </a:endParaRPr>
          </a:p>
        </p:txBody>
      </p:sp>
      <p:sp>
        <p:nvSpPr>
          <p:cNvPr id="10" name="Dikdörtgen 9"/>
          <p:cNvSpPr/>
          <p:nvPr/>
        </p:nvSpPr>
        <p:spPr>
          <a:xfrm>
            <a:off x="1043472" y="4365103"/>
            <a:ext cx="1467346" cy="970508"/>
          </a:xfrm>
          <a:prstGeom prst="rect">
            <a:avLst/>
          </a:prstGeom>
          <a:solidFill>
            <a:schemeClr val="accent3">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50" b="1" dirty="0" smtClean="0">
                <a:solidFill>
                  <a:schemeClr val="tx1"/>
                </a:solidFill>
                <a:latin typeface="Comic Sans MS" panose="030F0702030302020204" pitchFamily="66" charset="0"/>
                <a:cs typeface="Times New Roman" panose="02020603050405020304" pitchFamily="18" charset="0"/>
              </a:rPr>
              <a:t>TETKİK PROGRAMININ İYİLEŞTİRİLMESİ</a:t>
            </a:r>
            <a:endParaRPr lang="tr-TR" sz="1050" b="1" dirty="0">
              <a:solidFill>
                <a:schemeClr val="tx1"/>
              </a:solidFill>
              <a:latin typeface="Comic Sans MS" panose="030F0702030302020204" pitchFamily="66" charset="0"/>
              <a:cs typeface="Times New Roman" panose="02020603050405020304" pitchFamily="18" charset="0"/>
            </a:endParaRPr>
          </a:p>
        </p:txBody>
      </p:sp>
      <p:sp>
        <p:nvSpPr>
          <p:cNvPr id="11" name="Dikdörtgen 10"/>
          <p:cNvSpPr/>
          <p:nvPr/>
        </p:nvSpPr>
        <p:spPr>
          <a:xfrm>
            <a:off x="5585724" y="4388021"/>
            <a:ext cx="1002500" cy="466130"/>
          </a:xfrm>
          <a:prstGeom prst="rect">
            <a:avLst/>
          </a:prstGeom>
          <a:solidFill>
            <a:schemeClr val="accent3">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solidFill>
                  <a:schemeClr val="tx1"/>
                </a:solidFill>
                <a:latin typeface="Comic Sans MS" panose="030F0702030302020204" pitchFamily="66" charset="0"/>
                <a:cs typeface="Times New Roman" panose="02020603050405020304" pitchFamily="18" charset="0"/>
              </a:rPr>
              <a:t>Tetkikçilerin yeterliliği ve değerlendirilmesi</a:t>
            </a:r>
            <a:endParaRPr lang="tr-TR" sz="800" dirty="0">
              <a:solidFill>
                <a:schemeClr val="tx1"/>
              </a:solidFill>
              <a:latin typeface="Comic Sans MS" panose="030F0702030302020204" pitchFamily="66" charset="0"/>
              <a:cs typeface="Times New Roman" panose="02020603050405020304" pitchFamily="18" charset="0"/>
            </a:endParaRPr>
          </a:p>
        </p:txBody>
      </p:sp>
      <p:sp>
        <p:nvSpPr>
          <p:cNvPr id="12" name="Dikdörtgen 11"/>
          <p:cNvSpPr/>
          <p:nvPr/>
        </p:nvSpPr>
        <p:spPr>
          <a:xfrm>
            <a:off x="5570780" y="5014663"/>
            <a:ext cx="1017443" cy="395401"/>
          </a:xfrm>
          <a:prstGeom prst="rect">
            <a:avLst/>
          </a:prstGeom>
          <a:solidFill>
            <a:schemeClr val="accent3">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solidFill>
                  <a:schemeClr val="tx1"/>
                </a:solidFill>
                <a:latin typeface="Comic Sans MS" panose="030F0702030302020204" pitchFamily="66" charset="0"/>
                <a:cs typeface="Times New Roman" panose="02020603050405020304" pitchFamily="18" charset="0"/>
              </a:rPr>
              <a:t>Tetkik faaliyetleri</a:t>
            </a:r>
            <a:endParaRPr lang="tr-TR" sz="1000" dirty="0">
              <a:solidFill>
                <a:schemeClr val="tx1"/>
              </a:solidFill>
              <a:latin typeface="Comic Sans MS" panose="030F0702030302020204" pitchFamily="66" charset="0"/>
              <a:cs typeface="Times New Roman" panose="02020603050405020304" pitchFamily="18" charset="0"/>
            </a:endParaRPr>
          </a:p>
        </p:txBody>
      </p:sp>
      <p:cxnSp>
        <p:nvCxnSpPr>
          <p:cNvPr id="25" name="Dirsek Bağlayıcısı 24"/>
          <p:cNvCxnSpPr/>
          <p:nvPr/>
        </p:nvCxnSpPr>
        <p:spPr>
          <a:xfrm flipV="1">
            <a:off x="575556" y="3204861"/>
            <a:ext cx="2179678" cy="1160242"/>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3" name="Sol Sağ Ok 32"/>
          <p:cNvSpPr/>
          <p:nvPr/>
        </p:nvSpPr>
        <p:spPr>
          <a:xfrm>
            <a:off x="4842831" y="4568168"/>
            <a:ext cx="643657" cy="254135"/>
          </a:xfrm>
          <a:prstGeom prst="leftRightArrow">
            <a:avLst/>
          </a:prstGeom>
          <a:solidFill>
            <a:schemeClr val="accent3">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5" name="Sol Sağ Ok 34"/>
          <p:cNvSpPr/>
          <p:nvPr/>
        </p:nvSpPr>
        <p:spPr>
          <a:xfrm>
            <a:off x="4830642" y="5068364"/>
            <a:ext cx="655846" cy="267248"/>
          </a:xfrm>
          <a:prstGeom prst="leftRightArrow">
            <a:avLst/>
          </a:prstGeom>
          <a:solidFill>
            <a:schemeClr val="accent3">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6" name="Aşağı Ok 35"/>
          <p:cNvSpPr/>
          <p:nvPr/>
        </p:nvSpPr>
        <p:spPr>
          <a:xfrm>
            <a:off x="3669133" y="3820308"/>
            <a:ext cx="314324" cy="544795"/>
          </a:xfrm>
          <a:prstGeom prst="downArrow">
            <a:avLst/>
          </a:prstGeom>
          <a:solidFill>
            <a:schemeClr val="accent3">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7" name="Aşağı Ok 36"/>
          <p:cNvSpPr/>
          <p:nvPr/>
        </p:nvSpPr>
        <p:spPr>
          <a:xfrm>
            <a:off x="3649800" y="2183160"/>
            <a:ext cx="314324" cy="722748"/>
          </a:xfrm>
          <a:prstGeom prst="downArrow">
            <a:avLst/>
          </a:prstGeom>
          <a:solidFill>
            <a:schemeClr val="accent3">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8" name="Aşağı Ok 37"/>
          <p:cNvSpPr/>
          <p:nvPr/>
        </p:nvSpPr>
        <p:spPr>
          <a:xfrm>
            <a:off x="3739055" y="5335612"/>
            <a:ext cx="225069" cy="309409"/>
          </a:xfrm>
          <a:prstGeom prst="downArrow">
            <a:avLst/>
          </a:prstGeom>
          <a:solidFill>
            <a:schemeClr val="accent3">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40" name="Dirsek Bağlayıcısı 39"/>
          <p:cNvCxnSpPr/>
          <p:nvPr/>
        </p:nvCxnSpPr>
        <p:spPr>
          <a:xfrm rot="16200000" flipV="1">
            <a:off x="1640627" y="5339811"/>
            <a:ext cx="1168029" cy="1159633"/>
          </a:xfrm>
          <a:prstGeom prst="bentConnector3">
            <a:avLst>
              <a:gd name="adj1" fmla="val 37884"/>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Yuvarlatılmış Dikdörtgen 44"/>
          <p:cNvSpPr/>
          <p:nvPr/>
        </p:nvSpPr>
        <p:spPr>
          <a:xfrm>
            <a:off x="6858340" y="2747661"/>
            <a:ext cx="1098036" cy="914400"/>
          </a:xfrm>
          <a:prstGeom prst="roundRect">
            <a:avLst/>
          </a:prstGeom>
          <a:solidFill>
            <a:schemeClr val="accent3">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b="1" dirty="0" smtClean="0">
                <a:solidFill>
                  <a:schemeClr val="tx1"/>
                </a:solidFill>
                <a:latin typeface="Comic Sans MS" panose="030F0702030302020204" pitchFamily="66" charset="0"/>
                <a:cs typeface="Times New Roman" panose="02020603050405020304" pitchFamily="18" charset="0"/>
              </a:rPr>
              <a:t>PLANLA</a:t>
            </a:r>
            <a:endParaRPr lang="tr-TR" sz="1000" b="1" dirty="0">
              <a:solidFill>
                <a:schemeClr val="tx1"/>
              </a:solidFill>
              <a:latin typeface="Comic Sans MS" panose="030F0702030302020204" pitchFamily="66" charset="0"/>
              <a:cs typeface="Times New Roman" panose="02020603050405020304" pitchFamily="18" charset="0"/>
            </a:endParaRPr>
          </a:p>
        </p:txBody>
      </p:sp>
      <p:sp>
        <p:nvSpPr>
          <p:cNvPr id="46" name="Yuvarlatılmış Dikdörtgen 45"/>
          <p:cNvSpPr/>
          <p:nvPr/>
        </p:nvSpPr>
        <p:spPr>
          <a:xfrm>
            <a:off x="6876256" y="4421213"/>
            <a:ext cx="1080120" cy="914400"/>
          </a:xfrm>
          <a:prstGeom prst="roundRect">
            <a:avLst/>
          </a:prstGeom>
          <a:solidFill>
            <a:schemeClr val="accent3">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b="1" dirty="0" smtClean="0">
                <a:solidFill>
                  <a:schemeClr val="tx1"/>
                </a:solidFill>
                <a:latin typeface="Comic Sans MS" panose="030F0702030302020204" pitchFamily="66" charset="0"/>
                <a:cs typeface="Times New Roman" panose="02020603050405020304" pitchFamily="18" charset="0"/>
              </a:rPr>
              <a:t>UYGULA</a:t>
            </a:r>
            <a:endParaRPr lang="tr-TR" sz="1000" b="1" dirty="0">
              <a:solidFill>
                <a:schemeClr val="tx1"/>
              </a:solidFill>
              <a:latin typeface="Comic Sans MS" panose="030F0702030302020204" pitchFamily="66" charset="0"/>
              <a:cs typeface="Times New Roman" panose="02020603050405020304" pitchFamily="18" charset="0"/>
            </a:endParaRPr>
          </a:p>
        </p:txBody>
      </p:sp>
      <p:sp>
        <p:nvSpPr>
          <p:cNvPr id="47" name="Yuvarlatılmış Dikdörtgen 46"/>
          <p:cNvSpPr/>
          <p:nvPr/>
        </p:nvSpPr>
        <p:spPr>
          <a:xfrm>
            <a:off x="6872740" y="5683696"/>
            <a:ext cx="1083636" cy="914400"/>
          </a:xfrm>
          <a:prstGeom prst="roundRect">
            <a:avLst/>
          </a:prstGeom>
          <a:solidFill>
            <a:schemeClr val="accent3">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b="1" dirty="0" smtClean="0">
                <a:solidFill>
                  <a:schemeClr val="tx1"/>
                </a:solidFill>
                <a:latin typeface="Comic Sans MS" panose="030F0702030302020204" pitchFamily="66" charset="0"/>
                <a:cs typeface="Times New Roman" panose="02020603050405020304" pitchFamily="18" charset="0"/>
              </a:rPr>
              <a:t>KONTROL ET</a:t>
            </a:r>
            <a:endParaRPr lang="tr-TR" sz="1000" b="1" dirty="0">
              <a:solidFill>
                <a:schemeClr val="tx1"/>
              </a:solidFill>
              <a:latin typeface="Comic Sans MS" panose="030F0702030302020204" pitchFamily="66" charset="0"/>
              <a:cs typeface="Times New Roman" panose="02020603050405020304" pitchFamily="18" charset="0"/>
            </a:endParaRPr>
          </a:p>
        </p:txBody>
      </p:sp>
      <p:sp>
        <p:nvSpPr>
          <p:cNvPr id="48" name="Yuvarlatılmış Dikdörtgen 47"/>
          <p:cNvSpPr/>
          <p:nvPr/>
        </p:nvSpPr>
        <p:spPr>
          <a:xfrm>
            <a:off x="273561" y="4388020"/>
            <a:ext cx="648072" cy="680344"/>
          </a:xfrm>
          <a:prstGeom prst="roundRect">
            <a:avLst/>
          </a:prstGeom>
          <a:solidFill>
            <a:schemeClr val="accent3">
              <a:lumMod val="20000"/>
              <a:lumOff val="8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b="1" dirty="0" smtClean="0">
                <a:solidFill>
                  <a:schemeClr val="tx1"/>
                </a:solidFill>
                <a:latin typeface="Comic Sans MS" panose="030F0702030302020204" pitchFamily="66" charset="0"/>
                <a:cs typeface="Times New Roman" panose="02020603050405020304" pitchFamily="18" charset="0"/>
              </a:rPr>
              <a:t>ÖNLEM AL</a:t>
            </a:r>
            <a:endParaRPr lang="tr-TR" sz="800" b="1" dirty="0">
              <a:solidFill>
                <a:schemeClr val="tx1"/>
              </a:solidFill>
              <a:latin typeface="Comic Sans MS" panose="030F0702030302020204" pitchFamily="66" charset="0"/>
              <a:cs typeface="Times New Roman" panose="02020603050405020304" pitchFamily="18" charset="0"/>
            </a:endParaRPr>
          </a:p>
        </p:txBody>
      </p:sp>
      <p:cxnSp>
        <p:nvCxnSpPr>
          <p:cNvPr id="50" name="Dirsek Bağlayıcısı 49"/>
          <p:cNvCxnSpPr/>
          <p:nvPr/>
        </p:nvCxnSpPr>
        <p:spPr>
          <a:xfrm rot="10800000" flipV="1">
            <a:off x="442120" y="3363108"/>
            <a:ext cx="1202704" cy="1055758"/>
          </a:xfrm>
          <a:prstGeom prst="bentConnector3">
            <a:avLst>
              <a:gd name="adj1" fmla="val 85299"/>
            </a:avLst>
          </a:prstGeom>
        </p:spPr>
        <p:style>
          <a:lnRef idx="1">
            <a:schemeClr val="accent1"/>
          </a:lnRef>
          <a:fillRef idx="0">
            <a:schemeClr val="accent1"/>
          </a:fillRef>
          <a:effectRef idx="0">
            <a:schemeClr val="accent1"/>
          </a:effectRef>
          <a:fontRef idx="minor">
            <a:schemeClr val="tx1"/>
          </a:fontRef>
        </p:style>
      </p:cxnSp>
      <p:cxnSp>
        <p:nvCxnSpPr>
          <p:cNvPr id="59" name="Dirsek Bağlayıcısı 58"/>
          <p:cNvCxnSpPr/>
          <p:nvPr/>
        </p:nvCxnSpPr>
        <p:spPr>
          <a:xfrm>
            <a:off x="323528" y="5068363"/>
            <a:ext cx="1321296" cy="978077"/>
          </a:xfrm>
          <a:prstGeom prst="bentConnector3">
            <a:avLst>
              <a:gd name="adj1" fmla="val 21165"/>
            </a:avLst>
          </a:prstGeom>
        </p:spPr>
        <p:style>
          <a:lnRef idx="1">
            <a:schemeClr val="accent1"/>
          </a:lnRef>
          <a:fillRef idx="0">
            <a:schemeClr val="accent1"/>
          </a:fillRef>
          <a:effectRef idx="0">
            <a:schemeClr val="accent1"/>
          </a:effectRef>
          <a:fontRef idx="minor">
            <a:schemeClr val="tx1"/>
          </a:fontRef>
        </p:style>
      </p:cxnSp>
      <p:cxnSp>
        <p:nvCxnSpPr>
          <p:cNvPr id="72" name="Dirsek Bağlayıcısı 71"/>
          <p:cNvCxnSpPr/>
          <p:nvPr/>
        </p:nvCxnSpPr>
        <p:spPr>
          <a:xfrm>
            <a:off x="8388424" y="4297963"/>
            <a:ext cx="914400" cy="914400"/>
          </a:xfrm>
          <a:prstGeom prst="bentConnector3">
            <a:avLst/>
          </a:prstGeom>
        </p:spPr>
        <p:style>
          <a:lnRef idx="1">
            <a:schemeClr val="accent1"/>
          </a:lnRef>
          <a:fillRef idx="0">
            <a:schemeClr val="accent1"/>
          </a:fillRef>
          <a:effectRef idx="0">
            <a:schemeClr val="accent1"/>
          </a:effectRef>
          <a:fontRef idx="minor">
            <a:schemeClr val="tx1"/>
          </a:fontRef>
        </p:style>
      </p:cxnSp>
      <p:pic>
        <p:nvPicPr>
          <p:cNvPr id="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32860"/>
            <a:ext cx="1152128" cy="6598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57450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08720"/>
            <a:ext cx="7467600" cy="648072"/>
          </a:xfrm>
        </p:spPr>
        <p:txBody>
          <a:bodyPr/>
          <a:lstStyle/>
          <a:p>
            <a:r>
              <a:rPr lang="tr-TR" dirty="0">
                <a:solidFill>
                  <a:srgbClr val="FE8637">
                    <a:lumMod val="75000"/>
                  </a:srgbClr>
                </a:solidFill>
                <a:latin typeface="Comic Sans MS" panose="030F0702030302020204" pitchFamily="66" charset="0"/>
              </a:rPr>
              <a:t>İÇ TETKİK SÜRECİ</a:t>
            </a:r>
            <a:endParaRPr lang="tr-TR" dirty="0"/>
          </a:p>
        </p:txBody>
      </p:sp>
      <p:graphicFrame>
        <p:nvGraphicFramePr>
          <p:cNvPr id="5" name="İçerik Yer Tutucusu 4"/>
          <p:cNvGraphicFramePr>
            <a:graphicFrameLocks noGrp="1"/>
          </p:cNvGraphicFramePr>
          <p:nvPr>
            <p:ph sz="quarter" idx="1"/>
            <p:extLst>
              <p:ext uri="{D42A27DB-BD31-4B8C-83A1-F6EECF244321}">
                <p14:modId xmlns:p14="http://schemas.microsoft.com/office/powerpoint/2010/main" val="2471034173"/>
              </p:ext>
            </p:extLst>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9512" y="32860"/>
            <a:ext cx="1944216" cy="109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302461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62300"/>
            <a:ext cx="7467600" cy="522483"/>
          </a:xfrm>
        </p:spPr>
        <p:txBody>
          <a:bodyPr>
            <a:normAutofit fontScale="90000"/>
          </a:bodyPr>
          <a:lstStyle/>
          <a:p>
            <a:r>
              <a:rPr lang="tr-TR" dirty="0">
                <a:solidFill>
                  <a:srgbClr val="FE8637">
                    <a:lumMod val="75000"/>
                  </a:srgbClr>
                </a:solidFill>
                <a:latin typeface="Comic Sans MS" panose="030F0702030302020204" pitchFamily="66" charset="0"/>
              </a:rPr>
              <a:t>İÇ TETKİK SÜRECİ</a:t>
            </a:r>
            <a:endParaRPr lang="tr-TR" dirty="0"/>
          </a:p>
        </p:txBody>
      </p:sp>
      <p:graphicFrame>
        <p:nvGraphicFramePr>
          <p:cNvPr id="4" name="İçerik Yer Tutucusu 3"/>
          <p:cNvGraphicFramePr>
            <a:graphicFrameLocks noGrp="1"/>
          </p:cNvGraphicFramePr>
          <p:nvPr>
            <p:ph sz="quarter" idx="1"/>
            <p:extLst>
              <p:ext uri="{D42A27DB-BD31-4B8C-83A1-F6EECF244321}">
                <p14:modId xmlns:p14="http://schemas.microsoft.com/office/powerpoint/2010/main" val="4292921825"/>
              </p:ext>
            </p:extLst>
          </p:nvPr>
        </p:nvGraphicFramePr>
        <p:xfrm>
          <a:off x="467544" y="1196752"/>
          <a:ext cx="7467600" cy="52336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9512" y="32860"/>
            <a:ext cx="1944216" cy="929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6588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96752"/>
            <a:ext cx="7467600" cy="1152128"/>
          </a:xfrm>
        </p:spPr>
        <p:txBody>
          <a:bodyPr/>
          <a:lstStyle/>
          <a:p>
            <a:r>
              <a:rPr lang="tr-TR" dirty="0">
                <a:solidFill>
                  <a:schemeClr val="accent1">
                    <a:lumMod val="75000"/>
                  </a:schemeClr>
                </a:solidFill>
                <a:latin typeface="Comic Sans MS" panose="030F0702030302020204" pitchFamily="66" charset="0"/>
              </a:rPr>
              <a:t>TETKİK AŞAMALARI</a:t>
            </a:r>
            <a:r>
              <a:rPr lang="tr-TR" dirty="0"/>
              <a:t/>
            </a:r>
            <a:br>
              <a:rPr lang="tr-TR" dirty="0"/>
            </a:br>
            <a:endParaRPr lang="tr-TR" dirty="0"/>
          </a:p>
        </p:txBody>
      </p:sp>
      <p:graphicFrame>
        <p:nvGraphicFramePr>
          <p:cNvPr id="4" name="İçerik Yer Tutucusu 3"/>
          <p:cNvGraphicFramePr>
            <a:graphicFrameLocks noGrp="1"/>
          </p:cNvGraphicFramePr>
          <p:nvPr>
            <p:ph sz="quarter" idx="1"/>
            <p:extLst>
              <p:ext uri="{D42A27DB-BD31-4B8C-83A1-F6EECF244321}">
                <p14:modId xmlns:p14="http://schemas.microsoft.com/office/powerpoint/2010/main" val="2058533305"/>
              </p:ext>
            </p:extLst>
          </p:nvPr>
        </p:nvGraphicFramePr>
        <p:xfrm>
          <a:off x="457200" y="1196752"/>
          <a:ext cx="7787208" cy="527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9512" y="32859"/>
            <a:ext cx="2160240" cy="1307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94983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836712"/>
            <a:ext cx="7467600" cy="1008112"/>
          </a:xfrm>
        </p:spPr>
        <p:txBody>
          <a:bodyPr>
            <a:normAutofit/>
          </a:bodyPr>
          <a:lstStyle/>
          <a:p>
            <a:r>
              <a:rPr lang="tr-TR" dirty="0"/>
              <a:t/>
            </a:r>
            <a:br>
              <a:rPr lang="tr-TR" dirty="0"/>
            </a:br>
            <a:r>
              <a:rPr lang="tr-TR" dirty="0" smtClean="0">
                <a:solidFill>
                  <a:schemeClr val="accent1">
                    <a:lumMod val="75000"/>
                  </a:schemeClr>
                </a:solidFill>
                <a:latin typeface="Comic Sans MS" panose="030F0702030302020204" pitchFamily="66" charset="0"/>
              </a:rPr>
              <a:t>TETKİKE HAZIRLIK</a:t>
            </a:r>
            <a:endParaRPr lang="tr-TR" dirty="0">
              <a:solidFill>
                <a:schemeClr val="accent1">
                  <a:lumMod val="75000"/>
                </a:schemeClr>
              </a:solidFill>
              <a:latin typeface="Comic Sans MS" panose="030F0702030302020204" pitchFamily="66" charset="0"/>
            </a:endParaRPr>
          </a:p>
        </p:txBody>
      </p:sp>
      <p:sp>
        <p:nvSpPr>
          <p:cNvPr id="3" name="İçerik Yer Tutucusu 2"/>
          <p:cNvSpPr>
            <a:spLocks noGrp="1"/>
          </p:cNvSpPr>
          <p:nvPr>
            <p:ph sz="quarter" idx="1"/>
          </p:nvPr>
        </p:nvSpPr>
        <p:spPr>
          <a:xfrm>
            <a:off x="457200" y="1916832"/>
            <a:ext cx="7467600" cy="4557120"/>
          </a:xfrm>
        </p:spPr>
        <p:txBody>
          <a:bodyPr/>
          <a:lstStyle/>
          <a:p>
            <a:r>
              <a:rPr lang="tr-TR" dirty="0">
                <a:latin typeface="Comic Sans MS" panose="030F0702030302020204" pitchFamily="66" charset="0"/>
              </a:rPr>
              <a:t>Bir önceki tetkik raporlarının temini</a:t>
            </a:r>
          </a:p>
          <a:p>
            <a:r>
              <a:rPr lang="tr-TR" dirty="0">
                <a:latin typeface="Comic Sans MS" panose="030F0702030302020204" pitchFamily="66" charset="0"/>
              </a:rPr>
              <a:t>Bölüme/Prosese ait dokümanların temini ve incelenmesi</a:t>
            </a:r>
          </a:p>
          <a:p>
            <a:r>
              <a:rPr lang="tr-TR" dirty="0">
                <a:latin typeface="Comic Sans MS" panose="030F0702030302020204" pitchFamily="66" charset="0"/>
              </a:rPr>
              <a:t>İlgili standartların temini</a:t>
            </a:r>
          </a:p>
          <a:p>
            <a:r>
              <a:rPr lang="tr-TR" dirty="0">
                <a:latin typeface="Comic Sans MS" panose="030F0702030302020204" pitchFamily="66" charset="0"/>
              </a:rPr>
              <a:t>Soru listelerinin hazırlanması</a:t>
            </a:r>
          </a:p>
          <a:p>
            <a:r>
              <a:rPr lang="tr-TR" dirty="0">
                <a:latin typeface="Comic Sans MS" panose="030F0702030302020204" pitchFamily="66" charset="0"/>
              </a:rPr>
              <a:t>Gerekiyorsa tetkik detay planının hazırlanması</a:t>
            </a:r>
          </a:p>
          <a:p>
            <a:r>
              <a:rPr lang="tr-TR" dirty="0">
                <a:latin typeface="Comic Sans MS" panose="030F0702030302020204" pitchFamily="66" charset="0"/>
              </a:rPr>
              <a:t>Prosedür gereği kullanılması öngörülen dokümanların temini</a:t>
            </a:r>
          </a:p>
          <a:p>
            <a:endParaRPr lang="tr-T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2859"/>
            <a:ext cx="2160240" cy="1307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59490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08720"/>
            <a:ext cx="7467600" cy="720080"/>
          </a:xfrm>
        </p:spPr>
        <p:txBody>
          <a:bodyPr>
            <a:normAutofit/>
          </a:bodyPr>
          <a:lstStyle/>
          <a:p>
            <a:r>
              <a:rPr lang="tr-TR" dirty="0">
                <a:solidFill>
                  <a:srgbClr val="FE8637">
                    <a:lumMod val="75000"/>
                  </a:srgbClr>
                </a:solidFill>
                <a:latin typeface="Comic Sans MS" panose="030F0702030302020204" pitchFamily="66" charset="0"/>
              </a:rPr>
              <a:t>TETKİKE HAZIRLIK</a:t>
            </a:r>
            <a:endParaRPr lang="tr-TR" dirty="0"/>
          </a:p>
        </p:txBody>
      </p:sp>
      <p:sp>
        <p:nvSpPr>
          <p:cNvPr id="3" name="İçerik Yer Tutucusu 2"/>
          <p:cNvSpPr>
            <a:spLocks noGrp="1"/>
          </p:cNvSpPr>
          <p:nvPr>
            <p:ph sz="quarter" idx="1"/>
          </p:nvPr>
        </p:nvSpPr>
        <p:spPr/>
        <p:txBody>
          <a:bodyPr/>
          <a:lstStyle/>
          <a:p>
            <a:pPr marL="0" indent="0">
              <a:buNone/>
            </a:pPr>
            <a:r>
              <a:rPr lang="tr-TR" i="1" dirty="0" smtClean="0">
                <a:effectLst>
                  <a:outerShdw blurRad="38100" dist="38100" dir="2700000" algn="tl">
                    <a:srgbClr val="000000">
                      <a:alpha val="43137"/>
                    </a:srgbClr>
                  </a:outerShdw>
                </a:effectLst>
                <a:latin typeface="Comic Sans MS" panose="030F0702030302020204" pitchFamily="66" charset="0"/>
              </a:rPr>
              <a:t>Soru Listelerinin Hazırlanması;</a:t>
            </a:r>
            <a:endParaRPr lang="tr-TR" i="1" dirty="0">
              <a:effectLst>
                <a:outerShdw blurRad="38100" dist="38100" dir="2700000" algn="tl">
                  <a:srgbClr val="000000">
                    <a:alpha val="43137"/>
                  </a:srgbClr>
                </a:outerShdw>
              </a:effectLst>
              <a:latin typeface="Comic Sans MS" panose="030F0702030302020204" pitchFamily="66" charset="0"/>
            </a:endParaRPr>
          </a:p>
          <a:p>
            <a:r>
              <a:rPr lang="tr-TR" dirty="0">
                <a:latin typeface="Comic Sans MS" panose="030F0702030302020204" pitchFamily="66" charset="0"/>
              </a:rPr>
              <a:t>Standart şartlarına yönelik soruların hazırlanması</a:t>
            </a:r>
          </a:p>
          <a:p>
            <a:r>
              <a:rPr lang="tr-TR" dirty="0">
                <a:latin typeface="Comic Sans MS" panose="030F0702030302020204" pitchFamily="66" charset="0"/>
              </a:rPr>
              <a:t>Proseslere ait soruların hazırlanması</a:t>
            </a:r>
          </a:p>
          <a:p>
            <a:r>
              <a:rPr lang="tr-TR" dirty="0">
                <a:latin typeface="Comic Sans MS" panose="030F0702030302020204" pitchFamily="66" charset="0"/>
              </a:rPr>
              <a:t>Tehlike ve risklere yönelik soruların hazırlanması</a:t>
            </a:r>
          </a:p>
          <a:p>
            <a:r>
              <a:rPr lang="tr-TR" dirty="0">
                <a:latin typeface="Comic Sans MS" panose="030F0702030302020204" pitchFamily="66" charset="0"/>
              </a:rPr>
              <a:t>Birincil ve ikincil mevzuat şartlarına yönelik soruların hazırlanması</a:t>
            </a:r>
          </a:p>
          <a:p>
            <a:r>
              <a:rPr lang="tr-TR" dirty="0">
                <a:latin typeface="Comic Sans MS" panose="030F0702030302020204" pitchFamily="66" charset="0"/>
              </a:rPr>
              <a:t>Kuruluşun şartlarına yönelik soruların hazırlanması</a:t>
            </a:r>
          </a:p>
          <a:p>
            <a:r>
              <a:rPr lang="tr-TR" dirty="0">
                <a:latin typeface="Comic Sans MS" panose="030F0702030302020204" pitchFamily="66" charset="0"/>
              </a:rPr>
              <a:t>5N + 1K  kuralına uygun hazırlanması</a:t>
            </a:r>
          </a:p>
          <a:p>
            <a:endParaRPr lang="tr-TR"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2860"/>
            <a:ext cx="2016224" cy="1057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3626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916832"/>
            <a:ext cx="7467600" cy="4557120"/>
          </a:xfrm>
        </p:spPr>
        <p:txBody>
          <a:bodyPr/>
          <a:lstStyle/>
          <a:p>
            <a:pPr defTabSz="914400">
              <a:buFontTx/>
              <a:buNone/>
            </a:pPr>
            <a:r>
              <a:rPr lang="tr-TR" altLang="tr-TR" dirty="0">
                <a:latin typeface="Comic Sans MS" panose="030F0702030302020204" pitchFamily="66" charset="0"/>
              </a:rPr>
              <a:t>Kuruluş, K</a:t>
            </a:r>
            <a:r>
              <a:rPr lang="tr-TR" altLang="tr-TR" dirty="0" smtClean="0">
                <a:latin typeface="Comic Sans MS" panose="030F0702030302020204" pitchFamily="66" charset="0"/>
              </a:rPr>
              <a:t>alite Yönetim </a:t>
            </a:r>
            <a:r>
              <a:rPr lang="tr-TR" altLang="tr-TR" dirty="0">
                <a:latin typeface="Comic Sans MS" panose="030F0702030302020204" pitchFamily="66" charset="0"/>
              </a:rPr>
              <a:t>S</a:t>
            </a:r>
            <a:r>
              <a:rPr lang="tr-TR" altLang="tr-TR" dirty="0" smtClean="0">
                <a:latin typeface="Comic Sans MS" panose="030F0702030302020204" pitchFamily="66" charset="0"/>
              </a:rPr>
              <a:t>isteminin,</a:t>
            </a:r>
            <a:endParaRPr lang="tr-TR" altLang="tr-TR" dirty="0">
              <a:latin typeface="Comic Sans MS" panose="030F0702030302020204" pitchFamily="66" charset="0"/>
            </a:endParaRPr>
          </a:p>
          <a:p>
            <a:pPr defTabSz="914400">
              <a:buFontTx/>
              <a:buNone/>
            </a:pPr>
            <a:r>
              <a:rPr lang="tr-TR" altLang="tr-TR" dirty="0">
                <a:latin typeface="Comic Sans MS" panose="030F0702030302020204" pitchFamily="66" charset="0"/>
              </a:rPr>
              <a:t>		</a:t>
            </a:r>
            <a:r>
              <a:rPr lang="tr-TR" altLang="tr-TR" dirty="0" smtClean="0">
                <a:solidFill>
                  <a:schemeClr val="accent1">
                    <a:lumMod val="75000"/>
                  </a:schemeClr>
                </a:solidFill>
                <a:latin typeface="Comic Sans MS" panose="030F0702030302020204" pitchFamily="66" charset="0"/>
              </a:rPr>
              <a:t>►</a:t>
            </a:r>
            <a:r>
              <a:rPr lang="tr-TR" altLang="tr-TR" dirty="0" smtClean="0">
                <a:latin typeface="Comic Sans MS" panose="030F0702030302020204" pitchFamily="66" charset="0"/>
              </a:rPr>
              <a:t>Planlanmış düzenlemelere, </a:t>
            </a:r>
            <a:r>
              <a:rPr lang="tr-TR" altLang="tr-TR" dirty="0">
                <a:latin typeface="Comic Sans MS" panose="030F0702030302020204" pitchFamily="66" charset="0"/>
              </a:rPr>
              <a:t>bu uluslararası standardın şartlarına ve organizasyon tarafından oluşturulan kalite yönetim sistemi şartlarına uyup </a:t>
            </a:r>
            <a:r>
              <a:rPr lang="tr-TR" altLang="tr-TR" dirty="0" smtClean="0">
                <a:latin typeface="Comic Sans MS" panose="030F0702030302020204" pitchFamily="66" charset="0"/>
              </a:rPr>
              <a:t>uymadığını </a:t>
            </a:r>
            <a:r>
              <a:rPr lang="tr-TR" altLang="tr-TR" dirty="0">
                <a:latin typeface="Comic Sans MS" panose="030F0702030302020204" pitchFamily="66" charset="0"/>
              </a:rPr>
              <a:t>ve</a:t>
            </a:r>
          </a:p>
          <a:p>
            <a:pPr defTabSz="914400">
              <a:buFontTx/>
              <a:buNone/>
            </a:pPr>
            <a:r>
              <a:rPr lang="tr-TR" altLang="tr-TR" dirty="0">
                <a:latin typeface="Comic Sans MS" panose="030F0702030302020204" pitchFamily="66" charset="0"/>
              </a:rPr>
              <a:t>		</a:t>
            </a:r>
            <a:r>
              <a:rPr lang="tr-TR" altLang="tr-TR" dirty="0" smtClean="0">
                <a:solidFill>
                  <a:schemeClr val="accent1">
                    <a:lumMod val="75000"/>
                  </a:schemeClr>
                </a:solidFill>
                <a:latin typeface="Comic Sans MS" panose="030F0702030302020204" pitchFamily="66" charset="0"/>
              </a:rPr>
              <a:t>►</a:t>
            </a:r>
            <a:r>
              <a:rPr lang="tr-TR" altLang="tr-TR" dirty="0" smtClean="0">
                <a:latin typeface="Comic Sans MS" panose="030F0702030302020204" pitchFamily="66" charset="0"/>
              </a:rPr>
              <a:t>Etkin </a:t>
            </a:r>
            <a:r>
              <a:rPr lang="tr-TR" altLang="tr-TR" dirty="0">
                <a:latin typeface="Comic Sans MS" panose="030F0702030302020204" pitchFamily="66" charset="0"/>
              </a:rPr>
              <a:t>uygulanıp uygulanmadığını ve devamlılığının sağlanıp sağlanmadığını</a:t>
            </a:r>
          </a:p>
          <a:p>
            <a:pPr defTabSz="914400">
              <a:buFontTx/>
              <a:buNone/>
            </a:pPr>
            <a:r>
              <a:rPr lang="tr-TR" altLang="tr-TR" dirty="0">
                <a:latin typeface="Comic Sans MS" panose="030F0702030302020204" pitchFamily="66" charset="0"/>
              </a:rPr>
              <a:t>	belirlemek üzere planlanan aralıklarla iç tetkikler yapmalıdır</a:t>
            </a:r>
            <a:r>
              <a:rPr lang="tr-TR" altLang="tr-TR" b="1" dirty="0">
                <a:latin typeface="Comic Sans MS" panose="030F0702030302020204" pitchFamily="66" charset="0"/>
              </a:rPr>
              <a:t>. </a:t>
            </a:r>
            <a:endParaRPr lang="tr-TR" dirty="0">
              <a:latin typeface="Comic Sans MS" panose="030F0702030302020204" pitchFamily="66" charset="0"/>
            </a:endParaRPr>
          </a:p>
        </p:txBody>
      </p:sp>
      <p:pic>
        <p:nvPicPr>
          <p:cNvPr id="4" name="Resim 3" descr="E:\logo\logo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813891" cy="1080119"/>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27954078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96752"/>
            <a:ext cx="7467600" cy="1008112"/>
          </a:xfrm>
        </p:spPr>
        <p:txBody>
          <a:bodyPr>
            <a:normAutofit/>
          </a:bodyPr>
          <a:lstStyle/>
          <a:p>
            <a:r>
              <a:rPr lang="tr-TR" dirty="0">
                <a:solidFill>
                  <a:schemeClr val="accent1">
                    <a:lumMod val="75000"/>
                  </a:schemeClr>
                </a:solidFill>
                <a:latin typeface="Comic Sans MS" panose="030F0702030302020204" pitchFamily="66" charset="0"/>
              </a:rPr>
              <a:t>TETKİKİN UYGULANMASI</a:t>
            </a:r>
            <a:r>
              <a:rPr lang="tr-TR" dirty="0"/>
              <a:t/>
            </a:r>
            <a:br>
              <a:rPr lang="tr-TR" dirty="0"/>
            </a:br>
            <a:endParaRPr lang="tr-TR" dirty="0"/>
          </a:p>
        </p:txBody>
      </p:sp>
      <p:graphicFrame>
        <p:nvGraphicFramePr>
          <p:cNvPr id="4" name="İçerik Yer Tutucusu 3"/>
          <p:cNvGraphicFramePr>
            <a:graphicFrameLocks noGrp="1"/>
          </p:cNvGraphicFramePr>
          <p:nvPr>
            <p:ph sz="quarter" idx="1"/>
            <p:extLst>
              <p:ext uri="{D42A27DB-BD31-4B8C-83A1-F6EECF244321}">
                <p14:modId xmlns:p14="http://schemas.microsoft.com/office/powerpoint/2010/main" val="2186445544"/>
              </p:ext>
            </p:extLst>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9512" y="32859"/>
            <a:ext cx="2160240" cy="1307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60037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08720"/>
            <a:ext cx="7467600" cy="792088"/>
          </a:xfrm>
        </p:spPr>
        <p:txBody>
          <a:bodyPr/>
          <a:lstStyle/>
          <a:p>
            <a:r>
              <a:rPr lang="tr-TR" dirty="0">
                <a:solidFill>
                  <a:srgbClr val="FE8637">
                    <a:lumMod val="75000"/>
                  </a:srgbClr>
                </a:solidFill>
                <a:latin typeface="Comic Sans MS" panose="030F0702030302020204" pitchFamily="66" charset="0"/>
              </a:rPr>
              <a:t>TETKİKİN UYGULANMASI</a:t>
            </a:r>
            <a:endParaRPr lang="tr-TR" dirty="0"/>
          </a:p>
        </p:txBody>
      </p:sp>
      <p:sp>
        <p:nvSpPr>
          <p:cNvPr id="3" name="İçerik Yer Tutucusu 2"/>
          <p:cNvSpPr>
            <a:spLocks noGrp="1"/>
          </p:cNvSpPr>
          <p:nvPr>
            <p:ph sz="quarter" idx="1"/>
          </p:nvPr>
        </p:nvSpPr>
        <p:spPr/>
        <p:txBody>
          <a:bodyPr>
            <a:normAutofit fontScale="92500" lnSpcReduction="10000"/>
          </a:bodyPr>
          <a:lstStyle/>
          <a:p>
            <a:pPr marL="0" indent="0">
              <a:buNone/>
            </a:pPr>
            <a:endParaRPr lang="tr-TR" i="1" dirty="0" smtClean="0">
              <a:effectLst>
                <a:outerShdw blurRad="38100" dist="38100" dir="2700000" algn="tl">
                  <a:srgbClr val="000000">
                    <a:alpha val="43137"/>
                  </a:srgbClr>
                </a:outerShdw>
              </a:effectLst>
              <a:latin typeface="Comic Sans MS" panose="030F0702030302020204" pitchFamily="66" charset="0"/>
            </a:endParaRPr>
          </a:p>
          <a:p>
            <a:pPr marL="0" indent="0">
              <a:buNone/>
            </a:pPr>
            <a:r>
              <a:rPr lang="tr-TR" i="1" dirty="0" smtClean="0">
                <a:effectLst>
                  <a:outerShdw blurRad="38100" dist="38100" dir="2700000" algn="tl">
                    <a:srgbClr val="000000">
                      <a:alpha val="43137"/>
                    </a:srgbClr>
                  </a:outerShdw>
                </a:effectLst>
                <a:latin typeface="Comic Sans MS" panose="030F0702030302020204" pitchFamily="66" charset="0"/>
              </a:rPr>
              <a:t>Açılış Toplantısı</a:t>
            </a:r>
          </a:p>
          <a:p>
            <a:endParaRPr lang="tr-TR" dirty="0">
              <a:latin typeface="Comic Sans MS" panose="030F0702030302020204" pitchFamily="66" charset="0"/>
            </a:endParaRPr>
          </a:p>
          <a:p>
            <a:r>
              <a:rPr lang="tr-TR" dirty="0">
                <a:latin typeface="Comic Sans MS" panose="030F0702030302020204" pitchFamily="66" charset="0"/>
              </a:rPr>
              <a:t>Tetkik ekibi ilgili proses sahiplerinin katılımıyla </a:t>
            </a:r>
            <a:r>
              <a:rPr lang="tr-TR" dirty="0" smtClean="0">
                <a:latin typeface="Comic Sans MS" panose="030F0702030302020204" pitchFamily="66" charset="0"/>
              </a:rPr>
              <a:t>gerçekleştirilir</a:t>
            </a:r>
            <a:endParaRPr lang="tr-TR" dirty="0">
              <a:latin typeface="Comic Sans MS" panose="030F0702030302020204" pitchFamily="66" charset="0"/>
            </a:endParaRPr>
          </a:p>
          <a:p>
            <a:endParaRPr lang="tr-TR" dirty="0">
              <a:latin typeface="Comic Sans MS" panose="030F0702030302020204" pitchFamily="66" charset="0"/>
            </a:endParaRPr>
          </a:p>
          <a:p>
            <a:pPr marL="0" indent="0">
              <a:buNone/>
            </a:pPr>
            <a:r>
              <a:rPr lang="tr-TR" i="1" dirty="0">
                <a:effectLst>
                  <a:outerShdw blurRad="38100" dist="38100" dir="2700000" algn="tl">
                    <a:srgbClr val="000000">
                      <a:alpha val="43137"/>
                    </a:srgbClr>
                  </a:outerShdw>
                </a:effectLst>
                <a:latin typeface="Comic Sans MS" panose="030F0702030302020204" pitchFamily="66" charset="0"/>
              </a:rPr>
              <a:t>Açılış toplantısının amaçları şunlardır;</a:t>
            </a:r>
          </a:p>
          <a:p>
            <a:endParaRPr lang="tr-TR" dirty="0">
              <a:latin typeface="Comic Sans MS" panose="030F0702030302020204" pitchFamily="66" charset="0"/>
            </a:endParaRPr>
          </a:p>
          <a:p>
            <a:r>
              <a:rPr lang="tr-TR" dirty="0">
                <a:latin typeface="Comic Sans MS" panose="030F0702030302020204" pitchFamily="66" charset="0"/>
              </a:rPr>
              <a:t>Tanışma</a:t>
            </a:r>
          </a:p>
          <a:p>
            <a:r>
              <a:rPr lang="tr-TR" dirty="0">
                <a:latin typeface="Comic Sans MS" panose="030F0702030302020204" pitchFamily="66" charset="0"/>
              </a:rPr>
              <a:t>Tetkik programının  </a:t>
            </a:r>
            <a:r>
              <a:rPr lang="tr-TR" dirty="0" smtClean="0">
                <a:latin typeface="Comic Sans MS" panose="030F0702030302020204" pitchFamily="66" charset="0"/>
              </a:rPr>
              <a:t>teyidi</a:t>
            </a:r>
            <a:endParaRPr lang="tr-TR" dirty="0">
              <a:latin typeface="Comic Sans MS" panose="030F0702030302020204" pitchFamily="66" charset="0"/>
            </a:endParaRPr>
          </a:p>
          <a:p>
            <a:r>
              <a:rPr lang="tr-TR" dirty="0">
                <a:latin typeface="Comic Sans MS" panose="030F0702030302020204" pitchFamily="66" charset="0"/>
              </a:rPr>
              <a:t>Tetkik prosedürü hakkında </a:t>
            </a:r>
            <a:r>
              <a:rPr lang="tr-TR" dirty="0" smtClean="0">
                <a:latin typeface="Comic Sans MS" panose="030F0702030302020204" pitchFamily="66" charset="0"/>
              </a:rPr>
              <a:t>bilgilendirme</a:t>
            </a:r>
            <a:endParaRPr lang="tr-TR" dirty="0">
              <a:latin typeface="Comic Sans MS" panose="030F0702030302020204" pitchFamily="66" charset="0"/>
            </a:endParaRPr>
          </a:p>
          <a:p>
            <a:r>
              <a:rPr lang="tr-TR" dirty="0">
                <a:latin typeface="Comic Sans MS" panose="030F0702030302020204" pitchFamily="66" charset="0"/>
              </a:rPr>
              <a:t>İletişim kanallarının </a:t>
            </a:r>
            <a:r>
              <a:rPr lang="tr-TR" dirty="0" smtClean="0">
                <a:latin typeface="Comic Sans MS" panose="030F0702030302020204" pitchFamily="66" charset="0"/>
              </a:rPr>
              <a:t>teyidi</a:t>
            </a:r>
            <a:endParaRPr lang="tr-TR" dirty="0">
              <a:latin typeface="Comic Sans MS" panose="030F0702030302020204" pitchFamily="66" charset="0"/>
            </a:endParaRPr>
          </a:p>
          <a:p>
            <a:r>
              <a:rPr lang="tr-TR" dirty="0">
                <a:latin typeface="Comic Sans MS" panose="030F0702030302020204" pitchFamily="66" charset="0"/>
              </a:rPr>
              <a:t>Tetkik edilene soru sorma imkanı </a:t>
            </a:r>
            <a:r>
              <a:rPr lang="tr-TR" dirty="0" smtClean="0">
                <a:latin typeface="Comic Sans MS" panose="030F0702030302020204" pitchFamily="66" charset="0"/>
              </a:rPr>
              <a:t>verilmesi</a:t>
            </a:r>
            <a:endParaRPr lang="tr-TR" dirty="0">
              <a:latin typeface="Comic Sans MS" panose="030F0702030302020204" pitchFamily="66" charset="0"/>
            </a:endParaRPr>
          </a:p>
          <a:p>
            <a:endParaRPr lang="tr-T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2859"/>
            <a:ext cx="2160240" cy="1307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03067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340768"/>
            <a:ext cx="7467600" cy="648072"/>
          </a:xfrm>
        </p:spPr>
        <p:txBody>
          <a:bodyPr>
            <a:normAutofit/>
          </a:bodyPr>
          <a:lstStyle/>
          <a:p>
            <a:r>
              <a:rPr lang="tr-TR" dirty="0">
                <a:solidFill>
                  <a:srgbClr val="FE8637">
                    <a:lumMod val="75000"/>
                  </a:srgbClr>
                </a:solidFill>
                <a:latin typeface="Comic Sans MS" panose="030F0702030302020204" pitchFamily="66" charset="0"/>
              </a:rPr>
              <a:t>TETKİKİN UYGULANMASI</a:t>
            </a:r>
            <a:endParaRPr lang="tr-TR" dirty="0"/>
          </a:p>
        </p:txBody>
      </p:sp>
      <p:sp>
        <p:nvSpPr>
          <p:cNvPr id="3" name="İçerik Yer Tutucusu 2"/>
          <p:cNvSpPr>
            <a:spLocks noGrp="1"/>
          </p:cNvSpPr>
          <p:nvPr>
            <p:ph sz="quarter" idx="1"/>
          </p:nvPr>
        </p:nvSpPr>
        <p:spPr/>
        <p:txBody>
          <a:bodyPr/>
          <a:lstStyle/>
          <a:p>
            <a:pPr marL="0" indent="0">
              <a:buNone/>
            </a:pPr>
            <a:endParaRPr lang="tr-TR" i="1" dirty="0" smtClean="0">
              <a:effectLst>
                <a:outerShdw blurRad="38100" dist="38100" dir="2700000" algn="tl">
                  <a:srgbClr val="000000">
                    <a:alpha val="43137"/>
                  </a:srgbClr>
                </a:outerShdw>
              </a:effectLst>
              <a:latin typeface="Comic Sans MS" panose="030F0702030302020204" pitchFamily="66" charset="0"/>
            </a:endParaRPr>
          </a:p>
          <a:p>
            <a:pPr marL="0" indent="0">
              <a:buNone/>
            </a:pPr>
            <a:r>
              <a:rPr lang="tr-TR" i="1" dirty="0" smtClean="0">
                <a:effectLst>
                  <a:outerShdw blurRad="38100" dist="38100" dir="2700000" algn="tl">
                    <a:srgbClr val="000000">
                      <a:alpha val="43137"/>
                    </a:srgbClr>
                  </a:outerShdw>
                </a:effectLst>
                <a:latin typeface="Comic Sans MS" panose="030F0702030302020204" pitchFamily="66" charset="0"/>
              </a:rPr>
              <a:t>SAHA </a:t>
            </a:r>
            <a:r>
              <a:rPr lang="tr-TR" i="1" dirty="0">
                <a:effectLst>
                  <a:outerShdw blurRad="38100" dist="38100" dir="2700000" algn="tl">
                    <a:srgbClr val="000000">
                      <a:alpha val="43137"/>
                    </a:srgbClr>
                  </a:outerShdw>
                </a:effectLst>
                <a:latin typeface="Comic Sans MS" panose="030F0702030302020204" pitchFamily="66" charset="0"/>
              </a:rPr>
              <a:t>TETKİKİ</a:t>
            </a:r>
          </a:p>
          <a:p>
            <a:endParaRPr lang="tr-TR" dirty="0">
              <a:latin typeface="Comic Sans MS" panose="030F0702030302020204" pitchFamily="66" charset="0"/>
            </a:endParaRPr>
          </a:p>
          <a:p>
            <a:r>
              <a:rPr lang="tr-TR" dirty="0">
                <a:latin typeface="Comic Sans MS" panose="030F0702030302020204" pitchFamily="66" charset="0"/>
              </a:rPr>
              <a:t>Ekibin ilgili proseslere rehber eşliğinde tetkike gitmesi</a:t>
            </a:r>
          </a:p>
          <a:p>
            <a:r>
              <a:rPr lang="tr-TR" dirty="0">
                <a:latin typeface="Comic Sans MS" panose="030F0702030302020204" pitchFamily="66" charset="0"/>
              </a:rPr>
              <a:t>Tetkik örnekleme metodunun uygulanması</a:t>
            </a:r>
          </a:p>
          <a:p>
            <a:r>
              <a:rPr lang="tr-TR" dirty="0">
                <a:latin typeface="Comic Sans MS" panose="030F0702030302020204" pitchFamily="66" charset="0"/>
              </a:rPr>
              <a:t>Tetkik bulgularının elde </a:t>
            </a:r>
            <a:r>
              <a:rPr lang="tr-TR" dirty="0" smtClean="0">
                <a:latin typeface="Comic Sans MS" panose="030F0702030302020204" pitchFamily="66" charset="0"/>
              </a:rPr>
              <a:t>edilmesi</a:t>
            </a:r>
            <a:endParaRPr lang="tr-TR" dirty="0">
              <a:latin typeface="Comic Sans MS" panose="030F0702030302020204" pitchFamily="66" charset="0"/>
            </a:endParaRPr>
          </a:p>
          <a:p>
            <a:r>
              <a:rPr lang="tr-TR" dirty="0">
                <a:latin typeface="Comic Sans MS" panose="030F0702030302020204" pitchFamily="66" charset="0"/>
              </a:rPr>
              <a:t> Yüz yüze görüşme</a:t>
            </a:r>
          </a:p>
          <a:p>
            <a:r>
              <a:rPr lang="tr-TR" dirty="0">
                <a:latin typeface="Comic Sans MS" panose="030F0702030302020204" pitchFamily="66" charset="0"/>
              </a:rPr>
              <a:t> Doküman ve kayıtları inceleme</a:t>
            </a:r>
          </a:p>
          <a:p>
            <a:r>
              <a:rPr lang="tr-TR" dirty="0">
                <a:latin typeface="Comic Sans MS" panose="030F0702030302020204" pitchFamily="66" charset="0"/>
              </a:rPr>
              <a:t> Altyapı ve çalışma ortamı şartlarını inceleme</a:t>
            </a:r>
          </a:p>
          <a:p>
            <a:r>
              <a:rPr lang="tr-TR" dirty="0">
                <a:latin typeface="Comic Sans MS" panose="030F0702030302020204" pitchFamily="66" charset="0"/>
              </a:rPr>
              <a:t> İletişim araçları</a:t>
            </a:r>
          </a:p>
          <a:p>
            <a:endParaRPr lang="tr-T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2859"/>
            <a:ext cx="2160240" cy="1307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22805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772816"/>
            <a:ext cx="7467600" cy="864096"/>
          </a:xfrm>
        </p:spPr>
        <p:txBody>
          <a:bodyPr>
            <a:normAutofit fontScale="90000"/>
          </a:bodyPr>
          <a:lstStyle/>
          <a:p>
            <a:r>
              <a:rPr lang="tr-TR" dirty="0" smtClean="0">
                <a:solidFill>
                  <a:srgbClr val="FE8637">
                    <a:lumMod val="75000"/>
                  </a:srgbClr>
                </a:solidFill>
                <a:latin typeface="Comic Sans MS" panose="030F0702030302020204" pitchFamily="66" charset="0"/>
              </a:rPr>
              <a:t/>
            </a:r>
            <a:br>
              <a:rPr lang="tr-TR" dirty="0" smtClean="0">
                <a:solidFill>
                  <a:srgbClr val="FE8637">
                    <a:lumMod val="75000"/>
                  </a:srgbClr>
                </a:solidFill>
                <a:latin typeface="Comic Sans MS" panose="030F0702030302020204" pitchFamily="66" charset="0"/>
              </a:rPr>
            </a:br>
            <a:r>
              <a:rPr lang="tr-TR" dirty="0">
                <a:solidFill>
                  <a:srgbClr val="FE8637">
                    <a:lumMod val="75000"/>
                  </a:srgbClr>
                </a:solidFill>
                <a:latin typeface="Comic Sans MS" panose="030F0702030302020204" pitchFamily="66" charset="0"/>
              </a:rPr>
              <a:t/>
            </a:r>
            <a:br>
              <a:rPr lang="tr-TR" dirty="0">
                <a:solidFill>
                  <a:srgbClr val="FE8637">
                    <a:lumMod val="75000"/>
                  </a:srgbClr>
                </a:solidFill>
                <a:latin typeface="Comic Sans MS" panose="030F0702030302020204" pitchFamily="66" charset="0"/>
              </a:rPr>
            </a:br>
            <a:r>
              <a:rPr lang="tr-TR" dirty="0" smtClean="0">
                <a:solidFill>
                  <a:srgbClr val="FE8637">
                    <a:lumMod val="75000"/>
                  </a:srgbClr>
                </a:solidFill>
                <a:latin typeface="Comic Sans MS" panose="030F0702030302020204" pitchFamily="66" charset="0"/>
              </a:rPr>
              <a:t>TETKİKİN </a:t>
            </a:r>
            <a:r>
              <a:rPr lang="tr-TR" dirty="0">
                <a:solidFill>
                  <a:srgbClr val="FE8637">
                    <a:lumMod val="75000"/>
                  </a:srgbClr>
                </a:solidFill>
                <a:latin typeface="Comic Sans MS" panose="030F0702030302020204" pitchFamily="66" charset="0"/>
              </a:rPr>
              <a:t>UYGULANMASI</a:t>
            </a:r>
            <a:endParaRPr lang="tr-TR" dirty="0"/>
          </a:p>
        </p:txBody>
      </p:sp>
      <p:sp>
        <p:nvSpPr>
          <p:cNvPr id="3" name="İçerik Yer Tutucusu 2"/>
          <p:cNvSpPr>
            <a:spLocks noGrp="1"/>
          </p:cNvSpPr>
          <p:nvPr>
            <p:ph sz="quarter" idx="1"/>
          </p:nvPr>
        </p:nvSpPr>
        <p:spPr>
          <a:xfrm>
            <a:off x="457200" y="2564904"/>
            <a:ext cx="7467600" cy="3909048"/>
          </a:xfrm>
        </p:spPr>
        <p:txBody>
          <a:bodyPr/>
          <a:lstStyle/>
          <a:p>
            <a:endParaRPr lang="tr-TR" dirty="0" smtClean="0">
              <a:latin typeface="Comic Sans MS" panose="030F0702030302020204" pitchFamily="66" charset="0"/>
            </a:endParaRPr>
          </a:p>
          <a:p>
            <a:r>
              <a:rPr lang="tr-TR" dirty="0" smtClean="0">
                <a:latin typeface="Comic Sans MS" panose="030F0702030302020204" pitchFamily="66" charset="0"/>
              </a:rPr>
              <a:t>Alana giriş</a:t>
            </a:r>
            <a:endParaRPr lang="tr-TR" dirty="0">
              <a:latin typeface="Comic Sans MS" panose="030F0702030302020204" pitchFamily="66" charset="0"/>
            </a:endParaRPr>
          </a:p>
          <a:p>
            <a:r>
              <a:rPr lang="tr-TR" dirty="0">
                <a:latin typeface="Comic Sans MS" panose="030F0702030302020204" pitchFamily="66" charset="0"/>
              </a:rPr>
              <a:t>Rehberce karşılanıp </a:t>
            </a:r>
            <a:r>
              <a:rPr lang="tr-TR" dirty="0" smtClean="0">
                <a:latin typeface="Comic Sans MS" panose="030F0702030302020204" pitchFamily="66" charset="0"/>
              </a:rPr>
              <a:t>tanışma</a:t>
            </a:r>
            <a:endParaRPr lang="tr-TR" dirty="0">
              <a:latin typeface="Comic Sans MS" panose="030F0702030302020204" pitchFamily="66" charset="0"/>
            </a:endParaRPr>
          </a:p>
          <a:p>
            <a:r>
              <a:rPr lang="tr-TR" dirty="0">
                <a:latin typeface="Comic Sans MS" panose="030F0702030302020204" pitchFamily="66" charset="0"/>
              </a:rPr>
              <a:t>Görmek istediğinizi </a:t>
            </a:r>
            <a:r>
              <a:rPr lang="tr-TR" dirty="0" smtClean="0">
                <a:latin typeface="Comic Sans MS" panose="030F0702030302020204" pitchFamily="66" charset="0"/>
              </a:rPr>
              <a:t>açıklayın</a:t>
            </a:r>
            <a:endParaRPr lang="tr-TR" dirty="0">
              <a:latin typeface="Comic Sans MS" panose="030F0702030302020204" pitchFamily="66" charset="0"/>
            </a:endParaRPr>
          </a:p>
          <a:p>
            <a:r>
              <a:rPr lang="tr-TR" dirty="0">
                <a:latin typeface="Comic Sans MS" panose="030F0702030302020204" pitchFamily="66" charset="0"/>
              </a:rPr>
              <a:t>Gerekirse derinlemesine </a:t>
            </a:r>
            <a:r>
              <a:rPr lang="tr-TR" dirty="0" smtClean="0">
                <a:latin typeface="Comic Sans MS" panose="030F0702030302020204" pitchFamily="66" charset="0"/>
              </a:rPr>
              <a:t>araştırın</a:t>
            </a:r>
            <a:endParaRPr lang="tr-TR" dirty="0">
              <a:latin typeface="Comic Sans MS" panose="030F0702030302020204" pitchFamily="66" charset="0"/>
            </a:endParaRPr>
          </a:p>
          <a:p>
            <a:r>
              <a:rPr lang="tr-TR" dirty="0">
                <a:latin typeface="Comic Sans MS" panose="030F0702030302020204" pitchFamily="66" charset="0"/>
              </a:rPr>
              <a:t>Herhangi bir problem bulunmaz ise diğer alanlara </a:t>
            </a:r>
            <a:r>
              <a:rPr lang="tr-TR" dirty="0" smtClean="0">
                <a:latin typeface="Comic Sans MS" panose="030F0702030302020204" pitchFamily="66" charset="0"/>
              </a:rPr>
              <a:t>geçin</a:t>
            </a:r>
            <a:endParaRPr lang="tr-TR" dirty="0">
              <a:latin typeface="Comic Sans MS" panose="030F0702030302020204" pitchFamily="66" charset="0"/>
            </a:endParaRPr>
          </a:p>
          <a:p>
            <a:endParaRPr lang="tr-T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2859"/>
            <a:ext cx="2160240" cy="1307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76982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96752"/>
            <a:ext cx="7467600" cy="720080"/>
          </a:xfrm>
        </p:spPr>
        <p:txBody>
          <a:bodyPr/>
          <a:lstStyle/>
          <a:p>
            <a:r>
              <a:rPr lang="tr-TR" dirty="0">
                <a:solidFill>
                  <a:srgbClr val="FE8637">
                    <a:lumMod val="75000"/>
                  </a:srgbClr>
                </a:solidFill>
                <a:latin typeface="Comic Sans MS" panose="030F0702030302020204" pitchFamily="66" charset="0"/>
              </a:rPr>
              <a:t>TETKİKİN UYGULANMASI</a:t>
            </a:r>
            <a:endParaRPr lang="tr-TR" dirty="0"/>
          </a:p>
        </p:txBody>
      </p:sp>
      <p:sp>
        <p:nvSpPr>
          <p:cNvPr id="3" name="İçerik Yer Tutucusu 2"/>
          <p:cNvSpPr>
            <a:spLocks noGrp="1"/>
          </p:cNvSpPr>
          <p:nvPr>
            <p:ph sz="quarter" idx="1"/>
          </p:nvPr>
        </p:nvSpPr>
        <p:spPr/>
        <p:txBody>
          <a:bodyPr/>
          <a:lstStyle/>
          <a:p>
            <a:pPr marL="0" indent="0">
              <a:buNone/>
            </a:pPr>
            <a:endParaRPr lang="tr-TR" i="1" dirty="0" smtClean="0">
              <a:effectLst>
                <a:outerShdw blurRad="38100" dist="38100" dir="2700000" algn="tl">
                  <a:srgbClr val="000000">
                    <a:alpha val="43137"/>
                  </a:srgbClr>
                </a:outerShdw>
              </a:effectLst>
              <a:latin typeface="Comic Sans MS" panose="030F0702030302020204" pitchFamily="66" charset="0"/>
            </a:endParaRPr>
          </a:p>
          <a:p>
            <a:pPr marL="0" indent="0">
              <a:buNone/>
            </a:pPr>
            <a:r>
              <a:rPr lang="tr-TR" i="1" dirty="0" smtClean="0">
                <a:effectLst>
                  <a:outerShdw blurRad="38100" dist="38100" dir="2700000" algn="tl">
                    <a:srgbClr val="000000">
                      <a:alpha val="43137"/>
                    </a:srgbClr>
                  </a:outerShdw>
                </a:effectLst>
                <a:latin typeface="Comic Sans MS" panose="030F0702030302020204" pitchFamily="66" charset="0"/>
              </a:rPr>
              <a:t>ÖRNEKLEME</a:t>
            </a:r>
            <a:endParaRPr lang="tr-TR" i="1" dirty="0">
              <a:effectLst>
                <a:outerShdw blurRad="38100" dist="38100" dir="2700000" algn="tl">
                  <a:srgbClr val="000000">
                    <a:alpha val="43137"/>
                  </a:srgbClr>
                </a:outerShdw>
              </a:effectLst>
              <a:latin typeface="Comic Sans MS" panose="030F0702030302020204" pitchFamily="66" charset="0"/>
            </a:endParaRPr>
          </a:p>
          <a:p>
            <a:endParaRPr lang="tr-TR" dirty="0">
              <a:latin typeface="Comic Sans MS" panose="030F0702030302020204" pitchFamily="66" charset="0"/>
            </a:endParaRPr>
          </a:p>
          <a:p>
            <a:r>
              <a:rPr lang="tr-TR" dirty="0">
                <a:latin typeface="Comic Sans MS" panose="030F0702030302020204" pitchFamily="66" charset="0"/>
              </a:rPr>
              <a:t>Tetkikler %100 kontrol olmayıp örnekleme metodu ile yapılır.</a:t>
            </a:r>
          </a:p>
          <a:p>
            <a:endParaRPr lang="tr-TR" dirty="0">
              <a:latin typeface="Comic Sans MS" panose="030F0702030302020204" pitchFamily="66" charset="0"/>
            </a:endParaRPr>
          </a:p>
          <a:p>
            <a:r>
              <a:rPr lang="tr-TR" dirty="0">
                <a:latin typeface="Comic Sans MS" panose="030F0702030302020204" pitchFamily="66" charset="0"/>
              </a:rPr>
              <a:t>Örnek seçilirken, bütünü temsil edecek örnekler seçilmeli.</a:t>
            </a:r>
          </a:p>
          <a:p>
            <a:r>
              <a:rPr lang="tr-TR" dirty="0">
                <a:latin typeface="Comic Sans MS" panose="030F0702030302020204" pitchFamily="66" charset="0"/>
              </a:rPr>
              <a:t>Uygunluk adına yeterli delile ulaşılamadığında örnekleme genişletilebilir.</a:t>
            </a:r>
          </a:p>
          <a:p>
            <a:endParaRPr lang="tr-TR" dirty="0"/>
          </a:p>
          <a:p>
            <a:endParaRPr lang="tr-T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2859"/>
            <a:ext cx="2160240" cy="1307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36297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052736"/>
            <a:ext cx="7467600" cy="648072"/>
          </a:xfrm>
        </p:spPr>
        <p:txBody>
          <a:bodyPr/>
          <a:lstStyle/>
          <a:p>
            <a:r>
              <a:rPr lang="tr-TR" dirty="0">
                <a:solidFill>
                  <a:srgbClr val="FE8637">
                    <a:lumMod val="75000"/>
                  </a:srgbClr>
                </a:solidFill>
                <a:latin typeface="Comic Sans MS" panose="030F0702030302020204" pitchFamily="66" charset="0"/>
              </a:rPr>
              <a:t>TETKİKİN UYGULANMASI</a:t>
            </a:r>
            <a:endParaRPr lang="tr-TR" dirty="0"/>
          </a:p>
        </p:txBody>
      </p:sp>
      <p:sp>
        <p:nvSpPr>
          <p:cNvPr id="3" name="İçerik Yer Tutucusu 2"/>
          <p:cNvSpPr>
            <a:spLocks noGrp="1"/>
          </p:cNvSpPr>
          <p:nvPr>
            <p:ph sz="quarter" idx="1"/>
          </p:nvPr>
        </p:nvSpPr>
        <p:spPr/>
        <p:txBody>
          <a:bodyPr>
            <a:normAutofit fontScale="85000" lnSpcReduction="10000"/>
          </a:bodyPr>
          <a:lstStyle/>
          <a:p>
            <a:pPr marL="0" indent="0">
              <a:buNone/>
            </a:pPr>
            <a:endParaRPr lang="tr-TR" i="1" dirty="0" smtClean="0">
              <a:effectLst>
                <a:outerShdw blurRad="38100" dist="38100" dir="2700000" algn="tl">
                  <a:srgbClr val="000000">
                    <a:alpha val="43137"/>
                  </a:srgbClr>
                </a:outerShdw>
              </a:effectLst>
              <a:latin typeface="Comic Sans MS" panose="030F0702030302020204" pitchFamily="66" charset="0"/>
            </a:endParaRPr>
          </a:p>
          <a:p>
            <a:pPr marL="0" indent="0">
              <a:buNone/>
            </a:pPr>
            <a:r>
              <a:rPr lang="tr-TR" i="1" dirty="0" smtClean="0">
                <a:effectLst>
                  <a:outerShdw blurRad="38100" dist="38100" dir="2700000" algn="tl">
                    <a:srgbClr val="000000">
                      <a:alpha val="43137"/>
                    </a:srgbClr>
                  </a:outerShdw>
                </a:effectLst>
                <a:latin typeface="Comic Sans MS" panose="030F0702030302020204" pitchFamily="66" charset="0"/>
              </a:rPr>
              <a:t>KARŞILIKLI </a:t>
            </a:r>
            <a:r>
              <a:rPr lang="tr-TR" i="1" dirty="0">
                <a:effectLst>
                  <a:outerShdw blurRad="38100" dist="38100" dir="2700000" algn="tl">
                    <a:srgbClr val="000000">
                      <a:alpha val="43137"/>
                    </a:srgbClr>
                  </a:outerShdw>
                </a:effectLst>
                <a:latin typeface="Comic Sans MS" panose="030F0702030302020204" pitchFamily="66" charset="0"/>
              </a:rPr>
              <a:t>GÖRÜŞMELER</a:t>
            </a:r>
          </a:p>
          <a:p>
            <a:endParaRPr lang="tr-TR" dirty="0">
              <a:latin typeface="Comic Sans MS" panose="030F0702030302020204" pitchFamily="66" charset="0"/>
            </a:endParaRPr>
          </a:p>
          <a:p>
            <a:r>
              <a:rPr lang="tr-TR" dirty="0">
                <a:latin typeface="Comic Sans MS" panose="030F0702030302020204" pitchFamily="66" charset="0"/>
              </a:rPr>
              <a:t>Görüşmeler tetkik kapsamında faaliyetleri veya görevleri yürüten uygun seviyelerdeki kişilerle </a:t>
            </a:r>
            <a:r>
              <a:rPr lang="tr-TR" dirty="0" smtClean="0">
                <a:latin typeface="Comic Sans MS" panose="030F0702030302020204" pitchFamily="66" charset="0"/>
              </a:rPr>
              <a:t>yapılmalıdır</a:t>
            </a:r>
            <a:endParaRPr lang="tr-TR" dirty="0">
              <a:latin typeface="Comic Sans MS" panose="030F0702030302020204" pitchFamily="66" charset="0"/>
            </a:endParaRPr>
          </a:p>
          <a:p>
            <a:endParaRPr lang="tr-TR" dirty="0">
              <a:latin typeface="Comic Sans MS" panose="030F0702030302020204" pitchFamily="66" charset="0"/>
            </a:endParaRPr>
          </a:p>
          <a:p>
            <a:r>
              <a:rPr lang="tr-TR" dirty="0">
                <a:latin typeface="Comic Sans MS" panose="030F0702030302020204" pitchFamily="66" charset="0"/>
              </a:rPr>
              <a:t>Görüşmeler normal çalışma saatlerinde ve uygun olduğunca görüşme yapılan kişinin çalışma alanında </a:t>
            </a:r>
            <a:r>
              <a:rPr lang="tr-TR" dirty="0" smtClean="0">
                <a:latin typeface="Comic Sans MS" panose="030F0702030302020204" pitchFamily="66" charset="0"/>
              </a:rPr>
              <a:t>yapılmalıdır </a:t>
            </a:r>
            <a:endParaRPr lang="tr-TR" dirty="0">
              <a:latin typeface="Comic Sans MS" panose="030F0702030302020204" pitchFamily="66" charset="0"/>
            </a:endParaRPr>
          </a:p>
          <a:p>
            <a:endParaRPr lang="tr-TR" dirty="0">
              <a:latin typeface="Comic Sans MS" panose="030F0702030302020204" pitchFamily="66" charset="0"/>
            </a:endParaRPr>
          </a:p>
          <a:p>
            <a:r>
              <a:rPr lang="tr-TR" dirty="0">
                <a:latin typeface="Comic Sans MS" panose="030F0702030302020204" pitchFamily="66" charset="0"/>
              </a:rPr>
              <a:t>Görüşmeden önce ve görüşme sırasında görüşülen kişi ile rahat bir diyalog kurulması  </a:t>
            </a:r>
            <a:r>
              <a:rPr lang="tr-TR" dirty="0" smtClean="0">
                <a:latin typeface="Comic Sans MS" panose="030F0702030302020204" pitchFamily="66" charset="0"/>
              </a:rPr>
              <a:t>sağlanmalıdır</a:t>
            </a:r>
            <a:endParaRPr lang="tr-TR" dirty="0">
              <a:latin typeface="Comic Sans MS" panose="030F0702030302020204" pitchFamily="66" charset="0"/>
            </a:endParaRPr>
          </a:p>
          <a:p>
            <a:endParaRPr lang="tr-TR" dirty="0">
              <a:latin typeface="Comic Sans MS" panose="030F0702030302020204" pitchFamily="66" charset="0"/>
            </a:endParaRPr>
          </a:p>
          <a:p>
            <a:r>
              <a:rPr lang="tr-TR" dirty="0">
                <a:latin typeface="Comic Sans MS" panose="030F0702030302020204" pitchFamily="66" charset="0"/>
              </a:rPr>
              <a:t>Görüşme sebepleri ve görüşme sırasında tutulan notlar </a:t>
            </a:r>
            <a:r>
              <a:rPr lang="tr-TR" dirty="0" smtClean="0">
                <a:latin typeface="Comic Sans MS" panose="030F0702030302020204" pitchFamily="66" charset="0"/>
              </a:rPr>
              <a:t>açıklanmalıdır</a:t>
            </a:r>
            <a:endParaRPr lang="tr-TR" dirty="0">
              <a:latin typeface="Comic Sans MS" panose="030F0702030302020204" pitchFamily="66" charset="0"/>
            </a:endParaRPr>
          </a:p>
          <a:p>
            <a:endParaRPr lang="tr-TR" dirty="0"/>
          </a:p>
          <a:p>
            <a:endParaRPr lang="tr-TR"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2859"/>
            <a:ext cx="2160240" cy="1169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88712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836712"/>
            <a:ext cx="7467600" cy="792088"/>
          </a:xfrm>
        </p:spPr>
        <p:txBody>
          <a:bodyPr/>
          <a:lstStyle/>
          <a:p>
            <a:r>
              <a:rPr lang="tr-TR" dirty="0">
                <a:solidFill>
                  <a:srgbClr val="FE8637">
                    <a:lumMod val="75000"/>
                  </a:srgbClr>
                </a:solidFill>
                <a:latin typeface="Comic Sans MS" panose="030F0702030302020204" pitchFamily="66" charset="0"/>
              </a:rPr>
              <a:t>TETKİKİN UYGULANMASI</a:t>
            </a:r>
            <a:endParaRPr lang="tr-TR" dirty="0"/>
          </a:p>
        </p:txBody>
      </p:sp>
      <p:sp>
        <p:nvSpPr>
          <p:cNvPr id="3" name="İçerik Yer Tutucusu 2"/>
          <p:cNvSpPr>
            <a:spLocks noGrp="1"/>
          </p:cNvSpPr>
          <p:nvPr>
            <p:ph sz="quarter" idx="1"/>
          </p:nvPr>
        </p:nvSpPr>
        <p:spPr>
          <a:xfrm>
            <a:off x="457200" y="1484784"/>
            <a:ext cx="7467600" cy="4989168"/>
          </a:xfrm>
        </p:spPr>
        <p:txBody>
          <a:bodyPr>
            <a:normAutofit fontScale="85000" lnSpcReduction="10000"/>
          </a:bodyPr>
          <a:lstStyle/>
          <a:p>
            <a:pPr marL="0" indent="0">
              <a:buNone/>
            </a:pPr>
            <a:endParaRPr lang="tr-TR" i="1" dirty="0" smtClean="0">
              <a:effectLst>
                <a:outerShdw blurRad="38100" dist="38100" dir="2700000" algn="tl">
                  <a:srgbClr val="000000">
                    <a:alpha val="43137"/>
                  </a:srgbClr>
                </a:outerShdw>
              </a:effectLst>
              <a:latin typeface="Comic Sans MS" panose="030F0702030302020204" pitchFamily="66" charset="0"/>
            </a:endParaRPr>
          </a:p>
          <a:p>
            <a:pPr marL="0" indent="0">
              <a:buNone/>
            </a:pPr>
            <a:r>
              <a:rPr lang="tr-TR" i="1" dirty="0" smtClean="0">
                <a:effectLst>
                  <a:outerShdw blurRad="38100" dist="38100" dir="2700000" algn="tl">
                    <a:srgbClr val="000000">
                      <a:alpha val="43137"/>
                    </a:srgbClr>
                  </a:outerShdw>
                </a:effectLst>
                <a:latin typeface="Comic Sans MS" panose="030F0702030302020204" pitchFamily="66" charset="0"/>
              </a:rPr>
              <a:t>İLETİŞİM</a:t>
            </a:r>
            <a:r>
              <a:rPr lang="tr-TR" i="1" dirty="0">
                <a:effectLst>
                  <a:outerShdw blurRad="38100" dist="38100" dir="2700000" algn="tl">
                    <a:srgbClr val="000000">
                      <a:alpha val="43137"/>
                    </a:srgbClr>
                  </a:outerShdw>
                </a:effectLst>
                <a:latin typeface="Comic Sans MS" panose="030F0702030302020204" pitchFamily="66" charset="0"/>
              </a:rPr>
              <a:t>:</a:t>
            </a:r>
          </a:p>
          <a:p>
            <a:endParaRPr lang="tr-TR" dirty="0">
              <a:latin typeface="Comic Sans MS" panose="030F0702030302020204" pitchFamily="66" charset="0"/>
            </a:endParaRPr>
          </a:p>
          <a:p>
            <a:r>
              <a:rPr lang="tr-TR" dirty="0">
                <a:latin typeface="Comic Sans MS" panose="030F0702030302020204" pitchFamily="66" charset="0"/>
              </a:rPr>
              <a:t>Tetkikçinin yaptığı işin asıl kısmının iletişim olduğunu görmesi ve kabul etmesi çok önemlidir. İletişim kurmayı engelleyecek çeşitli tutum ve davranışlardan kaçınmak gerekir. Bunu sağlamanın çeşitli yolları </a:t>
            </a:r>
            <a:r>
              <a:rPr lang="tr-TR" dirty="0" smtClean="0">
                <a:latin typeface="Comic Sans MS" panose="030F0702030302020204" pitchFamily="66" charset="0"/>
              </a:rPr>
              <a:t>mevcuttur</a:t>
            </a:r>
            <a:endParaRPr lang="tr-TR" dirty="0">
              <a:latin typeface="Comic Sans MS" panose="030F0702030302020204" pitchFamily="66" charset="0"/>
            </a:endParaRPr>
          </a:p>
          <a:p>
            <a:endParaRPr lang="tr-TR" dirty="0" smtClean="0">
              <a:latin typeface="Comic Sans MS" panose="030F0702030302020204" pitchFamily="66" charset="0"/>
            </a:endParaRPr>
          </a:p>
          <a:p>
            <a:pPr marL="0" indent="0">
              <a:buNone/>
            </a:pPr>
            <a:r>
              <a:rPr lang="tr-TR" i="1" dirty="0" smtClean="0">
                <a:effectLst>
                  <a:outerShdw blurRad="38100" dist="38100" dir="2700000" algn="tl">
                    <a:srgbClr val="000000">
                      <a:alpha val="43137"/>
                    </a:srgbClr>
                  </a:outerShdw>
                </a:effectLst>
                <a:latin typeface="Comic Sans MS" panose="030F0702030302020204" pitchFamily="66" charset="0"/>
              </a:rPr>
              <a:t>Bunlardan bazıları;</a:t>
            </a:r>
            <a:endParaRPr lang="tr-TR" i="1" dirty="0">
              <a:effectLst>
                <a:outerShdw blurRad="38100" dist="38100" dir="2700000" algn="tl">
                  <a:srgbClr val="000000">
                    <a:alpha val="43137"/>
                  </a:srgbClr>
                </a:outerShdw>
              </a:effectLst>
              <a:latin typeface="Comic Sans MS" panose="030F0702030302020204" pitchFamily="66" charset="0"/>
            </a:endParaRPr>
          </a:p>
          <a:p>
            <a:endParaRPr lang="tr-TR" dirty="0">
              <a:latin typeface="Comic Sans MS" panose="030F0702030302020204" pitchFamily="66" charset="0"/>
            </a:endParaRPr>
          </a:p>
          <a:p>
            <a:r>
              <a:rPr lang="tr-TR" dirty="0">
                <a:latin typeface="Comic Sans MS" panose="030F0702030302020204" pitchFamily="66" charset="0"/>
              </a:rPr>
              <a:t> Her durumda, sakin ve nazik </a:t>
            </a:r>
            <a:r>
              <a:rPr lang="tr-TR" dirty="0" smtClean="0">
                <a:latin typeface="Comic Sans MS" panose="030F0702030302020204" pitchFamily="66" charset="0"/>
              </a:rPr>
              <a:t>olmak</a:t>
            </a:r>
            <a:endParaRPr lang="tr-TR" dirty="0">
              <a:latin typeface="Comic Sans MS" panose="030F0702030302020204" pitchFamily="66" charset="0"/>
            </a:endParaRPr>
          </a:p>
          <a:p>
            <a:r>
              <a:rPr lang="tr-TR" dirty="0">
                <a:latin typeface="Comic Sans MS" panose="030F0702030302020204" pitchFamily="66" charset="0"/>
              </a:rPr>
              <a:t> Hazırlıklı, kararlı </a:t>
            </a:r>
            <a:r>
              <a:rPr lang="tr-TR" dirty="0" smtClean="0">
                <a:latin typeface="Comic Sans MS" panose="030F0702030302020204" pitchFamily="66" charset="0"/>
              </a:rPr>
              <a:t>olmak</a:t>
            </a:r>
            <a:endParaRPr lang="tr-TR" dirty="0">
              <a:latin typeface="Comic Sans MS" panose="030F0702030302020204" pitchFamily="66" charset="0"/>
            </a:endParaRPr>
          </a:p>
          <a:p>
            <a:r>
              <a:rPr lang="tr-TR" dirty="0">
                <a:latin typeface="Comic Sans MS" panose="030F0702030302020204" pitchFamily="66" charset="0"/>
              </a:rPr>
              <a:t> Yaptığı işle ilgilenmek</a:t>
            </a:r>
          </a:p>
          <a:p>
            <a:r>
              <a:rPr lang="tr-TR" dirty="0">
                <a:latin typeface="Comic Sans MS" panose="030F0702030302020204" pitchFamily="66" charset="0"/>
              </a:rPr>
              <a:t> İyi muhakeme yapmak, gerekli durumlarda toleranslı </a:t>
            </a:r>
            <a:r>
              <a:rPr lang="tr-TR" dirty="0" smtClean="0">
                <a:latin typeface="Comic Sans MS" panose="030F0702030302020204" pitchFamily="66" charset="0"/>
              </a:rPr>
              <a:t>davranabilmek</a:t>
            </a:r>
            <a:endParaRPr lang="tr-TR" dirty="0">
              <a:latin typeface="Comic Sans MS" panose="030F0702030302020204" pitchFamily="66" charset="0"/>
            </a:endParaRPr>
          </a:p>
          <a:p>
            <a:endParaRPr lang="tr-T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2859"/>
            <a:ext cx="2160240" cy="1169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26553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052736"/>
            <a:ext cx="7467600" cy="792088"/>
          </a:xfrm>
        </p:spPr>
        <p:txBody>
          <a:bodyPr/>
          <a:lstStyle/>
          <a:p>
            <a:r>
              <a:rPr lang="tr-TR" dirty="0">
                <a:solidFill>
                  <a:srgbClr val="FE8637">
                    <a:lumMod val="75000"/>
                  </a:srgbClr>
                </a:solidFill>
                <a:latin typeface="Comic Sans MS" panose="030F0702030302020204" pitchFamily="66" charset="0"/>
              </a:rPr>
              <a:t>TETKİKİN UYGULANMASI</a:t>
            </a:r>
            <a:endParaRPr lang="tr-TR" dirty="0"/>
          </a:p>
        </p:txBody>
      </p:sp>
      <p:sp>
        <p:nvSpPr>
          <p:cNvPr id="3" name="İçerik Yer Tutucusu 2"/>
          <p:cNvSpPr>
            <a:spLocks noGrp="1"/>
          </p:cNvSpPr>
          <p:nvPr>
            <p:ph sz="quarter" idx="1"/>
          </p:nvPr>
        </p:nvSpPr>
        <p:spPr>
          <a:effectLst>
            <a:glow rad="228600">
              <a:schemeClr val="accent1">
                <a:satMod val="175000"/>
                <a:alpha val="40000"/>
              </a:schemeClr>
            </a:glow>
          </a:effectLst>
        </p:spPr>
        <p:txBody>
          <a:bodyPr>
            <a:normAutofit lnSpcReduction="10000"/>
          </a:bodyPr>
          <a:lstStyle/>
          <a:p>
            <a:endParaRPr lang="tr-TR" dirty="0">
              <a:latin typeface="Comic Sans MS" panose="030F0702030302020204" pitchFamily="66" charset="0"/>
            </a:endParaRPr>
          </a:p>
          <a:p>
            <a:pPr marL="0" indent="0">
              <a:buNone/>
            </a:pPr>
            <a:r>
              <a:rPr lang="tr-TR" i="1" dirty="0">
                <a:effectLst>
                  <a:outerShdw blurRad="38100" dist="38100" dir="2700000" algn="tl">
                    <a:srgbClr val="000000">
                      <a:alpha val="43137"/>
                    </a:srgbClr>
                  </a:outerShdw>
                </a:effectLst>
                <a:latin typeface="Comic Sans MS" panose="030F0702030302020204" pitchFamily="66" charset="0"/>
              </a:rPr>
              <a:t>TETKİKİN YÜRÜTÜLMESİ</a:t>
            </a:r>
          </a:p>
          <a:p>
            <a:endParaRPr lang="tr-TR" dirty="0">
              <a:latin typeface="Comic Sans MS" panose="030F0702030302020204" pitchFamily="66" charset="0"/>
            </a:endParaRPr>
          </a:p>
          <a:p>
            <a:r>
              <a:rPr lang="tr-TR" dirty="0">
                <a:latin typeface="Comic Sans MS" panose="030F0702030302020204" pitchFamily="66" charset="0"/>
              </a:rPr>
              <a:t>Dokümanlardan, Kayıtlardan, Soru Listelerinden faydalanın, </a:t>
            </a:r>
          </a:p>
          <a:p>
            <a:r>
              <a:rPr lang="tr-TR" dirty="0">
                <a:latin typeface="Comic Sans MS" panose="030F0702030302020204" pitchFamily="66" charset="0"/>
              </a:rPr>
              <a:t>Açık ve anlaşılabilir sorular sorun,</a:t>
            </a:r>
          </a:p>
          <a:p>
            <a:r>
              <a:rPr lang="tr-TR" dirty="0">
                <a:latin typeface="Comic Sans MS" panose="030F0702030302020204" pitchFamily="66" charset="0"/>
              </a:rPr>
              <a:t>Not tutun,</a:t>
            </a:r>
          </a:p>
          <a:p>
            <a:r>
              <a:rPr lang="tr-TR" dirty="0">
                <a:latin typeface="Comic Sans MS" panose="030F0702030302020204" pitchFamily="66" charset="0"/>
              </a:rPr>
              <a:t>Olayları gözlemleyin,</a:t>
            </a:r>
          </a:p>
          <a:p>
            <a:r>
              <a:rPr lang="tr-TR" dirty="0">
                <a:latin typeface="Comic Sans MS" panose="030F0702030302020204" pitchFamily="66" charset="0"/>
              </a:rPr>
              <a:t>Objektif delillere ulaşmaya çalışın.</a:t>
            </a:r>
          </a:p>
          <a:p>
            <a:endParaRPr lang="tr-TR" dirty="0"/>
          </a:p>
          <a:p>
            <a:pPr marL="0" indent="0">
              <a:buNone/>
            </a:pPr>
            <a:r>
              <a:rPr lang="tr-TR" dirty="0" smtClean="0"/>
              <a:t>                       </a:t>
            </a:r>
            <a:r>
              <a:rPr lang="tr-TR" i="1" u="sng" dirty="0" smtClean="0">
                <a:effectLst>
                  <a:outerShdw blurRad="38100" dist="38100" dir="2700000" algn="tl">
                    <a:srgbClr val="000000">
                      <a:alpha val="43137"/>
                    </a:srgbClr>
                  </a:outerShdw>
                </a:effectLst>
              </a:rPr>
              <a:t>SOR  </a:t>
            </a:r>
            <a:r>
              <a:rPr lang="tr-TR" i="1" u="sng" dirty="0">
                <a:effectLst>
                  <a:outerShdw blurRad="38100" dist="38100" dir="2700000" algn="tl">
                    <a:srgbClr val="000000">
                      <a:alpha val="43137"/>
                    </a:srgbClr>
                  </a:outerShdw>
                </a:effectLst>
              </a:rPr>
              <a:t>-  DİNLE - GÖR</a:t>
            </a:r>
          </a:p>
          <a:p>
            <a:pPr marL="0" indent="0">
              <a:buNone/>
            </a:pPr>
            <a:r>
              <a:rPr lang="tr-TR" dirty="0"/>
              <a:t>		</a:t>
            </a:r>
          </a:p>
          <a:p>
            <a:endParaRPr lang="tr-T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2859"/>
            <a:ext cx="2160240" cy="1169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2454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80728"/>
            <a:ext cx="7467600" cy="720080"/>
          </a:xfrm>
        </p:spPr>
        <p:txBody>
          <a:bodyPr/>
          <a:lstStyle/>
          <a:p>
            <a:r>
              <a:rPr lang="tr-TR" dirty="0">
                <a:solidFill>
                  <a:srgbClr val="FE8637">
                    <a:lumMod val="75000"/>
                  </a:srgbClr>
                </a:solidFill>
                <a:latin typeface="Comic Sans MS" panose="030F0702030302020204" pitchFamily="66" charset="0"/>
              </a:rPr>
              <a:t>TETKİKİN UYGULANMASI</a:t>
            </a:r>
            <a:endParaRPr lang="tr-TR" dirty="0"/>
          </a:p>
        </p:txBody>
      </p:sp>
      <p:graphicFrame>
        <p:nvGraphicFramePr>
          <p:cNvPr id="4" name="İçerik Yer Tutucusu 3"/>
          <p:cNvGraphicFramePr>
            <a:graphicFrameLocks noGrp="1"/>
          </p:cNvGraphicFramePr>
          <p:nvPr>
            <p:ph sz="quarter" idx="1"/>
            <p:extLst>
              <p:ext uri="{D42A27DB-BD31-4B8C-83A1-F6EECF244321}">
                <p14:modId xmlns:p14="http://schemas.microsoft.com/office/powerpoint/2010/main" val="1328018904"/>
              </p:ext>
            </p:extLst>
          </p:nvPr>
        </p:nvGraphicFramePr>
        <p:xfrm>
          <a:off x="179512" y="1600200"/>
          <a:ext cx="8424936"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9512" y="32859"/>
            <a:ext cx="2160240" cy="1169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92707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836712"/>
            <a:ext cx="7467600" cy="720080"/>
          </a:xfrm>
        </p:spPr>
        <p:txBody>
          <a:bodyPr/>
          <a:lstStyle/>
          <a:p>
            <a:r>
              <a:rPr lang="tr-TR" dirty="0">
                <a:solidFill>
                  <a:srgbClr val="FE8637">
                    <a:lumMod val="75000"/>
                  </a:srgbClr>
                </a:solidFill>
                <a:effectLst>
                  <a:outerShdw blurRad="38100" dist="38100" dir="2700000" algn="tl">
                    <a:srgbClr val="000000">
                      <a:alpha val="43137"/>
                    </a:srgbClr>
                  </a:outerShdw>
                </a:effectLst>
                <a:latin typeface="Comic Sans MS" panose="030F0702030302020204" pitchFamily="66" charset="0"/>
              </a:rPr>
              <a:t>TETKİKİN UYGULANMASI</a:t>
            </a:r>
            <a:endParaRPr lang="tr-TR" dirty="0">
              <a:effectLst>
                <a:outerShdw blurRad="38100" dist="38100" dir="2700000" algn="tl">
                  <a:srgbClr val="000000">
                    <a:alpha val="43137"/>
                  </a:srgbClr>
                </a:outerShdw>
              </a:effectLst>
            </a:endParaRPr>
          </a:p>
        </p:txBody>
      </p:sp>
      <p:graphicFrame>
        <p:nvGraphicFramePr>
          <p:cNvPr id="4" name="İçerik Yer Tutucusu 3"/>
          <p:cNvGraphicFramePr>
            <a:graphicFrameLocks noGrp="1"/>
          </p:cNvGraphicFramePr>
          <p:nvPr>
            <p:ph sz="quarter" idx="1"/>
            <p:extLst>
              <p:ext uri="{D42A27DB-BD31-4B8C-83A1-F6EECF244321}">
                <p14:modId xmlns:p14="http://schemas.microsoft.com/office/powerpoint/2010/main" val="122328519"/>
              </p:ext>
            </p:extLst>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9512" y="32859"/>
            <a:ext cx="2016224" cy="1091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6803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700808"/>
            <a:ext cx="7467600" cy="1008112"/>
          </a:xfrm>
        </p:spPr>
        <p:txBody>
          <a:bodyPr>
            <a:normAutofit fontScale="90000"/>
          </a:bodyPr>
          <a:lstStyle/>
          <a:p>
            <a:r>
              <a:rPr lang="tr-TR" b="1" dirty="0" smtClean="0">
                <a:solidFill>
                  <a:schemeClr val="accent1">
                    <a:lumMod val="75000"/>
                  </a:schemeClr>
                </a:solidFill>
                <a:latin typeface="Comic Sans MS" panose="030F0702030302020204" pitchFamily="66" charset="0"/>
              </a:rPr>
              <a:t/>
            </a:r>
            <a:br>
              <a:rPr lang="tr-TR" b="1" dirty="0" smtClean="0">
                <a:solidFill>
                  <a:schemeClr val="accent1">
                    <a:lumMod val="75000"/>
                  </a:schemeClr>
                </a:solidFill>
                <a:latin typeface="Comic Sans MS" panose="030F0702030302020204" pitchFamily="66" charset="0"/>
              </a:rPr>
            </a:br>
            <a:r>
              <a:rPr lang="tr-TR" b="1" dirty="0">
                <a:solidFill>
                  <a:schemeClr val="accent1">
                    <a:lumMod val="75000"/>
                  </a:schemeClr>
                </a:solidFill>
                <a:latin typeface="Comic Sans MS" panose="030F0702030302020204" pitchFamily="66" charset="0"/>
              </a:rPr>
              <a:t/>
            </a:r>
            <a:br>
              <a:rPr lang="tr-TR" b="1" dirty="0">
                <a:solidFill>
                  <a:schemeClr val="accent1">
                    <a:lumMod val="75000"/>
                  </a:schemeClr>
                </a:solidFill>
                <a:latin typeface="Comic Sans MS" panose="030F0702030302020204" pitchFamily="66" charset="0"/>
              </a:rPr>
            </a:br>
            <a:r>
              <a:rPr lang="tr-TR" b="1" dirty="0" smtClean="0">
                <a:solidFill>
                  <a:schemeClr val="accent1">
                    <a:lumMod val="75000"/>
                  </a:schemeClr>
                </a:solidFill>
                <a:latin typeface="Comic Sans MS" panose="030F0702030302020204" pitchFamily="66" charset="0"/>
              </a:rPr>
              <a:t/>
            </a:r>
            <a:br>
              <a:rPr lang="tr-TR" b="1" dirty="0" smtClean="0">
                <a:solidFill>
                  <a:schemeClr val="accent1">
                    <a:lumMod val="75000"/>
                  </a:schemeClr>
                </a:solidFill>
                <a:latin typeface="Comic Sans MS" panose="030F0702030302020204" pitchFamily="66" charset="0"/>
              </a:rPr>
            </a:br>
            <a:r>
              <a:rPr lang="tr-TR" b="1" dirty="0">
                <a:solidFill>
                  <a:schemeClr val="accent1">
                    <a:lumMod val="75000"/>
                  </a:schemeClr>
                </a:solidFill>
                <a:latin typeface="Comic Sans MS" panose="030F0702030302020204" pitchFamily="66" charset="0"/>
              </a:rPr>
              <a:t/>
            </a:r>
            <a:br>
              <a:rPr lang="tr-TR" b="1" dirty="0">
                <a:solidFill>
                  <a:schemeClr val="accent1">
                    <a:lumMod val="75000"/>
                  </a:schemeClr>
                </a:solidFill>
                <a:latin typeface="Comic Sans MS" panose="030F0702030302020204" pitchFamily="66" charset="0"/>
              </a:rPr>
            </a:br>
            <a:r>
              <a:rPr lang="tr-TR" b="1" dirty="0" smtClean="0">
                <a:solidFill>
                  <a:schemeClr val="accent1">
                    <a:lumMod val="75000"/>
                  </a:schemeClr>
                </a:solidFill>
                <a:latin typeface="Comic Sans MS" panose="030F0702030302020204" pitchFamily="66" charset="0"/>
              </a:rPr>
              <a:t/>
            </a:r>
            <a:br>
              <a:rPr lang="tr-TR" b="1" dirty="0" smtClean="0">
                <a:solidFill>
                  <a:schemeClr val="accent1">
                    <a:lumMod val="75000"/>
                  </a:schemeClr>
                </a:solidFill>
                <a:latin typeface="Comic Sans MS" panose="030F0702030302020204" pitchFamily="66" charset="0"/>
              </a:rPr>
            </a:br>
            <a:r>
              <a:rPr lang="tr-TR" b="1" dirty="0" smtClean="0">
                <a:solidFill>
                  <a:schemeClr val="accent1">
                    <a:lumMod val="75000"/>
                  </a:schemeClr>
                </a:solidFill>
                <a:latin typeface="Comic Sans MS" panose="030F0702030302020204" pitchFamily="66" charset="0"/>
              </a:rPr>
              <a:t>İÇ TETKİK NEDİR</a:t>
            </a:r>
            <a:endParaRPr lang="tr-TR" b="1" dirty="0">
              <a:solidFill>
                <a:schemeClr val="accent1">
                  <a:lumMod val="75000"/>
                </a:schemeClr>
              </a:solidFill>
              <a:latin typeface="Comic Sans MS" panose="030F0702030302020204" pitchFamily="66" charset="0"/>
            </a:endParaRPr>
          </a:p>
        </p:txBody>
      </p:sp>
      <p:sp>
        <p:nvSpPr>
          <p:cNvPr id="3" name="İçerik Yer Tutucusu 2"/>
          <p:cNvSpPr>
            <a:spLocks noGrp="1"/>
          </p:cNvSpPr>
          <p:nvPr>
            <p:ph sz="quarter" idx="1"/>
          </p:nvPr>
        </p:nvSpPr>
        <p:spPr/>
        <p:txBody>
          <a:bodyPr/>
          <a:lstStyle/>
          <a:p>
            <a:pPr marL="0" indent="0" algn="ctr">
              <a:buNone/>
            </a:pPr>
            <a:endParaRPr lang="tr-TR" altLang="zh-CN" b="1" dirty="0" smtClean="0">
              <a:latin typeface="Comic Sans MS" panose="030F0702030302020204" pitchFamily="66" charset="0"/>
            </a:endParaRPr>
          </a:p>
          <a:p>
            <a:pPr marL="0" indent="0" algn="ctr">
              <a:buNone/>
            </a:pPr>
            <a:endParaRPr lang="tr-TR" altLang="zh-CN" b="1" dirty="0">
              <a:latin typeface="Comic Sans MS" panose="030F0702030302020204" pitchFamily="66" charset="0"/>
            </a:endParaRPr>
          </a:p>
          <a:p>
            <a:pPr marL="0" indent="0" algn="ctr">
              <a:buNone/>
            </a:pPr>
            <a:endParaRPr lang="tr-TR" altLang="zh-CN" sz="2800" b="1" dirty="0" smtClean="0">
              <a:latin typeface="Comic Sans MS" panose="030F0702030302020204" pitchFamily="66" charset="0"/>
            </a:endParaRPr>
          </a:p>
          <a:p>
            <a:pPr marL="0" indent="0" algn="ctr">
              <a:buNone/>
            </a:pPr>
            <a:endParaRPr lang="tr-TR" altLang="zh-CN" sz="2800" b="1" dirty="0">
              <a:latin typeface="Comic Sans MS" panose="030F0702030302020204" pitchFamily="66" charset="0"/>
            </a:endParaRPr>
          </a:p>
          <a:p>
            <a:pPr marL="0" indent="0" algn="ctr">
              <a:buNone/>
            </a:pPr>
            <a:r>
              <a:rPr lang="tr-TR" altLang="zh-CN" sz="2800" b="1" dirty="0" smtClean="0">
                <a:latin typeface="Comic Sans MS" panose="030F0702030302020204" pitchFamily="66" charset="0"/>
              </a:rPr>
              <a:t>Tetkik </a:t>
            </a:r>
            <a:r>
              <a:rPr lang="tr-TR" altLang="zh-CN" sz="2800" b="1" dirty="0">
                <a:latin typeface="Comic Sans MS" panose="030F0702030302020204" pitchFamily="66" charset="0"/>
              </a:rPr>
              <a:t>delili</a:t>
            </a:r>
            <a:r>
              <a:rPr lang="tr-TR" altLang="zh-CN" sz="2800" dirty="0">
                <a:latin typeface="Comic Sans MS" panose="030F0702030302020204" pitchFamily="66" charset="0"/>
              </a:rPr>
              <a:t> </a:t>
            </a:r>
            <a:r>
              <a:rPr lang="tr-TR" altLang="zh-CN" sz="2800" dirty="0" smtClean="0">
                <a:latin typeface="Comic Sans MS" panose="030F0702030302020204" pitchFamily="66" charset="0"/>
              </a:rPr>
              <a:t> </a:t>
            </a:r>
            <a:r>
              <a:rPr lang="tr-TR" altLang="zh-CN" sz="2800" dirty="0">
                <a:latin typeface="Comic Sans MS" panose="030F0702030302020204" pitchFamily="66" charset="0"/>
              </a:rPr>
              <a:t>elde etmek ve </a:t>
            </a:r>
            <a:r>
              <a:rPr lang="tr-TR" altLang="zh-CN" sz="2800" b="1" dirty="0">
                <a:latin typeface="Comic Sans MS" panose="030F0702030302020204" pitchFamily="66" charset="0"/>
              </a:rPr>
              <a:t>tetkik kriterlerinin</a:t>
            </a:r>
            <a:r>
              <a:rPr lang="tr-TR" altLang="zh-CN" sz="2800" dirty="0">
                <a:latin typeface="Comic Sans MS" panose="030F0702030302020204" pitchFamily="66" charset="0"/>
              </a:rPr>
              <a:t> </a:t>
            </a:r>
            <a:r>
              <a:rPr lang="tr-TR" altLang="zh-CN" sz="2800" dirty="0" smtClean="0">
                <a:latin typeface="Comic Sans MS" panose="030F0702030302020204" pitchFamily="66" charset="0"/>
              </a:rPr>
              <a:t>karşılanma </a:t>
            </a:r>
            <a:r>
              <a:rPr lang="tr-TR" altLang="zh-CN" sz="2800" dirty="0">
                <a:latin typeface="Comic Sans MS" panose="030F0702030302020204" pitchFamily="66" charset="0"/>
              </a:rPr>
              <a:t>derecesini objektif olarak değerlendirmek için yapılan sistematik, bağımsız ve belgelendirilmiş </a:t>
            </a:r>
            <a:r>
              <a:rPr lang="tr-TR" altLang="zh-CN" sz="2800" dirty="0" smtClean="0">
                <a:latin typeface="Comic Sans MS" panose="030F0702030302020204" pitchFamily="66" charset="0"/>
              </a:rPr>
              <a:t>proses</a:t>
            </a:r>
            <a:endParaRPr lang="tr-TR" altLang="tr-TR" sz="2800" dirty="0">
              <a:latin typeface="Comic Sans MS" panose="030F0702030302020204" pitchFamily="66" charset="0"/>
            </a:endParaRPr>
          </a:p>
          <a:p>
            <a:endParaRPr lang="tr-TR" dirty="0"/>
          </a:p>
        </p:txBody>
      </p:sp>
      <p:pic>
        <p:nvPicPr>
          <p:cNvPr id="5" name="Resim 4" descr="E:\logo\logo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402330"/>
            <a:ext cx="2304256" cy="1199763"/>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2010691748"/>
      </p:ext>
    </p:extLst>
  </p:cSld>
  <p:clrMapOvr>
    <a:masterClrMapping/>
  </p:clrMapOvr>
  <p:transition spd="slow">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64704"/>
            <a:ext cx="7467600" cy="792088"/>
          </a:xfrm>
        </p:spPr>
        <p:txBody>
          <a:bodyPr>
            <a:normAutofit/>
          </a:bodyPr>
          <a:lstStyle/>
          <a:p>
            <a:r>
              <a:rPr lang="tr-TR" dirty="0">
                <a:solidFill>
                  <a:srgbClr val="FE8637">
                    <a:lumMod val="75000"/>
                  </a:srgbClr>
                </a:solidFill>
                <a:effectLst>
                  <a:outerShdw blurRad="38100" dist="38100" dir="2700000" algn="tl">
                    <a:srgbClr val="000000">
                      <a:alpha val="43137"/>
                    </a:srgbClr>
                  </a:outerShdw>
                </a:effectLst>
                <a:latin typeface="Comic Sans MS" panose="030F0702030302020204" pitchFamily="66" charset="0"/>
              </a:rPr>
              <a:t>TETKİKİN UYGULANMASI</a:t>
            </a:r>
            <a:endParaRPr lang="tr-TR" dirty="0"/>
          </a:p>
        </p:txBody>
      </p:sp>
      <p:sp>
        <p:nvSpPr>
          <p:cNvPr id="3" name="İçerik Yer Tutucusu 2"/>
          <p:cNvSpPr>
            <a:spLocks noGrp="1"/>
          </p:cNvSpPr>
          <p:nvPr>
            <p:ph sz="quarter" idx="1"/>
          </p:nvPr>
        </p:nvSpPr>
        <p:spPr>
          <a:xfrm>
            <a:off x="457200" y="1484784"/>
            <a:ext cx="7467600" cy="4989168"/>
          </a:xfrm>
        </p:spPr>
        <p:txBody>
          <a:bodyPr>
            <a:normAutofit fontScale="92500" lnSpcReduction="10000"/>
          </a:bodyPr>
          <a:lstStyle/>
          <a:p>
            <a:endParaRPr lang="tr-TR" sz="2100" i="1" dirty="0" smtClean="0">
              <a:latin typeface="Comic Sans MS" panose="030F0702030302020204" pitchFamily="66" charset="0"/>
            </a:endParaRPr>
          </a:p>
          <a:p>
            <a:r>
              <a:rPr lang="tr-TR" sz="2100" i="1" dirty="0" smtClean="0">
                <a:latin typeface="Comic Sans MS" panose="030F0702030302020204" pitchFamily="66" charset="0"/>
              </a:rPr>
              <a:t>KONULU SORULAR; </a:t>
            </a:r>
            <a:r>
              <a:rPr lang="tr-TR" sz="2100" dirty="0" smtClean="0">
                <a:latin typeface="Comic Sans MS" panose="030F0702030302020204" pitchFamily="66" charset="0"/>
              </a:rPr>
              <a:t>“</a:t>
            </a:r>
            <a:r>
              <a:rPr lang="tr-TR" sz="2100" dirty="0">
                <a:latin typeface="Comic Sans MS" panose="030F0702030302020204" pitchFamily="66" charset="0"/>
              </a:rPr>
              <a:t>yazılımların doğrulanmasından bahsetmişken,..... şu konuyu nasıl yapıyorsunuz?” </a:t>
            </a:r>
            <a:r>
              <a:rPr lang="tr-TR" sz="2100" dirty="0" smtClean="0">
                <a:latin typeface="Comic Sans MS" panose="030F0702030302020204" pitchFamily="66" charset="0"/>
              </a:rPr>
              <a:t>gibi</a:t>
            </a:r>
            <a:endParaRPr lang="tr-TR" sz="2100" dirty="0">
              <a:latin typeface="Comic Sans MS" panose="030F0702030302020204" pitchFamily="66" charset="0"/>
            </a:endParaRPr>
          </a:p>
          <a:p>
            <a:endParaRPr lang="tr-TR" sz="2100" dirty="0">
              <a:latin typeface="Comic Sans MS" panose="030F0702030302020204" pitchFamily="66" charset="0"/>
            </a:endParaRPr>
          </a:p>
          <a:p>
            <a:r>
              <a:rPr lang="tr-TR" sz="2100" i="1" dirty="0" smtClean="0">
                <a:latin typeface="Comic Sans MS" panose="030F0702030302020204" pitchFamily="66" charset="0"/>
              </a:rPr>
              <a:t>GENİŞLETİCİ SORULAR; </a:t>
            </a:r>
            <a:r>
              <a:rPr lang="tr-TR" sz="2100" dirty="0" smtClean="0">
                <a:latin typeface="Comic Sans MS" panose="030F0702030302020204" pitchFamily="66" charset="0"/>
              </a:rPr>
              <a:t>“</a:t>
            </a:r>
            <a:r>
              <a:rPr lang="tr-TR" sz="2100" dirty="0">
                <a:latin typeface="Comic Sans MS" panose="030F0702030302020204" pitchFamily="66" charset="0"/>
              </a:rPr>
              <a:t>Başka hangi alanları düşünmektesiniz?” </a:t>
            </a:r>
            <a:r>
              <a:rPr lang="tr-TR" sz="2100" dirty="0" smtClean="0">
                <a:latin typeface="Comic Sans MS" panose="030F0702030302020204" pitchFamily="66" charset="0"/>
              </a:rPr>
              <a:t>gibi</a:t>
            </a:r>
            <a:endParaRPr lang="tr-TR" sz="2100" dirty="0">
              <a:latin typeface="Comic Sans MS" panose="030F0702030302020204" pitchFamily="66" charset="0"/>
            </a:endParaRPr>
          </a:p>
          <a:p>
            <a:endParaRPr lang="tr-TR" sz="2100" dirty="0">
              <a:latin typeface="Comic Sans MS" panose="030F0702030302020204" pitchFamily="66" charset="0"/>
            </a:endParaRPr>
          </a:p>
          <a:p>
            <a:r>
              <a:rPr lang="tr-TR" sz="2100" i="1" dirty="0" smtClean="0">
                <a:latin typeface="Comic Sans MS" panose="030F0702030302020204" pitchFamily="66" charset="0"/>
              </a:rPr>
              <a:t>KANAAT SORULARI; </a:t>
            </a:r>
            <a:r>
              <a:rPr lang="tr-TR" sz="2100" dirty="0" smtClean="0">
                <a:latin typeface="Comic Sans MS" panose="030F0702030302020204" pitchFamily="66" charset="0"/>
              </a:rPr>
              <a:t>“</a:t>
            </a:r>
            <a:r>
              <a:rPr lang="tr-TR" sz="2100" dirty="0">
                <a:latin typeface="Comic Sans MS" panose="030F0702030302020204" pitchFamily="66" charset="0"/>
              </a:rPr>
              <a:t>Sizce en etkili şey ne olabilir...?” </a:t>
            </a:r>
            <a:r>
              <a:rPr lang="tr-TR" sz="2100" dirty="0" smtClean="0">
                <a:latin typeface="Comic Sans MS" panose="030F0702030302020204" pitchFamily="66" charset="0"/>
              </a:rPr>
              <a:t>gibi</a:t>
            </a:r>
            <a:endParaRPr lang="tr-TR" sz="2100" dirty="0">
              <a:latin typeface="Comic Sans MS" panose="030F0702030302020204" pitchFamily="66" charset="0"/>
            </a:endParaRPr>
          </a:p>
          <a:p>
            <a:endParaRPr lang="tr-TR" sz="2100" i="1" dirty="0" smtClean="0">
              <a:latin typeface="Comic Sans MS" panose="030F0702030302020204" pitchFamily="66" charset="0"/>
            </a:endParaRPr>
          </a:p>
          <a:p>
            <a:r>
              <a:rPr lang="tr-TR" sz="2100" i="1" dirty="0" smtClean="0">
                <a:latin typeface="Comic Sans MS" panose="030F0702030302020204" pitchFamily="66" charset="0"/>
              </a:rPr>
              <a:t>ARAŞTIRMA SORULARI; </a:t>
            </a:r>
            <a:r>
              <a:rPr lang="tr-TR" sz="2100" dirty="0" smtClean="0">
                <a:latin typeface="Comic Sans MS" panose="030F0702030302020204" pitchFamily="66" charset="0"/>
              </a:rPr>
              <a:t>"</a:t>
            </a:r>
            <a:r>
              <a:rPr lang="tr-TR" sz="2100" dirty="0">
                <a:latin typeface="Comic Sans MS" panose="030F0702030302020204" pitchFamily="66" charset="0"/>
              </a:rPr>
              <a:t>Bu bakış açısı hakkında ne düşünüyorsunuz..?, "Bunun, şu anda uygulanan metoda nasıl uyacağını hissetmektesiniz?” </a:t>
            </a:r>
            <a:r>
              <a:rPr lang="tr-TR" sz="2100" dirty="0" smtClean="0">
                <a:latin typeface="Comic Sans MS" panose="030F0702030302020204" pitchFamily="66" charset="0"/>
              </a:rPr>
              <a:t>gibi</a:t>
            </a:r>
            <a:endParaRPr lang="tr-TR" sz="2100" dirty="0">
              <a:latin typeface="Comic Sans MS" panose="030F0702030302020204" pitchFamily="66" charset="0"/>
            </a:endParaRPr>
          </a:p>
          <a:p>
            <a:endParaRPr lang="tr-TR" sz="2100" i="1" dirty="0">
              <a:latin typeface="Comic Sans MS" panose="030F0702030302020204" pitchFamily="66" charset="0"/>
            </a:endParaRPr>
          </a:p>
          <a:p>
            <a:r>
              <a:rPr lang="tr-TR" sz="2100" i="1" dirty="0" smtClean="0">
                <a:latin typeface="Comic Sans MS" panose="030F0702030302020204" pitchFamily="66" charset="0"/>
              </a:rPr>
              <a:t>SÖZLÜ OLMAYAN SORULAR; </a:t>
            </a:r>
            <a:r>
              <a:rPr lang="tr-TR" sz="2100" dirty="0" smtClean="0">
                <a:latin typeface="Comic Sans MS" panose="030F0702030302020204" pitchFamily="66" charset="0"/>
              </a:rPr>
              <a:t>Beden </a:t>
            </a:r>
            <a:r>
              <a:rPr lang="tr-TR" sz="2100" dirty="0">
                <a:latin typeface="Comic Sans MS" panose="030F0702030302020204" pitchFamily="66" charset="0"/>
              </a:rPr>
              <a:t>dilinin kullanıldığı, göz temasının kurulduğu anlarda kaşların kaldırılması vb.</a:t>
            </a:r>
          </a:p>
          <a:p>
            <a:endParaRPr lang="tr-T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2859"/>
            <a:ext cx="2016224" cy="1091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57920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64704"/>
            <a:ext cx="7467600" cy="792088"/>
          </a:xfrm>
        </p:spPr>
        <p:txBody>
          <a:bodyPr/>
          <a:lstStyle/>
          <a:p>
            <a:r>
              <a:rPr lang="tr-TR" dirty="0">
                <a:solidFill>
                  <a:srgbClr val="FE8637">
                    <a:lumMod val="75000"/>
                  </a:srgbClr>
                </a:solidFill>
                <a:effectLst>
                  <a:outerShdw blurRad="38100" dist="38100" dir="2700000" algn="tl">
                    <a:srgbClr val="000000">
                      <a:alpha val="43137"/>
                    </a:srgbClr>
                  </a:outerShdw>
                </a:effectLst>
                <a:latin typeface="Comic Sans MS" panose="030F0702030302020204" pitchFamily="66" charset="0"/>
              </a:rPr>
              <a:t>TETKİKİN UYGULANMASI</a:t>
            </a:r>
            <a:endParaRPr lang="tr-TR" dirty="0"/>
          </a:p>
        </p:txBody>
      </p:sp>
      <p:sp>
        <p:nvSpPr>
          <p:cNvPr id="3" name="İçerik Yer Tutucusu 2"/>
          <p:cNvSpPr>
            <a:spLocks noGrp="1"/>
          </p:cNvSpPr>
          <p:nvPr>
            <p:ph sz="quarter" idx="1"/>
          </p:nvPr>
        </p:nvSpPr>
        <p:spPr/>
        <p:txBody>
          <a:bodyPr/>
          <a:lstStyle/>
          <a:p>
            <a:pPr marL="0" indent="0">
              <a:buNone/>
            </a:pPr>
            <a:r>
              <a:rPr lang="tr-TR" i="1" dirty="0">
                <a:effectLst>
                  <a:outerShdw blurRad="38100" dist="38100" dir="2700000" algn="tl">
                    <a:srgbClr val="000000">
                      <a:alpha val="43137"/>
                    </a:srgbClr>
                  </a:outerShdw>
                </a:effectLst>
                <a:latin typeface="Comic Sans MS" panose="030F0702030302020204" pitchFamily="66" charset="0"/>
              </a:rPr>
              <a:t>DELİLLERİN TOPLANMASI</a:t>
            </a:r>
          </a:p>
          <a:p>
            <a:r>
              <a:rPr lang="tr-TR" dirty="0">
                <a:latin typeface="Comic Sans MS" panose="030F0702030302020204" pitchFamily="66" charset="0"/>
              </a:rPr>
              <a:t>Tetkik edilenden yardım alın</a:t>
            </a:r>
          </a:p>
          <a:p>
            <a:r>
              <a:rPr lang="tr-TR" dirty="0">
                <a:latin typeface="Comic Sans MS" panose="030F0702030302020204" pitchFamily="66" charset="0"/>
              </a:rPr>
              <a:t>Bulguları doğrulayın</a:t>
            </a:r>
          </a:p>
          <a:p>
            <a:r>
              <a:rPr lang="tr-TR" dirty="0">
                <a:latin typeface="Comic Sans MS" panose="030F0702030302020204" pitchFamily="66" charset="0"/>
              </a:rPr>
              <a:t>Bütün delilleri kaydedin</a:t>
            </a:r>
          </a:p>
          <a:p>
            <a:r>
              <a:rPr lang="tr-TR" dirty="0">
                <a:latin typeface="Comic Sans MS" panose="030F0702030302020204" pitchFamily="66" charset="0"/>
              </a:rPr>
              <a:t>Kesin gözlem</a:t>
            </a:r>
          </a:p>
          <a:p>
            <a:r>
              <a:rPr lang="tr-TR" dirty="0">
                <a:latin typeface="Comic Sans MS" panose="030F0702030302020204" pitchFamily="66" charset="0"/>
              </a:rPr>
              <a:t>Nerede, nasıl, ne vb.</a:t>
            </a:r>
          </a:p>
          <a:p>
            <a:r>
              <a:rPr lang="tr-TR" dirty="0">
                <a:latin typeface="Comic Sans MS" panose="030F0702030302020204" pitchFamily="66" charset="0"/>
              </a:rPr>
              <a:t>Niçin bir uygunsuzluk ve başka husus olduğunu tespit edin</a:t>
            </a:r>
          </a:p>
          <a:p>
            <a:r>
              <a:rPr lang="tr-TR" dirty="0">
                <a:latin typeface="Comic Sans MS" panose="030F0702030302020204" pitchFamily="66" charset="0"/>
              </a:rPr>
              <a:t>Kim olduğunu beyan edin (gerekli  ise) - iş u</a:t>
            </a:r>
            <a:r>
              <a:rPr lang="tr-TR" dirty="0" smtClean="0">
                <a:latin typeface="Comic Sans MS" panose="030F0702030302020204" pitchFamily="66" charset="0"/>
              </a:rPr>
              <a:t>nvanı </a:t>
            </a:r>
            <a:r>
              <a:rPr lang="tr-TR" dirty="0">
                <a:latin typeface="Comic Sans MS" panose="030F0702030302020204" pitchFamily="66" charset="0"/>
              </a:rPr>
              <a:t>ile birlikte</a:t>
            </a:r>
          </a:p>
          <a:p>
            <a:endParaRPr lang="tr-T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2859"/>
            <a:ext cx="2016224" cy="1091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32055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836712"/>
            <a:ext cx="7467600" cy="720080"/>
          </a:xfrm>
        </p:spPr>
        <p:txBody>
          <a:bodyPr/>
          <a:lstStyle/>
          <a:p>
            <a:r>
              <a:rPr lang="tr-TR" dirty="0">
                <a:solidFill>
                  <a:srgbClr val="FE8637">
                    <a:lumMod val="75000"/>
                  </a:srgbClr>
                </a:solidFill>
                <a:effectLst>
                  <a:outerShdw blurRad="38100" dist="38100" dir="2700000" algn="tl">
                    <a:srgbClr val="000000">
                      <a:alpha val="43137"/>
                    </a:srgbClr>
                  </a:outerShdw>
                </a:effectLst>
                <a:latin typeface="Comic Sans MS" panose="030F0702030302020204" pitchFamily="66" charset="0"/>
              </a:rPr>
              <a:t>TETKİKİN UYGULANMASI</a:t>
            </a:r>
            <a:endParaRPr lang="tr-TR" dirty="0"/>
          </a:p>
        </p:txBody>
      </p:sp>
      <p:sp>
        <p:nvSpPr>
          <p:cNvPr id="3" name="İçerik Yer Tutucusu 2"/>
          <p:cNvSpPr>
            <a:spLocks noGrp="1"/>
          </p:cNvSpPr>
          <p:nvPr>
            <p:ph sz="quarter" idx="1"/>
          </p:nvPr>
        </p:nvSpPr>
        <p:spPr/>
        <p:txBody>
          <a:bodyPr/>
          <a:lstStyle/>
          <a:p>
            <a:r>
              <a:rPr lang="tr-TR" dirty="0">
                <a:latin typeface="Comic Sans MS" panose="030F0702030302020204" pitchFamily="66" charset="0"/>
              </a:rPr>
              <a:t>Objektif Delillerin Kaydedilmesi (Not tutulması</a:t>
            </a:r>
            <a:r>
              <a:rPr lang="tr-TR" dirty="0" smtClean="0">
                <a:latin typeface="Comic Sans MS" panose="030F0702030302020204" pitchFamily="66" charset="0"/>
              </a:rPr>
              <a:t>);</a:t>
            </a:r>
            <a:endParaRPr lang="tr-TR" dirty="0">
              <a:latin typeface="Comic Sans MS" panose="030F0702030302020204" pitchFamily="66" charset="0"/>
            </a:endParaRPr>
          </a:p>
          <a:p>
            <a:r>
              <a:rPr lang="tr-TR" dirty="0">
                <a:latin typeface="Comic Sans MS" panose="030F0702030302020204" pitchFamily="66" charset="0"/>
              </a:rPr>
              <a:t>Tetkik edilen tarafından verilen bilgiler</a:t>
            </a:r>
          </a:p>
          <a:p>
            <a:r>
              <a:rPr lang="tr-TR" dirty="0">
                <a:latin typeface="Comic Sans MS" panose="030F0702030302020204" pitchFamily="66" charset="0"/>
              </a:rPr>
              <a:t>Doküman numaraları ve yayınlanma / revizyon durumları</a:t>
            </a:r>
          </a:p>
          <a:p>
            <a:r>
              <a:rPr lang="tr-TR" dirty="0">
                <a:latin typeface="Comic Sans MS" panose="030F0702030302020204" pitchFamily="66" charset="0"/>
              </a:rPr>
              <a:t>Ürün ve Hizmetle ilgili tanımlayıcı bilgiler (ürün </a:t>
            </a:r>
            <a:r>
              <a:rPr lang="tr-TR" dirty="0" err="1">
                <a:latin typeface="Comic Sans MS" panose="030F0702030302020204" pitchFamily="66" charset="0"/>
              </a:rPr>
              <a:t>no</a:t>
            </a:r>
            <a:r>
              <a:rPr lang="tr-TR" dirty="0">
                <a:latin typeface="Comic Sans MS" panose="030F0702030302020204" pitchFamily="66" charset="0"/>
              </a:rPr>
              <a:t>., iş emri </a:t>
            </a:r>
            <a:r>
              <a:rPr lang="tr-TR" dirty="0" err="1">
                <a:latin typeface="Comic Sans MS" panose="030F0702030302020204" pitchFamily="66" charset="0"/>
              </a:rPr>
              <a:t>no</a:t>
            </a:r>
            <a:r>
              <a:rPr lang="tr-TR" dirty="0">
                <a:latin typeface="Comic Sans MS" panose="030F0702030302020204" pitchFamily="66" charset="0"/>
              </a:rPr>
              <a:t>., </a:t>
            </a:r>
            <a:r>
              <a:rPr lang="tr-TR" dirty="0" smtClean="0">
                <a:latin typeface="Comic Sans MS" panose="030F0702030302020204" pitchFamily="66" charset="0"/>
              </a:rPr>
              <a:t>sözleşme </a:t>
            </a:r>
            <a:r>
              <a:rPr lang="tr-TR" dirty="0" err="1">
                <a:latin typeface="Comic Sans MS" panose="030F0702030302020204" pitchFamily="66" charset="0"/>
              </a:rPr>
              <a:t>no</a:t>
            </a:r>
            <a:r>
              <a:rPr lang="tr-TR" dirty="0">
                <a:latin typeface="Comic Sans MS" panose="030F0702030302020204" pitchFamily="66" charset="0"/>
              </a:rPr>
              <a:t>., </a:t>
            </a:r>
            <a:r>
              <a:rPr lang="tr-TR" dirty="0" smtClean="0">
                <a:latin typeface="Comic Sans MS" panose="030F0702030302020204" pitchFamily="66" charset="0"/>
              </a:rPr>
              <a:t>evrak </a:t>
            </a:r>
            <a:r>
              <a:rPr lang="tr-TR" dirty="0">
                <a:latin typeface="Comic Sans MS" panose="030F0702030302020204" pitchFamily="66" charset="0"/>
              </a:rPr>
              <a:t>sayı-</a:t>
            </a:r>
            <a:r>
              <a:rPr lang="tr-TR" dirty="0" err="1">
                <a:latin typeface="Comic Sans MS" panose="030F0702030302020204" pitchFamily="66" charset="0"/>
              </a:rPr>
              <a:t>no</a:t>
            </a:r>
            <a:r>
              <a:rPr lang="tr-TR" dirty="0">
                <a:latin typeface="Comic Sans MS" panose="030F0702030302020204" pitchFamily="66" charset="0"/>
              </a:rPr>
              <a:t>., doküman </a:t>
            </a:r>
            <a:r>
              <a:rPr lang="tr-TR" dirty="0" err="1">
                <a:latin typeface="Comic Sans MS" panose="030F0702030302020204" pitchFamily="66" charset="0"/>
              </a:rPr>
              <a:t>no</a:t>
            </a:r>
            <a:r>
              <a:rPr lang="tr-TR" dirty="0">
                <a:latin typeface="Comic Sans MS" panose="030F0702030302020204" pitchFamily="66" charset="0"/>
              </a:rPr>
              <a:t>., revizyon </a:t>
            </a:r>
            <a:r>
              <a:rPr lang="tr-TR" dirty="0" err="1">
                <a:latin typeface="Comic Sans MS" panose="030F0702030302020204" pitchFamily="66" charset="0"/>
              </a:rPr>
              <a:t>no</a:t>
            </a:r>
            <a:r>
              <a:rPr lang="tr-TR" dirty="0">
                <a:latin typeface="Comic Sans MS" panose="030F0702030302020204" pitchFamily="66" charset="0"/>
              </a:rPr>
              <a:t>., bakım </a:t>
            </a:r>
            <a:r>
              <a:rPr lang="tr-TR" dirty="0" smtClean="0">
                <a:latin typeface="Comic Sans MS" panose="030F0702030302020204" pitchFamily="66" charset="0"/>
              </a:rPr>
              <a:t>planı </a:t>
            </a:r>
            <a:r>
              <a:rPr lang="tr-TR" dirty="0">
                <a:latin typeface="Comic Sans MS" panose="030F0702030302020204" pitchFamily="66" charset="0"/>
              </a:rPr>
              <a:t>vb.)</a:t>
            </a:r>
          </a:p>
          <a:p>
            <a:r>
              <a:rPr lang="tr-TR" dirty="0">
                <a:latin typeface="Comic Sans MS" panose="030F0702030302020204" pitchFamily="66" charset="0"/>
              </a:rPr>
              <a:t>Bölümler</a:t>
            </a:r>
          </a:p>
          <a:p>
            <a:r>
              <a:rPr lang="tr-TR" dirty="0">
                <a:latin typeface="Comic Sans MS" panose="030F0702030302020204" pitchFamily="66" charset="0"/>
              </a:rPr>
              <a:t>Tetkik Edilenin Adı</a:t>
            </a:r>
          </a:p>
          <a:p>
            <a:endParaRPr lang="tr-T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2859"/>
            <a:ext cx="2016224" cy="1091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68342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836712"/>
            <a:ext cx="7467600" cy="648072"/>
          </a:xfrm>
        </p:spPr>
        <p:txBody>
          <a:bodyPr>
            <a:normAutofit/>
          </a:bodyPr>
          <a:lstStyle/>
          <a:p>
            <a:r>
              <a:rPr lang="tr-TR" dirty="0">
                <a:solidFill>
                  <a:srgbClr val="FE8637">
                    <a:lumMod val="75000"/>
                  </a:srgbClr>
                </a:solidFill>
                <a:effectLst>
                  <a:outerShdw blurRad="38100" dist="38100" dir="2700000" algn="tl">
                    <a:srgbClr val="000000">
                      <a:alpha val="43137"/>
                    </a:srgbClr>
                  </a:outerShdw>
                </a:effectLst>
                <a:latin typeface="Comic Sans MS" panose="030F0702030302020204" pitchFamily="66" charset="0"/>
              </a:rPr>
              <a:t>TETKİKİN UYGULANMASI</a:t>
            </a:r>
            <a:endParaRPr lang="tr-TR" dirty="0"/>
          </a:p>
        </p:txBody>
      </p:sp>
      <p:sp>
        <p:nvSpPr>
          <p:cNvPr id="3" name="İçerik Yer Tutucusu 2"/>
          <p:cNvSpPr>
            <a:spLocks noGrp="1"/>
          </p:cNvSpPr>
          <p:nvPr>
            <p:ph sz="quarter" idx="1"/>
          </p:nvPr>
        </p:nvSpPr>
        <p:spPr>
          <a:xfrm>
            <a:off x="457200" y="1600200"/>
            <a:ext cx="7467600" cy="4493096"/>
          </a:xfrm>
        </p:spPr>
        <p:txBody>
          <a:bodyPr>
            <a:normAutofit fontScale="92500" lnSpcReduction="10000"/>
          </a:bodyPr>
          <a:lstStyle/>
          <a:p>
            <a:pPr marL="0" indent="0">
              <a:buNone/>
            </a:pPr>
            <a:r>
              <a:rPr lang="tr-TR" i="1" dirty="0" smtClean="0">
                <a:effectLst>
                  <a:outerShdw blurRad="38100" dist="38100" dir="2700000" algn="tl">
                    <a:srgbClr val="000000">
                      <a:alpha val="43137"/>
                    </a:srgbClr>
                  </a:outerShdw>
                </a:effectLst>
                <a:latin typeface="Comic Sans MS" panose="030F0702030302020204" pitchFamily="66" charset="0"/>
              </a:rPr>
              <a:t>TETKİK DELİLLERİ;</a:t>
            </a:r>
          </a:p>
          <a:p>
            <a:endParaRPr lang="tr-TR" dirty="0">
              <a:latin typeface="Comic Sans MS" panose="030F0702030302020204" pitchFamily="66" charset="0"/>
            </a:endParaRPr>
          </a:p>
          <a:p>
            <a:r>
              <a:rPr lang="tr-TR" dirty="0">
                <a:latin typeface="Comic Sans MS" panose="030F0702030302020204" pitchFamily="66" charset="0"/>
              </a:rPr>
              <a:t>Tetkik kriterine göre değerlendirilmeli </a:t>
            </a:r>
          </a:p>
          <a:p>
            <a:r>
              <a:rPr lang="tr-TR" dirty="0">
                <a:latin typeface="Comic Sans MS" panose="030F0702030302020204" pitchFamily="66" charset="0"/>
              </a:rPr>
              <a:t>Tetkik bulguları elde edilmeli</a:t>
            </a:r>
          </a:p>
          <a:p>
            <a:r>
              <a:rPr lang="tr-TR" dirty="0">
                <a:latin typeface="Comic Sans MS" panose="030F0702030302020204" pitchFamily="66" charset="0"/>
              </a:rPr>
              <a:t>Tetkik bulguları tetkik kriterine uygunluğu veya uygunsuzluğu işaret etmeli</a:t>
            </a:r>
          </a:p>
          <a:p>
            <a:r>
              <a:rPr lang="tr-TR" dirty="0">
                <a:latin typeface="Comic Sans MS" panose="030F0702030302020204" pitchFamily="66" charset="0"/>
              </a:rPr>
              <a:t>Tetkik kriterine uygunluk tetkik edilen sahaları, fonksiyonları ve prosesleri işaret etmeli</a:t>
            </a:r>
          </a:p>
          <a:p>
            <a:r>
              <a:rPr lang="tr-TR" dirty="0">
                <a:latin typeface="Comic Sans MS" panose="030F0702030302020204" pitchFamily="66" charset="0"/>
              </a:rPr>
              <a:t>Uygunsuzluklar  ve bu uygunsuzlukları destekleyen bilgiler kayıt edilmeli</a:t>
            </a:r>
          </a:p>
          <a:p>
            <a:r>
              <a:rPr lang="tr-TR" dirty="0">
                <a:latin typeface="Comic Sans MS" panose="030F0702030302020204" pitchFamily="66" charset="0"/>
              </a:rPr>
              <a:t>Eğer isteniyorsa uygunsuzluklar derecelendirilmeli (Büyük veya küçük uygunsuzluk gibi)</a:t>
            </a:r>
          </a:p>
          <a:p>
            <a:endParaRPr lang="tr-T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2859"/>
            <a:ext cx="2016224" cy="1019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74934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64704"/>
            <a:ext cx="7467600" cy="652934"/>
          </a:xfrm>
        </p:spPr>
        <p:txBody>
          <a:bodyPr/>
          <a:lstStyle/>
          <a:p>
            <a:r>
              <a:rPr lang="tr-TR" dirty="0">
                <a:solidFill>
                  <a:srgbClr val="FE8637">
                    <a:lumMod val="75000"/>
                  </a:srgbClr>
                </a:solidFill>
                <a:effectLst>
                  <a:outerShdw blurRad="38100" dist="38100" dir="2700000" algn="tl">
                    <a:srgbClr val="000000">
                      <a:alpha val="43137"/>
                    </a:srgbClr>
                  </a:outerShdw>
                </a:effectLst>
                <a:latin typeface="Comic Sans MS" panose="030F0702030302020204" pitchFamily="66" charset="0"/>
              </a:rPr>
              <a:t>TETKİKİN UYGULANMASI</a:t>
            </a:r>
            <a:endParaRPr lang="tr-TR" dirty="0"/>
          </a:p>
        </p:txBody>
      </p:sp>
      <p:sp>
        <p:nvSpPr>
          <p:cNvPr id="3" name="İçerik Yer Tutucusu 2"/>
          <p:cNvSpPr>
            <a:spLocks noGrp="1"/>
          </p:cNvSpPr>
          <p:nvPr>
            <p:ph sz="quarter" idx="1"/>
          </p:nvPr>
        </p:nvSpPr>
        <p:spPr/>
        <p:txBody>
          <a:bodyPr>
            <a:normAutofit lnSpcReduction="10000"/>
          </a:bodyPr>
          <a:lstStyle/>
          <a:p>
            <a:r>
              <a:rPr lang="tr-TR" dirty="0">
                <a:latin typeface="Comic Sans MS" panose="030F0702030302020204" pitchFamily="66" charset="0"/>
              </a:rPr>
              <a:t>Yasal gerekliliklere </a:t>
            </a:r>
            <a:r>
              <a:rPr lang="tr-TR" dirty="0" smtClean="0">
                <a:latin typeface="Comic Sans MS" panose="030F0702030302020204" pitchFamily="66" charset="0"/>
              </a:rPr>
              <a:t>uymama</a:t>
            </a:r>
            <a:endParaRPr lang="tr-TR" dirty="0">
              <a:latin typeface="Comic Sans MS" panose="030F0702030302020204" pitchFamily="66" charset="0"/>
            </a:endParaRPr>
          </a:p>
          <a:p>
            <a:r>
              <a:rPr lang="tr-TR" dirty="0">
                <a:latin typeface="Comic Sans MS" panose="030F0702030302020204" pitchFamily="66" charset="0"/>
              </a:rPr>
              <a:t>Müşteri şartlarına </a:t>
            </a:r>
            <a:r>
              <a:rPr lang="tr-TR" dirty="0" smtClean="0">
                <a:latin typeface="Comic Sans MS" panose="030F0702030302020204" pitchFamily="66" charset="0"/>
              </a:rPr>
              <a:t>uymama</a:t>
            </a:r>
            <a:endParaRPr lang="tr-TR" dirty="0">
              <a:latin typeface="Comic Sans MS" panose="030F0702030302020204" pitchFamily="66" charset="0"/>
            </a:endParaRPr>
          </a:p>
          <a:p>
            <a:r>
              <a:rPr lang="tr-TR" dirty="0">
                <a:latin typeface="Comic Sans MS" panose="030F0702030302020204" pitchFamily="66" charset="0"/>
              </a:rPr>
              <a:t>İlgili Standardın şartlarına uymama </a:t>
            </a:r>
          </a:p>
          <a:p>
            <a:r>
              <a:rPr lang="tr-TR" dirty="0">
                <a:latin typeface="Comic Sans MS" panose="030F0702030302020204" pitchFamily="66" charset="0"/>
              </a:rPr>
              <a:t>Kuruluşun kendi belirlediği şartlara (prosedür, talimat vs.) </a:t>
            </a:r>
            <a:r>
              <a:rPr lang="tr-TR" dirty="0" smtClean="0">
                <a:latin typeface="Comic Sans MS" panose="030F0702030302020204" pitchFamily="66" charset="0"/>
              </a:rPr>
              <a:t>uymama</a:t>
            </a:r>
            <a:endParaRPr lang="tr-TR" dirty="0">
              <a:latin typeface="Comic Sans MS" panose="030F0702030302020204" pitchFamily="66" charset="0"/>
            </a:endParaRPr>
          </a:p>
          <a:p>
            <a:r>
              <a:rPr lang="tr-TR" dirty="0">
                <a:latin typeface="Comic Sans MS" panose="030F0702030302020204" pitchFamily="66" charset="0"/>
              </a:rPr>
              <a:t>durumlarını içermektedir. Ayrıca; uygunsuzluklar içerik olarak  aşağıdaki gibi sınıflandırılmaktadır</a:t>
            </a:r>
            <a:r>
              <a:rPr lang="tr-TR" dirty="0" smtClean="0">
                <a:latin typeface="Comic Sans MS" panose="030F0702030302020204" pitchFamily="66" charset="0"/>
              </a:rPr>
              <a:t>;</a:t>
            </a:r>
            <a:endParaRPr lang="tr-TR" dirty="0">
              <a:latin typeface="Comic Sans MS" panose="030F0702030302020204" pitchFamily="66" charset="0"/>
            </a:endParaRPr>
          </a:p>
          <a:p>
            <a:r>
              <a:rPr lang="tr-TR" dirty="0">
                <a:latin typeface="Comic Sans MS" panose="030F0702030302020204" pitchFamily="66" charset="0"/>
              </a:rPr>
              <a:t>Dokümanın standart şartlarını sağlamaması (Yeterlilik)</a:t>
            </a:r>
          </a:p>
          <a:p>
            <a:r>
              <a:rPr lang="tr-TR" dirty="0">
                <a:latin typeface="Comic Sans MS" panose="030F0702030302020204" pitchFamily="66" charset="0"/>
              </a:rPr>
              <a:t>Dokümanda tanımlanan metodun yapılanla aynı paralelde olmaması (Uygunluk)</a:t>
            </a:r>
          </a:p>
          <a:p>
            <a:r>
              <a:rPr lang="tr-TR" dirty="0">
                <a:latin typeface="Comic Sans MS" panose="030F0702030302020204" pitchFamily="66" charset="0"/>
              </a:rPr>
              <a:t>Pratikte yapılanların etkin olmaması (Etkinlik)</a:t>
            </a:r>
          </a:p>
          <a:p>
            <a:endParaRPr lang="tr-T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2859"/>
            <a:ext cx="2016224" cy="1019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63965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08720"/>
            <a:ext cx="7467600" cy="648072"/>
          </a:xfrm>
        </p:spPr>
        <p:txBody>
          <a:bodyPr/>
          <a:lstStyle/>
          <a:p>
            <a:r>
              <a:rPr lang="tr-TR" dirty="0">
                <a:solidFill>
                  <a:srgbClr val="FE8637">
                    <a:lumMod val="75000"/>
                  </a:srgbClr>
                </a:solidFill>
                <a:effectLst>
                  <a:outerShdw blurRad="38100" dist="38100" dir="2700000" algn="tl">
                    <a:srgbClr val="000000">
                      <a:alpha val="43137"/>
                    </a:srgbClr>
                  </a:outerShdw>
                </a:effectLst>
                <a:latin typeface="Comic Sans MS" panose="030F0702030302020204" pitchFamily="66" charset="0"/>
              </a:rPr>
              <a:t>TETKİKİN UYGULANMASI</a:t>
            </a:r>
            <a:endParaRPr lang="tr-TR" dirty="0"/>
          </a:p>
        </p:txBody>
      </p:sp>
      <p:sp>
        <p:nvSpPr>
          <p:cNvPr id="3" name="İçerik Yer Tutucusu 2"/>
          <p:cNvSpPr>
            <a:spLocks noGrp="1"/>
          </p:cNvSpPr>
          <p:nvPr>
            <p:ph sz="quarter" idx="1"/>
          </p:nvPr>
        </p:nvSpPr>
        <p:spPr/>
        <p:txBody>
          <a:bodyPr>
            <a:normAutofit lnSpcReduction="10000"/>
          </a:bodyPr>
          <a:lstStyle/>
          <a:p>
            <a:pPr marL="0" indent="0">
              <a:buNone/>
            </a:pPr>
            <a:r>
              <a:rPr lang="tr-TR" dirty="0">
                <a:effectLst>
                  <a:outerShdw blurRad="38100" dist="38100" dir="2700000" algn="tl">
                    <a:srgbClr val="000000">
                      <a:alpha val="43137"/>
                    </a:srgbClr>
                  </a:outerShdw>
                </a:effectLst>
                <a:latin typeface="Comic Sans MS" panose="030F0702030302020204" pitchFamily="66" charset="0"/>
              </a:rPr>
              <a:t>Ara Değerlendirme Toplantısı</a:t>
            </a:r>
          </a:p>
          <a:p>
            <a:r>
              <a:rPr lang="tr-TR" dirty="0">
                <a:latin typeface="Comic Sans MS" panose="030F0702030302020204" pitchFamily="66" charset="0"/>
              </a:rPr>
              <a:t>Gözden geçirme toplantısı, süre olarak genellikle  15 ile 20 dakika sürebilir  ve gün sonunda veya bir sonraki tetkik gününün başlangıcında yapılabilir.  Bu toplantıda aşağıdaki hususlar, yönetim ile veya rehberlerle gözden geçirilir: (1. ve 2. taraf tetkiklerinde</a:t>
            </a:r>
            <a:r>
              <a:rPr lang="tr-TR" dirty="0" smtClean="0">
                <a:latin typeface="Comic Sans MS" panose="030F0702030302020204" pitchFamily="66" charset="0"/>
              </a:rPr>
              <a:t>)</a:t>
            </a:r>
            <a:endParaRPr lang="tr-TR" dirty="0">
              <a:latin typeface="Comic Sans MS" panose="030F0702030302020204" pitchFamily="66" charset="0"/>
            </a:endParaRPr>
          </a:p>
          <a:p>
            <a:r>
              <a:rPr lang="tr-TR" dirty="0">
                <a:latin typeface="Comic Sans MS" panose="030F0702030302020204" pitchFamily="66" charset="0"/>
              </a:rPr>
              <a:t>Uygunsuzlukların gözden geçirilmesi</a:t>
            </a:r>
          </a:p>
          <a:p>
            <a:r>
              <a:rPr lang="tr-TR" dirty="0">
                <a:latin typeface="Comic Sans MS" panose="030F0702030302020204" pitchFamily="66" charset="0"/>
              </a:rPr>
              <a:t>Problemlerin çözülmesi</a:t>
            </a:r>
          </a:p>
          <a:p>
            <a:r>
              <a:rPr lang="tr-TR" dirty="0">
                <a:latin typeface="Comic Sans MS" panose="030F0702030302020204" pitchFamily="66" charset="0"/>
              </a:rPr>
              <a:t>Tetkik gelişiminin rapor edilmesi</a:t>
            </a:r>
          </a:p>
          <a:p>
            <a:r>
              <a:rPr lang="tr-TR" dirty="0">
                <a:latin typeface="Comic Sans MS" panose="030F0702030302020204" pitchFamily="66" charset="0"/>
              </a:rPr>
              <a:t>Yanlış anlaşılmaların giderilmesi</a:t>
            </a:r>
          </a:p>
          <a:p>
            <a:r>
              <a:rPr lang="tr-TR" dirty="0">
                <a:latin typeface="Comic Sans MS" panose="030F0702030302020204" pitchFamily="66" charset="0"/>
              </a:rPr>
              <a:t>Uygunsuzluklarla ilgili imzaların alınması</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2859"/>
            <a:ext cx="2016224" cy="1019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0369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08720"/>
            <a:ext cx="7467600" cy="508918"/>
          </a:xfrm>
        </p:spPr>
        <p:txBody>
          <a:bodyPr>
            <a:normAutofit/>
          </a:bodyPr>
          <a:lstStyle/>
          <a:p>
            <a:r>
              <a:rPr lang="tr-TR" sz="2400" dirty="0" smtClean="0">
                <a:solidFill>
                  <a:schemeClr val="accent1">
                    <a:lumMod val="75000"/>
                  </a:schemeClr>
                </a:solidFill>
                <a:latin typeface="Comic Sans MS" panose="030F0702030302020204" pitchFamily="66" charset="0"/>
              </a:rPr>
              <a:t>TETKİKİN RAPORLANMASI</a:t>
            </a:r>
            <a:endParaRPr lang="tr-TR" sz="2400" dirty="0">
              <a:solidFill>
                <a:schemeClr val="accent1">
                  <a:lumMod val="75000"/>
                </a:schemeClr>
              </a:solidFill>
              <a:latin typeface="Comic Sans MS" panose="030F0702030302020204" pitchFamily="66" charset="0"/>
            </a:endParaRPr>
          </a:p>
        </p:txBody>
      </p:sp>
      <p:sp>
        <p:nvSpPr>
          <p:cNvPr id="3" name="İçerik Yer Tutucusu 2"/>
          <p:cNvSpPr>
            <a:spLocks noGrp="1"/>
          </p:cNvSpPr>
          <p:nvPr>
            <p:ph sz="quarter" idx="1"/>
          </p:nvPr>
        </p:nvSpPr>
        <p:spPr>
          <a:xfrm>
            <a:off x="457200" y="1340768"/>
            <a:ext cx="7467600" cy="5400600"/>
          </a:xfrm>
        </p:spPr>
        <p:txBody>
          <a:bodyPr>
            <a:normAutofit fontScale="92500"/>
          </a:bodyPr>
          <a:lstStyle/>
          <a:p>
            <a:pPr marL="0" indent="0">
              <a:buNone/>
            </a:pPr>
            <a:r>
              <a:rPr lang="tr-TR" i="1" dirty="0">
                <a:latin typeface="Comic Sans MS" panose="030F0702030302020204" pitchFamily="66" charset="0"/>
              </a:rPr>
              <a:t>Tetkik ekibi kapanış toplantısından önce bir araya gelerek </a:t>
            </a:r>
            <a:r>
              <a:rPr lang="tr-TR" i="1" dirty="0" smtClean="0">
                <a:latin typeface="Comic Sans MS" panose="030F0702030302020204" pitchFamily="66" charset="0"/>
              </a:rPr>
              <a:t>aşağıdaki </a:t>
            </a:r>
            <a:r>
              <a:rPr lang="tr-TR" i="1" dirty="0">
                <a:latin typeface="Comic Sans MS" panose="030F0702030302020204" pitchFamily="66" charset="0"/>
              </a:rPr>
              <a:t>konuları  görüşmelidir;</a:t>
            </a:r>
          </a:p>
          <a:p>
            <a:endParaRPr lang="tr-TR" dirty="0">
              <a:latin typeface="Comic Sans MS" panose="030F0702030302020204" pitchFamily="66" charset="0"/>
            </a:endParaRPr>
          </a:p>
          <a:p>
            <a:r>
              <a:rPr lang="tr-TR" dirty="0">
                <a:latin typeface="Comic Sans MS" panose="030F0702030302020204" pitchFamily="66" charset="0"/>
              </a:rPr>
              <a:t>Tetkik bulguları ve tetkikte elde edilen diğer bilgilerin tetkik kriterlerine göre gözden </a:t>
            </a:r>
            <a:r>
              <a:rPr lang="tr-TR" dirty="0" smtClean="0">
                <a:latin typeface="Comic Sans MS" panose="030F0702030302020204" pitchFamily="66" charset="0"/>
              </a:rPr>
              <a:t>geçirilmesi</a:t>
            </a:r>
            <a:endParaRPr lang="tr-TR" dirty="0">
              <a:latin typeface="Comic Sans MS" panose="030F0702030302020204" pitchFamily="66" charset="0"/>
            </a:endParaRPr>
          </a:p>
          <a:p>
            <a:r>
              <a:rPr lang="tr-TR" dirty="0">
                <a:latin typeface="Comic Sans MS" panose="030F0702030302020204" pitchFamily="66" charset="0"/>
              </a:rPr>
              <a:t>Tetkik sonuçları ile ilgili mutabakata </a:t>
            </a:r>
            <a:r>
              <a:rPr lang="tr-TR" dirty="0" smtClean="0">
                <a:latin typeface="Comic Sans MS" panose="030F0702030302020204" pitchFamily="66" charset="0"/>
              </a:rPr>
              <a:t>varılması, tetkikteki belirsizlikler</a:t>
            </a:r>
            <a:endParaRPr lang="tr-TR" dirty="0">
              <a:latin typeface="Comic Sans MS" panose="030F0702030302020204" pitchFamily="66" charset="0"/>
            </a:endParaRPr>
          </a:p>
          <a:p>
            <a:r>
              <a:rPr lang="tr-TR" dirty="0">
                <a:latin typeface="Comic Sans MS" panose="030F0702030302020204" pitchFamily="66" charset="0"/>
              </a:rPr>
              <a:t>Tetkik amaçlarında var ise tavsiyelerin </a:t>
            </a:r>
            <a:r>
              <a:rPr lang="tr-TR" dirty="0" smtClean="0">
                <a:latin typeface="Comic Sans MS" panose="030F0702030302020204" pitchFamily="66" charset="0"/>
              </a:rPr>
              <a:t>belirlenmesi</a:t>
            </a:r>
          </a:p>
          <a:p>
            <a:r>
              <a:rPr lang="tr-TR" dirty="0">
                <a:latin typeface="Comic Sans MS" panose="030F0702030302020204" pitchFamily="66" charset="0"/>
              </a:rPr>
              <a:t>Kapanış Toplantısı hakkında plan hazırlanır.</a:t>
            </a:r>
          </a:p>
          <a:p>
            <a:r>
              <a:rPr lang="tr-TR" dirty="0">
                <a:latin typeface="Comic Sans MS" panose="030F0702030302020204" pitchFamily="66" charset="0"/>
              </a:rPr>
              <a:t>Ekip lideri Tetkik raporunu hazırlar</a:t>
            </a:r>
          </a:p>
          <a:p>
            <a:r>
              <a:rPr lang="tr-TR" dirty="0">
                <a:latin typeface="Comic Sans MS" panose="030F0702030302020204" pitchFamily="66" charset="0"/>
              </a:rPr>
              <a:t>Sistem etkinliğinin gözden geçirilmesi</a:t>
            </a:r>
          </a:p>
          <a:p>
            <a:r>
              <a:rPr lang="tr-TR" dirty="0">
                <a:latin typeface="Comic Sans MS" panose="030F0702030302020204" pitchFamily="66" charset="0"/>
              </a:rPr>
              <a:t>Ekip, uyumsuzluk raporlarını  tamamlar</a:t>
            </a:r>
          </a:p>
          <a:p>
            <a:r>
              <a:rPr lang="tr-TR" dirty="0">
                <a:latin typeface="Comic Sans MS" panose="030F0702030302020204" pitchFamily="66" charset="0"/>
              </a:rPr>
              <a:t>Ekip, uyumsuzluk raporlarını  gözden geçirir</a:t>
            </a:r>
          </a:p>
          <a:p>
            <a:endParaRPr lang="tr-TR" dirty="0">
              <a:latin typeface="Comic Sans MS" panose="030F0702030302020204" pitchFamily="66"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2859"/>
            <a:ext cx="2016224" cy="1019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66116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484784"/>
            <a:ext cx="7467600" cy="648072"/>
          </a:xfrm>
        </p:spPr>
        <p:txBody>
          <a:bodyPr>
            <a:normAutofit/>
          </a:bodyPr>
          <a:lstStyle/>
          <a:p>
            <a:r>
              <a:rPr lang="tr-TR" b="1" dirty="0">
                <a:solidFill>
                  <a:srgbClr val="FE8637">
                    <a:lumMod val="75000"/>
                  </a:srgbClr>
                </a:solidFill>
                <a:latin typeface="Comic Sans MS" panose="030F0702030302020204" pitchFamily="66" charset="0"/>
              </a:rPr>
              <a:t>TETKİKİN RAPORLANMASI</a:t>
            </a:r>
            <a:endParaRPr lang="tr-TR" dirty="0"/>
          </a:p>
        </p:txBody>
      </p:sp>
      <p:sp>
        <p:nvSpPr>
          <p:cNvPr id="3" name="İçerik Yer Tutucusu 2"/>
          <p:cNvSpPr>
            <a:spLocks noGrp="1"/>
          </p:cNvSpPr>
          <p:nvPr>
            <p:ph sz="quarter" idx="1"/>
          </p:nvPr>
        </p:nvSpPr>
        <p:spPr/>
        <p:txBody>
          <a:bodyPr/>
          <a:lstStyle/>
          <a:p>
            <a:pPr marL="0" indent="0">
              <a:buNone/>
            </a:pPr>
            <a:endParaRPr lang="tr-TR" i="1" dirty="0" smtClean="0">
              <a:effectLst>
                <a:outerShdw blurRad="38100" dist="38100" dir="2700000" algn="tl">
                  <a:srgbClr val="000000">
                    <a:alpha val="43137"/>
                  </a:srgbClr>
                </a:outerShdw>
              </a:effectLst>
              <a:latin typeface="Comic Sans MS" panose="030F0702030302020204" pitchFamily="66" charset="0"/>
            </a:endParaRPr>
          </a:p>
          <a:p>
            <a:pPr marL="0" indent="0">
              <a:buNone/>
            </a:pPr>
            <a:endParaRPr lang="tr-TR" sz="2000" i="1" dirty="0" smtClean="0">
              <a:effectLst>
                <a:outerShdw blurRad="38100" dist="38100" dir="2700000" algn="tl">
                  <a:srgbClr val="000000">
                    <a:alpha val="43137"/>
                  </a:srgbClr>
                </a:outerShdw>
              </a:effectLst>
              <a:latin typeface="Comic Sans MS" panose="030F0702030302020204" pitchFamily="66" charset="0"/>
            </a:endParaRPr>
          </a:p>
          <a:p>
            <a:pPr marL="0" indent="0">
              <a:buNone/>
            </a:pPr>
            <a:r>
              <a:rPr lang="tr-TR" sz="2000" i="1" dirty="0" smtClean="0">
                <a:effectLst>
                  <a:outerShdw blurRad="38100" dist="38100" dir="2700000" algn="tl">
                    <a:srgbClr val="000000">
                      <a:alpha val="43137"/>
                    </a:srgbClr>
                  </a:outerShdw>
                </a:effectLst>
                <a:latin typeface="Comic Sans MS" panose="030F0702030302020204" pitchFamily="66" charset="0"/>
              </a:rPr>
              <a:t>UYGUNSUZLUKLAR </a:t>
            </a:r>
            <a:r>
              <a:rPr lang="tr-TR" sz="2000" i="1" dirty="0">
                <a:effectLst>
                  <a:outerShdw blurRad="38100" dist="38100" dir="2700000" algn="tl">
                    <a:srgbClr val="000000">
                      <a:alpha val="43137"/>
                    </a:srgbClr>
                  </a:outerShdw>
                </a:effectLst>
                <a:latin typeface="Comic Sans MS" panose="030F0702030302020204" pitchFamily="66" charset="0"/>
              </a:rPr>
              <a:t>TANIMLANIRKEN</a:t>
            </a:r>
          </a:p>
          <a:p>
            <a:endParaRPr lang="tr-TR" dirty="0"/>
          </a:p>
          <a:p>
            <a:r>
              <a:rPr lang="tr-TR" dirty="0">
                <a:latin typeface="Comic Sans MS" panose="030F0702030302020204" pitchFamily="66" charset="0"/>
              </a:rPr>
              <a:t>Gerçeklerin ifade </a:t>
            </a:r>
            <a:r>
              <a:rPr lang="tr-TR" dirty="0" smtClean="0">
                <a:latin typeface="Comic Sans MS" panose="030F0702030302020204" pitchFamily="66" charset="0"/>
              </a:rPr>
              <a:t>edilmesi</a:t>
            </a:r>
            <a:endParaRPr lang="tr-TR" dirty="0">
              <a:latin typeface="Comic Sans MS" panose="030F0702030302020204" pitchFamily="66" charset="0"/>
            </a:endParaRPr>
          </a:p>
          <a:p>
            <a:r>
              <a:rPr lang="tr-TR" dirty="0">
                <a:latin typeface="Comic Sans MS" panose="030F0702030302020204" pitchFamily="66" charset="0"/>
              </a:rPr>
              <a:t>Tespit edildiği </a:t>
            </a:r>
            <a:r>
              <a:rPr lang="tr-TR" dirty="0" smtClean="0">
                <a:latin typeface="Comic Sans MS" panose="030F0702030302020204" pitchFamily="66" charset="0"/>
              </a:rPr>
              <a:t>yer</a:t>
            </a:r>
            <a:endParaRPr lang="tr-TR" dirty="0">
              <a:latin typeface="Comic Sans MS" panose="030F0702030302020204" pitchFamily="66" charset="0"/>
            </a:endParaRPr>
          </a:p>
          <a:p>
            <a:r>
              <a:rPr lang="tr-TR" dirty="0">
                <a:latin typeface="Comic Sans MS" panose="030F0702030302020204" pitchFamily="66" charset="0"/>
              </a:rPr>
              <a:t>Tespit edilen </a:t>
            </a:r>
            <a:r>
              <a:rPr lang="tr-TR" dirty="0" smtClean="0">
                <a:latin typeface="Comic Sans MS" panose="030F0702030302020204" pitchFamily="66" charset="0"/>
              </a:rPr>
              <a:t>nedir</a:t>
            </a:r>
            <a:endParaRPr lang="tr-TR" dirty="0">
              <a:latin typeface="Comic Sans MS" panose="030F0702030302020204" pitchFamily="66" charset="0"/>
            </a:endParaRPr>
          </a:p>
          <a:p>
            <a:r>
              <a:rPr lang="tr-TR" dirty="0">
                <a:latin typeface="Comic Sans MS" panose="030F0702030302020204" pitchFamily="66" charset="0"/>
              </a:rPr>
              <a:t>Neden bir </a:t>
            </a:r>
            <a:r>
              <a:rPr lang="tr-TR" dirty="0" smtClean="0">
                <a:latin typeface="Comic Sans MS" panose="030F0702030302020204" pitchFamily="66" charset="0"/>
              </a:rPr>
              <a:t>uygunsuzluktur</a:t>
            </a:r>
            <a:endParaRPr lang="tr-TR" dirty="0">
              <a:latin typeface="Comic Sans MS" panose="030F0702030302020204" pitchFamily="66" charset="0"/>
            </a:endParaRPr>
          </a:p>
          <a:p>
            <a:r>
              <a:rPr lang="tr-TR" dirty="0">
                <a:latin typeface="Comic Sans MS" panose="030F0702030302020204" pitchFamily="66" charset="0"/>
              </a:rPr>
              <a:t>Yerel terminolojinin </a:t>
            </a:r>
            <a:r>
              <a:rPr lang="tr-TR" dirty="0" smtClean="0">
                <a:latin typeface="Comic Sans MS" panose="030F0702030302020204" pitchFamily="66" charset="0"/>
              </a:rPr>
              <a:t>kullanımı</a:t>
            </a:r>
            <a:endParaRPr lang="tr-TR" dirty="0">
              <a:latin typeface="Comic Sans MS" panose="030F0702030302020204" pitchFamily="66" charset="0"/>
            </a:endParaRPr>
          </a:p>
          <a:p>
            <a:r>
              <a:rPr lang="tr-TR" dirty="0">
                <a:latin typeface="Comic Sans MS" panose="030F0702030302020204" pitchFamily="66" charset="0"/>
              </a:rPr>
              <a:t>Düzeltici faaliyetin </a:t>
            </a:r>
            <a:r>
              <a:rPr lang="tr-TR" dirty="0" smtClean="0">
                <a:latin typeface="Comic Sans MS" panose="030F0702030302020204" pitchFamily="66" charset="0"/>
              </a:rPr>
              <a:t>tanımı</a:t>
            </a:r>
            <a:endParaRPr lang="tr-TR" dirty="0">
              <a:latin typeface="Comic Sans MS" panose="030F0702030302020204" pitchFamily="66" charset="0"/>
            </a:endParaRPr>
          </a:p>
          <a:p>
            <a:r>
              <a:rPr lang="tr-TR" dirty="0" smtClean="0">
                <a:latin typeface="Comic Sans MS" panose="030F0702030302020204" pitchFamily="66" charset="0"/>
              </a:rPr>
              <a:t>İyileştirme</a:t>
            </a:r>
            <a:endParaRPr lang="tr-TR" dirty="0">
              <a:latin typeface="Comic Sans MS" panose="030F0702030302020204" pitchFamily="66" charset="0"/>
            </a:endParaRPr>
          </a:p>
          <a:p>
            <a:endParaRPr lang="tr-T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32859"/>
            <a:ext cx="2505075" cy="1540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87479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412776"/>
            <a:ext cx="7467600" cy="5061176"/>
          </a:xfrm>
        </p:spPr>
        <p:txBody>
          <a:bodyPr>
            <a:normAutofit fontScale="85000" lnSpcReduction="20000"/>
          </a:bodyPr>
          <a:lstStyle/>
          <a:p>
            <a:endParaRPr lang="tr-TR" dirty="0" smtClean="0"/>
          </a:p>
          <a:p>
            <a:endParaRPr lang="tr-TR" dirty="0" smtClean="0">
              <a:latin typeface="Comic Sans MS" panose="030F0702030302020204" pitchFamily="66" charset="0"/>
            </a:endParaRPr>
          </a:p>
          <a:p>
            <a:r>
              <a:rPr lang="tr-TR" dirty="0" smtClean="0">
                <a:latin typeface="Comic Sans MS" panose="030F0702030302020204" pitchFamily="66" charset="0"/>
              </a:rPr>
              <a:t>Teşekkür</a:t>
            </a:r>
            <a:endParaRPr lang="tr-TR" dirty="0">
              <a:latin typeface="Comic Sans MS" panose="030F0702030302020204" pitchFamily="66" charset="0"/>
            </a:endParaRPr>
          </a:p>
          <a:p>
            <a:r>
              <a:rPr lang="tr-TR" dirty="0">
                <a:latin typeface="Comic Sans MS" panose="030F0702030302020204" pitchFamily="66" charset="0"/>
              </a:rPr>
              <a:t>Bulguların </a:t>
            </a:r>
            <a:r>
              <a:rPr lang="tr-TR" dirty="0" smtClean="0">
                <a:latin typeface="Comic Sans MS" panose="030F0702030302020204" pitchFamily="66" charset="0"/>
              </a:rPr>
              <a:t>Sunumu</a:t>
            </a:r>
            <a:endParaRPr lang="tr-TR" dirty="0">
              <a:latin typeface="Comic Sans MS" panose="030F0702030302020204" pitchFamily="66" charset="0"/>
            </a:endParaRPr>
          </a:p>
          <a:p>
            <a:r>
              <a:rPr lang="tr-TR" dirty="0">
                <a:latin typeface="Comic Sans MS" panose="030F0702030302020204" pitchFamily="66" charset="0"/>
              </a:rPr>
              <a:t>Tetkik Sonuçlarının </a:t>
            </a:r>
            <a:r>
              <a:rPr lang="tr-TR" dirty="0" smtClean="0">
                <a:latin typeface="Comic Sans MS" panose="030F0702030302020204" pitchFamily="66" charset="0"/>
              </a:rPr>
              <a:t>Bildirimi</a:t>
            </a:r>
            <a:endParaRPr lang="tr-TR" dirty="0">
              <a:latin typeface="Comic Sans MS" panose="030F0702030302020204" pitchFamily="66" charset="0"/>
            </a:endParaRPr>
          </a:p>
          <a:p>
            <a:r>
              <a:rPr lang="tr-TR" dirty="0">
                <a:latin typeface="Comic Sans MS" panose="030F0702030302020204" pitchFamily="66" charset="0"/>
              </a:rPr>
              <a:t>Tetkik Sonrası İşlemlerin </a:t>
            </a:r>
            <a:r>
              <a:rPr lang="tr-TR" dirty="0" smtClean="0">
                <a:latin typeface="Comic Sans MS" panose="030F0702030302020204" pitchFamily="66" charset="0"/>
              </a:rPr>
              <a:t>Bildirimi</a:t>
            </a:r>
            <a:endParaRPr lang="tr-TR" dirty="0">
              <a:latin typeface="Comic Sans MS" panose="030F0702030302020204" pitchFamily="66" charset="0"/>
            </a:endParaRPr>
          </a:p>
          <a:p>
            <a:r>
              <a:rPr lang="tr-TR" dirty="0">
                <a:latin typeface="Comic Sans MS" panose="030F0702030302020204" pitchFamily="66" charset="0"/>
              </a:rPr>
              <a:t>Tetkik sonucuna ilişkin varsa farklı görüşler </a:t>
            </a:r>
            <a:r>
              <a:rPr lang="tr-TR" dirty="0" smtClean="0">
                <a:latin typeface="Comic Sans MS" panose="030F0702030302020204" pitchFamily="66" charset="0"/>
              </a:rPr>
              <a:t>görüşülmeli </a:t>
            </a:r>
            <a:r>
              <a:rPr lang="tr-TR" dirty="0">
                <a:latin typeface="Comic Sans MS" panose="030F0702030302020204" pitchFamily="66" charset="0"/>
              </a:rPr>
              <a:t>ve çözümlenmelidir. </a:t>
            </a:r>
            <a:endParaRPr lang="tr-TR" dirty="0" smtClean="0">
              <a:latin typeface="Comic Sans MS" panose="030F0702030302020204" pitchFamily="66" charset="0"/>
            </a:endParaRPr>
          </a:p>
          <a:p>
            <a:endParaRPr lang="tr-TR" dirty="0" smtClean="0">
              <a:latin typeface="Comic Sans MS" panose="030F0702030302020204" pitchFamily="66" charset="0"/>
            </a:endParaRPr>
          </a:p>
          <a:p>
            <a:pPr marL="0" indent="0">
              <a:buNone/>
            </a:pPr>
            <a:r>
              <a:rPr lang="tr-TR" b="1" i="1" dirty="0" smtClean="0">
                <a:latin typeface="Comic Sans MS" panose="030F0702030302020204" pitchFamily="66" charset="0"/>
              </a:rPr>
              <a:t>Kapanış </a:t>
            </a:r>
            <a:r>
              <a:rPr lang="tr-TR" b="1" i="1" dirty="0">
                <a:latin typeface="Comic Sans MS" panose="030F0702030302020204" pitchFamily="66" charset="0"/>
              </a:rPr>
              <a:t>Toplantısının amacı ; </a:t>
            </a:r>
            <a:endParaRPr lang="tr-TR" b="1" i="1" dirty="0" smtClean="0">
              <a:latin typeface="Comic Sans MS" panose="030F0702030302020204" pitchFamily="66" charset="0"/>
            </a:endParaRPr>
          </a:p>
          <a:p>
            <a:pPr marL="0" indent="0">
              <a:buNone/>
            </a:pPr>
            <a:r>
              <a:rPr lang="tr-TR" dirty="0" smtClean="0">
                <a:latin typeface="Comic Sans MS" panose="030F0702030302020204" pitchFamily="66" charset="0"/>
              </a:rPr>
              <a:t>Tetkik </a:t>
            </a:r>
            <a:r>
              <a:rPr lang="tr-TR" dirty="0">
                <a:latin typeface="Comic Sans MS" panose="030F0702030302020204" pitchFamily="66" charset="0"/>
              </a:rPr>
              <a:t>gözlemlerinin ve tetkik sonuçlarını bölüm yöneticilerine açıkça anlatacak şekilde sunulmasıdır. Tetkikçi kapanış toplantısında kalite sisteminin geliştirilmesi için yapılabilecek çalışmaları belirtir. Yapılacak çalışmaların kapsamını, yol ve esaslarını belirlemek ise tetkik edilen birimin sorumluluğundadır.</a:t>
            </a:r>
          </a:p>
          <a:p>
            <a:endParaRPr lang="tr-TR" dirty="0"/>
          </a:p>
          <a:p>
            <a:endParaRPr lang="tr-TR" dirty="0"/>
          </a:p>
        </p:txBody>
      </p:sp>
      <p:sp>
        <p:nvSpPr>
          <p:cNvPr id="4" name="Başlık 3"/>
          <p:cNvSpPr>
            <a:spLocks noGrp="1"/>
          </p:cNvSpPr>
          <p:nvPr>
            <p:ph type="title"/>
          </p:nvPr>
        </p:nvSpPr>
        <p:spPr>
          <a:xfrm>
            <a:off x="457200" y="1340768"/>
            <a:ext cx="7467600" cy="576064"/>
          </a:xfrm>
        </p:spPr>
        <p:txBody>
          <a:bodyPr>
            <a:normAutofit fontScale="90000"/>
          </a:bodyPr>
          <a:lstStyle/>
          <a:p>
            <a:r>
              <a:rPr lang="tr-TR" dirty="0" smtClean="0">
                <a:solidFill>
                  <a:schemeClr val="accent1">
                    <a:lumMod val="75000"/>
                  </a:schemeClr>
                </a:solidFill>
                <a:latin typeface="Comic Sans MS" panose="030F0702030302020204" pitchFamily="66" charset="0"/>
              </a:rPr>
              <a:t/>
            </a:r>
            <a:br>
              <a:rPr lang="tr-TR" dirty="0" smtClean="0">
                <a:solidFill>
                  <a:schemeClr val="accent1">
                    <a:lumMod val="75000"/>
                  </a:schemeClr>
                </a:solidFill>
                <a:latin typeface="Comic Sans MS" panose="030F0702030302020204" pitchFamily="66" charset="0"/>
              </a:rPr>
            </a:br>
            <a:r>
              <a:rPr lang="tr-TR" dirty="0">
                <a:solidFill>
                  <a:schemeClr val="accent1">
                    <a:lumMod val="75000"/>
                  </a:schemeClr>
                </a:solidFill>
                <a:latin typeface="Comic Sans MS" panose="030F0702030302020204" pitchFamily="66" charset="0"/>
              </a:rPr>
              <a:t/>
            </a:r>
            <a:br>
              <a:rPr lang="tr-TR" dirty="0">
                <a:solidFill>
                  <a:schemeClr val="accent1">
                    <a:lumMod val="75000"/>
                  </a:schemeClr>
                </a:solidFill>
                <a:latin typeface="Comic Sans MS" panose="030F0702030302020204" pitchFamily="66" charset="0"/>
              </a:rPr>
            </a:br>
            <a:r>
              <a:rPr lang="tr-TR" dirty="0" smtClean="0">
                <a:solidFill>
                  <a:schemeClr val="accent1">
                    <a:lumMod val="75000"/>
                  </a:schemeClr>
                </a:solidFill>
                <a:latin typeface="Comic Sans MS" panose="030F0702030302020204" pitchFamily="66" charset="0"/>
              </a:rPr>
              <a:t/>
            </a:r>
            <a:br>
              <a:rPr lang="tr-TR" dirty="0" smtClean="0">
                <a:solidFill>
                  <a:schemeClr val="accent1">
                    <a:lumMod val="75000"/>
                  </a:schemeClr>
                </a:solidFill>
                <a:latin typeface="Comic Sans MS" panose="030F0702030302020204" pitchFamily="66" charset="0"/>
              </a:rPr>
            </a:br>
            <a:r>
              <a:rPr lang="tr-TR" dirty="0" smtClean="0">
                <a:solidFill>
                  <a:schemeClr val="accent1">
                    <a:lumMod val="75000"/>
                  </a:schemeClr>
                </a:solidFill>
                <a:latin typeface="Comic Sans MS" panose="030F0702030302020204" pitchFamily="66" charset="0"/>
              </a:rPr>
              <a:t>KAPANIŞ TOPLANTISI</a:t>
            </a:r>
            <a:endParaRPr lang="tr-TR" dirty="0">
              <a:solidFill>
                <a:schemeClr val="accent1">
                  <a:lumMod val="75000"/>
                </a:schemeClr>
              </a:solidFill>
              <a:latin typeface="Comic Sans MS" panose="030F0702030302020204" pitchFamily="66" charset="0"/>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5781"/>
            <a:ext cx="2505075" cy="1540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12688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052736"/>
            <a:ext cx="7467600" cy="504056"/>
          </a:xfrm>
        </p:spPr>
        <p:txBody>
          <a:bodyPr>
            <a:normAutofit fontScale="90000"/>
          </a:bodyPr>
          <a:lstStyle/>
          <a:p>
            <a:pPr lvl="0">
              <a:spcBef>
                <a:spcPts val="600"/>
              </a:spcBef>
            </a:pPr>
            <a:r>
              <a:rPr lang="tr-TR" sz="2400" cap="none" dirty="0" smtClean="0">
                <a:solidFill>
                  <a:schemeClr val="accent1">
                    <a:lumMod val="75000"/>
                  </a:schemeClr>
                </a:solidFill>
                <a:latin typeface="Comic Sans MS" panose="030F0702030302020204" pitchFamily="66" charset="0"/>
                <a:ea typeface="+mn-ea"/>
                <a:cs typeface="+mn-cs"/>
              </a:rPr>
              <a:t/>
            </a:r>
            <a:br>
              <a:rPr lang="tr-TR" sz="2400" cap="none" dirty="0" smtClean="0">
                <a:solidFill>
                  <a:schemeClr val="accent1">
                    <a:lumMod val="75000"/>
                  </a:schemeClr>
                </a:solidFill>
                <a:latin typeface="Comic Sans MS" panose="030F0702030302020204" pitchFamily="66" charset="0"/>
                <a:ea typeface="+mn-ea"/>
                <a:cs typeface="+mn-cs"/>
              </a:rPr>
            </a:br>
            <a:r>
              <a:rPr lang="tr-TR" sz="2400" cap="none" dirty="0">
                <a:solidFill>
                  <a:schemeClr val="accent1">
                    <a:lumMod val="75000"/>
                  </a:schemeClr>
                </a:solidFill>
                <a:latin typeface="Comic Sans MS" panose="030F0702030302020204" pitchFamily="66" charset="0"/>
                <a:ea typeface="+mn-ea"/>
                <a:cs typeface="+mn-cs"/>
              </a:rPr>
              <a:t/>
            </a:r>
            <a:br>
              <a:rPr lang="tr-TR" sz="2400" cap="none" dirty="0">
                <a:solidFill>
                  <a:schemeClr val="accent1">
                    <a:lumMod val="75000"/>
                  </a:schemeClr>
                </a:solidFill>
                <a:latin typeface="Comic Sans MS" panose="030F0702030302020204" pitchFamily="66" charset="0"/>
                <a:ea typeface="+mn-ea"/>
                <a:cs typeface="+mn-cs"/>
              </a:rPr>
            </a:br>
            <a:r>
              <a:rPr lang="tr-TR" sz="2400" cap="none" dirty="0" smtClean="0">
                <a:solidFill>
                  <a:schemeClr val="accent1">
                    <a:lumMod val="75000"/>
                  </a:schemeClr>
                </a:solidFill>
                <a:latin typeface="Comic Sans MS" panose="030F0702030302020204" pitchFamily="66" charset="0"/>
                <a:ea typeface="+mn-ea"/>
                <a:cs typeface="+mn-cs"/>
              </a:rPr>
              <a:t/>
            </a:r>
            <a:br>
              <a:rPr lang="tr-TR" sz="2400" cap="none" dirty="0" smtClean="0">
                <a:solidFill>
                  <a:schemeClr val="accent1">
                    <a:lumMod val="75000"/>
                  </a:schemeClr>
                </a:solidFill>
                <a:latin typeface="Comic Sans MS" panose="030F0702030302020204" pitchFamily="66" charset="0"/>
                <a:ea typeface="+mn-ea"/>
                <a:cs typeface="+mn-cs"/>
              </a:rPr>
            </a:br>
            <a:r>
              <a:rPr lang="tr-TR" sz="2400" i="1" cap="none" dirty="0">
                <a:solidFill>
                  <a:prstClr val="black"/>
                </a:solidFill>
                <a:effectLst>
                  <a:outerShdw blurRad="38100" dist="38100" dir="2700000" algn="tl">
                    <a:srgbClr val="000000">
                      <a:alpha val="43137"/>
                    </a:srgbClr>
                  </a:outerShdw>
                </a:effectLst>
                <a:latin typeface="Comic Sans MS" panose="030F0702030302020204" pitchFamily="66" charset="0"/>
                <a:ea typeface="+mn-ea"/>
                <a:cs typeface="+mn-cs"/>
              </a:rPr>
              <a:t/>
            </a:r>
            <a:br>
              <a:rPr lang="tr-TR" sz="2400" i="1" cap="none" dirty="0">
                <a:solidFill>
                  <a:prstClr val="black"/>
                </a:solidFill>
                <a:effectLst>
                  <a:outerShdw blurRad="38100" dist="38100" dir="2700000" algn="tl">
                    <a:srgbClr val="000000">
                      <a:alpha val="43137"/>
                    </a:srgbClr>
                  </a:outerShdw>
                </a:effectLst>
                <a:latin typeface="Comic Sans MS" panose="030F0702030302020204" pitchFamily="66" charset="0"/>
                <a:ea typeface="+mn-ea"/>
                <a:cs typeface="+mn-cs"/>
              </a:rPr>
            </a:br>
            <a:endParaRPr lang="tr-TR" dirty="0"/>
          </a:p>
        </p:txBody>
      </p:sp>
      <p:sp>
        <p:nvSpPr>
          <p:cNvPr id="3" name="İçerik Yer Tutucusu 2"/>
          <p:cNvSpPr>
            <a:spLocks noGrp="1"/>
          </p:cNvSpPr>
          <p:nvPr>
            <p:ph sz="quarter" idx="1"/>
          </p:nvPr>
        </p:nvSpPr>
        <p:spPr>
          <a:xfrm>
            <a:off x="457200" y="1746252"/>
            <a:ext cx="7467600" cy="4727699"/>
          </a:xfrm>
        </p:spPr>
        <p:txBody>
          <a:bodyPr>
            <a:normAutofit/>
          </a:bodyPr>
          <a:lstStyle/>
          <a:p>
            <a:pPr marL="0" indent="0">
              <a:buNone/>
            </a:pPr>
            <a:r>
              <a:rPr lang="tr-TR" dirty="0" smtClean="0">
                <a:solidFill>
                  <a:schemeClr val="accent1">
                    <a:lumMod val="75000"/>
                  </a:schemeClr>
                </a:solidFill>
                <a:latin typeface="Comic Sans MS" panose="030F0702030302020204" pitchFamily="66" charset="0"/>
              </a:rPr>
              <a:t>RAPOR EKLERİ</a:t>
            </a:r>
          </a:p>
          <a:p>
            <a:pPr marL="0" indent="0">
              <a:buNone/>
            </a:pPr>
            <a:endParaRPr lang="tr-TR" dirty="0">
              <a:latin typeface="Comic Sans MS" panose="030F0702030302020204" pitchFamily="66" charset="0"/>
            </a:endParaRPr>
          </a:p>
          <a:p>
            <a:r>
              <a:rPr lang="tr-TR" dirty="0" smtClean="0">
                <a:latin typeface="Comic Sans MS" panose="030F0702030302020204" pitchFamily="66" charset="0"/>
              </a:rPr>
              <a:t>Görüşülen </a:t>
            </a:r>
            <a:r>
              <a:rPr lang="tr-TR" dirty="0">
                <a:latin typeface="Comic Sans MS" panose="030F0702030302020204" pitchFamily="66" charset="0"/>
              </a:rPr>
              <a:t>kişiler</a:t>
            </a:r>
          </a:p>
          <a:p>
            <a:r>
              <a:rPr lang="tr-TR" dirty="0">
                <a:latin typeface="Comic Sans MS" panose="030F0702030302020204" pitchFamily="66" charset="0"/>
              </a:rPr>
              <a:t>Tetkik programı</a:t>
            </a:r>
          </a:p>
          <a:p>
            <a:r>
              <a:rPr lang="tr-TR" dirty="0">
                <a:latin typeface="Comic Sans MS" panose="030F0702030302020204" pitchFamily="66" charset="0"/>
              </a:rPr>
              <a:t>Soru listeleri</a:t>
            </a:r>
          </a:p>
          <a:p>
            <a:r>
              <a:rPr lang="tr-TR" dirty="0">
                <a:latin typeface="Comic Sans MS" panose="030F0702030302020204" pitchFamily="66" charset="0"/>
              </a:rPr>
              <a:t>Varsa uygunsuzluk raporları vb</a:t>
            </a:r>
            <a:r>
              <a:rPr lang="tr-TR" dirty="0" smtClean="0">
                <a:latin typeface="Comic Sans MS" panose="030F0702030302020204" pitchFamily="66" charset="0"/>
              </a:rPr>
              <a:t>.</a:t>
            </a:r>
          </a:p>
          <a:p>
            <a:endParaRPr lang="tr-TR" dirty="0" smtClean="0">
              <a:latin typeface="Comic Sans MS" panose="030F0702030302020204" pitchFamily="66" charset="0"/>
            </a:endParaRPr>
          </a:p>
          <a:p>
            <a:pPr marL="0" indent="0">
              <a:buNone/>
            </a:pPr>
            <a:r>
              <a:rPr lang="tr-TR" sz="2800" dirty="0" smtClean="0">
                <a:solidFill>
                  <a:schemeClr val="accent1">
                    <a:lumMod val="75000"/>
                  </a:schemeClr>
                </a:solidFill>
                <a:latin typeface="Comic Sans MS" panose="030F0702030302020204" pitchFamily="66" charset="0"/>
              </a:rPr>
              <a:t>TAKİP</a:t>
            </a:r>
          </a:p>
          <a:p>
            <a:pPr marL="0" lvl="0" indent="0">
              <a:buClr>
                <a:srgbClr val="FE8637"/>
              </a:buClr>
              <a:buNone/>
            </a:pPr>
            <a:r>
              <a:rPr lang="tr-TR" dirty="0" smtClean="0">
                <a:solidFill>
                  <a:prstClr val="black"/>
                </a:solidFill>
                <a:latin typeface="Comic Sans MS" panose="030F0702030302020204" pitchFamily="66" charset="0"/>
              </a:rPr>
              <a:t>Başlatılan düzeltici faaliyetlerinin etkinliği takip edilmelidir.</a:t>
            </a:r>
          </a:p>
          <a:p>
            <a:endParaRPr lang="tr-TR" dirty="0">
              <a:latin typeface="Comic Sans MS" panose="030F0702030302020204" pitchFamily="66" charset="0"/>
            </a:endParaRPr>
          </a:p>
          <a:p>
            <a:endParaRPr lang="tr-T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334"/>
            <a:ext cx="2505075" cy="177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96082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80728"/>
            <a:ext cx="7467600" cy="5493224"/>
          </a:xfrm>
        </p:spPr>
        <p:txBody>
          <a:bodyPr>
            <a:normAutofit lnSpcReduction="10000"/>
          </a:bodyPr>
          <a:lstStyle/>
          <a:p>
            <a:pPr marL="0" indent="0" algn="just">
              <a:buNone/>
            </a:pPr>
            <a:endParaRPr lang="tr-TR" altLang="zh-CN" b="1" dirty="0" smtClean="0">
              <a:solidFill>
                <a:schemeClr val="accent1">
                  <a:lumMod val="75000"/>
                </a:schemeClr>
              </a:solidFill>
              <a:latin typeface="Comic Sans MS" panose="030F0702030302020204" pitchFamily="66" charset="0"/>
              <a:cs typeface="Arial" pitchFamily="34" charset="0"/>
            </a:endParaRPr>
          </a:p>
          <a:p>
            <a:pPr marL="0" indent="0" algn="just">
              <a:buNone/>
            </a:pPr>
            <a:r>
              <a:rPr lang="tr-TR" altLang="zh-CN" b="1" dirty="0" smtClean="0">
                <a:solidFill>
                  <a:schemeClr val="accent1">
                    <a:lumMod val="75000"/>
                  </a:schemeClr>
                </a:solidFill>
                <a:latin typeface="Comic Sans MS" panose="030F0702030302020204" pitchFamily="66" charset="0"/>
                <a:cs typeface="Arial" pitchFamily="34" charset="0"/>
              </a:rPr>
              <a:t>TETKİK PROGRAMI</a:t>
            </a:r>
            <a:endParaRPr lang="tr-TR" altLang="zh-CN" b="1" dirty="0">
              <a:solidFill>
                <a:schemeClr val="accent1">
                  <a:lumMod val="75000"/>
                </a:schemeClr>
              </a:solidFill>
              <a:latin typeface="Comic Sans MS" panose="030F0702030302020204" pitchFamily="66" charset="0"/>
              <a:cs typeface="Arial" pitchFamily="34" charset="0"/>
            </a:endParaRPr>
          </a:p>
          <a:p>
            <a:pPr marL="0" indent="0" algn="just">
              <a:buNone/>
            </a:pPr>
            <a:r>
              <a:rPr lang="tr-TR" altLang="zh-CN" dirty="0">
                <a:latin typeface="Comic Sans MS" panose="030F0702030302020204" pitchFamily="66" charset="0"/>
                <a:cs typeface="Arial" pitchFamily="34" charset="0"/>
              </a:rPr>
              <a:t>Belirli bir zaman dilimi</a:t>
            </a:r>
            <a:r>
              <a:rPr lang="tr-TR" altLang="zh-CN" b="1" dirty="0">
                <a:latin typeface="Comic Sans MS" panose="030F0702030302020204" pitchFamily="66" charset="0"/>
                <a:cs typeface="Arial" pitchFamily="34" charset="0"/>
              </a:rPr>
              <a:t> </a:t>
            </a:r>
            <a:r>
              <a:rPr lang="tr-TR" altLang="zh-CN" dirty="0">
                <a:latin typeface="Comic Sans MS" panose="030F0702030302020204" pitchFamily="66" charset="0"/>
                <a:cs typeface="Arial" pitchFamily="34" charset="0"/>
              </a:rPr>
              <a:t>için planlanan ve özel bir amaca yönelik olan bir veya daha fazla sayıdaki</a:t>
            </a:r>
            <a:r>
              <a:rPr lang="tr-TR" altLang="zh-CN" b="1" dirty="0">
                <a:latin typeface="Comic Sans MS" panose="030F0702030302020204" pitchFamily="66" charset="0"/>
                <a:cs typeface="Arial" pitchFamily="34" charset="0"/>
              </a:rPr>
              <a:t> </a:t>
            </a:r>
            <a:r>
              <a:rPr lang="tr-TR" altLang="zh-CN" dirty="0">
                <a:latin typeface="Comic Sans MS" panose="030F0702030302020204" pitchFamily="66" charset="0"/>
                <a:cs typeface="Arial" pitchFamily="34" charset="0"/>
              </a:rPr>
              <a:t>tetkik</a:t>
            </a:r>
            <a:r>
              <a:rPr lang="tr-TR" altLang="zh-CN" b="1" dirty="0">
                <a:latin typeface="Comic Sans MS" panose="030F0702030302020204" pitchFamily="66" charset="0"/>
                <a:cs typeface="Arial" pitchFamily="34" charset="0"/>
              </a:rPr>
              <a:t> </a:t>
            </a:r>
            <a:r>
              <a:rPr lang="tr-TR" altLang="zh-CN" dirty="0">
                <a:latin typeface="Comic Sans MS" panose="030F0702030302020204" pitchFamily="66" charset="0"/>
                <a:cs typeface="Arial" pitchFamily="34" charset="0"/>
              </a:rPr>
              <a:t>dizisi için </a:t>
            </a:r>
            <a:r>
              <a:rPr lang="tr-TR" altLang="zh-CN" dirty="0" smtClean="0">
                <a:latin typeface="Comic Sans MS" panose="030F0702030302020204" pitchFamily="66" charset="0"/>
                <a:cs typeface="Arial" pitchFamily="34" charset="0"/>
              </a:rPr>
              <a:t>ayarlamalar</a:t>
            </a:r>
          </a:p>
          <a:p>
            <a:pPr marL="0" indent="0" algn="just">
              <a:buNone/>
            </a:pPr>
            <a:endParaRPr lang="tr-TR" dirty="0">
              <a:latin typeface="Comic Sans MS" panose="030F0702030302020204" pitchFamily="66" charset="0"/>
              <a:cs typeface="Arial" pitchFamily="34" charset="0"/>
            </a:endParaRPr>
          </a:p>
          <a:p>
            <a:pPr marL="0" indent="0" algn="just">
              <a:buNone/>
            </a:pPr>
            <a:r>
              <a:rPr lang="tr-TR" altLang="zh-CN" b="1" dirty="0">
                <a:solidFill>
                  <a:schemeClr val="accent1">
                    <a:lumMod val="75000"/>
                  </a:schemeClr>
                </a:solidFill>
                <a:latin typeface="Comic Sans MS" panose="030F0702030302020204" pitchFamily="66" charset="0"/>
                <a:cs typeface="Arial" pitchFamily="34" charset="0"/>
              </a:rPr>
              <a:t>TETKİK PLANI</a:t>
            </a:r>
          </a:p>
          <a:p>
            <a:pPr marL="0" indent="0" algn="just">
              <a:buNone/>
            </a:pPr>
            <a:r>
              <a:rPr lang="tr-TR" altLang="zh-CN" dirty="0">
                <a:latin typeface="Comic Sans MS" panose="030F0702030302020204" pitchFamily="66" charset="0"/>
                <a:cs typeface="Arial" pitchFamily="34" charset="0"/>
              </a:rPr>
              <a:t>Tetkik planı tetkik</a:t>
            </a:r>
            <a:r>
              <a:rPr lang="tr-TR" altLang="zh-CN" b="1" dirty="0">
                <a:latin typeface="Comic Sans MS" panose="030F0702030302020204" pitchFamily="66" charset="0"/>
                <a:cs typeface="Arial" pitchFamily="34" charset="0"/>
              </a:rPr>
              <a:t> </a:t>
            </a:r>
            <a:r>
              <a:rPr lang="tr-TR" altLang="zh-CN" dirty="0">
                <a:latin typeface="Comic Sans MS" panose="030F0702030302020204" pitchFamily="66" charset="0"/>
                <a:cs typeface="Arial" pitchFamily="34" charset="0"/>
              </a:rPr>
              <a:t>için yapılacak faaliyetlerin ve düzenlemelerin </a:t>
            </a:r>
            <a:r>
              <a:rPr lang="tr-TR" altLang="zh-CN" dirty="0" smtClean="0">
                <a:latin typeface="Comic Sans MS" panose="030F0702030302020204" pitchFamily="66" charset="0"/>
                <a:cs typeface="Arial" pitchFamily="34" charset="0"/>
              </a:rPr>
              <a:t>tarifi</a:t>
            </a:r>
          </a:p>
          <a:p>
            <a:pPr marL="0" indent="0" algn="just">
              <a:buNone/>
            </a:pPr>
            <a:endParaRPr lang="tr-TR" altLang="zh-CN" dirty="0" smtClean="0">
              <a:latin typeface="Comic Sans MS" panose="030F0702030302020204" pitchFamily="66" charset="0"/>
              <a:cs typeface="Arial" pitchFamily="34" charset="0"/>
            </a:endParaRPr>
          </a:p>
          <a:p>
            <a:pPr marL="0" indent="0" algn="just">
              <a:buNone/>
            </a:pPr>
            <a:r>
              <a:rPr lang="tr-TR" altLang="zh-CN" b="1" dirty="0" smtClean="0">
                <a:solidFill>
                  <a:schemeClr val="accent1">
                    <a:lumMod val="75000"/>
                  </a:schemeClr>
                </a:solidFill>
                <a:latin typeface="Comic Sans MS" panose="030F0702030302020204" pitchFamily="66" charset="0"/>
                <a:cs typeface="Arial" pitchFamily="34" charset="0"/>
              </a:rPr>
              <a:t>TETKİK KRİTERLERİ</a:t>
            </a:r>
          </a:p>
          <a:p>
            <a:pPr marL="0" indent="0" algn="just">
              <a:buNone/>
            </a:pPr>
            <a:r>
              <a:rPr lang="tr-TR" dirty="0">
                <a:latin typeface="Comic Sans MS" panose="030F0702030302020204" pitchFamily="66" charset="0"/>
                <a:cs typeface="Arial" pitchFamily="34" charset="0"/>
              </a:rPr>
              <a:t>Tetkik kriterleri </a:t>
            </a:r>
            <a:r>
              <a:rPr lang="tr-TR" dirty="0" smtClean="0">
                <a:latin typeface="Comic Sans MS" panose="030F0702030302020204" pitchFamily="66" charset="0"/>
                <a:cs typeface="Arial" pitchFamily="34" charset="0"/>
              </a:rPr>
              <a:t>ile </a:t>
            </a:r>
            <a:r>
              <a:rPr lang="tr-TR" dirty="0">
                <a:latin typeface="Comic Sans MS" panose="030F0702030302020204" pitchFamily="66" charset="0"/>
                <a:cs typeface="Arial" pitchFamily="34" charset="0"/>
              </a:rPr>
              <a:t>ilgili olan ve doğrulanabilen kayıtlar, gerçeklik beyanları veya diğer bilgiler. </a:t>
            </a:r>
          </a:p>
          <a:p>
            <a:pPr marL="0" indent="0" algn="just">
              <a:buNone/>
            </a:pPr>
            <a:r>
              <a:rPr lang="tr-TR" dirty="0">
                <a:latin typeface="Comic Sans MS" panose="030F0702030302020204" pitchFamily="66" charset="0"/>
                <a:cs typeface="Arial" pitchFamily="34" charset="0"/>
              </a:rPr>
              <a:t>Not – Tetkik delili nicel veya nitel olabilir</a:t>
            </a:r>
          </a:p>
          <a:p>
            <a:pPr marL="0" indent="0" algn="just">
              <a:buNone/>
            </a:pPr>
            <a:endParaRPr lang="tr-TR" dirty="0">
              <a:latin typeface="Comic Sans MS" panose="030F0702030302020204" pitchFamily="66" charset="0"/>
              <a:cs typeface="Arial" pitchFamily="34" charset="0"/>
            </a:endParaRPr>
          </a:p>
          <a:p>
            <a:pPr marL="0" indent="0" algn="just"/>
            <a:endParaRPr lang="tr-TR" dirty="0">
              <a:latin typeface="Arial" pitchFamily="34" charset="0"/>
              <a:cs typeface="Arial" pitchFamily="34" charset="0"/>
            </a:endParaRPr>
          </a:p>
          <a:p>
            <a:endParaRPr lang="tr-TR"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1" y="-38476"/>
            <a:ext cx="2156809" cy="12352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94495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484782"/>
            <a:ext cx="7467600" cy="144017"/>
          </a:xfrm>
        </p:spPr>
        <p:txBody>
          <a:bodyPr>
            <a:normAutofit fontScale="90000"/>
          </a:bodyPr>
          <a:lstStyle/>
          <a:p>
            <a:r>
              <a:rPr lang="tr-TR" dirty="0" smtClean="0">
                <a:solidFill>
                  <a:schemeClr val="accent1">
                    <a:lumMod val="75000"/>
                  </a:schemeClr>
                </a:solidFill>
                <a:effectLst>
                  <a:outerShdw blurRad="38100" dist="38100" dir="2700000" algn="tl">
                    <a:srgbClr val="000000">
                      <a:alpha val="43137"/>
                    </a:srgbClr>
                  </a:outerShdw>
                </a:effectLst>
                <a:latin typeface="Comic Sans MS" panose="030F0702030302020204" pitchFamily="66" charset="0"/>
              </a:rPr>
              <a:t>                 </a:t>
            </a:r>
            <a:br>
              <a:rPr lang="tr-TR" dirty="0" smtClean="0">
                <a:solidFill>
                  <a:schemeClr val="accent1">
                    <a:lumMod val="75000"/>
                  </a:schemeClr>
                </a:solidFill>
                <a:effectLst>
                  <a:outerShdw blurRad="38100" dist="38100" dir="2700000" algn="tl">
                    <a:srgbClr val="000000">
                      <a:alpha val="43137"/>
                    </a:srgbClr>
                  </a:outerShdw>
                </a:effectLst>
                <a:latin typeface="Comic Sans MS" panose="030F0702030302020204" pitchFamily="66" charset="0"/>
              </a:rPr>
            </a:br>
            <a:r>
              <a:rPr lang="tr-TR" dirty="0">
                <a:solidFill>
                  <a:schemeClr val="accent1">
                    <a:lumMod val="75000"/>
                  </a:schemeClr>
                </a:solidFill>
                <a:effectLst>
                  <a:outerShdw blurRad="38100" dist="38100" dir="2700000" algn="tl">
                    <a:srgbClr val="000000">
                      <a:alpha val="43137"/>
                    </a:srgbClr>
                  </a:outerShdw>
                </a:effectLst>
                <a:latin typeface="Comic Sans MS" panose="030F0702030302020204" pitchFamily="66" charset="0"/>
              </a:rPr>
              <a:t/>
            </a:r>
            <a:br>
              <a:rPr lang="tr-TR" dirty="0">
                <a:solidFill>
                  <a:schemeClr val="accent1">
                    <a:lumMod val="75000"/>
                  </a:schemeClr>
                </a:solidFill>
                <a:effectLst>
                  <a:outerShdw blurRad="38100" dist="38100" dir="2700000" algn="tl">
                    <a:srgbClr val="000000">
                      <a:alpha val="43137"/>
                    </a:srgbClr>
                  </a:outerShdw>
                </a:effectLst>
                <a:latin typeface="Comic Sans MS" panose="030F0702030302020204" pitchFamily="66" charset="0"/>
              </a:rPr>
            </a:br>
            <a:r>
              <a:rPr lang="tr-TR" dirty="0" smtClean="0">
                <a:solidFill>
                  <a:schemeClr val="accent1">
                    <a:lumMod val="75000"/>
                  </a:schemeClr>
                </a:solidFill>
                <a:effectLst>
                  <a:outerShdw blurRad="38100" dist="38100" dir="2700000" algn="tl">
                    <a:srgbClr val="000000">
                      <a:alpha val="43137"/>
                    </a:srgbClr>
                  </a:outerShdw>
                </a:effectLst>
                <a:latin typeface="Comic Sans MS" panose="030F0702030302020204" pitchFamily="66" charset="0"/>
              </a:rPr>
              <a:t/>
            </a:r>
            <a:br>
              <a:rPr lang="tr-TR" dirty="0" smtClean="0">
                <a:solidFill>
                  <a:schemeClr val="accent1">
                    <a:lumMod val="75000"/>
                  </a:schemeClr>
                </a:solidFill>
                <a:effectLst>
                  <a:outerShdw blurRad="38100" dist="38100" dir="2700000" algn="tl">
                    <a:srgbClr val="000000">
                      <a:alpha val="43137"/>
                    </a:srgbClr>
                  </a:outerShdw>
                </a:effectLst>
                <a:latin typeface="Comic Sans MS" panose="030F0702030302020204" pitchFamily="66" charset="0"/>
              </a:rPr>
            </a:br>
            <a:r>
              <a:rPr lang="tr-TR" dirty="0"/>
              <a:t/>
            </a:r>
            <a:br>
              <a:rPr lang="tr-TR" dirty="0"/>
            </a:br>
            <a:endParaRPr lang="tr-TR" dirty="0"/>
          </a:p>
        </p:txBody>
      </p:sp>
      <p:sp>
        <p:nvSpPr>
          <p:cNvPr id="3" name="İçerik Yer Tutucusu 2"/>
          <p:cNvSpPr>
            <a:spLocks noGrp="1"/>
          </p:cNvSpPr>
          <p:nvPr>
            <p:ph sz="quarter" idx="1"/>
          </p:nvPr>
        </p:nvSpPr>
        <p:spPr/>
        <p:txBody>
          <a:bodyPr>
            <a:normAutofit/>
          </a:bodyPr>
          <a:lstStyle/>
          <a:p>
            <a:pPr marL="0" indent="0">
              <a:buNone/>
            </a:pPr>
            <a:endParaRPr lang="tr-TR" dirty="0" smtClean="0">
              <a:latin typeface="Comic Sans MS" panose="030F0702030302020204" pitchFamily="66" charset="0"/>
            </a:endParaRPr>
          </a:p>
          <a:p>
            <a:pPr marL="0" indent="0">
              <a:buNone/>
            </a:pPr>
            <a:endParaRPr lang="tr-TR" dirty="0" smtClean="0">
              <a:effectLst>
                <a:outerShdw blurRad="38100" dist="38100" dir="2700000" algn="tl">
                  <a:srgbClr val="000000">
                    <a:alpha val="43137"/>
                  </a:srgbClr>
                </a:outerShdw>
              </a:effectLst>
              <a:latin typeface="Comic Sans MS" panose="030F0702030302020204" pitchFamily="66" charset="0"/>
            </a:endParaRPr>
          </a:p>
          <a:p>
            <a:pPr marL="0" indent="0" algn="ctr">
              <a:buNone/>
            </a:pPr>
            <a:r>
              <a:rPr lang="tr-TR" sz="3200" dirty="0" smtClean="0">
                <a:solidFill>
                  <a:schemeClr val="accent1">
                    <a:lumMod val="75000"/>
                  </a:schemeClr>
                </a:solidFill>
                <a:effectLst>
                  <a:outerShdw blurRad="38100" dist="38100" dir="2700000" algn="tl">
                    <a:srgbClr val="000000">
                      <a:alpha val="43137"/>
                    </a:srgbClr>
                  </a:outerShdw>
                </a:effectLst>
                <a:latin typeface="Comic Sans MS" panose="030F0702030302020204" pitchFamily="66" charset="0"/>
              </a:rPr>
              <a:t>TEŞEKKÜR EDERİZ</a:t>
            </a:r>
          </a:p>
          <a:p>
            <a:pPr marL="0" indent="0">
              <a:buNone/>
            </a:pPr>
            <a:endParaRPr lang="tr-TR" dirty="0">
              <a:latin typeface="Comic Sans MS" panose="030F0702030302020204" pitchFamily="66" charset="0"/>
            </a:endParaRPr>
          </a:p>
          <a:p>
            <a:pPr marL="0" indent="0" algn="ctr">
              <a:buNone/>
            </a:pPr>
            <a:r>
              <a:rPr lang="tr-TR" sz="1600" dirty="0">
                <a:solidFill>
                  <a:schemeClr val="accent1">
                    <a:lumMod val="75000"/>
                  </a:schemeClr>
                </a:solidFill>
                <a:effectLst>
                  <a:outerShdw blurRad="38100" dist="38100" dir="2700000" algn="tl">
                    <a:srgbClr val="000000">
                      <a:alpha val="43137"/>
                    </a:srgbClr>
                  </a:outerShdw>
                </a:effectLst>
                <a:latin typeface="Comic Sans MS" panose="030F0702030302020204" pitchFamily="66" charset="0"/>
              </a:rPr>
              <a:t>SİSTEMİ BİRLİKTE GELİŞTİRMEYE </a:t>
            </a:r>
            <a:r>
              <a:rPr lang="tr-TR" sz="1600" dirty="0" smtClean="0">
                <a:solidFill>
                  <a:schemeClr val="accent1">
                    <a:lumMod val="75000"/>
                  </a:schemeClr>
                </a:solidFill>
                <a:effectLst>
                  <a:outerShdw blurRad="38100" dist="38100" dir="2700000" algn="tl">
                    <a:srgbClr val="000000">
                      <a:alpha val="43137"/>
                    </a:srgbClr>
                  </a:outerShdw>
                </a:effectLst>
                <a:latin typeface="Comic Sans MS" panose="030F0702030302020204" pitchFamily="66" charset="0"/>
              </a:rPr>
              <a:t> ARTIK HAZIRSINIZ </a:t>
            </a:r>
            <a:r>
              <a:rPr lang="tr-TR" sz="1600" dirty="0">
                <a:solidFill>
                  <a:schemeClr val="accent1">
                    <a:lumMod val="75000"/>
                  </a:schemeClr>
                </a:solidFill>
                <a:effectLst>
                  <a:outerShdw blurRad="38100" dist="38100" dir="2700000" algn="tl">
                    <a:srgbClr val="000000">
                      <a:alpha val="43137"/>
                    </a:srgbClr>
                  </a:outerShdw>
                </a:effectLst>
                <a:latin typeface="Comic Sans MS" panose="030F0702030302020204" pitchFamily="66" charset="0"/>
              </a:rPr>
              <a:t>!</a:t>
            </a:r>
          </a:p>
          <a:p>
            <a:pPr marL="0" indent="0">
              <a:buNone/>
            </a:pPr>
            <a:endParaRPr lang="tr-TR" dirty="0">
              <a:latin typeface="Comic Sans MS" panose="030F0702030302020204" pitchFamily="66" charset="0"/>
            </a:endParaRPr>
          </a:p>
          <a:p>
            <a:pPr marL="0" indent="0">
              <a:buNone/>
            </a:pPr>
            <a:r>
              <a:rPr lang="tr-TR" sz="1600" dirty="0" smtClean="0">
                <a:latin typeface="Comic Sans MS" panose="030F0702030302020204" pitchFamily="66" charset="0"/>
              </a:rPr>
              <a:t>SORU </a:t>
            </a:r>
            <a:r>
              <a:rPr lang="tr-TR" sz="1600" dirty="0">
                <a:latin typeface="Comic Sans MS" panose="030F0702030302020204" pitchFamily="66" charset="0"/>
              </a:rPr>
              <a:t>VE GÖRÜŞLERİNİZ İÇİN</a:t>
            </a:r>
            <a:r>
              <a:rPr lang="tr-TR" sz="1600" dirty="0" smtClean="0">
                <a:latin typeface="Comic Sans MS" panose="030F0702030302020204" pitchFamily="66" charset="0"/>
              </a:rPr>
              <a:t>:</a:t>
            </a:r>
            <a:endParaRPr lang="tr-TR" sz="1600" dirty="0"/>
          </a:p>
          <a:p>
            <a:pPr marL="0" indent="0" algn="ctr">
              <a:buNone/>
            </a:pPr>
            <a:r>
              <a:rPr lang="tr-TR" dirty="0"/>
              <a:t>0312 410 </a:t>
            </a:r>
            <a:r>
              <a:rPr lang="tr-TR" dirty="0" smtClean="0"/>
              <a:t>1551</a:t>
            </a:r>
            <a:endParaRPr lang="tr-TR" dirty="0"/>
          </a:p>
          <a:p>
            <a:pPr marL="0" indent="0" algn="ctr">
              <a:buNone/>
            </a:pPr>
            <a:r>
              <a:rPr lang="tr-TR" dirty="0"/>
              <a:t>0312 410 </a:t>
            </a:r>
            <a:r>
              <a:rPr lang="tr-TR" dirty="0" smtClean="0"/>
              <a:t>1223</a:t>
            </a:r>
          </a:p>
          <a:p>
            <a:pPr marL="0" indent="0" algn="ctr">
              <a:buNone/>
            </a:pPr>
            <a:r>
              <a:rPr lang="tr-TR" dirty="0" smtClean="0"/>
              <a:t>0312 410 1366</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60648"/>
            <a:ext cx="2505075" cy="177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7102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08720"/>
            <a:ext cx="7467600" cy="648072"/>
          </a:xfrm>
        </p:spPr>
        <p:txBody>
          <a:bodyPr>
            <a:normAutofit/>
          </a:bodyPr>
          <a:lstStyle/>
          <a:p>
            <a:r>
              <a:rPr lang="tr-TR" sz="2800" b="1" dirty="0" smtClean="0">
                <a:solidFill>
                  <a:schemeClr val="accent1">
                    <a:lumMod val="75000"/>
                  </a:schemeClr>
                </a:solidFill>
                <a:latin typeface="Comic Sans MS" panose="030F0702030302020204" pitchFamily="66" charset="0"/>
              </a:rPr>
              <a:t>TETKİK BULGULARI</a:t>
            </a:r>
            <a:endParaRPr lang="tr-TR" sz="2800" b="1" dirty="0">
              <a:solidFill>
                <a:schemeClr val="accent1">
                  <a:lumMod val="75000"/>
                </a:schemeClr>
              </a:solidFill>
              <a:latin typeface="Comic Sans MS" panose="030F0702030302020204" pitchFamily="66" charset="0"/>
            </a:endParaRPr>
          </a:p>
        </p:txBody>
      </p:sp>
      <p:sp>
        <p:nvSpPr>
          <p:cNvPr id="3" name="İçerik Yer Tutucusu 2"/>
          <p:cNvSpPr>
            <a:spLocks noGrp="1"/>
          </p:cNvSpPr>
          <p:nvPr>
            <p:ph sz="quarter" idx="1"/>
          </p:nvPr>
        </p:nvSpPr>
        <p:spPr>
          <a:xfrm>
            <a:off x="457200" y="1556792"/>
            <a:ext cx="7467600" cy="4917160"/>
          </a:xfrm>
        </p:spPr>
        <p:txBody>
          <a:bodyPr/>
          <a:lstStyle/>
          <a:p>
            <a:pPr marL="0" indent="0">
              <a:buNone/>
            </a:pPr>
            <a:r>
              <a:rPr lang="tr-TR" altLang="zh-CN" dirty="0">
                <a:latin typeface="Comic Sans MS" panose="030F0702030302020204" pitchFamily="66" charset="0"/>
              </a:rPr>
              <a:t>Toplanan</a:t>
            </a:r>
            <a:r>
              <a:rPr lang="tr-TR" altLang="zh-CN" b="1" dirty="0">
                <a:latin typeface="Comic Sans MS" panose="030F0702030302020204" pitchFamily="66" charset="0"/>
              </a:rPr>
              <a:t> tetkik delilinin </a:t>
            </a:r>
            <a:r>
              <a:rPr lang="tr-TR" altLang="zh-CN" b="1" dirty="0" smtClean="0">
                <a:latin typeface="Comic Sans MS" panose="030F0702030302020204" pitchFamily="66" charset="0"/>
              </a:rPr>
              <a:t>tetkik </a:t>
            </a:r>
            <a:r>
              <a:rPr lang="tr-TR" altLang="zh-CN" b="1" dirty="0">
                <a:latin typeface="Comic Sans MS" panose="030F0702030302020204" pitchFamily="66" charset="0"/>
              </a:rPr>
              <a:t>kriterleri</a:t>
            </a:r>
            <a:r>
              <a:rPr lang="tr-TR" altLang="zh-CN" dirty="0">
                <a:latin typeface="Comic Sans MS" panose="030F0702030302020204" pitchFamily="66" charset="0"/>
              </a:rPr>
              <a:t> </a:t>
            </a:r>
            <a:r>
              <a:rPr lang="tr-TR" altLang="zh-CN" dirty="0" smtClean="0">
                <a:latin typeface="Comic Sans MS" panose="030F0702030302020204" pitchFamily="66" charset="0"/>
              </a:rPr>
              <a:t>ile </a:t>
            </a:r>
            <a:r>
              <a:rPr lang="tr-TR" altLang="zh-CN" dirty="0">
                <a:latin typeface="Comic Sans MS" panose="030F0702030302020204" pitchFamily="66" charset="0"/>
              </a:rPr>
              <a:t>karşılaştırılmasının </a:t>
            </a:r>
            <a:r>
              <a:rPr lang="tr-TR" altLang="zh-CN" dirty="0" smtClean="0">
                <a:latin typeface="Comic Sans MS" panose="030F0702030302020204" pitchFamily="66" charset="0"/>
              </a:rPr>
              <a:t>sonuçları</a:t>
            </a:r>
            <a:endParaRPr lang="tr-TR" altLang="zh-CN" b="1" dirty="0">
              <a:latin typeface="Comic Sans MS" panose="030F0702030302020204" pitchFamily="66" charset="0"/>
            </a:endParaRPr>
          </a:p>
          <a:p>
            <a:pPr marL="0" indent="0">
              <a:buNone/>
            </a:pPr>
            <a:r>
              <a:rPr lang="tr-TR" altLang="zh-CN" b="1" dirty="0">
                <a:latin typeface="Comic Sans MS" panose="030F0702030302020204" pitchFamily="66" charset="0"/>
              </a:rPr>
              <a:t>Not – </a:t>
            </a:r>
            <a:r>
              <a:rPr lang="tr-TR" altLang="zh-CN" dirty="0">
                <a:latin typeface="Comic Sans MS" panose="030F0702030302020204" pitchFamily="66" charset="0"/>
              </a:rPr>
              <a:t>Tetkik bulguları tetkik kriterleriyle uyumu veya uyumsuzluğu gösterebilir veya iyileştirme fırsatlarını belirtebilir</a:t>
            </a:r>
            <a:r>
              <a:rPr lang="tr-TR" altLang="zh-CN" dirty="0" smtClean="0">
                <a:latin typeface="Comic Sans MS" panose="030F0702030302020204" pitchFamily="66" charset="0"/>
              </a:rPr>
              <a:t>.</a:t>
            </a:r>
          </a:p>
          <a:p>
            <a:pPr marL="0" indent="0">
              <a:buNone/>
            </a:pPr>
            <a:endParaRPr lang="tr-TR" altLang="zh-CN" dirty="0" smtClean="0">
              <a:latin typeface="Comic Sans MS" panose="030F0702030302020204" pitchFamily="66" charset="0"/>
            </a:endParaRPr>
          </a:p>
          <a:p>
            <a:pPr marL="0" indent="0">
              <a:buNone/>
            </a:pPr>
            <a:r>
              <a:rPr lang="tr-TR" altLang="zh-CN" dirty="0" smtClean="0">
                <a:latin typeface="Comic Sans MS" panose="030F0702030302020204" pitchFamily="66" charset="0"/>
              </a:rPr>
              <a:t> </a:t>
            </a:r>
            <a:r>
              <a:rPr lang="tr-TR" altLang="zh-CN" sz="2800" b="1" dirty="0" smtClean="0">
                <a:solidFill>
                  <a:schemeClr val="accent1">
                    <a:lumMod val="75000"/>
                  </a:schemeClr>
                </a:solidFill>
                <a:latin typeface="Comic Sans MS" panose="030F0702030302020204" pitchFamily="66" charset="0"/>
              </a:rPr>
              <a:t>TETKİK SONUCU</a:t>
            </a:r>
            <a:endParaRPr lang="tr-TR" altLang="zh-CN" sz="2800" b="1" dirty="0">
              <a:solidFill>
                <a:schemeClr val="accent1">
                  <a:lumMod val="75000"/>
                </a:schemeClr>
              </a:solidFill>
              <a:latin typeface="Comic Sans MS" panose="030F0702030302020204" pitchFamily="66" charset="0"/>
            </a:endParaRPr>
          </a:p>
          <a:p>
            <a:pPr marL="0" indent="0">
              <a:buNone/>
            </a:pPr>
            <a:r>
              <a:rPr lang="tr-TR" dirty="0">
                <a:latin typeface="Comic Sans MS" panose="030F0702030302020204" pitchFamily="66" charset="0"/>
              </a:rPr>
              <a:t>Tetkik hedeflerinin ve bütün tetkik bulgularının </a:t>
            </a:r>
            <a:r>
              <a:rPr lang="tr-TR" dirty="0" smtClean="0">
                <a:latin typeface="Comic Sans MS" panose="030F0702030302020204" pitchFamily="66" charset="0"/>
              </a:rPr>
              <a:t>dikkate </a:t>
            </a:r>
            <a:r>
              <a:rPr lang="tr-TR" dirty="0">
                <a:latin typeface="Comic Sans MS" panose="030F0702030302020204" pitchFamily="66" charset="0"/>
              </a:rPr>
              <a:t>alınmasından sonra tetkik ekibi </a:t>
            </a:r>
            <a:r>
              <a:rPr lang="tr-TR" dirty="0" smtClean="0">
                <a:latin typeface="Comic Sans MS" panose="030F0702030302020204" pitchFamily="66" charset="0"/>
              </a:rPr>
              <a:t>tarafından </a:t>
            </a:r>
            <a:r>
              <a:rPr lang="tr-TR" dirty="0">
                <a:latin typeface="Comic Sans MS" panose="030F0702030302020204" pitchFamily="66" charset="0"/>
              </a:rPr>
              <a:t>sunulan bir tetkikin </a:t>
            </a:r>
            <a:r>
              <a:rPr lang="tr-TR" dirty="0" smtClean="0">
                <a:latin typeface="Comic Sans MS" panose="030F0702030302020204" pitchFamily="66" charset="0"/>
              </a:rPr>
              <a:t>sonucu</a:t>
            </a:r>
            <a:endParaRPr lang="tr-TR" dirty="0">
              <a:latin typeface="Comic Sans MS" panose="030F0702030302020204" pitchFamily="66"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1" y="-38476"/>
            <a:ext cx="1944217" cy="1113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849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196752"/>
            <a:ext cx="7467600" cy="5277200"/>
          </a:xfrm>
        </p:spPr>
        <p:txBody>
          <a:bodyPr>
            <a:normAutofit lnSpcReduction="10000"/>
          </a:bodyPr>
          <a:lstStyle/>
          <a:p>
            <a:pPr algn="just">
              <a:buNone/>
            </a:pPr>
            <a:r>
              <a:rPr lang="tr-TR" altLang="zh-CN" b="1" dirty="0">
                <a:solidFill>
                  <a:schemeClr val="accent1">
                    <a:lumMod val="75000"/>
                  </a:schemeClr>
                </a:solidFill>
                <a:latin typeface="Comic Sans MS" panose="030F0702030302020204" pitchFamily="66" charset="0"/>
                <a:cs typeface="Arial" pitchFamily="34" charset="0"/>
              </a:rPr>
              <a:t>TETKİKÇİ</a:t>
            </a:r>
          </a:p>
          <a:p>
            <a:pPr algn="just">
              <a:buNone/>
            </a:pPr>
            <a:r>
              <a:rPr lang="tr-TR" altLang="zh-CN" dirty="0">
                <a:latin typeface="Comic Sans MS" panose="030F0702030302020204" pitchFamily="66" charset="0"/>
                <a:cs typeface="Arial" pitchFamily="34" charset="0"/>
              </a:rPr>
              <a:t> Bir tetkiki gerçekleştiren </a:t>
            </a:r>
            <a:r>
              <a:rPr lang="tr-TR" altLang="zh-CN" dirty="0" smtClean="0">
                <a:latin typeface="Comic Sans MS" panose="030F0702030302020204" pitchFamily="66" charset="0"/>
                <a:cs typeface="Arial" pitchFamily="34" charset="0"/>
              </a:rPr>
              <a:t>kişi</a:t>
            </a:r>
            <a:endParaRPr lang="tr-TR" altLang="zh-CN" b="1" dirty="0">
              <a:latin typeface="Comic Sans MS" panose="030F0702030302020204" pitchFamily="66" charset="0"/>
              <a:cs typeface="Arial" pitchFamily="34" charset="0"/>
            </a:endParaRPr>
          </a:p>
          <a:p>
            <a:pPr algn="just">
              <a:buNone/>
            </a:pPr>
            <a:r>
              <a:rPr lang="tr-TR" altLang="zh-CN" b="1" dirty="0">
                <a:solidFill>
                  <a:schemeClr val="accent1">
                    <a:lumMod val="75000"/>
                  </a:schemeClr>
                </a:solidFill>
                <a:latin typeface="Comic Sans MS" panose="030F0702030302020204" pitchFamily="66" charset="0"/>
                <a:cs typeface="Arial" pitchFamily="34" charset="0"/>
              </a:rPr>
              <a:t>TEKNİK UZMAN </a:t>
            </a:r>
          </a:p>
          <a:p>
            <a:pPr algn="just">
              <a:buNone/>
            </a:pPr>
            <a:r>
              <a:rPr lang="tr-TR" altLang="zh-CN" dirty="0">
                <a:latin typeface="Comic Sans MS" panose="030F0702030302020204" pitchFamily="66" charset="0"/>
                <a:cs typeface="Arial" pitchFamily="34" charset="0"/>
              </a:rPr>
              <a:t>Tetkik ekibine özel bilgi veya uzmanlık sağlayan </a:t>
            </a:r>
            <a:r>
              <a:rPr lang="tr-TR" altLang="zh-CN" dirty="0" smtClean="0">
                <a:latin typeface="Comic Sans MS" panose="030F0702030302020204" pitchFamily="66" charset="0"/>
                <a:cs typeface="Arial" pitchFamily="34" charset="0"/>
              </a:rPr>
              <a:t>kişi</a:t>
            </a:r>
            <a:endParaRPr lang="tr-TR" altLang="zh-CN" b="1" dirty="0">
              <a:latin typeface="Comic Sans MS" panose="030F0702030302020204" pitchFamily="66" charset="0"/>
              <a:cs typeface="Arial" pitchFamily="34" charset="0"/>
            </a:endParaRPr>
          </a:p>
          <a:p>
            <a:pPr algn="just">
              <a:buNone/>
            </a:pPr>
            <a:r>
              <a:rPr lang="tr-TR" altLang="zh-CN" b="1" dirty="0">
                <a:solidFill>
                  <a:schemeClr val="accent1">
                    <a:lumMod val="75000"/>
                  </a:schemeClr>
                </a:solidFill>
                <a:latin typeface="Comic Sans MS" panose="030F0702030302020204" pitchFamily="66" charset="0"/>
                <a:cs typeface="Arial" pitchFamily="34" charset="0"/>
              </a:rPr>
              <a:t>GÖZLEMCİ</a:t>
            </a:r>
          </a:p>
          <a:p>
            <a:pPr algn="just">
              <a:buNone/>
            </a:pPr>
            <a:r>
              <a:rPr lang="tr-TR" altLang="zh-CN" dirty="0">
                <a:latin typeface="Comic Sans MS" panose="030F0702030302020204" pitchFamily="66" charset="0"/>
                <a:cs typeface="Arial" pitchFamily="34" charset="0"/>
              </a:rPr>
              <a:t>Tetkik ekibine eşlik eden fakat tetkik </a:t>
            </a:r>
            <a:r>
              <a:rPr lang="tr-TR" altLang="zh-CN" dirty="0" smtClean="0">
                <a:latin typeface="Comic Sans MS" panose="030F0702030302020204" pitchFamily="66" charset="0"/>
                <a:cs typeface="Arial" pitchFamily="34" charset="0"/>
              </a:rPr>
              <a:t>faaliyetine katılmayan kişi</a:t>
            </a:r>
            <a:endParaRPr lang="en-US" altLang="zh-CN" dirty="0">
              <a:latin typeface="Comic Sans MS" panose="030F0702030302020204" pitchFamily="66" charset="0"/>
              <a:ea typeface="SimSun" pitchFamily="2" charset="-122"/>
              <a:cs typeface="Arial" pitchFamily="34" charset="0"/>
            </a:endParaRPr>
          </a:p>
          <a:p>
            <a:pPr algn="just">
              <a:buNone/>
            </a:pPr>
            <a:r>
              <a:rPr lang="tr-TR" altLang="zh-CN" b="1" dirty="0">
                <a:solidFill>
                  <a:schemeClr val="accent1">
                    <a:lumMod val="75000"/>
                  </a:schemeClr>
                </a:solidFill>
                <a:latin typeface="Comic Sans MS" panose="030F0702030302020204" pitchFamily="66" charset="0"/>
                <a:cs typeface="Arial" pitchFamily="34" charset="0"/>
              </a:rPr>
              <a:t>REHBER</a:t>
            </a:r>
            <a:endParaRPr lang="en-US" altLang="zh-CN" b="1" dirty="0">
              <a:solidFill>
                <a:schemeClr val="accent1">
                  <a:lumMod val="75000"/>
                </a:schemeClr>
              </a:solidFill>
              <a:latin typeface="Comic Sans MS" panose="030F0702030302020204" pitchFamily="66" charset="0"/>
              <a:ea typeface="SimSun" pitchFamily="2" charset="-122"/>
              <a:cs typeface="Arial" pitchFamily="34" charset="0"/>
            </a:endParaRPr>
          </a:p>
          <a:p>
            <a:pPr algn="just">
              <a:buNone/>
            </a:pPr>
            <a:r>
              <a:rPr lang="tr-TR" altLang="zh-CN" dirty="0">
                <a:latin typeface="Comic Sans MS" panose="030F0702030302020204" pitchFamily="66" charset="0"/>
                <a:cs typeface="Arial" pitchFamily="34" charset="0"/>
              </a:rPr>
              <a:t>Tetkik edilen tarafından tetkik ekibine yardımcı olmak üzere atanan </a:t>
            </a:r>
            <a:r>
              <a:rPr lang="tr-TR" altLang="zh-CN" dirty="0" smtClean="0">
                <a:latin typeface="Comic Sans MS" panose="030F0702030302020204" pitchFamily="66" charset="0"/>
                <a:cs typeface="Arial" pitchFamily="34" charset="0"/>
              </a:rPr>
              <a:t>kişi</a:t>
            </a:r>
            <a:endParaRPr lang="tr-TR" altLang="zh-CN" dirty="0">
              <a:latin typeface="Comic Sans MS" panose="030F0702030302020204" pitchFamily="66" charset="0"/>
              <a:cs typeface="Arial" pitchFamily="34" charset="0"/>
            </a:endParaRPr>
          </a:p>
          <a:p>
            <a:pPr marL="0" indent="0" algn="just">
              <a:buNone/>
            </a:pPr>
            <a:r>
              <a:rPr lang="tr-TR" altLang="zh-CN" b="1" dirty="0">
                <a:solidFill>
                  <a:schemeClr val="accent1">
                    <a:lumMod val="75000"/>
                  </a:schemeClr>
                </a:solidFill>
                <a:latin typeface="Comic Sans MS" panose="030F0702030302020204" pitchFamily="66" charset="0"/>
                <a:cs typeface="Arial" pitchFamily="34" charset="0"/>
              </a:rPr>
              <a:t>TETKİK EKİBİ</a:t>
            </a:r>
          </a:p>
          <a:p>
            <a:pPr marL="0" indent="0" algn="just">
              <a:buNone/>
            </a:pPr>
            <a:r>
              <a:rPr lang="tr-TR" altLang="zh-CN" dirty="0">
                <a:latin typeface="Comic Sans MS" panose="030F0702030302020204" pitchFamily="66" charset="0"/>
                <a:cs typeface="Arial" pitchFamily="34" charset="0"/>
              </a:rPr>
              <a:t>Tetkiki yapan ve gerektiğinde teknik uzmanlarca  desteklenen bir veya daha fazla sayıda </a:t>
            </a:r>
            <a:r>
              <a:rPr lang="tr-TR" altLang="zh-CN" dirty="0" smtClean="0">
                <a:latin typeface="Comic Sans MS" panose="030F0702030302020204" pitchFamily="66" charset="0"/>
                <a:cs typeface="Arial" pitchFamily="34" charset="0"/>
              </a:rPr>
              <a:t>tetkikçi</a:t>
            </a:r>
            <a:endParaRPr lang="tr-TR" dirty="0">
              <a:latin typeface="Comic Sans MS" panose="030F0702030302020204" pitchFamily="66" charset="0"/>
              <a:cs typeface="Arial" pitchFamily="34" charset="0"/>
            </a:endParaRPr>
          </a:p>
          <a:p>
            <a:pPr marL="0" indent="0">
              <a:buNone/>
            </a:pPr>
            <a:endParaRPr lang="tr-TR" dirty="0">
              <a:latin typeface="Arial" pitchFamily="34" charset="0"/>
              <a:cs typeface="Arial" pitchFamily="34" charset="0"/>
            </a:endParaRPr>
          </a:p>
          <a:p>
            <a:endParaRPr lang="tr-TR"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1" y="-38476"/>
            <a:ext cx="2156809" cy="12352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7442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08720"/>
            <a:ext cx="7467600" cy="1296144"/>
          </a:xfrm>
        </p:spPr>
        <p:txBody>
          <a:bodyPr>
            <a:normAutofit/>
          </a:bodyPr>
          <a:lstStyle/>
          <a:p>
            <a:r>
              <a:rPr lang="tr-TR" dirty="0" smtClean="0">
                <a:solidFill>
                  <a:schemeClr val="accent1">
                    <a:lumMod val="75000"/>
                  </a:schemeClr>
                </a:solidFill>
                <a:latin typeface="Comic Sans MS" panose="030F0702030302020204" pitchFamily="66" charset="0"/>
              </a:rPr>
              <a:t>Tetkik hedefleri</a:t>
            </a:r>
            <a:endParaRPr lang="tr-TR" dirty="0">
              <a:solidFill>
                <a:schemeClr val="accent1">
                  <a:lumMod val="75000"/>
                </a:schemeClr>
              </a:solidFill>
              <a:latin typeface="Comic Sans MS" panose="030F0702030302020204" pitchFamily="66" charset="0"/>
            </a:endParaRPr>
          </a:p>
        </p:txBody>
      </p:sp>
      <p:sp>
        <p:nvSpPr>
          <p:cNvPr id="3" name="İçerik Yer Tutucusu 2"/>
          <p:cNvSpPr>
            <a:spLocks noGrp="1"/>
          </p:cNvSpPr>
          <p:nvPr>
            <p:ph sz="quarter" idx="1"/>
          </p:nvPr>
        </p:nvSpPr>
        <p:spPr>
          <a:xfrm>
            <a:off x="457200" y="2492896"/>
            <a:ext cx="7467600" cy="3981056"/>
          </a:xfrm>
        </p:spPr>
        <p:txBody>
          <a:bodyPr/>
          <a:lstStyle/>
          <a:p>
            <a:r>
              <a:rPr lang="tr-TR" altLang="tr-TR" dirty="0">
                <a:latin typeface="Comic Sans MS" panose="030F0702030302020204" pitchFamily="66" charset="0"/>
              </a:rPr>
              <a:t>KALİTE SİSTEM ELEMANLARININ BELİRLENEN ŞARTLARA UYUP UYMADIĞININ </a:t>
            </a:r>
            <a:r>
              <a:rPr lang="tr-TR" altLang="tr-TR" dirty="0" smtClean="0">
                <a:latin typeface="Comic Sans MS" panose="030F0702030302020204" pitchFamily="66" charset="0"/>
              </a:rPr>
              <a:t>SAPTANMASI</a:t>
            </a:r>
            <a:endParaRPr lang="tr-TR" altLang="tr-TR" dirty="0">
              <a:latin typeface="Comic Sans MS" panose="030F0702030302020204" pitchFamily="66" charset="0"/>
            </a:endParaRPr>
          </a:p>
          <a:p>
            <a:r>
              <a:rPr lang="tr-TR" altLang="tr-TR" dirty="0">
                <a:latin typeface="Comic Sans MS" panose="030F0702030302020204" pitchFamily="66" charset="0"/>
              </a:rPr>
              <a:t>UYGULANAN KALİTE SİSTEMİNİN, BELİRLENEN KALİTE HEDEFLERİNİ SAĞLAMADAKİ ETKİNLİĞİNİN </a:t>
            </a:r>
            <a:r>
              <a:rPr lang="tr-TR" altLang="tr-TR" dirty="0" smtClean="0">
                <a:latin typeface="Comic Sans MS" panose="030F0702030302020204" pitchFamily="66" charset="0"/>
              </a:rPr>
              <a:t>TESPİTİ</a:t>
            </a:r>
            <a:endParaRPr lang="tr-TR" altLang="tr-TR" dirty="0">
              <a:latin typeface="Comic Sans MS" panose="030F0702030302020204" pitchFamily="66" charset="0"/>
            </a:endParaRPr>
          </a:p>
          <a:p>
            <a:r>
              <a:rPr lang="tr-TR" altLang="tr-TR" dirty="0">
                <a:latin typeface="Comic Sans MS" panose="030F0702030302020204" pitchFamily="66" charset="0"/>
              </a:rPr>
              <a:t>DENETLENEN BÖLÜME KALİTE SİSTEMİNİ GELİŞTİRMEK İÇİN FIRSAT </a:t>
            </a:r>
            <a:r>
              <a:rPr lang="tr-TR" altLang="tr-TR" dirty="0" smtClean="0">
                <a:latin typeface="Comic Sans MS" panose="030F0702030302020204" pitchFamily="66" charset="0"/>
              </a:rPr>
              <a:t>VERİLMESİ</a:t>
            </a:r>
            <a:endParaRPr lang="tr-TR" altLang="tr-TR" dirty="0">
              <a:latin typeface="Comic Sans MS" panose="030F0702030302020204" pitchFamily="66" charset="0"/>
            </a:endParaRPr>
          </a:p>
          <a:p>
            <a:endParaRPr lang="tr-TR"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1" y="-38476"/>
            <a:ext cx="2156809" cy="12352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40969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80728"/>
            <a:ext cx="7467600" cy="1008112"/>
          </a:xfrm>
        </p:spPr>
        <p:txBody>
          <a:bodyPr>
            <a:normAutofit/>
          </a:bodyPr>
          <a:lstStyle/>
          <a:p>
            <a:r>
              <a:rPr lang="tr-TR" dirty="0" smtClean="0">
                <a:solidFill>
                  <a:schemeClr val="accent1">
                    <a:lumMod val="75000"/>
                  </a:schemeClr>
                </a:solidFill>
                <a:latin typeface="Comic Sans MS" panose="030F0702030302020204" pitchFamily="66" charset="0"/>
              </a:rPr>
              <a:t/>
            </a:r>
            <a:br>
              <a:rPr lang="tr-TR" dirty="0" smtClean="0">
                <a:solidFill>
                  <a:schemeClr val="accent1">
                    <a:lumMod val="75000"/>
                  </a:schemeClr>
                </a:solidFill>
                <a:latin typeface="Comic Sans MS" panose="030F0702030302020204" pitchFamily="66" charset="0"/>
              </a:rPr>
            </a:br>
            <a:r>
              <a:rPr lang="tr-TR" dirty="0" smtClean="0">
                <a:solidFill>
                  <a:schemeClr val="accent1">
                    <a:lumMod val="75000"/>
                  </a:schemeClr>
                </a:solidFill>
                <a:latin typeface="Comic Sans MS" panose="030F0702030302020204" pitchFamily="66" charset="0"/>
              </a:rPr>
              <a:t>Tetkik prensipleri</a:t>
            </a:r>
            <a:endParaRPr lang="tr-TR" dirty="0">
              <a:solidFill>
                <a:schemeClr val="accent1">
                  <a:lumMod val="75000"/>
                </a:schemeClr>
              </a:solidFill>
              <a:latin typeface="Comic Sans MS" panose="030F0702030302020204" pitchFamily="66" charset="0"/>
            </a:endParaRPr>
          </a:p>
        </p:txBody>
      </p:sp>
      <p:sp>
        <p:nvSpPr>
          <p:cNvPr id="3" name="İçerik Yer Tutucusu 2"/>
          <p:cNvSpPr>
            <a:spLocks noGrp="1"/>
          </p:cNvSpPr>
          <p:nvPr>
            <p:ph sz="quarter" idx="1"/>
          </p:nvPr>
        </p:nvSpPr>
        <p:spPr>
          <a:xfrm>
            <a:off x="457200" y="2276872"/>
            <a:ext cx="7467600" cy="4197080"/>
          </a:xfrm>
        </p:spPr>
        <p:txBody>
          <a:bodyPr/>
          <a:lstStyle/>
          <a:p>
            <a:pPr marL="3221355" indent="0" algn="just">
              <a:buClr>
                <a:srgbClr val="00B0F0"/>
              </a:buClr>
              <a:buNone/>
            </a:pPr>
            <a:endParaRPr lang="tr-TR" dirty="0">
              <a:latin typeface="Comic Sans MS" panose="030F0702030302020204" pitchFamily="66" charset="0"/>
              <a:cs typeface="Arial" pitchFamily="34" charset="0"/>
            </a:endParaRPr>
          </a:p>
          <a:p>
            <a:pPr algn="just"/>
            <a:r>
              <a:rPr lang="tr-TR" dirty="0">
                <a:latin typeface="Comic Sans MS" panose="030F0702030302020204" pitchFamily="66" charset="0"/>
              </a:rPr>
              <a:t>Bütünlük</a:t>
            </a:r>
          </a:p>
          <a:p>
            <a:pPr algn="just"/>
            <a:r>
              <a:rPr lang="tr-TR" dirty="0">
                <a:latin typeface="Comic Sans MS" panose="030F0702030302020204" pitchFamily="66" charset="0"/>
              </a:rPr>
              <a:t>Adil temsil</a:t>
            </a:r>
          </a:p>
          <a:p>
            <a:pPr algn="just"/>
            <a:r>
              <a:rPr lang="tr-TR" dirty="0">
                <a:latin typeface="Comic Sans MS" panose="030F0702030302020204" pitchFamily="66" charset="0"/>
              </a:rPr>
              <a:t>Profesyonel özen</a:t>
            </a:r>
          </a:p>
          <a:p>
            <a:pPr algn="just"/>
            <a:r>
              <a:rPr lang="tr-TR" dirty="0">
                <a:latin typeface="Comic Sans MS" panose="030F0702030302020204" pitchFamily="66" charset="0"/>
              </a:rPr>
              <a:t>Gizlilik</a:t>
            </a:r>
          </a:p>
          <a:p>
            <a:pPr algn="just"/>
            <a:r>
              <a:rPr lang="tr-TR" dirty="0">
                <a:latin typeface="Comic Sans MS" panose="030F0702030302020204" pitchFamily="66" charset="0"/>
              </a:rPr>
              <a:t>Bağımsızlık</a:t>
            </a:r>
          </a:p>
          <a:p>
            <a:pPr algn="just"/>
            <a:r>
              <a:rPr lang="tr-TR" dirty="0">
                <a:latin typeface="Comic Sans MS" panose="030F0702030302020204" pitchFamily="66" charset="0"/>
              </a:rPr>
              <a:t>Delile dayalı yaklaşım</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1" y="-38476"/>
            <a:ext cx="2156809" cy="12352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25574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124744"/>
            <a:ext cx="7467600" cy="648072"/>
          </a:xfrm>
        </p:spPr>
        <p:txBody>
          <a:bodyPr>
            <a:normAutofit/>
          </a:bodyPr>
          <a:lstStyle/>
          <a:p>
            <a:r>
              <a:rPr lang="tr-TR" dirty="0" smtClean="0">
                <a:solidFill>
                  <a:schemeClr val="accent1">
                    <a:lumMod val="75000"/>
                  </a:schemeClr>
                </a:solidFill>
                <a:latin typeface="Comic Sans MS" panose="030F0702030302020204" pitchFamily="66" charset="0"/>
              </a:rPr>
              <a:t>Tetkikçi özellikleri</a:t>
            </a:r>
            <a:endParaRPr lang="tr-TR" dirty="0">
              <a:solidFill>
                <a:schemeClr val="accent1">
                  <a:lumMod val="75000"/>
                </a:schemeClr>
              </a:solidFill>
              <a:latin typeface="Comic Sans MS" panose="030F0702030302020204" pitchFamily="66" charset="0"/>
            </a:endParaRPr>
          </a:p>
        </p:txBody>
      </p:sp>
      <p:sp>
        <p:nvSpPr>
          <p:cNvPr id="3" name="İçerik Yer Tutucusu 2"/>
          <p:cNvSpPr>
            <a:spLocks noGrp="1"/>
          </p:cNvSpPr>
          <p:nvPr>
            <p:ph sz="quarter" idx="1"/>
          </p:nvPr>
        </p:nvSpPr>
        <p:spPr>
          <a:xfrm>
            <a:off x="457200" y="1916832"/>
            <a:ext cx="7467600" cy="4824536"/>
          </a:xfrm>
        </p:spPr>
        <p:txBody>
          <a:bodyPr>
            <a:normAutofit fontScale="92500" lnSpcReduction="10000"/>
          </a:bodyPr>
          <a:lstStyle/>
          <a:p>
            <a:r>
              <a:rPr lang="tr-TR" dirty="0">
                <a:latin typeface="Comic Sans MS" panose="030F0702030302020204" pitchFamily="66" charset="0"/>
              </a:rPr>
              <a:t>Tarafsızlık   </a:t>
            </a:r>
          </a:p>
          <a:p>
            <a:r>
              <a:rPr lang="tr-TR" dirty="0">
                <a:latin typeface="Comic Sans MS" panose="030F0702030302020204" pitchFamily="66" charset="0"/>
              </a:rPr>
              <a:t> Sabır</a:t>
            </a:r>
          </a:p>
          <a:p>
            <a:r>
              <a:rPr lang="tr-TR" dirty="0">
                <a:latin typeface="Comic Sans MS" panose="030F0702030302020204" pitchFamily="66" charset="0"/>
              </a:rPr>
              <a:t> Nezaket</a:t>
            </a:r>
          </a:p>
          <a:p>
            <a:r>
              <a:rPr lang="tr-TR" dirty="0">
                <a:latin typeface="Comic Sans MS" panose="030F0702030302020204" pitchFamily="66" charset="0"/>
              </a:rPr>
              <a:t> Profesyonellik </a:t>
            </a:r>
          </a:p>
          <a:p>
            <a:r>
              <a:rPr lang="tr-TR" dirty="0">
                <a:latin typeface="Comic Sans MS" panose="030F0702030302020204" pitchFamily="66" charset="0"/>
              </a:rPr>
              <a:t> Güncellik </a:t>
            </a:r>
          </a:p>
          <a:p>
            <a:r>
              <a:rPr lang="tr-TR" dirty="0">
                <a:latin typeface="Comic Sans MS" panose="030F0702030302020204" pitchFamily="66" charset="0"/>
              </a:rPr>
              <a:t> Çalışkanlık   </a:t>
            </a:r>
          </a:p>
          <a:p>
            <a:r>
              <a:rPr lang="tr-TR" dirty="0">
                <a:latin typeface="Comic Sans MS" panose="030F0702030302020204" pitchFamily="66" charset="0"/>
              </a:rPr>
              <a:t> Pratiklik</a:t>
            </a:r>
          </a:p>
          <a:p>
            <a:r>
              <a:rPr lang="tr-TR" dirty="0">
                <a:latin typeface="Comic Sans MS" panose="030F0702030302020204" pitchFamily="66" charset="0"/>
              </a:rPr>
              <a:t> Dakiklik </a:t>
            </a:r>
          </a:p>
          <a:p>
            <a:r>
              <a:rPr lang="tr-TR" dirty="0">
                <a:latin typeface="Comic Sans MS" panose="030F0702030302020204" pitchFamily="66" charset="0"/>
              </a:rPr>
              <a:t> Prensip sahibi olmak </a:t>
            </a:r>
          </a:p>
          <a:p>
            <a:r>
              <a:rPr lang="tr-TR" dirty="0">
                <a:latin typeface="Comic Sans MS" panose="030F0702030302020204" pitchFamily="66" charset="0"/>
              </a:rPr>
              <a:t> Yapıcılık  </a:t>
            </a:r>
          </a:p>
          <a:p>
            <a:r>
              <a:rPr lang="tr-TR" dirty="0">
                <a:latin typeface="Comic Sans MS" panose="030F0702030302020204" pitchFamily="66" charset="0"/>
              </a:rPr>
              <a:t> Fayda sağlayan</a:t>
            </a:r>
          </a:p>
          <a:p>
            <a:r>
              <a:rPr lang="tr-TR" dirty="0">
                <a:latin typeface="Comic Sans MS" panose="030F0702030302020204" pitchFamily="66" charset="0"/>
              </a:rPr>
              <a:t> Hazırlıklı</a:t>
            </a:r>
          </a:p>
          <a:p>
            <a:endParaRPr lang="tr-TR"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1" y="-38476"/>
            <a:ext cx="2031077" cy="116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72244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857</TotalTime>
  <Words>1538</Words>
  <Application>Microsoft Office PowerPoint</Application>
  <PresentationFormat>Ekran Gösterisi (4:3)</PresentationFormat>
  <Paragraphs>387</Paragraphs>
  <Slides>40</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40</vt:i4>
      </vt:variant>
    </vt:vector>
  </HeadingPairs>
  <TitlesOfParts>
    <vt:vector size="50" baseType="lpstr">
      <vt:lpstr>SimSun</vt:lpstr>
      <vt:lpstr>SimSun</vt:lpstr>
      <vt:lpstr>Arial</vt:lpstr>
      <vt:lpstr>Century Schoolbook</vt:lpstr>
      <vt:lpstr>Comic Sans MS</vt:lpstr>
      <vt:lpstr>휴먼매직체</vt:lpstr>
      <vt:lpstr>Times New Roman</vt:lpstr>
      <vt:lpstr>Wingdings</vt:lpstr>
      <vt:lpstr>Wingdings 2</vt:lpstr>
      <vt:lpstr>Cumba</vt:lpstr>
      <vt:lpstr>İÇ TETKİK BİLGİLENDİRME TOPLANTISI</vt:lpstr>
      <vt:lpstr>PowerPoint Sunusu</vt:lpstr>
      <vt:lpstr>     İÇ TETKİK NEDİR</vt:lpstr>
      <vt:lpstr>PowerPoint Sunusu</vt:lpstr>
      <vt:lpstr>TETKİK BULGULARI</vt:lpstr>
      <vt:lpstr>PowerPoint Sunusu</vt:lpstr>
      <vt:lpstr>Tetkik hedefleri</vt:lpstr>
      <vt:lpstr> Tetkik prensipleri</vt:lpstr>
      <vt:lpstr>Tetkikçi özellikleri</vt:lpstr>
      <vt:lpstr>         BAŞ TETKİK GÖREVLİLERİNİN SORUMLULUKLARI</vt:lpstr>
      <vt:lpstr>Tetkik görevlilerinin sorumlulukları</vt:lpstr>
      <vt:lpstr>Tetkik edilenlerin sorumlulukları</vt:lpstr>
      <vt:lpstr>Tetkik çeşitleri</vt:lpstr>
      <vt:lpstr>İÇ TETKİK SÜRECİ</vt:lpstr>
      <vt:lpstr>İÇ TETKİK SÜRECİ</vt:lpstr>
      <vt:lpstr>İÇ TETKİK SÜRECİ</vt:lpstr>
      <vt:lpstr>TETKİK AŞAMALARI </vt:lpstr>
      <vt:lpstr> TETKİKE HAZIRLIK</vt:lpstr>
      <vt:lpstr>TETKİKE HAZIRLIK</vt:lpstr>
      <vt:lpstr>TETKİKİN UYGULANMASI </vt:lpstr>
      <vt:lpstr>TETKİKİN UYGULANMASI</vt:lpstr>
      <vt:lpstr>TETKİKİN UYGULANMASI</vt:lpstr>
      <vt:lpstr>  TETKİKİN UYGULANMASI</vt:lpstr>
      <vt:lpstr>TETKİKİN UYGULANMASI</vt:lpstr>
      <vt:lpstr>TETKİKİN UYGULANMASI</vt:lpstr>
      <vt:lpstr>TETKİKİN UYGULANMASI</vt:lpstr>
      <vt:lpstr>TETKİKİN UYGULANMASI</vt:lpstr>
      <vt:lpstr>TETKİKİN UYGULANMASI</vt:lpstr>
      <vt:lpstr>TETKİKİN UYGULANMASI</vt:lpstr>
      <vt:lpstr>TETKİKİN UYGULANMASI</vt:lpstr>
      <vt:lpstr>TETKİKİN UYGULANMASI</vt:lpstr>
      <vt:lpstr>TETKİKİN UYGULANMASI</vt:lpstr>
      <vt:lpstr>TETKİKİN UYGULANMASI</vt:lpstr>
      <vt:lpstr>TETKİKİN UYGULANMASI</vt:lpstr>
      <vt:lpstr>TETKİKİN UYGULANMASI</vt:lpstr>
      <vt:lpstr>TETKİKİN RAPORLANMASI</vt:lpstr>
      <vt:lpstr>TETKİKİN RAPORLANMASI</vt:lpstr>
      <vt:lpstr>   KAPANIŞ TOPLANTISI</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İÇ TETKİK BİLGİLENDİRME TOPLANTISI</dc:title>
  <dc:creator>Filiz Yüncü</dc:creator>
  <cp:lastModifiedBy>Aykut Demir</cp:lastModifiedBy>
  <cp:revision>108</cp:revision>
  <dcterms:created xsi:type="dcterms:W3CDTF">2017-02-20T08:01:04Z</dcterms:created>
  <dcterms:modified xsi:type="dcterms:W3CDTF">2018-03-15T11:17:08Z</dcterms:modified>
</cp:coreProperties>
</file>