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4E91BC-00ED-4382-8AC5-5916F4FF7ACF}" type="datetimeFigureOut">
              <a:rPr lang="pl-PL" smtClean="0"/>
              <a:pPr/>
              <a:t>2013-03-08</a:t>
            </a:fld>
            <a:endParaRPr lang="tr-TR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22C2D3-14BA-42AA-8037-3725DBAA3A7C}" type="slidenum">
              <a:rPr lang="pl-PL" smtClean="0"/>
              <a:pPr/>
              <a:t>‹Nº›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val="12822353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ZW Biliński için bakınız entegre çevre izni paragraf III.1, III.2, IV. Başka bir tartışma: iade edilebilir ambalajın kullanımı, uzun ömürlu lamba satın alınması</a:t>
            </a:r>
            <a:endParaRPr lang="tr-TR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22C2D3-14BA-42AA-8037-3725DBAA3A7C}" type="slidenum">
              <a:rPr lang="pl-PL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val="1053615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22C2D3-14BA-42AA-8037-3725DBAA3A7C}" type="slidenum">
              <a:rPr lang="pl-PL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val="32626202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Kimi kumaşlar, hazırlama ardından (örn. dinkleme) yeniden kullanılabilir.</a:t>
            </a:r>
            <a:endParaRPr lang="tr-TR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22C2D3-14BA-42AA-8037-3725DBAA3A7C}" type="slidenum">
              <a:rPr lang="pl-PL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val="25129757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ZW Bilinski için entegre çevre izni tablo 5'e bakınız, özellikle: 100101, 150101, 150103, 160214, 160601*, 160602*, 170380, 170401, 170402, 170405, biyokütle ÖNEMLİ ÖRNEK: 150103</a:t>
            </a:r>
            <a:endParaRPr lang="tr-TR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22C2D3-14BA-42AA-8037-3725DBAA3A7C}" type="slidenum">
              <a:rPr lang="pl-PL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val="6864979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22C2D3-14BA-42AA-8037-3725DBAA3A7C}" type="slidenum">
              <a:rPr lang="pl-PL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val="38274881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Atık ayırma ile ilgili daha fazla bilgi - görev 11</a:t>
            </a:r>
            <a:endParaRPr lang="tr-TR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22C2D3-14BA-42AA-8037-3725DBAA3A7C}" type="slidenum">
              <a:rPr lang="pl-PL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val="24421936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pl-PL" smtClean="0"/>
              <a:t>Kliknij, aby edytować styl wzorca podtytułu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303AA-9F34-45E6-A4B7-FADD58C9BFC5}" type="datetimeFigureOut">
              <a:rPr lang="pl-PL" smtClean="0"/>
              <a:pPr/>
              <a:t>2013-03-08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B05C2-0F59-494B-86D5-0C19F74D03EF}" type="slidenum">
              <a:rPr lang="pl-PL" smtClean="0"/>
              <a:pPr/>
              <a:t>‹Nº›</a:t>
            </a:fld>
            <a:endParaRPr lang="pl-PL"/>
          </a:p>
        </p:txBody>
      </p:sp>
      <p:sp>
        <p:nvSpPr>
          <p:cNvPr id="10" name="Prostokąt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303AA-9F34-45E6-A4B7-FADD58C9BFC5}" type="datetimeFigureOut">
              <a:rPr lang="pl-PL" smtClean="0"/>
              <a:pPr/>
              <a:t>2013-03-08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B05C2-0F59-494B-86D5-0C19F74D03EF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Prostokąt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303AA-9F34-45E6-A4B7-FADD58C9BFC5}" type="datetimeFigureOut">
              <a:rPr lang="pl-PL" smtClean="0"/>
              <a:pPr/>
              <a:t>2013-03-08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B05C2-0F59-494B-86D5-0C19F74D03EF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303AA-9F34-45E6-A4B7-FADD58C9BFC5}" type="datetimeFigureOut">
              <a:rPr lang="pl-PL" smtClean="0"/>
              <a:pPr/>
              <a:t>2013-03-08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B05C2-0F59-494B-86D5-0C19F74D03EF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Prostokąt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303AA-9F34-45E6-A4B7-FADD58C9BFC5}" type="datetimeFigureOut">
              <a:rPr lang="pl-PL" smtClean="0"/>
              <a:pPr/>
              <a:t>2013-03-08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B05C2-0F59-494B-86D5-0C19F74D03EF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303AA-9F34-45E6-A4B7-FADD58C9BFC5}" type="datetimeFigureOut">
              <a:rPr lang="pl-PL" smtClean="0"/>
              <a:pPr/>
              <a:t>2013-03-08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B05C2-0F59-494B-86D5-0C19F74D03EF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303AA-9F34-45E6-A4B7-FADD58C9BFC5}" type="datetimeFigureOut">
              <a:rPr lang="pl-PL" smtClean="0"/>
              <a:pPr/>
              <a:t>2013-03-08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B05C2-0F59-494B-86D5-0C19F74D03EF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303AA-9F34-45E6-A4B7-FADD58C9BFC5}" type="datetimeFigureOut">
              <a:rPr lang="pl-PL" smtClean="0"/>
              <a:pPr/>
              <a:t>2013-03-08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B05C2-0F59-494B-86D5-0C19F74D03EF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303AA-9F34-45E6-A4B7-FADD58C9BFC5}" type="datetimeFigureOut">
              <a:rPr lang="pl-PL" smtClean="0"/>
              <a:pPr/>
              <a:t>2013-03-08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B05C2-0F59-494B-86D5-0C19F74D03EF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303AA-9F34-45E6-A4B7-FADD58C9BFC5}" type="datetimeFigureOut">
              <a:rPr lang="pl-PL" smtClean="0"/>
              <a:pPr/>
              <a:t>2013-03-08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B05C2-0F59-494B-86D5-0C19F74D03EF}" type="slidenum">
              <a:rPr lang="pl-PL" smtClean="0"/>
              <a:pPr/>
              <a:t>‹Nº›</a:t>
            </a:fld>
            <a:endParaRPr lang="pl-PL"/>
          </a:p>
        </p:txBody>
      </p:sp>
      <p:sp>
        <p:nvSpPr>
          <p:cNvPr id="12" name="Prostokąt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Prostokąt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pl-PL" smtClean="0"/>
              <a:t>Kliknij ikonę, aby dodać obraz</a:t>
            </a:r>
            <a:endParaRPr kumimoji="0" lang="en-US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16B303AA-9F34-45E6-A4B7-FADD58C9BFC5}" type="datetimeFigureOut">
              <a:rPr lang="pl-PL" smtClean="0"/>
              <a:pPr/>
              <a:t>2013-03-08</a:t>
            </a:fld>
            <a:endParaRPr lang="pl-PL"/>
          </a:p>
        </p:txBody>
      </p:sp>
      <p:sp>
        <p:nvSpPr>
          <p:cNvPr id="11" name="Prostokąt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Prostokąt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E5DB05C2-0F59-494B-86D5-0C19F74D03EF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Prostokąt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  <a:p>
            <a:pPr lvl="1" eaLnBrk="1" latinLnBrk="0" hangingPunct="1"/>
            <a:r>
              <a:rPr kumimoji="0" lang="pl-PL" smtClean="0"/>
              <a:t>Drugi poziom</a:t>
            </a:r>
          </a:p>
          <a:p>
            <a:pPr lvl="2" eaLnBrk="1" latinLnBrk="0" hangingPunct="1"/>
            <a:r>
              <a:rPr kumimoji="0" lang="pl-PL" smtClean="0"/>
              <a:t>Trzeci poziom</a:t>
            </a:r>
          </a:p>
          <a:p>
            <a:pPr lvl="3" eaLnBrk="1" latinLnBrk="0" hangingPunct="1"/>
            <a:r>
              <a:rPr kumimoji="0" lang="pl-PL" smtClean="0"/>
              <a:t>Czwarty poziom</a:t>
            </a:r>
          </a:p>
          <a:p>
            <a:pPr lvl="4" eaLnBrk="1" latinLnBrk="0" hangingPunct="1"/>
            <a:r>
              <a:rPr kumimoji="0"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6B303AA-9F34-45E6-A4B7-FADD58C9BFC5}" type="datetimeFigureOut">
              <a:rPr lang="pl-PL" smtClean="0"/>
              <a:pPr/>
              <a:t>2013-03-08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E5DB05C2-0F59-494B-86D5-0C19F74D03EF}" type="slidenum">
              <a:rPr lang="pl-PL" smtClean="0"/>
              <a:pPr/>
              <a:t>‹Nº›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Atık yönetimi</a:t>
            </a:r>
            <a:endParaRPr lang="tr-TR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val="0"/>
              </a:ext>
            </a:extLst>
          </a:blip>
          <a:srcRect/>
          <a:stretch>
            <a:fillRect/>
          </a:stretch>
        </p:blipFill>
        <p:spPr bwMode="auto">
          <a:xfrm>
            <a:off x="330138" y="188640"/>
            <a:ext cx="11493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27 Grupo"/>
          <p:cNvGrpSpPr>
            <a:grpSpLocks/>
          </p:cNvGrpSpPr>
          <p:nvPr/>
        </p:nvGrpSpPr>
        <p:grpSpPr bwMode="auto">
          <a:xfrm>
            <a:off x="7602946" y="240395"/>
            <a:ext cx="1149350" cy="360039"/>
            <a:chOff x="6286512" y="285728"/>
            <a:chExt cx="2493060" cy="790573"/>
          </a:xfrm>
        </p:grpSpPr>
        <p:pic>
          <p:nvPicPr>
            <p:cNvPr id="6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val="1838194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Daha fazla bilgi</a:t>
            </a:r>
            <a:endParaRPr lang="tr-TR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Atık yönetiminin gözetimi özel olarak hazırlanmış bir kişi / kişilerce gerçekleştirilmelidir. </a:t>
            </a:r>
          </a:p>
          <a:p>
            <a:r>
              <a:rPr lang="tr-TR" smtClean="0"/>
              <a:t>Atığın kaynağında ayrıştırılması önemlidir. </a:t>
            </a:r>
            <a:endParaRPr lang="tr-TR" dirty="0" smtClean="0"/>
          </a:p>
          <a:p>
            <a:r>
              <a:rPr lang="tr-TR" dirty="0" smtClean="0"/>
              <a:t>Atık yönetimi belgelendirilmeli ve yetkili makama raporlanmalıdır. </a:t>
            </a:r>
          </a:p>
          <a:p>
            <a:r>
              <a:rPr lang="tr-TR" dirty="0" smtClean="0"/>
              <a:t>Tüm atık konteynerleri etiketlenmeli ve uygun şekilde, yani atığın özellikleri doğrultusunda kullanılmalıdır.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val="1072338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İlginiz için teşekkürler</a:t>
            </a:r>
            <a:endParaRPr lang="tr-TR" dirty="0"/>
          </a:p>
        </p:txBody>
      </p:sp>
      <p:sp>
        <p:nvSpPr>
          <p:cNvPr id="5" name="Podtytuł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Endüstriyel Emisyonlar Direktifinde Atık</a:t>
            </a:r>
            <a:endParaRPr lang="tr-TR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Endüstriyel Emisyonlar Direktifi 11. Maddesinde, atık yönetimi üzerine genel kurallar tanımlanmıştır.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Bu maddenin hükmü gereğince, atık yönetiminde 2008/98/EC sayılı Direktifte atık üzerine öngörülen şartlar izlenmelidir.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val="3116552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Uygun atık yönetimi, 2008/98/EC sayılı Direktifin atık yönetim hiyerarşisini izleyerek uygun şekilde atığın yönetimini yapmak anlamına gelir.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val="2395585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1. Önleme</a:t>
            </a:r>
            <a:endParaRPr lang="tr-TR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Üretim sürecinin tasarlanmasında, üretilebilecek olan atık </a:t>
            </a:r>
            <a:r>
              <a:rPr lang="tr-TR" dirty="0" smtClean="0"/>
              <a:t>türlerinin </a:t>
            </a:r>
            <a:r>
              <a:rPr lang="tr-TR" dirty="0" smtClean="0"/>
              <a:t>dikkate alınması ve en iyi teknolojilerin seçilmesi gerekir; bunun bir sonucu olarak, üretim sürecinde olabildiğince az atık (özellikle de tehlikeli atık) oluşturulmalıdır.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Tartışma: tasarım aşamasındaki bu tür bir yaklaşıma örnek verin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val="336833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2. Yeniden kullanıma hazırlanma;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Mümkünse, atık yeniden kullanılmalıdır.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Tartışma: bu tür alternatiflere örnek verin 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val="1115088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3. Geri dönüşüm</a:t>
            </a:r>
            <a:endParaRPr lang="tr-TR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Yeniden kullanım imkansızsa, atık geri dönüşüm için kullanılmalıdır. 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Tartışma: bu tür alternatiflere örnekler verin 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val="281254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4. Diğer geri kazanım alternatifleri</a:t>
            </a:r>
            <a:endParaRPr lang="tr-TR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Yeniden kullanım ve geri dönüşüm imkansızsa, atığın değerinin kısmen geri kazanımı için bir yol bulunmalıdır. </a:t>
            </a:r>
          </a:p>
          <a:p>
            <a:r>
              <a:rPr lang="tr-TR" dirty="0" smtClean="0"/>
              <a:t>Geçilecek olası eylemler şunlardır: enerji geri kazanımı (yakma ile), rejenerasyon, temizleme, kimi bileşenlerin (metaller, asitler, vb. gibi) geri kazanımı, vb. </a:t>
            </a:r>
          </a:p>
          <a:p>
            <a:endParaRPr lang="tr-TR" dirty="0"/>
          </a:p>
          <a:p>
            <a:pPr marL="0" indent="0">
              <a:buNone/>
            </a:pPr>
            <a:r>
              <a:rPr lang="tr-TR" dirty="0" smtClean="0"/>
              <a:t>Tartışma: bu tür alternatiflere örnekler verin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val="1430352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5. Bertaraf </a:t>
            </a:r>
            <a:endParaRPr lang="tr-TR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Önceki tüm adımlar imkansızsa, atık arazi dolumuna transfer edilebilir. 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b="1" dirty="0" smtClean="0"/>
              <a:t>Bu yöntem tehlikeli atıklar için kullanılamaz!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val="322664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Atık ayırma</a:t>
            </a:r>
            <a:endParaRPr lang="tr-TR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Atık yönetiminin düzgün şekilde gerçekleştirilmesi için (önceki bilgiler doğrultusunda), atığın ayrıştırılması önemlidir.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Doğru şekilde gerçekleştirilen atık ayrıştırma, atık yönetimi hiyerarşisinin uygun şekilde uygulanmasına imkan tanır.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val="380739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ł">
  <a:themeElements>
    <a:clrScheme name="Moduł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ł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ł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170</TotalTime>
  <Words>397</Words>
  <Application>Microsoft Office PowerPoint</Application>
  <PresentationFormat>Presentación en pantalla (4:3)</PresentationFormat>
  <Paragraphs>47</Paragraphs>
  <Slides>11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2" baseType="lpstr">
      <vt:lpstr>Moduł</vt:lpstr>
      <vt:lpstr>Atık yönetimi</vt:lpstr>
      <vt:lpstr>Endüstriyel Emisyonlar Direktifinde Atık</vt:lpstr>
      <vt:lpstr>Diapositiva 3</vt:lpstr>
      <vt:lpstr>1. Önleme</vt:lpstr>
      <vt:lpstr>2. Yeniden kullanıma hazırlanma;</vt:lpstr>
      <vt:lpstr>3. Geri dönüşüm</vt:lpstr>
      <vt:lpstr>4. Diğer geri kazanım alternatifleri</vt:lpstr>
      <vt:lpstr>5. Bertaraf </vt:lpstr>
      <vt:lpstr>Atık ayırma</vt:lpstr>
      <vt:lpstr>Daha fazla bilgi</vt:lpstr>
      <vt:lpstr>İlginiz için teşekkürler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Waste management</dc:title>
  <dc:creator>MadziaiAdam</dc:creator>
  <cp:lastModifiedBy>Exper</cp:lastModifiedBy>
  <cp:revision>25</cp:revision>
  <dcterms:created xsi:type="dcterms:W3CDTF">2013-01-25T15:16:29Z</dcterms:created>
  <dcterms:modified xsi:type="dcterms:W3CDTF">2013-03-08T09:01:08Z</dcterms:modified>
</cp:coreProperties>
</file>