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1" r:id="rId7"/>
    <p:sldId id="262" r:id="rId8"/>
    <p:sldId id="263" r:id="rId9"/>
    <p:sldId id="264" r:id="rId1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9" name="Prostokąt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pl-PL" smtClean="0"/>
              <a:t>Kliknij, aby edytować styl</a:t>
            </a:r>
            <a:endParaRPr kumimoji="0" lang="en-US"/>
          </a:p>
        </p:txBody>
      </p:sp>
      <p:sp>
        <p:nvSpPr>
          <p:cNvPr id="3" name="Podtytuł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pl-PL" smtClean="0"/>
              <a:t>Kliknij, aby edytować styl wzorca podtytułu</a:t>
            </a:r>
            <a:endParaRPr kumimoji="0" lang="en-US"/>
          </a:p>
        </p:txBody>
      </p:sp>
      <p:sp>
        <p:nvSpPr>
          <p:cNvPr id="4" name="Symbol zastępczy daty 3"/>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BC736BA4-61A5-47A2-AD89-F0ADA8AA25CE}" type="slidenum">
              <a:rPr lang="pl-PL" smtClean="0"/>
              <a:pPr/>
              <a:t>‹Nº›</a:t>
            </a:fld>
            <a:endParaRPr lang="pl-PL"/>
          </a:p>
        </p:txBody>
      </p:sp>
      <p:sp>
        <p:nvSpPr>
          <p:cNvPr id="10" name="Prostokąt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9" name="Prostokąt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Prostokąt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pionowy 1"/>
          <p:cNvSpPr>
            <a:spLocks noGrp="1"/>
          </p:cNvSpPr>
          <p:nvPr>
            <p:ph type="title" orient="vert"/>
          </p:nvPr>
        </p:nvSpPr>
        <p:spPr>
          <a:xfrm>
            <a:off x="6781800" y="274640"/>
            <a:ext cx="1905000" cy="5851525"/>
          </a:xfrm>
        </p:spPr>
        <p:txBody>
          <a:bodyPr vert="eaVert"/>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304800"/>
            <a:ext cx="6019800" cy="5851525"/>
          </a:xfrm>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5" name="Symbol zastępczy stopki 4"/>
          <p:cNvSpPr>
            <a:spLocks noGrp="1"/>
          </p:cNvSpPr>
          <p:nvPr>
            <p:ph type="ftr" sz="quarter" idx="11"/>
          </p:nvPr>
        </p:nvSpPr>
        <p:spPr>
          <a:xfrm>
            <a:off x="2640597" y="6377459"/>
            <a:ext cx="3836404" cy="365125"/>
          </a:xfrm>
        </p:spPr>
        <p:txBody>
          <a:bodyPr/>
          <a:lstStyle/>
          <a:p>
            <a:endParaRPr lang="pl-PL"/>
          </a:p>
        </p:txBody>
      </p:sp>
      <p:sp>
        <p:nvSpPr>
          <p:cNvPr id="6" name="Symbol zastępczy numeru slajdu 5"/>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155448"/>
            <a:ext cx="8229600" cy="1252728"/>
          </a:xfrm>
        </p:spPr>
        <p:txBody>
          <a:bodyPr/>
          <a:lstStyle>
            <a:extLst/>
          </a:lstStyle>
          <a:p>
            <a:r>
              <a:rPr kumimoji="0" lang="pl-PL" smtClean="0"/>
              <a:t>Kliknij, aby edytować styl</a:t>
            </a:r>
            <a:endParaRPr kumimoji="0" lang="en-US"/>
          </a:p>
        </p:txBody>
      </p:sp>
      <p:sp>
        <p:nvSpPr>
          <p:cNvPr id="3" name="Symbol zastępczy zawartości 2"/>
          <p:cNvSpPr>
            <a:spLocks noGrp="1"/>
          </p:cNvSpPr>
          <p:nvPr>
            <p:ph idx="1"/>
          </p:nvPr>
        </p:nvSpPr>
        <p:spPr/>
        <p:txBody>
          <a:bodyPr/>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9" name="Prostokąt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Prostokąt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4" name="Symbol zastępczy zawartości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tekstu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6" name="Symbol zastępczy zawartości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BC736BA4-61A5-47A2-AD89-F0ADA8AA25CE}" type="slidenum">
              <a:rPr lang="pl-PL" smtClean="0"/>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pl-PL" smtClean="0"/>
              <a:t>Kliknij, aby edytować styl</a:t>
            </a:r>
            <a:endParaRPr kumimoji="0" lang="en-US"/>
          </a:p>
        </p:txBody>
      </p:sp>
      <p:sp>
        <p:nvSpPr>
          <p:cNvPr id="3" name="Symbol zastępczy zawartości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tekstu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p:txBody>
          <a:bodyPr/>
          <a:lstStyle/>
          <a:p>
            <a:fld id="{608B8F49-A10B-4C7B-BC12-29A3ACC343D0}" type="datetimeFigureOut">
              <a:rPr lang="pl-PL" smtClean="0"/>
              <a:pPr/>
              <a:t>2013-03-07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BC736BA4-61A5-47A2-AD89-F0ADA8AA25CE}" type="slidenum">
              <a:rPr lang="pl-PL" smtClean="0"/>
              <a:pPr/>
              <a:t>‹Nº›</a:t>
            </a:fld>
            <a:endParaRPr lang="pl-PL"/>
          </a:p>
        </p:txBody>
      </p:sp>
      <p:sp>
        <p:nvSpPr>
          <p:cNvPr id="12" name="Prostokąt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pl-PL" smtClean="0"/>
              <a:t>Kliknij, aby edytować styl</a:t>
            </a:r>
            <a:endParaRPr kumimoji="0" lang="en-US"/>
          </a:p>
        </p:txBody>
      </p:sp>
      <p:sp>
        <p:nvSpPr>
          <p:cNvPr id="3" name="Symbol zastępczy obrazu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a:xfrm>
            <a:off x="164592" y="1170432"/>
            <a:ext cx="2523744" cy="201168"/>
          </a:xfrm>
        </p:spPr>
        <p:txBody>
          <a:bodyPr/>
          <a:lstStyle/>
          <a:p>
            <a:fld id="{608B8F49-A10B-4C7B-BC12-29A3ACC343D0}" type="datetimeFigureOut">
              <a:rPr lang="pl-PL" smtClean="0"/>
              <a:pPr/>
              <a:t>2013-03-07</a:t>
            </a:fld>
            <a:endParaRPr lang="pl-PL"/>
          </a:p>
        </p:txBody>
      </p:sp>
      <p:sp>
        <p:nvSpPr>
          <p:cNvPr id="11" name="Prostokąt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Symbol zastępczy stopki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pl-PL"/>
          </a:p>
        </p:txBody>
      </p:sp>
      <p:sp>
        <p:nvSpPr>
          <p:cNvPr id="7" name="Symbol zastępczy numeru slajdu 6"/>
          <p:cNvSpPr>
            <a:spLocks noGrp="1"/>
          </p:cNvSpPr>
          <p:nvPr>
            <p:ph type="sldNum" sz="quarter" idx="12"/>
          </p:nvPr>
        </p:nvSpPr>
        <p:spPr>
          <a:xfrm>
            <a:off x="8339328" y="1170432"/>
            <a:ext cx="733864" cy="201168"/>
          </a:xfrm>
        </p:spPr>
        <p:txBody>
          <a:bodyPr/>
          <a:lstStyle/>
          <a:p>
            <a:fld id="{BC736BA4-61A5-47A2-AD89-F0ADA8AA25CE}" type="slidenum">
              <a:rPr lang="pl-PL" smtClean="0"/>
              <a:pPr/>
              <a:t>‹Nº›</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Prostokąt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Prostokąt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Symbol zastępczy tytułu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4" name="Symbol zastępczy daty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608B8F49-A10B-4C7B-BC12-29A3ACC343D0}" type="datetimeFigureOut">
              <a:rPr lang="pl-PL" smtClean="0"/>
              <a:pPr/>
              <a:t>2013-03-07</a:t>
            </a:fld>
            <a:endParaRPr lang="pl-PL"/>
          </a:p>
        </p:txBody>
      </p:sp>
      <p:sp>
        <p:nvSpPr>
          <p:cNvPr id="5" name="Symbol zastępczy stopki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pl-PL"/>
          </a:p>
        </p:txBody>
      </p:sp>
      <p:sp>
        <p:nvSpPr>
          <p:cNvPr id="6" name="Symbol zastępczy numeru slajdu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C736BA4-61A5-47A2-AD89-F0ADA8AA25CE}" type="slidenum">
              <a:rPr lang="pl-PL" smtClean="0"/>
              <a:pPr/>
              <a:t>‹Nº›</a:t>
            </a:fld>
            <a:endParaRPr lang="pl-P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tr-TR" dirty="0" smtClean="0"/>
              <a:t>Bir iznin ne zaman gözden geçirilmesi gerekir</a:t>
            </a:r>
            <a:endParaRPr lang="tr-TR" dirty="0"/>
          </a:p>
        </p:txBody>
      </p:sp>
      <p:sp>
        <p:nvSpPr>
          <p:cNvPr id="3" name="Podtytuł 2"/>
          <p:cNvSpPr>
            <a:spLocks noGrp="1"/>
          </p:cNvSpPr>
          <p:nvPr>
            <p:ph type="subTitle" idx="1"/>
          </p:nvPr>
        </p:nvSpPr>
        <p:spPr/>
        <p:txBody>
          <a:bodyPr/>
          <a:lstStyle/>
          <a:p>
            <a:endParaRPr lang="pl-PL"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rcRect/>
          <a:stretch>
            <a:fillRect/>
          </a:stretch>
        </p:blipFill>
        <p:spPr bwMode="auto">
          <a:xfrm>
            <a:off x="323528" y="116632"/>
            <a:ext cx="1149350" cy="463550"/>
          </a:xfrm>
          <a:prstGeom prst="rect">
            <a:avLst/>
          </a:prstGeom>
          <a:noFill/>
          <a:ln>
            <a:noFill/>
          </a:ln>
          <a:effectLst/>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 uri="{AF507438-7753-43E0-B8FC-AC1667EBCBE1}">
              <a14:hiddenEffect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effectLst>
                  <a:outerShdw dist="35921" dir="2700000" algn="ctr" rotWithShape="0">
                    <a:schemeClr val="bg2"/>
                  </a:outerShdw>
                </a:effectLst>
              </a14:hiddenEffects>
            </a:ext>
          </a:extLst>
        </p:spPr>
      </p:pic>
      <p:grpSp>
        <p:nvGrpSpPr>
          <p:cNvPr id="5" name="27 Grupo"/>
          <p:cNvGrpSpPr>
            <a:grpSpLocks/>
          </p:cNvGrpSpPr>
          <p:nvPr/>
        </p:nvGrpSpPr>
        <p:grpSpPr bwMode="auto">
          <a:xfrm>
            <a:off x="7596336" y="168387"/>
            <a:ext cx="1149350" cy="360039"/>
            <a:chOff x="6286512" y="285728"/>
            <a:chExt cx="2493060" cy="790573"/>
          </a:xfrm>
        </p:grpSpPr>
        <p:pic>
          <p:nvPicPr>
            <p:cNvPr id="6" name="Picture 19" descr="C:\Documents and Settings\César\Mis documentos\Rumania\Related Projects\Turkey - IPPC\Preparacion defensa\images\Spain_flag_300.png"/>
            <p:cNvPicPr>
              <a:picLocks noChangeAspect="1" noChangeArrowheads="1"/>
            </p:cNvPicPr>
            <p:nvPr/>
          </p:nvPicPr>
          <p:blipFill>
            <a:blip r:embed="rId3" cstate="print"/>
            <a:srcRect/>
            <a:stretch>
              <a:fillRect/>
            </a:stretch>
          </p:blipFill>
          <p:spPr bwMode="auto">
            <a:xfrm>
              <a:off x="6286512" y="285728"/>
              <a:ext cx="1185860" cy="790573"/>
            </a:xfrm>
            <a:prstGeom prst="rect">
              <a:avLst/>
            </a:prstGeom>
            <a:noFill/>
            <a:ln w="9525">
              <a:noFill/>
              <a:miter lim="800000"/>
              <a:headEnd/>
              <a:tailEnd/>
            </a:ln>
          </p:spPr>
        </p:pic>
        <p:pic>
          <p:nvPicPr>
            <p:cNvPr id="7" name="Picture 20" descr="C:\Documents and Settings\César\Mis documentos\Rumania\Related Projects\Turkey - IPPC\Preparacion defensa\images\Poland_flag_300.png"/>
            <p:cNvPicPr preferRelativeResize="0">
              <a:picLocks noChangeArrowheads="1"/>
            </p:cNvPicPr>
            <p:nvPr/>
          </p:nvPicPr>
          <p:blipFill>
            <a:blip r:embed="rId4" cstate="print"/>
            <a:srcRect/>
            <a:stretch>
              <a:fillRect/>
            </a:stretch>
          </p:blipFill>
          <p:spPr bwMode="auto">
            <a:xfrm>
              <a:off x="7565126" y="285728"/>
              <a:ext cx="1214446" cy="785818"/>
            </a:xfrm>
            <a:prstGeom prst="rect">
              <a:avLst/>
            </a:prstGeom>
            <a:noFill/>
            <a:ln w="9525">
              <a:noFill/>
              <a:miter lim="800000"/>
              <a:headEnd/>
              <a:tailEnd/>
            </a:ln>
          </p:spPr>
        </p:pic>
      </p:gr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187381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Büyük değişiklik</a:t>
            </a:r>
            <a:endParaRPr lang="tr-TR" dirty="0"/>
          </a:p>
        </p:txBody>
      </p:sp>
      <p:sp>
        <p:nvSpPr>
          <p:cNvPr id="3" name="Symbol zastępczy zawartości 2"/>
          <p:cNvSpPr>
            <a:spLocks noGrp="1"/>
          </p:cNvSpPr>
          <p:nvPr>
            <p:ph idx="1"/>
          </p:nvPr>
        </p:nvSpPr>
        <p:spPr/>
        <p:txBody>
          <a:bodyPr/>
          <a:lstStyle/>
          <a:p>
            <a:r>
              <a:rPr lang="tr-TR" dirty="0" smtClean="0"/>
              <a:t>Endüstriyel Emisyonlar Direktifi'ne göre: büyük değişiklik, bir işletmenin, yakma tesisinin, çöp yakma tesisinin veya ortak yakma tesisinin insan sağlığı ya da çevre üzerinde önemli olumsuz etkileri bulunabilecek tabiatında veya işlevinde bir değişiklik ya da bir büyütme yapılması anlamına gelmektedir;</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80498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Büyük değişiklik</a:t>
            </a:r>
            <a:endParaRPr lang="tr-TR" dirty="0"/>
          </a:p>
        </p:txBody>
      </p:sp>
      <p:sp>
        <p:nvSpPr>
          <p:cNvPr id="3" name="Symbol zastępczy zawartości 2"/>
          <p:cNvSpPr>
            <a:spLocks noGrp="1"/>
          </p:cNvSpPr>
          <p:nvPr>
            <p:ph idx="1"/>
          </p:nvPr>
        </p:nvSpPr>
        <p:spPr/>
        <p:txBody>
          <a:bodyPr>
            <a:normAutofit/>
          </a:bodyPr>
          <a:lstStyle/>
          <a:p>
            <a:r>
              <a:rPr lang="tr-TR" dirty="0" smtClean="0"/>
              <a:t>Türk </a:t>
            </a:r>
            <a:r>
              <a:rPr lang="tr-TR" dirty="0" smtClean="0"/>
              <a:t>taslak </a:t>
            </a:r>
            <a:r>
              <a:rPr lang="tr-TR" dirty="0" smtClean="0"/>
              <a:t>yönetmeliğinin </a:t>
            </a:r>
            <a:r>
              <a:rPr lang="tr-TR" dirty="0" smtClean="0"/>
              <a:t>13. maddesinde önemli ve önemli olmayan değişiklikler tanımlanmıştır. </a:t>
            </a:r>
          </a:p>
          <a:p>
            <a:pPr lvl="1"/>
            <a:r>
              <a:rPr lang="tr-TR" dirty="0" smtClean="0"/>
              <a:t>Bu tanıma göre, önemli değişiklik, taslak yönetmeliğin Ek 5'inde sıralanan değişiklikler anlamına gelmektedir. </a:t>
            </a:r>
          </a:p>
          <a:p>
            <a:pPr lvl="1"/>
            <a:r>
              <a:rPr lang="tr-TR" dirty="0" smtClean="0"/>
              <a:t>Önemli değişiklik, işletmenin tabiatında veya işlevindeki değişiklik Ek 1'de belirtilen kapasite sınırlarına ulaştığında meydana gelir.</a:t>
            </a: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647222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Büyük değişiklik</a:t>
            </a:r>
            <a:endParaRPr lang="tr-TR" dirty="0"/>
          </a:p>
        </p:txBody>
      </p:sp>
      <p:sp>
        <p:nvSpPr>
          <p:cNvPr id="3" name="Symbol zastępczy zawartości 2"/>
          <p:cNvSpPr>
            <a:spLocks noGrp="1"/>
          </p:cNvSpPr>
          <p:nvPr>
            <p:ph idx="1"/>
          </p:nvPr>
        </p:nvSpPr>
        <p:spPr/>
        <p:txBody>
          <a:bodyPr/>
          <a:lstStyle/>
          <a:p>
            <a:pPr marL="0" indent="0">
              <a:buNone/>
            </a:pPr>
            <a:r>
              <a:rPr lang="tr-TR" dirty="0" smtClean="0"/>
              <a:t>Polonya mevzuatında, önemli değişiklik tanımı Endüstriyel Emisyonlar Direktifi'ndeki tanımla aynıdır: Çevre üzerinde önemli bir etkisi olabilecek şekilde sistemin işlevlerinde bir değişikliğe veya büyütmeye gidilmesi. </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62120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Büyük olmayan değişiklik</a:t>
            </a:r>
            <a:endParaRPr lang="tr-TR" dirty="0"/>
          </a:p>
        </p:txBody>
      </p:sp>
      <p:sp>
        <p:nvSpPr>
          <p:cNvPr id="3" name="Symbol zastępczy zawartości 2"/>
          <p:cNvSpPr>
            <a:spLocks noGrp="1"/>
          </p:cNvSpPr>
          <p:nvPr>
            <p:ph idx="1"/>
          </p:nvPr>
        </p:nvSpPr>
        <p:spPr/>
        <p:txBody>
          <a:bodyPr/>
          <a:lstStyle/>
          <a:p>
            <a:pPr marL="0" indent="0">
              <a:buNone/>
            </a:pPr>
            <a:r>
              <a:rPr lang="tr-TR" dirty="0" smtClean="0"/>
              <a:t>Endüstriyel Emisyonlar Direktifi'nde bu tanım bulunmamaktadır. </a:t>
            </a:r>
          </a:p>
          <a:p>
            <a:pPr marL="0" indent="0">
              <a:buNone/>
            </a:pPr>
            <a:r>
              <a:rPr lang="tr-TR" dirty="0" smtClean="0"/>
              <a:t>Türkiye taslak yönetmeliğine göre, Yetkili Makam, işletmedeki değişikliğe ilişkin dokümantasyona dayanarak, önemli olmayan değişiklikler için yeni bir entegre çevre izni verilip verilmemesi konusunda nihai kararı verir. </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41705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İznin gözden geçirilmesi</a:t>
            </a:r>
            <a:endParaRPr lang="tr-TR" dirty="0"/>
          </a:p>
        </p:txBody>
      </p:sp>
      <p:sp>
        <p:nvSpPr>
          <p:cNvPr id="5" name="Symbol zastępczy zawartości 4"/>
          <p:cNvSpPr>
            <a:spLocks noGrp="1"/>
          </p:cNvSpPr>
          <p:nvPr>
            <p:ph idx="1"/>
          </p:nvPr>
        </p:nvSpPr>
        <p:spPr/>
        <p:txBody>
          <a:bodyPr/>
          <a:lstStyle/>
          <a:p>
            <a:pPr marL="0" indent="0">
              <a:buNone/>
            </a:pPr>
            <a:r>
              <a:rPr lang="tr-TR" dirty="0" smtClean="0"/>
              <a:t>Türk </a:t>
            </a:r>
            <a:r>
              <a:rPr lang="tr-TR" dirty="0" smtClean="0"/>
              <a:t>taslak yönetmeliğine göre, aşağıda verilen durumlarda Entegre Çevre İzni gözden geçirilebilir:</a:t>
            </a:r>
          </a:p>
          <a:p>
            <a:r>
              <a:rPr lang="tr-TR" dirty="0" smtClean="0"/>
              <a:t>Büyük değişiklik yapıldığında - bu durumda yeni bir entegre çevre izni gerekmektedir;</a:t>
            </a:r>
          </a:p>
          <a:p>
            <a:r>
              <a:rPr lang="tr-TR" dirty="0" smtClean="0"/>
              <a:t>BAT Sonuçları üzerine kararların yayınlanmasının </a:t>
            </a:r>
            <a:r>
              <a:rPr lang="tr-TR" dirty="0" smtClean="0"/>
              <a:t>ardından </a:t>
            </a:r>
            <a:r>
              <a:rPr lang="tr-TR" dirty="0" smtClean="0"/>
              <a:t>dört yıl içerisinde - bu durumda yeni bir entegre çevre izni gerekli olabilir. </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424366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İznin gözden geçirilmesi</a:t>
            </a:r>
            <a:endParaRPr lang="tr-TR" dirty="0"/>
          </a:p>
        </p:txBody>
      </p:sp>
      <p:sp>
        <p:nvSpPr>
          <p:cNvPr id="5" name="Symbol zastępczy zawartości 4"/>
          <p:cNvSpPr>
            <a:spLocks noGrp="1"/>
          </p:cNvSpPr>
          <p:nvPr>
            <p:ph idx="1"/>
          </p:nvPr>
        </p:nvSpPr>
        <p:spPr/>
        <p:txBody>
          <a:bodyPr>
            <a:normAutofit fontScale="92500" lnSpcReduction="20000"/>
          </a:bodyPr>
          <a:lstStyle/>
          <a:p>
            <a:pPr marL="0" indent="0">
              <a:buNone/>
            </a:pPr>
            <a:r>
              <a:rPr lang="tr-TR" dirty="0" smtClean="0"/>
              <a:t>Polonya yönetmeliğine göre, yetkili makam her beş yılda en az bir defa verilen entegre iznin analizini yapar.</a:t>
            </a:r>
          </a:p>
          <a:p>
            <a:pPr marL="0" indent="0">
              <a:buNone/>
            </a:pPr>
            <a:r>
              <a:rPr lang="tr-TR" dirty="0" smtClean="0"/>
              <a:t>Bu durumda, uygun makam farklı makamlardan materyalleri toplayarak izin koşullarının karşılanıp karşılanmadığını değerlendirecektir. </a:t>
            </a:r>
          </a:p>
          <a:p>
            <a:pPr marL="0" indent="0">
              <a:buNone/>
            </a:pPr>
            <a:r>
              <a:rPr lang="tr-TR" dirty="0" smtClean="0"/>
              <a:t>Aynı zamanda</a:t>
            </a:r>
            <a:r>
              <a:rPr lang="tr-TR" dirty="0" smtClean="0"/>
              <a:t>, aşırı maliyet oluşmadan emisyonun azaltılmasına </a:t>
            </a:r>
            <a:r>
              <a:rPr lang="tr-TR" dirty="0" smtClean="0"/>
              <a:t>olanak tanır şekilde veya </a:t>
            </a:r>
            <a:r>
              <a:rPr lang="tr-TR" dirty="0" smtClean="0"/>
              <a:t>diğer çevre mevzuatındaki değişikliklerin </a:t>
            </a:r>
            <a:r>
              <a:rPr lang="tr-TR" dirty="0" smtClean="0"/>
              <a:t>benimsenmesinden </a:t>
            </a:r>
            <a:r>
              <a:rPr lang="tr-TR" dirty="0" smtClean="0"/>
              <a:t>kaynaklanan bir ihtiyaç doğrultusunda</a:t>
            </a:r>
            <a:r>
              <a:rPr lang="tr-TR" dirty="0" smtClean="0"/>
              <a:t>  </a:t>
            </a:r>
            <a:r>
              <a:rPr lang="tr-TR" dirty="0" smtClean="0"/>
              <a:t>BAT'larda değişiklik söz konusu olduğu durumlarda izin gözden </a:t>
            </a:r>
            <a:r>
              <a:rPr lang="tr-TR" dirty="0" smtClean="0"/>
              <a:t>geçirilir. </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606476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İznin gözden geçirilmesi</a:t>
            </a:r>
            <a:endParaRPr lang="tr-TR" dirty="0"/>
          </a:p>
        </p:txBody>
      </p:sp>
      <p:sp>
        <p:nvSpPr>
          <p:cNvPr id="3" name="Symbol zastępczy zawartości 2"/>
          <p:cNvSpPr>
            <a:spLocks noGrp="1"/>
          </p:cNvSpPr>
          <p:nvPr>
            <p:ph idx="1"/>
          </p:nvPr>
        </p:nvSpPr>
        <p:spPr/>
        <p:txBody>
          <a:bodyPr/>
          <a:lstStyle/>
          <a:p>
            <a:pPr marL="0" indent="0">
              <a:buNone/>
            </a:pPr>
            <a:r>
              <a:rPr lang="tr-TR" dirty="0" smtClean="0"/>
              <a:t>Her </a:t>
            </a:r>
            <a:r>
              <a:rPr lang="tr-TR" dirty="0" smtClean="0"/>
              <a:t>durumda</a:t>
            </a:r>
            <a:r>
              <a:rPr lang="tr-TR" dirty="0" smtClean="0"/>
              <a:t>, entegre çevre izninin gözden geçirilmesi, yeni bir izinle aynı prosedürü gerektirecektir.</a:t>
            </a:r>
            <a:endParaRPr lang="tr-TR" dirty="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208362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ctrTitle"/>
          </p:nvPr>
        </p:nvSpPr>
        <p:spPr/>
        <p:txBody>
          <a:bodyPr/>
          <a:lstStyle/>
          <a:p>
            <a:r>
              <a:rPr lang="tr-TR" dirty="0" smtClean="0"/>
              <a:t>İlginiz için teşekkürler</a:t>
            </a:r>
            <a:endParaRPr lang="tr-TR" dirty="0"/>
          </a:p>
        </p:txBody>
      </p:sp>
      <p:sp>
        <p:nvSpPr>
          <p:cNvPr id="5" name="Podtytuł 4"/>
          <p:cNvSpPr>
            <a:spLocks noGrp="1"/>
          </p:cNvSpPr>
          <p:nvPr>
            <p:ph type="subTitle" idx="1"/>
          </p:nvPr>
        </p:nvSpPr>
        <p:spPr/>
        <p:txBody>
          <a:bodyPr/>
          <a:lstStyle/>
          <a:p>
            <a:endParaRPr lang="pl-PL"/>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ł">
  <a:themeElements>
    <a:clrScheme name="Moduł">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ł">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ł">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161</TotalTime>
  <Words>310</Words>
  <Application>Microsoft Office PowerPoint</Application>
  <PresentationFormat>Presentación en pantalla (4:3)</PresentationFormat>
  <Paragraphs>23</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Moduł</vt:lpstr>
      <vt:lpstr>Bir iznin ne zaman gözden geçirilmesi gerekir</vt:lpstr>
      <vt:lpstr>Büyük değişiklik</vt:lpstr>
      <vt:lpstr>Büyük değişiklik</vt:lpstr>
      <vt:lpstr>Büyük değişiklik</vt:lpstr>
      <vt:lpstr>Büyük olmayan değişiklik</vt:lpstr>
      <vt:lpstr>İznin gözden geçirilmesi</vt:lpstr>
      <vt:lpstr>İznin gözden geçirilmesi</vt:lpstr>
      <vt:lpstr>İznin gözden geçirilmesi</vt:lpstr>
      <vt:lpstr>İlginiz için 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of permit: when does it have to be made</dc:title>
  <dc:creator>MadziaiAdam</dc:creator>
  <cp:lastModifiedBy>Exper</cp:lastModifiedBy>
  <cp:revision>21</cp:revision>
  <dcterms:created xsi:type="dcterms:W3CDTF">2013-01-24T16:53:10Z</dcterms:created>
  <dcterms:modified xsi:type="dcterms:W3CDTF">2013-03-07T13:44:02Z</dcterms:modified>
</cp:coreProperties>
</file>