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7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F1772-5882-40CC-B0C0-2855B4A1F537}" type="datetimeFigureOut">
              <a:rPr lang="es-ES" smtClean="0"/>
              <a:pPr/>
              <a:t>07/03/2013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4E17C-73E0-4BF3-82B2-B6C08513C60E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30623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Kirli toprakların bulunduğu yerlerde faaliyet gösteren işletmelerde düzeltici önlemlerin uygulanması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85852" y="1071546"/>
            <a:ext cx="6400800" cy="614370"/>
          </a:xfrm>
        </p:spPr>
        <p:txBody>
          <a:bodyPr/>
          <a:lstStyle/>
          <a:p>
            <a:r>
              <a:rPr lang="tr-TR" b="1" dirty="0" smtClean="0"/>
              <a:t>Görev</a:t>
            </a:r>
            <a:r>
              <a:rPr lang="es-ES" b="1" dirty="0" smtClean="0"/>
              <a:t> </a:t>
            </a:r>
            <a:r>
              <a:rPr lang="es-ES" b="1" dirty="0"/>
              <a:t>16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Risk değerlendirmesi sonucunda riskin insan sağlığı veya ekosistem için kabul edilemez seviyede olduğu tespit edilirse, toprak iyileştirme işlemleri yapılmalıdır ve Yetkili Merci tarafından </a:t>
            </a:r>
            <a:r>
              <a:rPr lang="tr-TR" b="1" dirty="0" smtClean="0"/>
              <a:t>kirli toprak </a:t>
            </a:r>
            <a:r>
              <a:rPr lang="tr-TR" dirty="0" smtClean="0"/>
              <a:t>olarak ilan edilmelidir.</a:t>
            </a: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Toprak iyileştirme ve temizliği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Toprak iyileştirme işlemlerinin kapsamı ve uygulanmasında topraktaki nihai kirletici konsantrasyonunun (kalan kirlilik), eğer var ise, kabul edilebilir risk seviyesine indirilmesi amaçlanır.</a:t>
            </a:r>
          </a:p>
          <a:p>
            <a:r>
              <a:rPr lang="tr-TR" dirty="0" smtClean="0"/>
              <a:t>Bu seviyeler toprağın kullanımına bağlıdır.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96144"/>
          </a:xfrm>
        </p:spPr>
        <p:txBody>
          <a:bodyPr>
            <a:noAutofit/>
          </a:bodyPr>
          <a:lstStyle/>
          <a:p>
            <a:r>
              <a:rPr lang="tr-TR" sz="3600" dirty="0" smtClean="0"/>
              <a:t>Kirlenmiş toprağın temizlenmesi ve iyileştirilmesi aşağıdaki aşamaları kapsar: </a:t>
            </a:r>
            <a:endParaRPr lang="tr-T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İyileştirme projesinin hazırlanması</a:t>
            </a:r>
            <a:r>
              <a:rPr lang="en-US" dirty="0" smtClean="0"/>
              <a:t>:</a:t>
            </a:r>
          </a:p>
          <a:p>
            <a:pPr lvl="1"/>
            <a:r>
              <a:rPr lang="tr-TR" dirty="0" smtClean="0"/>
              <a:t>İyileştirme için farklı alternatiflerin analizine dayanacaktır.</a:t>
            </a:r>
            <a:endParaRPr lang="es-ES" dirty="0" smtClean="0"/>
          </a:p>
          <a:p>
            <a:pPr lvl="1"/>
            <a:r>
              <a:rPr lang="tr-TR" dirty="0" smtClean="0"/>
              <a:t>İyileştirme amaçlarının tanımlanması</a:t>
            </a:r>
            <a:endParaRPr lang="es-ES" dirty="0" smtClean="0"/>
          </a:p>
          <a:p>
            <a:pPr lvl="1"/>
            <a:r>
              <a:rPr lang="es-ES" dirty="0" smtClean="0"/>
              <a:t>Teknik, ekonomik ve çevresel kriterlere göre </a:t>
            </a:r>
            <a:r>
              <a:rPr lang="tr-TR" dirty="0" smtClean="0"/>
              <a:t>iyileştirme</a:t>
            </a:r>
            <a:r>
              <a:rPr lang="es-ES" dirty="0" smtClean="0"/>
              <a:t> için alternatif</a:t>
            </a:r>
            <a:r>
              <a:rPr lang="tr-TR" dirty="0" err="1" smtClean="0"/>
              <a:t>lerin</a:t>
            </a:r>
            <a:r>
              <a:rPr lang="tr-TR" dirty="0" smtClean="0"/>
              <a:t> </a:t>
            </a:r>
            <a:r>
              <a:rPr lang="es-ES" dirty="0" smtClean="0"/>
              <a:t>belirlenmesi ve </a:t>
            </a:r>
            <a:r>
              <a:rPr lang="tr-TR" dirty="0" smtClean="0"/>
              <a:t>bunların </a:t>
            </a:r>
            <a:r>
              <a:rPr lang="es-ES" dirty="0" smtClean="0"/>
              <a:t>analizi</a:t>
            </a:r>
          </a:p>
          <a:p>
            <a:pPr lvl="1"/>
            <a:r>
              <a:rPr lang="tr-TR" dirty="0" smtClean="0"/>
              <a:t>Eğer gerekli ise kirliliğin ve/veya pilot testlerin izlenebilirlik çalışmalarının tasarlanması ve uygulanması</a:t>
            </a:r>
          </a:p>
          <a:p>
            <a:pPr lvl="1"/>
            <a:r>
              <a:rPr lang="tr-TR" dirty="0" smtClean="0"/>
              <a:t>Önerilen iyileştirme tekniği ve iyileştirilen alanla ilgili spesifik detaylar</a:t>
            </a:r>
            <a:r>
              <a:rPr lang="es-ES" dirty="0" smtClean="0"/>
              <a:t>.</a:t>
            </a:r>
          </a:p>
          <a:p>
            <a:pPr lvl="1"/>
            <a:r>
              <a:rPr lang="tr-TR" dirty="0" smtClean="0"/>
              <a:t>Maliyet ve izleme planı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dirty="0" smtClean="0"/>
              <a:t>İyileştirmenin Yapılması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Proje, Yetkili Merci tarafından onaylanmalıdır. İş bitirme tarihleri belirlenir ve geliştirme için kontroller yapılır</a:t>
            </a:r>
            <a:r>
              <a:rPr lang="en-US" dirty="0" smtClean="0"/>
              <a:t>.</a:t>
            </a:r>
          </a:p>
          <a:p>
            <a:r>
              <a:rPr lang="tr-TR" dirty="0" smtClean="0"/>
              <a:t>Projenin uygulanmasına ilişkin raporların içeriği ve raporlama sıklığı belirlenmelidir.</a:t>
            </a:r>
            <a:endParaRPr lang="en-US" dirty="0" smtClean="0"/>
          </a:p>
          <a:p>
            <a:r>
              <a:rPr lang="tr-TR" dirty="0" smtClean="0"/>
              <a:t>Nihai raporun içeriği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dirty="0" smtClean="0"/>
              <a:t>Kontrol ve İzleme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Projenin uygulanmasından sonra </a:t>
            </a:r>
            <a:r>
              <a:rPr lang="tr-TR" u="sng" dirty="0" smtClean="0"/>
              <a:t>kalıntı</a:t>
            </a:r>
            <a:r>
              <a:rPr lang="tr-TR" dirty="0" smtClean="0"/>
              <a:t> bir kirliliğin olduğu durumlarda ve sızdırmazlığı güçlendirme teknikleri uygulandığında, kontrol ve izleme önlemleri uygulanmalıdır.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Prati</a:t>
            </a:r>
            <a:r>
              <a:rPr lang="tr-TR" dirty="0" smtClean="0"/>
              <a:t>k Vaka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Bir mahalde,70 yıldan daha uzun zamandır, toprak altında bulunan iki tanktan ve tanka ait borularda yakıt (akar yakıt ve dizel) dökülmesi ve sızıntısı görülen bir endüstriyel faaliyet gerçekleştirilmektedir.</a:t>
            </a:r>
          </a:p>
          <a:p>
            <a:r>
              <a:rPr lang="tr-TR" dirty="0" smtClean="0"/>
              <a:t>Entegre Çevre İzni ve iyileştirme izni ile ilgili dikkate almamız gereken muhtemel çözümleri ve konuları gruplar halinde tartışacağız</a:t>
            </a:r>
            <a:r>
              <a:rPr lang="en-US" dirty="0" smtClean="0"/>
              <a:t>. </a:t>
            </a:r>
            <a:r>
              <a:rPr lang="tr-TR" dirty="0" smtClean="0"/>
              <a:t>Her grup farklı vakaları tartışacak ve bu tartışmaların sonucu eğitim sırasında diğer katılımcılara sunulacaktır.</a:t>
            </a:r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Grup</a:t>
            </a:r>
            <a:r>
              <a:rPr lang="en-US" dirty="0" smtClean="0"/>
              <a:t> 1: </a:t>
            </a:r>
            <a:r>
              <a:rPr lang="tr-TR" dirty="0" smtClean="0"/>
              <a:t>Yüksek geçirimli toprak ve kirlenmiş </a:t>
            </a:r>
            <a:r>
              <a:rPr lang="tr-TR" dirty="0" err="1" smtClean="0"/>
              <a:t>akifer</a:t>
            </a:r>
            <a:r>
              <a:rPr lang="en-US" dirty="0" smtClean="0"/>
              <a:t>. </a:t>
            </a:r>
            <a:r>
              <a:rPr lang="tr-TR" dirty="0" smtClean="0"/>
              <a:t>Faaliyet devam edecektir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Grup</a:t>
            </a:r>
            <a:r>
              <a:rPr lang="en-US" dirty="0" smtClean="0"/>
              <a:t> 2: </a:t>
            </a:r>
            <a:r>
              <a:rPr lang="tr-TR" dirty="0" smtClean="0"/>
              <a:t>Yeraltı suyu seviyesinin yüzeye yakın olmadığı geçirimli toprak.</a:t>
            </a:r>
            <a:r>
              <a:rPr lang="en-US" b="1" smtClean="0"/>
              <a:t> </a:t>
            </a:r>
            <a:r>
              <a:rPr lang="tr-TR" dirty="0" smtClean="0"/>
              <a:t>Faaliyet devam edecektir.</a:t>
            </a:r>
            <a:endParaRPr lang="en-US" b="1" dirty="0" smtClean="0"/>
          </a:p>
          <a:p>
            <a:r>
              <a:rPr lang="en-US" dirty="0" err="1" smtClean="0"/>
              <a:t>Grup</a:t>
            </a:r>
            <a:r>
              <a:rPr lang="en-US" dirty="0" smtClean="0"/>
              <a:t> 3: </a:t>
            </a:r>
            <a:r>
              <a:rPr lang="tr-TR" dirty="0" smtClean="0"/>
              <a:t>Faaliyet devam etmeyecektir ve toprak, ev inşaatı için ayrılacaktır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Grup</a:t>
            </a:r>
            <a:r>
              <a:rPr lang="en-US" dirty="0" smtClean="0"/>
              <a:t> 4: </a:t>
            </a:r>
            <a:r>
              <a:rPr lang="tr-TR" dirty="0" smtClean="0"/>
              <a:t>Yakınlarda henüz kirliliğin söz konusu olmadığı bir nehir mevcuttur. Ancak bütün göstergeler bu nehirde iyileştirme yapılmadığı takdirde kirlilik olacağına işaret etmektedir</a:t>
            </a:r>
            <a:r>
              <a:rPr lang="en-US" dirty="0" smtClean="0"/>
              <a:t>. </a:t>
            </a:r>
            <a:r>
              <a:rPr lang="tr-TR" dirty="0" smtClean="0"/>
              <a:t>Nehir, yakınlardaki bir yerleşim yeri için su kaynağıdır.</a:t>
            </a:r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345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Tema de Office</vt:lpstr>
      <vt:lpstr>Kirli toprakların bulunduğu yerlerde faaliyet gösteren işletmelerde düzeltici önlemlerin uygulanması</vt:lpstr>
      <vt:lpstr>Slide 2</vt:lpstr>
      <vt:lpstr>Toprak iyileştirme ve temizliği</vt:lpstr>
      <vt:lpstr>Kirlenmiş toprağın temizlenmesi ve iyileştirilmesi aşağıdaki aşamaları kapsar: </vt:lpstr>
      <vt:lpstr>İyileştirmenin Yapılması </vt:lpstr>
      <vt:lpstr>Kontrol ve İzleme </vt:lpstr>
      <vt:lpstr>Pratik Vaka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Implementation of corrective measures at facilities in operation located in a polluted soil</dc:title>
  <dc:creator>*</dc:creator>
  <cp:lastModifiedBy>Casper1</cp:lastModifiedBy>
  <cp:revision>91</cp:revision>
  <dcterms:created xsi:type="dcterms:W3CDTF">2013-02-11T19:02:46Z</dcterms:created>
  <dcterms:modified xsi:type="dcterms:W3CDTF">2013-03-07T14:25:19Z</dcterms:modified>
</cp:coreProperties>
</file>