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8" r:id="rId2"/>
    <p:sldId id="259" r:id="rId3"/>
    <p:sldId id="408" r:id="rId4"/>
    <p:sldId id="409" r:id="rId5"/>
    <p:sldId id="410" r:id="rId6"/>
    <p:sldId id="380" r:id="rId7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9ED82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5230" autoAdjust="0"/>
    <p:restoredTop sz="94660"/>
  </p:normalViewPr>
  <p:slideViewPr>
    <p:cSldViewPr>
      <p:cViewPr>
        <p:scale>
          <a:sx n="50" d="100"/>
          <a:sy n="50" d="100"/>
        </p:scale>
        <p:origin x="-498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AF55F2B-FEB5-4D05-B777-C325F1F6F491}" type="datetimeFigureOut">
              <a:rPr lang="es-ES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882845-E952-4CB8-AA71-A3E735BAC9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660633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9FBA2-1521-4997-A4F0-4EBCBA279632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3C9E6-A948-42D0-9D75-CC40C3C4EBAB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999398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CDD3D-B2C9-402D-8A5E-F83A93123E3A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72C48-AE4A-493D-A690-9C1483D8922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A0F3-F510-47D3-9B0C-AB9B94545465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34AD-F2DE-4A5F-95D0-FCC49CF718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4FC7-9612-4C94-A9FE-A896356BCEF0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F150-C69D-4393-8557-D8637989FA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9F584-6EE7-4CF1-817F-D326C515DBEE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E142-F42E-4E21-9A3A-8E1711EE025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D4DD5-8750-46EF-AE66-E6FDDF6E1FCD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86B81-E2BB-4846-A007-C94BDF4589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9D9F-B689-4B81-BA2A-4C6A5B619B7D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E6DCB-D511-4144-BCCF-075D4DD070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0B1B-CBF4-4E52-9740-641DFFA91A70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6B48-89E0-46EF-AC81-300C0D3E44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649C-FA8C-4327-A67A-8D8F28357F18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73978-A456-4D68-9075-DA2E48C747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7AB0E-DFC9-4FA8-BDA7-D4AAF664B196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E064E-AF5F-4070-AECB-687545D835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1698-07DF-4A99-80BC-DC90DD81B372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837FE-CBFD-420D-A305-FB51927F87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47FE-D45F-4CF9-80B2-FF306F26DDE1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6443-9C55-4409-92EB-DFEC565517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14B3A1-3C3C-4115-91BB-13D8BD5EE121}" type="datetimeFigureOut">
              <a:rPr lang="es-ES" smtClean="0"/>
              <a:pPr>
                <a:defRPr/>
              </a:pPr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6C60A3-3DF0-4549-9B73-56E70765D3D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wmf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1404938" y="1375959"/>
            <a:ext cx="6215063" cy="1571624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2286001" y="500063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dirty="0" smtClean="0"/>
              <a:t>Eşleştirme Projesi </a:t>
            </a:r>
            <a:r>
              <a:rPr lang="en-GB" dirty="0" smtClean="0"/>
              <a:t>TR </a:t>
            </a:r>
            <a:r>
              <a:rPr lang="en-GB" dirty="0"/>
              <a:t>08 IB EN 03</a:t>
            </a:r>
          </a:p>
        </p:txBody>
      </p:sp>
      <p:grpSp>
        <p:nvGrpSpPr>
          <p:cNvPr id="2053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2078042" y="2380376"/>
            <a:ext cx="47194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Görev </a:t>
            </a:r>
            <a:r>
              <a:rPr lang="es-ES_tradnl" sz="2400" dirty="0" smtClean="0">
                <a:solidFill>
                  <a:schemeClr val="bg1"/>
                </a:solidFill>
                <a:latin typeface="+mn-lt"/>
              </a:rPr>
              <a:t>3: 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İzin belgesinin hazırlanması</a:t>
            </a:r>
            <a:endParaRPr lang="es-ES" sz="2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059" name="Picture 17" descr="E:\Mis documentos\Turquia\Activities\0.1\Outputs\GIOS 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26" y="3763036"/>
            <a:ext cx="862013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Rectángulo redondeado"/>
          <p:cNvSpPr/>
          <p:nvPr/>
        </p:nvSpPr>
        <p:spPr>
          <a:xfrm>
            <a:off x="1714480" y="5445030"/>
            <a:ext cx="5500726" cy="1127242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2952074" y="6014502"/>
            <a:ext cx="28425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Jaime Fernández– </a:t>
            </a:r>
            <a:r>
              <a:rPr lang="tr-TR" sz="2000" dirty="0" smtClean="0">
                <a:solidFill>
                  <a:schemeClr val="bg1"/>
                </a:solidFill>
                <a:latin typeface="+mn-lt"/>
              </a:rPr>
              <a:t>Uzman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620509" y="1597947"/>
            <a:ext cx="58064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Tekstil Tesislerine İlişkin Entegre Çevre İzinleri</a:t>
            </a:r>
            <a:endParaRPr lang="es-ES" sz="24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8" name="16 Grupo"/>
          <p:cNvGrpSpPr>
            <a:grpSpLocks/>
          </p:cNvGrpSpPr>
          <p:nvPr/>
        </p:nvGrpSpPr>
        <p:grpSpPr bwMode="auto">
          <a:xfrm>
            <a:off x="6800850" y="3071810"/>
            <a:ext cx="1914525" cy="635000"/>
            <a:chOff x="6429388" y="4071938"/>
            <a:chExt cx="1914525" cy="635000"/>
          </a:xfrm>
        </p:grpSpPr>
        <p:pic>
          <p:nvPicPr>
            <p:cNvPr id="19" name="Picture 8" descr="E:\Mis documentos\Turquia\Visibility\logos\logo_MARM_small_2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429388" y="4071938"/>
              <a:ext cx="1914525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" descr="E:\Mis documentos\Turquia\Visibility\logos\MAAMA_logo_short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839809" y="4090714"/>
              <a:ext cx="1485900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3001211" y="5641546"/>
            <a:ext cx="27222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Adam Nadolski – </a:t>
            </a:r>
            <a:r>
              <a:rPr lang="tr-TR" sz="2000" dirty="0" smtClean="0">
                <a:solidFill>
                  <a:schemeClr val="bg1"/>
                </a:solidFill>
                <a:latin typeface="+mn-lt"/>
              </a:rPr>
              <a:t>Uzman</a:t>
            </a:r>
          </a:p>
        </p:txBody>
      </p:sp>
      <p:pic>
        <p:nvPicPr>
          <p:cNvPr id="23" name="Picture 3" descr="E:\Mis documentos\Turquia\Visibility\logos\Cevre_ve_Sehircilik_logo_12101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63" y="3556421"/>
            <a:ext cx="14795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488" y="3143248"/>
            <a:ext cx="3152316" cy="21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896390" y="2928934"/>
            <a:ext cx="48125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dirty="0" smtClean="0"/>
              <a:t>  </a:t>
            </a:r>
            <a:r>
              <a:rPr lang="tr-TR" sz="2400" dirty="0" smtClean="0"/>
              <a:t>3. Eğitim misyonunun hedefleri</a:t>
            </a:r>
            <a:endParaRPr lang="es-ES" sz="2400" dirty="0" smtClean="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899592" y="3896029"/>
            <a:ext cx="54986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Eğitimin materyalleri ve metodolojisi</a:t>
            </a:r>
            <a:endParaRPr lang="es-ES" sz="24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95513" y="190500"/>
            <a:ext cx="4535487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47148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İçerik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96390" y="1928803"/>
            <a:ext cx="60420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Eğitmenlerin ve katılımcıların sunulması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-31" y="1357298"/>
            <a:ext cx="40597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es-ES_tradnl" sz="2400" dirty="0" smtClean="0"/>
              <a:t>Adam Nadolski (</a:t>
            </a:r>
            <a:r>
              <a:rPr lang="tr-TR" sz="2400" dirty="0" smtClean="0"/>
              <a:t>Polonya</a:t>
            </a:r>
            <a:r>
              <a:rPr lang="es-ES_tradnl" sz="2400" dirty="0" smtClean="0"/>
              <a:t>)</a:t>
            </a:r>
            <a:endParaRPr lang="es-ES" sz="2400" dirty="0" smtClean="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-32" y="5610541"/>
            <a:ext cx="52196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</a:t>
            </a:r>
            <a:r>
              <a:rPr lang="es-ES" sz="2400" dirty="0" smtClean="0"/>
              <a:t> </a:t>
            </a:r>
            <a:r>
              <a:rPr lang="tr-TR" sz="2400" dirty="0" smtClean="0"/>
              <a:t>Katılımcıların kendilerini tanıtması</a:t>
            </a:r>
            <a:endParaRPr lang="es-ES" sz="2400" dirty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171" y="3450348"/>
            <a:ext cx="43492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es-ES_tradnl" sz="2400" dirty="0" smtClean="0"/>
              <a:t>Jaime Fernández (</a:t>
            </a:r>
            <a:r>
              <a:rPr lang="tr-TR" sz="2400" dirty="0" smtClean="0"/>
              <a:t>İspanya</a:t>
            </a:r>
            <a:r>
              <a:rPr lang="es-ES_tradnl" sz="2400" dirty="0" smtClean="0"/>
              <a:t>)</a:t>
            </a:r>
            <a:endParaRPr lang="es-ES" sz="24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8104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Sunum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16267" y="2829280"/>
            <a:ext cx="2398413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100" dirty="0"/>
              <a:t>  </a:t>
            </a:r>
            <a:r>
              <a:rPr lang="es-ES_tradnl" sz="2100" dirty="0" smtClean="0"/>
              <a:t>20 y</a:t>
            </a:r>
            <a:r>
              <a:rPr lang="tr-TR" sz="2100" dirty="0" smtClean="0"/>
              <a:t>ıl deneyimli</a:t>
            </a:r>
            <a:endParaRPr lang="es-ES" sz="2100" dirty="0" smtClean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16267" y="1869808"/>
            <a:ext cx="2073003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100" dirty="0" smtClean="0"/>
              <a:t>Ms.C.</a:t>
            </a:r>
            <a:r>
              <a:rPr lang="tr-TR" sz="2100" dirty="0" smtClean="0"/>
              <a:t>, </a:t>
            </a:r>
            <a:r>
              <a:rPr lang="tr-TR" sz="2100" dirty="0"/>
              <a:t>Kimya </a:t>
            </a:r>
            <a:endParaRPr lang="es-ES" sz="2100" dirty="0" smtClean="0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416267" y="2329214"/>
            <a:ext cx="3414717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100" dirty="0"/>
              <a:t>  </a:t>
            </a:r>
            <a:r>
              <a:rPr lang="tr-TR" sz="2100" dirty="0" smtClean="0"/>
              <a:t>Kıdemli Çevre Denetçisi</a:t>
            </a:r>
            <a:endParaRPr lang="es-ES" sz="2100" dirty="0" smtClean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16152" y="4985933"/>
            <a:ext cx="2398413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100" dirty="0"/>
              <a:t> </a:t>
            </a:r>
            <a:r>
              <a:rPr lang="es-ES" sz="2100" dirty="0" smtClean="0"/>
              <a:t> </a:t>
            </a:r>
            <a:r>
              <a:rPr lang="es-ES_tradnl" sz="2100" dirty="0" smtClean="0"/>
              <a:t>26 </a:t>
            </a:r>
            <a:r>
              <a:rPr lang="tr-TR" sz="2100" dirty="0" smtClean="0"/>
              <a:t>yıl deneyimli</a:t>
            </a:r>
            <a:endParaRPr lang="es-ES" sz="2100" dirty="0" smtClean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416152" y="4026461"/>
            <a:ext cx="2250937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100" dirty="0"/>
              <a:t>  </a:t>
            </a:r>
            <a:r>
              <a:rPr lang="es-ES_tradnl" sz="2100" dirty="0" smtClean="0"/>
              <a:t>Ms.C.</a:t>
            </a:r>
            <a:r>
              <a:rPr lang="tr-TR" sz="2100" dirty="0" smtClean="0"/>
              <a:t>, Biyoloji</a:t>
            </a:r>
            <a:endParaRPr lang="es-ES" sz="2100" dirty="0" smtClean="0"/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416152" y="4485867"/>
            <a:ext cx="877836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100" dirty="0" smtClean="0"/>
              <a:t>  </a:t>
            </a:r>
            <a:r>
              <a:rPr lang="tr-TR" sz="2100" dirty="0" smtClean="0"/>
              <a:t>Bölgesinde İzin, Hava Kalitesi &amp; İklim Değişikliği Departmanı Başkanı</a:t>
            </a:r>
            <a:endParaRPr lang="es-ES" sz="2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7" grpId="0"/>
      <p:bldP spid="19" grpId="0"/>
      <p:bldP spid="12" grpId="0"/>
      <p:bldP spid="13" grpId="0"/>
      <p:bldP spid="14" grpId="0"/>
      <p:bldP spid="16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357159" y="2110079"/>
            <a:ext cx="74462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dirty="0" smtClean="0"/>
              <a:t>  </a:t>
            </a:r>
            <a:r>
              <a:rPr lang="tr-TR" sz="2400" dirty="0" smtClean="0"/>
              <a:t>Bir Entegre Çevre İzninin kilit içeriğinin tartışılması</a:t>
            </a:r>
            <a:endParaRPr lang="es-ES" sz="2400" dirty="0" smtClean="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60361" y="1395699"/>
            <a:ext cx="65053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Katılımcılara IPPC izni örneğinin sunulması</a:t>
            </a:r>
            <a:endParaRPr lang="es-ES" sz="24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8104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Eğitimin Amaçları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60361" y="2824459"/>
            <a:ext cx="74142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Sorunlu noktalara ilişkin açıklamalar </a:t>
            </a:r>
            <a:r>
              <a:rPr lang="es-ES_tradnl" sz="2400" dirty="0" smtClean="0"/>
              <a:t>&amp; </a:t>
            </a:r>
            <a:r>
              <a:rPr lang="tr-TR" sz="2400" dirty="0" smtClean="0"/>
              <a:t>alıştırmalar</a:t>
            </a:r>
            <a:endParaRPr lang="es-ES" sz="2400" dirty="0" smtClean="0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60361" y="3571876"/>
            <a:ext cx="54976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Tipik prosedür sorunlarına çözümler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9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357159" y="3148612"/>
            <a:ext cx="64748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dirty="0" smtClean="0"/>
              <a:t>  </a:t>
            </a:r>
            <a:r>
              <a:rPr lang="tr-TR" sz="2400" dirty="0" smtClean="0"/>
              <a:t>Çeşitli konularda yardımcı bilgi ve belgeler</a:t>
            </a:r>
            <a:endParaRPr lang="es-ES" sz="2400" dirty="0" smtClean="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60361" y="1357298"/>
            <a:ext cx="86276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İlk 3 gün herkese açık</a:t>
            </a:r>
            <a:r>
              <a:rPr lang="es-ES_tradnl" sz="2400" dirty="0" smtClean="0"/>
              <a:t>,</a:t>
            </a:r>
            <a:r>
              <a:rPr lang="tr-TR" sz="2400" dirty="0" smtClean="0"/>
              <a:t> son gün sadece ÇŞB’nin iç konuları</a:t>
            </a:r>
            <a:endParaRPr lang="es-ES" sz="24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8104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Materyaller </a:t>
            </a:r>
            <a:r>
              <a:rPr lang="en-GB" sz="2800" dirty="0" smtClean="0">
                <a:solidFill>
                  <a:schemeClr val="bg1"/>
                </a:solidFill>
                <a:latin typeface="Book Antiqua" pitchFamily="18" charset="0"/>
              </a:rPr>
              <a:t>&amp; </a:t>
            </a: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Metodoloji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60361" y="3862992"/>
            <a:ext cx="39020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Sunumlar </a:t>
            </a:r>
            <a:r>
              <a:rPr lang="es-ES_tradnl" sz="2400" dirty="0" smtClean="0"/>
              <a:t>&amp; </a:t>
            </a:r>
            <a:r>
              <a:rPr lang="tr-TR" sz="2400" dirty="0" smtClean="0"/>
              <a:t> alıştırmalar</a:t>
            </a:r>
            <a:endParaRPr lang="es-ES" sz="2400" dirty="0" smtClean="0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60361" y="4610409"/>
            <a:ext cx="73404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Birçok alıştırmayı çözmeye çalışmanız gerekecek</a:t>
            </a:r>
            <a:endParaRPr lang="es-ES" sz="2400" dirty="0" smtClean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60361" y="2434232"/>
            <a:ext cx="40078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Polonya IPPC izni örneği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9" grpId="0"/>
      <p:bldP spid="23" grpId="0"/>
      <p:bldP spid="24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3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4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 redondeado"/>
          <p:cNvSpPr/>
          <p:nvPr/>
        </p:nvSpPr>
        <p:spPr>
          <a:xfrm>
            <a:off x="2500298" y="285728"/>
            <a:ext cx="4071966" cy="107157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050693" y="613448"/>
            <a:ext cx="5000644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latin typeface="Book Antiqua" pitchFamily="18" charset="0"/>
              </a:rPr>
              <a:t>Sorular</a:t>
            </a:r>
            <a:r>
              <a:rPr lang="en-GB" sz="2800" dirty="0" smtClean="0">
                <a:latin typeface="Book Antiqua" pitchFamily="18" charset="0"/>
              </a:rPr>
              <a:t>?</a:t>
            </a:r>
            <a:endParaRPr lang="en-GB" sz="2800" dirty="0">
              <a:latin typeface="Book Antiqua" pitchFamily="18" charset="0"/>
            </a:endParaRPr>
          </a:p>
        </p:txBody>
      </p:sp>
      <p:pic>
        <p:nvPicPr>
          <p:cNvPr id="12" name="Picture 2" descr="E:\Mis documentos\Turquia\Activities\4.2.a.1\Outputs\interrogacio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000240"/>
            <a:ext cx="2571768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7173</TotalTime>
  <Words>182</Words>
  <Application>Microsoft Office PowerPoint</Application>
  <PresentationFormat>Presentación en pantalla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Cesar</cp:lastModifiedBy>
  <cp:revision>518</cp:revision>
  <dcterms:created xsi:type="dcterms:W3CDTF">2008-11-07T08:49:28Z</dcterms:created>
  <dcterms:modified xsi:type="dcterms:W3CDTF">2013-03-13T14:41:51Z</dcterms:modified>
</cp:coreProperties>
</file>