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47" r:id="rId2"/>
    <p:sldId id="349" r:id="rId3"/>
    <p:sldId id="348" r:id="rId4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ED82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5230" autoAdjust="0"/>
    <p:restoredTop sz="96567" autoAdjust="0"/>
  </p:normalViewPr>
  <p:slideViewPr>
    <p:cSldViewPr>
      <p:cViewPr varScale="1">
        <p:scale>
          <a:sx n="89" d="100"/>
          <a:sy n="89" d="100"/>
        </p:scale>
        <p:origin x="-8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EECD1289-2596-48DF-9A52-D0B523E12CBF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A4C0846B-FBFD-4536-8378-788C0C833E9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F9CA32F2-FCF8-47A9-9D64-71F0E4009599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ECB0B961-D458-4953-BFBF-8DA4DDA2134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7F86B-D492-423D-B908-00A25C282659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49095-7636-4F89-AF21-98BA606BC07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3605F-ED9E-4332-A58C-31E79ADE614F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3617A-FD42-48E1-8306-A3334D57B5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C64A6-4E76-47DA-92ED-BFD66A1ED26B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A88B3-FAB8-425B-A89A-A89EB28FB73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C5BB2-AA37-4B18-BE81-2D6FC404D0BB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290F8-53A7-48BB-9C3F-7F6C107549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5BCEE-8EB3-46BF-80FA-46AC73515652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AA00E-32D7-4B7F-B904-4C5C3B443FB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1086F-B994-43EC-B85E-099137754465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4A3E4-ED8A-4588-B9EB-666E95450A7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ACEDF-A06B-45BD-B9FE-342FC776FA08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2CE4A-765E-4F74-970A-E685EF429AC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49196-6EF8-4B81-815E-71CE07B5F791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CD2D8-64E6-4CCC-BD6F-99570C9B80B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7CE3A-D24C-4641-B8EE-A15BC5B643D8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09365-A3EB-4781-AA92-5CF590A1A8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E7BD1-7389-4083-B570-7B952E4C3136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1921B-7C55-4E37-9081-579EB1B788E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E398C-BD30-4E78-B605-57B455D8B85E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8E018-7C42-4421-B50A-39C4A103B0C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B6CC67-260E-44EE-8221-901E7407EBD1}" type="datetimeFigureOut">
              <a:rPr lang="es-ES"/>
              <a:pPr>
                <a:defRPr/>
              </a:pPr>
              <a:t>07/01/2013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F25F6A-20AA-4546-9938-92BBE58952A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3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1536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62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90500"/>
            <a:ext cx="4897437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000" b="1">
                <a:solidFill>
                  <a:schemeClr val="bg1"/>
                </a:solidFill>
                <a:latin typeface="Book Antiqua" pitchFamily="18" charset="0"/>
              </a:rPr>
              <a:t>ŞEHİR PLANLAMAYLA UYUMLULUK</a:t>
            </a:r>
            <a:r>
              <a:rPr lang="en-GB" sz="2000" b="1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2000" b="1">
                <a:solidFill>
                  <a:schemeClr val="bg1"/>
                </a:solidFill>
                <a:latin typeface="Book Antiqua" pitchFamily="18" charset="0"/>
              </a:rPr>
              <a:t>GÖREV</a:t>
            </a:r>
            <a:r>
              <a:rPr lang="en-GB" sz="2000" b="1">
                <a:solidFill>
                  <a:schemeClr val="bg1"/>
                </a:solidFill>
                <a:latin typeface="Book Antiqua" pitchFamily="18" charset="0"/>
              </a:rPr>
              <a:t> 40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250825" y="981075"/>
            <a:ext cx="8763000" cy="5226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tr-TR" sz="1600" b="1"/>
              <a:t>KENTSEL RAPOR</a:t>
            </a:r>
            <a:endParaRPr lang="en-GB" sz="1600" b="1"/>
          </a:p>
          <a:p>
            <a:pPr marL="342900" indent="-342900">
              <a:buFontTx/>
              <a:buAutoNum type="arabicPeriod"/>
            </a:pPr>
            <a:endParaRPr lang="en-GB" sz="1600" b="1"/>
          </a:p>
          <a:p>
            <a:pPr marL="342900" indent="-342900"/>
            <a:r>
              <a:rPr lang="tr-TR" sz="1600" b="1"/>
              <a:t>ÖNEMİ</a:t>
            </a:r>
            <a:r>
              <a:rPr lang="en-GB" sz="1600" b="1"/>
              <a:t>: </a:t>
            </a:r>
            <a:r>
              <a:rPr lang="tr-TR" sz="1600" b="1"/>
              <a:t>OLUMSUZSA, IPPC İZNİ VERİLEMEZ</a:t>
            </a:r>
            <a:r>
              <a:rPr lang="en-GB" sz="1600" b="1"/>
              <a:t>.</a:t>
            </a:r>
          </a:p>
          <a:p>
            <a:pPr marL="342900" indent="-342900"/>
            <a:endParaRPr lang="en-GB" sz="1600" b="1"/>
          </a:p>
          <a:p>
            <a:pPr marL="342900" indent="-342900"/>
            <a:r>
              <a:rPr lang="en-GB" sz="1600" b="1"/>
              <a:t>	- </a:t>
            </a:r>
            <a:r>
              <a:rPr lang="tr-TR" sz="1600" b="1"/>
              <a:t>BAŞVURU İÇİN </a:t>
            </a:r>
            <a:r>
              <a:rPr lang="en-GB" sz="1600" b="1"/>
              <a:t>: </a:t>
            </a:r>
          </a:p>
          <a:p>
            <a:pPr marL="342900" indent="-342900"/>
            <a:r>
              <a:rPr lang="en-GB" sz="1600" b="1"/>
              <a:t>		</a:t>
            </a:r>
            <a:r>
              <a:rPr lang="tr-TR" sz="1600"/>
              <a:t>TESİSİN ARSASI</a:t>
            </a:r>
            <a:endParaRPr lang="es-ES" sz="1600"/>
          </a:p>
          <a:p>
            <a:pPr marL="342900" indent="-342900"/>
            <a:r>
              <a:rPr lang="en-US" sz="1600"/>
              <a:t>		</a:t>
            </a:r>
            <a:r>
              <a:rPr lang="tr-TR" sz="1600"/>
              <a:t>TESİSİN KISA TANIMI</a:t>
            </a:r>
            <a:endParaRPr lang="es-ES" sz="1600"/>
          </a:p>
          <a:p>
            <a:pPr marL="342900" indent="-342900"/>
            <a:r>
              <a:rPr lang="en-US" sz="1600"/>
              <a:t> 		</a:t>
            </a:r>
            <a:r>
              <a:rPr lang="tr-TR" sz="1600"/>
              <a:t>ALAN TOPRAĞININ KULLANIM İHTİYAÇLARI</a:t>
            </a:r>
            <a:endParaRPr lang="es-ES" sz="1600"/>
          </a:p>
          <a:p>
            <a:pPr marL="342900" indent="-342900"/>
            <a:r>
              <a:rPr lang="en-US" sz="1600"/>
              <a:t>		</a:t>
            </a:r>
            <a:r>
              <a:rPr lang="tr-TR" sz="1600"/>
              <a:t>TESİSİN TEMEL KAMU HİZMETLERİ </a:t>
            </a:r>
          </a:p>
          <a:p>
            <a:pPr marL="342900" indent="-342900"/>
            <a:r>
              <a:rPr lang="tr-TR" sz="1600"/>
              <a:t>		AÇISINDAN GEREKLİLİKLERİ</a:t>
            </a:r>
            <a:endParaRPr lang="en-US" sz="1600"/>
          </a:p>
          <a:p>
            <a:pPr marL="342900" indent="-342900"/>
            <a:endParaRPr lang="en-US" sz="1600"/>
          </a:p>
          <a:p>
            <a:pPr marL="342900" indent="-342900"/>
            <a:r>
              <a:rPr lang="en-US" sz="1600"/>
              <a:t>	- </a:t>
            </a:r>
            <a:r>
              <a:rPr lang="tr-TR" sz="1600" b="1"/>
              <a:t>RAPORUN İÇERİĞİ </a:t>
            </a:r>
            <a:r>
              <a:rPr lang="en-US" sz="1600"/>
              <a:t>:</a:t>
            </a:r>
          </a:p>
          <a:p>
            <a:pPr marL="342900" indent="-342900"/>
            <a:endParaRPr lang="en-US" sz="1600"/>
          </a:p>
          <a:p>
            <a:pPr marL="342900" indent="-342900"/>
            <a:r>
              <a:rPr lang="en-US" sz="1600"/>
              <a:t>		</a:t>
            </a:r>
            <a:r>
              <a:rPr lang="tr-TR" sz="1600"/>
              <a:t>TOPRAĞIN SINIFLANDIRILMASI </a:t>
            </a:r>
            <a:r>
              <a:rPr lang="en-US" sz="1600"/>
              <a:t>(I): </a:t>
            </a:r>
            <a:r>
              <a:rPr lang="tr-TR" sz="1600"/>
              <a:t>KENTSEL</a:t>
            </a:r>
            <a:r>
              <a:rPr lang="en-US" sz="1600"/>
              <a:t>, </a:t>
            </a:r>
            <a:r>
              <a:rPr lang="tr-TR" sz="1600"/>
              <a:t>KENTSEL OLMAYAN</a:t>
            </a:r>
            <a:endParaRPr lang="en-US" sz="1600"/>
          </a:p>
          <a:p>
            <a:pPr marL="342900" indent="-342900"/>
            <a:r>
              <a:rPr lang="en-US" sz="1600"/>
              <a:t>		</a:t>
            </a:r>
            <a:r>
              <a:rPr lang="tr-TR" sz="1600"/>
              <a:t>TOPRAĞIN SINIFLANDIRILMASI </a:t>
            </a:r>
            <a:r>
              <a:rPr lang="en-US" sz="1600"/>
              <a:t>(II):</a:t>
            </a:r>
            <a:r>
              <a:rPr lang="tr-TR" sz="1600"/>
              <a:t> ENDÜSTRİYEL, SANAYİLEŞMEMİŞ BÖLGE</a:t>
            </a:r>
            <a:r>
              <a:rPr lang="en-US" sz="1600"/>
              <a:t>, </a:t>
            </a:r>
            <a:endParaRPr lang="tr-TR" sz="1600"/>
          </a:p>
          <a:p>
            <a:pPr marL="342900" indent="-342900"/>
            <a:r>
              <a:rPr lang="tr-TR" sz="1600"/>
              <a:t>		KORUNAN TOPRAK, DOĞA KORUMASI</a:t>
            </a:r>
            <a:r>
              <a:rPr lang="en-US" sz="1600"/>
              <a:t>,</a:t>
            </a:r>
          </a:p>
          <a:p>
            <a:pPr marL="342900" indent="-342900"/>
            <a:r>
              <a:rPr lang="en-US" sz="1600"/>
              <a:t>		</a:t>
            </a:r>
            <a:r>
              <a:rPr lang="tr-TR" sz="1600"/>
              <a:t>HİZMETLERİN MEVCUDİYETİ</a:t>
            </a:r>
            <a:r>
              <a:rPr lang="en-US" sz="1600"/>
              <a:t>: </a:t>
            </a:r>
            <a:r>
              <a:rPr lang="tr-TR" sz="1600"/>
              <a:t>KANALİZASYON SİSTEMİ</a:t>
            </a:r>
            <a:r>
              <a:rPr lang="en-US" sz="1600"/>
              <a:t>, </a:t>
            </a:r>
            <a:r>
              <a:rPr lang="tr-TR" sz="1600"/>
              <a:t>ERİŞİM KANALLARI, </a:t>
            </a:r>
          </a:p>
          <a:p>
            <a:pPr marL="342900" indent="-342900"/>
            <a:r>
              <a:rPr lang="tr-TR" sz="1600"/>
              <a:t>		CADDE IŞIKLANDIRMASI</a:t>
            </a:r>
            <a:r>
              <a:rPr lang="en-US" sz="1600"/>
              <a:t>.</a:t>
            </a:r>
          </a:p>
          <a:p>
            <a:pPr marL="342900" indent="-342900"/>
            <a:r>
              <a:rPr lang="en-US" sz="1600"/>
              <a:t>		</a:t>
            </a:r>
            <a:r>
              <a:rPr lang="tr-TR" sz="1600"/>
              <a:t>FAALİYETİN TOPRAĞIN KULLANIMIYLA UYUMLU OLUP OLMADIĞI</a:t>
            </a:r>
            <a:r>
              <a:rPr lang="en-US" sz="1600"/>
              <a:t>.</a:t>
            </a:r>
          </a:p>
          <a:p>
            <a:pPr marL="342900" indent="-342900"/>
            <a:endParaRPr lang="es-ES" sz="1600"/>
          </a:p>
          <a:p>
            <a:pPr marL="342900" indent="-342900"/>
            <a:endParaRPr lang="en-GB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3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16391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2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386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90500"/>
            <a:ext cx="4897437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000" b="1">
                <a:solidFill>
                  <a:schemeClr val="bg1"/>
                </a:solidFill>
                <a:latin typeface="Book Antiqua" pitchFamily="18" charset="0"/>
              </a:rPr>
              <a:t>ŞEHİR PLANLAMAYLA</a:t>
            </a:r>
            <a:r>
              <a:rPr lang="tr-TR" sz="2000" b="1">
                <a:solidFill>
                  <a:schemeClr val="bg1"/>
                </a:solidFill>
              </a:rPr>
              <a:t> </a:t>
            </a:r>
            <a:r>
              <a:rPr lang="tr-TR" sz="2000" b="1">
                <a:solidFill>
                  <a:schemeClr val="bg1"/>
                </a:solidFill>
                <a:latin typeface="Book Antiqua" pitchFamily="18" charset="0"/>
              </a:rPr>
              <a:t>UYUMLULUK</a:t>
            </a:r>
            <a:r>
              <a:rPr lang="en-GB" sz="2000" b="1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2000" b="1">
                <a:solidFill>
                  <a:schemeClr val="bg1"/>
                </a:solidFill>
                <a:latin typeface="Book Antiqua" pitchFamily="18" charset="0"/>
              </a:rPr>
              <a:t>GÖREV </a:t>
            </a:r>
            <a:r>
              <a:rPr lang="en-GB" sz="2000" b="1">
                <a:solidFill>
                  <a:schemeClr val="bg1"/>
                </a:solidFill>
                <a:latin typeface="Book Antiqua" pitchFamily="18" charset="0"/>
              </a:rPr>
              <a:t>40</a:t>
            </a:r>
          </a:p>
        </p:txBody>
      </p:sp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981075"/>
            <a:ext cx="8569325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3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1741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410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90500"/>
            <a:ext cx="4897437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000" b="1">
                <a:solidFill>
                  <a:schemeClr val="bg1"/>
                </a:solidFill>
                <a:latin typeface="Book Antiqua" pitchFamily="18" charset="0"/>
              </a:rPr>
              <a:t>ŞEHİR PLANLAMAYLA UYUMLULUK</a:t>
            </a:r>
            <a:r>
              <a:rPr lang="tr-TR" sz="2000" b="1">
                <a:solidFill>
                  <a:schemeClr val="bg1"/>
                </a:solidFill>
              </a:rPr>
              <a:t> </a:t>
            </a:r>
            <a:r>
              <a:rPr lang="en-GB" sz="2000" b="1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2000" b="1">
                <a:solidFill>
                  <a:schemeClr val="bg1"/>
                </a:solidFill>
                <a:latin typeface="Book Antiqua" pitchFamily="18" charset="0"/>
              </a:rPr>
              <a:t>GÖREV </a:t>
            </a:r>
            <a:r>
              <a:rPr lang="en-GB" sz="2000" b="1">
                <a:solidFill>
                  <a:schemeClr val="bg1"/>
                </a:solidFill>
                <a:latin typeface="Book Antiqua" pitchFamily="18" charset="0"/>
              </a:rPr>
              <a:t>40</a:t>
            </a:r>
          </a:p>
        </p:txBody>
      </p:sp>
      <p:pic>
        <p:nvPicPr>
          <p:cNvPr id="1741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1196975"/>
            <a:ext cx="8424863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12 CuadroTexto"/>
          <p:cNvSpPr txBox="1">
            <a:spLocks noChangeArrowheads="1"/>
          </p:cNvSpPr>
          <p:nvPr/>
        </p:nvSpPr>
        <p:spPr bwMode="auto">
          <a:xfrm>
            <a:off x="2339975" y="4076700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/>
              <a:t>ENDÜSTRİYEL TOPRAK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6721</TotalTime>
  <Words>42</Words>
  <Application>Microsoft Office PowerPoint</Application>
  <PresentationFormat>Presentación en pantalla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Diapositiva 1</vt:lpstr>
      <vt:lpstr>Diapositiva 2</vt:lpstr>
      <vt:lpstr>Diapositiva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Cesar</cp:lastModifiedBy>
  <cp:revision>514</cp:revision>
  <dcterms:created xsi:type="dcterms:W3CDTF">2008-11-07T08:49:28Z</dcterms:created>
  <dcterms:modified xsi:type="dcterms:W3CDTF">2013-01-07T09:45:34Z</dcterms:modified>
</cp:coreProperties>
</file>