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8" r:id="rId2"/>
    <p:sldId id="314" r:id="rId3"/>
    <p:sldId id="311" r:id="rId4"/>
    <p:sldId id="258" r:id="rId5"/>
    <p:sldId id="310" r:id="rId6"/>
    <p:sldId id="309" r:id="rId7"/>
    <p:sldId id="315" r:id="rId8"/>
    <p:sldId id="307" r:id="rId9"/>
    <p:sldId id="313" r:id="rId10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230" autoAdjust="0"/>
    <p:restoredTop sz="94660"/>
  </p:normalViewPr>
  <p:slideViewPr>
    <p:cSldViewPr>
      <p:cViewPr>
        <p:scale>
          <a:sx n="51" d="100"/>
          <a:sy n="51" d="100"/>
        </p:scale>
        <p:origin x="-2556" y="-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06/01/2013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06/01/2013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395536" y="1484784"/>
            <a:ext cx="77518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tr-TR" sz="2400" b="1" dirty="0" smtClean="0">
                <a:latin typeface="+mn-lt"/>
              </a:rPr>
              <a:t>TEKSTİL ENDÜSTRİSİNDE DİFÜZ EMİSYONLAR</a:t>
            </a:r>
            <a:endParaRPr lang="es-ES_tradnl" sz="2400" b="1" dirty="0" smtClean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  </a:t>
            </a:r>
            <a:r>
              <a:rPr lang="tr-TR" sz="2400" dirty="0" smtClean="0">
                <a:latin typeface="+mn-lt"/>
              </a:rPr>
              <a:t>TOZ EMİSYONLARI</a:t>
            </a:r>
            <a:endParaRPr lang="es-ES_tradnl" sz="2400" dirty="0" smtClean="0">
              <a:latin typeface="+mn-lt"/>
            </a:endParaRPr>
          </a:p>
          <a:p>
            <a:pPr algn="just">
              <a:defRPr/>
            </a:pPr>
            <a:endParaRPr lang="es-ES_tradnl" sz="2400" dirty="0" smtClean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</a:t>
            </a:r>
            <a:r>
              <a:rPr lang="tr-TR" sz="2400" dirty="0" smtClean="0">
                <a:latin typeface="+mn-lt"/>
              </a:rPr>
              <a:t> VOC EMİSYONLARI</a:t>
            </a:r>
            <a:endParaRPr lang="es-ES_tradnl" sz="2400" dirty="0" smtClean="0">
              <a:latin typeface="+mn-lt"/>
            </a:endParaRPr>
          </a:p>
          <a:p>
            <a:pPr algn="just">
              <a:defRPr/>
            </a:pPr>
            <a:endParaRPr lang="es-ES_tradnl" sz="2400" dirty="0" smtClean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s-ES_tradnl" sz="2400" dirty="0" smtClean="0">
                <a:latin typeface="+mn-lt"/>
              </a:rPr>
              <a:t>  </a:t>
            </a:r>
            <a:r>
              <a:rPr lang="tr-TR" sz="2400" dirty="0" smtClean="0">
                <a:latin typeface="+mn-lt"/>
              </a:rPr>
              <a:t>BAZI PROSESLERE SIKLIKLA KOKU EMİSYONLARI EŞLİK EDER</a:t>
            </a:r>
            <a:endParaRPr lang="es-ES" sz="2400" dirty="0" smtClean="0">
              <a:latin typeface="+mn-lt"/>
            </a:endParaRPr>
          </a:p>
          <a:p>
            <a:pPr algn="just">
              <a:defRPr/>
            </a:pPr>
            <a:endParaRPr lang="es-ES" sz="2400" dirty="0" smtClean="0">
              <a:latin typeface="+mn-lt"/>
            </a:endParaRPr>
          </a:p>
          <a:p>
            <a:pPr algn="just">
              <a:defRPr/>
            </a:pPr>
            <a:r>
              <a:rPr lang="es-ES" sz="2400" dirty="0" smtClean="0">
                <a:latin typeface="+mn-lt"/>
              </a:rPr>
              <a:t> </a:t>
            </a:r>
            <a:endParaRPr lang="en-US" sz="2400" dirty="0" smtClean="0">
              <a:latin typeface="+mn-lt"/>
            </a:endParaRPr>
          </a:p>
          <a:p>
            <a:pPr algn="just">
              <a:defRPr/>
            </a:pPr>
            <a:endParaRPr lang="es-ES_tradnl" sz="2400" dirty="0" smtClean="0">
              <a:latin typeface="+mn-lt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395536" y="42210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latin typeface="+mn-lt"/>
              </a:rPr>
              <a:t>  </a:t>
            </a:r>
            <a:r>
              <a:rPr lang="tr-TR" sz="2400" dirty="0" smtClean="0">
                <a:latin typeface="+mn-lt"/>
              </a:rPr>
              <a:t>TEKSTİL BREF’İNİN 3. BÖLÜMÜNDE AĞIR KOKU EMİSYONU OLAN MADDELERİN BİR LİSTESİ İLE KOKU KONSANTRASYONLARI İÇİN TİPİK ARALIKLAR VERİLMİŞTİR</a:t>
            </a:r>
            <a:r>
              <a:rPr lang="en-US" sz="2400" dirty="0" smtClean="0">
                <a:latin typeface="+mn-lt"/>
              </a:rPr>
              <a:t>: TABL</a:t>
            </a:r>
            <a:r>
              <a:rPr lang="tr-TR" sz="2400" dirty="0" smtClean="0">
                <a:latin typeface="+mn-lt"/>
              </a:rPr>
              <a:t>O</a:t>
            </a:r>
            <a:r>
              <a:rPr lang="en-US" sz="2400" dirty="0" smtClean="0">
                <a:latin typeface="+mn-lt"/>
              </a:rPr>
              <a:t> 3.59 </a:t>
            </a:r>
            <a:r>
              <a:rPr lang="tr-TR" sz="2400" dirty="0" smtClean="0">
                <a:latin typeface="+mn-lt"/>
              </a:rPr>
              <a:t>VE </a:t>
            </a:r>
            <a:r>
              <a:rPr lang="en-US" sz="2400" dirty="0" smtClean="0">
                <a:latin typeface="+mn-lt"/>
              </a:rPr>
              <a:t>TABL</a:t>
            </a:r>
            <a:r>
              <a:rPr lang="tr-TR" sz="2400" dirty="0" smtClean="0">
                <a:latin typeface="+mn-lt"/>
              </a:rPr>
              <a:t>O</a:t>
            </a:r>
            <a:r>
              <a:rPr lang="en-US" sz="2400" dirty="0" smtClean="0">
                <a:latin typeface="+mn-lt"/>
              </a:rPr>
              <a:t> 3.60</a:t>
            </a:r>
          </a:p>
          <a:p>
            <a:pPr>
              <a:buFont typeface="Arial" pitchFamily="34" charset="0"/>
              <a:buChar char="•"/>
              <a:defRPr/>
            </a:pPr>
            <a:endParaRPr lang="es-ES" sz="2400" dirty="0" smtClean="0">
              <a:latin typeface="+mn-lt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467544" y="544522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latin typeface="+mn-lt"/>
              </a:rPr>
              <a:t>  </a:t>
            </a:r>
            <a:r>
              <a:rPr lang="tr-TR" sz="2400" dirty="0" smtClean="0">
                <a:latin typeface="+mn-lt"/>
              </a:rPr>
              <a:t>KOKU EMİSYONUNA SEBEP OLAN MADDELER VE OLASI KAYNAKLARI HAKKINDA BAZI ÖRNEKLER</a:t>
            </a:r>
            <a:r>
              <a:rPr lang="en-US" sz="2400" dirty="0" smtClean="0">
                <a:latin typeface="+mn-lt"/>
              </a:rPr>
              <a:t>.</a:t>
            </a:r>
            <a:endParaRPr lang="es-ES" sz="2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>
                <a:latin typeface="+mn-lt"/>
              </a:rPr>
              <a:t>DIFUSSE EMISSIONS:</a:t>
            </a:r>
          </a:p>
          <a:p>
            <a:pPr algn="ctr">
              <a:defRPr/>
            </a:pPr>
            <a:r>
              <a:rPr lang="es-ES_tradnl" sz="2400" dirty="0" smtClean="0">
                <a:latin typeface="+mn-lt"/>
              </a:rPr>
              <a:t> TASK 13</a:t>
            </a:r>
            <a:endParaRPr lang="es-ES" sz="2400" dirty="0">
              <a:latin typeface="+mn-lt"/>
            </a:endParaRPr>
          </a:p>
        </p:txBody>
      </p:sp>
      <p:pic>
        <p:nvPicPr>
          <p:cNvPr id="11" name="10 Imagen" descr="100_05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9712" y="1772816"/>
            <a:ext cx="5040560" cy="3780420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0" y="1988840"/>
            <a:ext cx="19077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" b="1" dirty="0" smtClean="0"/>
              <a:t>Hammaddelerin hazırlanması</a:t>
            </a:r>
            <a:endParaRPr lang="es-ES" sz="17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7164288" y="4221088"/>
            <a:ext cx="1979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TOZ EMİSYONLARI</a:t>
            </a:r>
            <a:r>
              <a:rPr lang="es-ES" dirty="0" smtClean="0"/>
              <a:t>, </a:t>
            </a:r>
            <a:r>
              <a:rPr lang="tr-TR" dirty="0" smtClean="0"/>
              <a:t>TÜYLER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2" name="11 Imagen" descr="Filtro mangas aspiració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1916832"/>
            <a:ext cx="5004048" cy="3753036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251520" y="198884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BİR LOT’UN AÇILIŞI</a:t>
            </a:r>
            <a:endParaRPr lang="es-ES" sz="20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7164288" y="4221088"/>
            <a:ext cx="1979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TOZ EMİSYONLARI</a:t>
            </a:r>
            <a:r>
              <a:rPr lang="es-ES" dirty="0" smtClean="0"/>
              <a:t>, </a:t>
            </a:r>
            <a:r>
              <a:rPr lang="tr-TR" dirty="0" smtClean="0"/>
              <a:t>TÜYLER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1" name="10 Imagen" descr="chamuscad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1916832"/>
            <a:ext cx="4800533" cy="3600400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7164288" y="4221088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TOZ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ALDEH</a:t>
            </a:r>
            <a:r>
              <a:rPr lang="tr-TR" dirty="0" smtClean="0"/>
              <a:t>İTLER</a:t>
            </a:r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23528" y="198884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YAKMA</a:t>
            </a:r>
            <a:endParaRPr 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0" name="9 Imagen" descr="tren blanque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2060848"/>
            <a:ext cx="4752528" cy="3564396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6963570" y="3356992"/>
            <a:ext cx="2395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TERPENE (D LIMONE</a:t>
            </a:r>
            <a:r>
              <a:rPr lang="tr-TR" dirty="0" smtClean="0"/>
              <a:t>N</a:t>
            </a:r>
            <a:r>
              <a:rPr lang="es-ES" dirty="0" smtClean="0"/>
              <a:t>E)</a:t>
            </a:r>
          </a:p>
          <a:p>
            <a:endParaRPr lang="es-ES" dirty="0" smtClean="0"/>
          </a:p>
          <a:p>
            <a:r>
              <a:rPr lang="es-ES" dirty="0" smtClean="0"/>
              <a:t>AL</a:t>
            </a:r>
            <a:r>
              <a:rPr lang="tr-TR" dirty="0" smtClean="0"/>
              <a:t>KOLLER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H</a:t>
            </a:r>
            <a:r>
              <a:rPr lang="tr-TR" dirty="0" smtClean="0"/>
              <a:t>İDROKARBONLAR</a:t>
            </a:r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23528" y="213285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AĞARTMA</a:t>
            </a:r>
            <a:endParaRPr lang="es-ES" sz="2000" b="1" dirty="0" smtClean="0"/>
          </a:p>
          <a:p>
            <a:endParaRPr lang="es-ES" sz="2000" b="1" dirty="0" smtClean="0"/>
          </a:p>
          <a:p>
            <a:r>
              <a:rPr lang="tr-TR" sz="2000" b="1" dirty="0" smtClean="0"/>
              <a:t>YIKAMA</a:t>
            </a:r>
            <a:endParaRPr 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0" name="9 Imagen" descr="jigger tintado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2060848"/>
            <a:ext cx="4499992" cy="337499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6372200" y="2852936"/>
            <a:ext cx="277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AROMAT</a:t>
            </a:r>
            <a:r>
              <a:rPr lang="tr-TR" dirty="0" smtClean="0"/>
              <a:t>İK BİLEŞKLER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H</a:t>
            </a:r>
            <a:r>
              <a:rPr lang="tr-TR" dirty="0" smtClean="0"/>
              <a:t>İDROJEN</a:t>
            </a:r>
            <a:r>
              <a:rPr lang="es-ES" dirty="0" smtClean="0"/>
              <a:t>S</a:t>
            </a:r>
            <a:r>
              <a:rPr lang="tr-TR" dirty="0" smtClean="0"/>
              <a:t>ÜLFİT</a:t>
            </a:r>
            <a:r>
              <a:rPr lang="es-ES" dirty="0" smtClean="0"/>
              <a:t>, </a:t>
            </a:r>
          </a:p>
          <a:p>
            <a:r>
              <a:rPr lang="es-ES" dirty="0" smtClean="0"/>
              <a:t>MERCAPTAN</a:t>
            </a:r>
            <a:r>
              <a:rPr lang="tr-TR" dirty="0" smtClean="0"/>
              <a:t>lar</a:t>
            </a:r>
            <a:r>
              <a:rPr lang="es-ES" dirty="0" smtClean="0"/>
              <a:t> (</a:t>
            </a:r>
            <a:r>
              <a:rPr lang="tr-TR" dirty="0" smtClean="0"/>
              <a:t>sülfür boyamada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23528" y="206084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BOYAMA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 smtClean="0"/>
          </a:p>
          <a:p>
            <a:pPr algn="ctr">
              <a:defRPr/>
            </a:pPr>
            <a:endParaRPr lang="es-ES" sz="2400" dirty="0">
              <a:latin typeface="+mn-lt"/>
            </a:endParaRPr>
          </a:p>
        </p:txBody>
      </p:sp>
      <p:pic>
        <p:nvPicPr>
          <p:cNvPr id="10" name="9 Imagen" descr="100_06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1628800"/>
            <a:ext cx="4464496" cy="3348372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6660232" y="1988840"/>
            <a:ext cx="2483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H</a:t>
            </a:r>
            <a:r>
              <a:rPr lang="tr-TR" dirty="0" smtClean="0"/>
              <a:t>İDROKARBONLAR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AM</a:t>
            </a:r>
            <a:r>
              <a:rPr lang="tr-TR" dirty="0" smtClean="0"/>
              <a:t>ONYAK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A</a:t>
            </a:r>
            <a:r>
              <a:rPr lang="tr-TR" dirty="0" smtClean="0"/>
              <a:t>KRİLAT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0" y="206084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BASKI</a:t>
            </a:r>
            <a:endParaRPr 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2" name="11 Imagen" descr="Almacén productos químico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2060848"/>
            <a:ext cx="3683901" cy="2762926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0" y="1700808"/>
            <a:ext cx="2483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KİMYASALLARDAN KAYNAKLANAN KOKU PROBLEMLERİ</a:t>
            </a:r>
            <a:endParaRPr lang="es-ES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372200" y="1628800"/>
            <a:ext cx="277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EPSILON </a:t>
            </a:r>
            <a:r>
              <a:rPr lang="tr-TR" dirty="0" smtClean="0"/>
              <a:t>KAPROLAKTAM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PARAF</a:t>
            </a:r>
            <a:r>
              <a:rPr lang="tr-TR" dirty="0" smtClean="0"/>
              <a:t>İNLER</a:t>
            </a:r>
            <a:r>
              <a:rPr lang="es-ES" dirty="0" smtClean="0"/>
              <a:t>, </a:t>
            </a:r>
            <a:r>
              <a:rPr lang="tr-TR" dirty="0" smtClean="0"/>
              <a:t>YAĞLI ASİTLER</a:t>
            </a:r>
            <a:r>
              <a:rPr lang="es-ES" dirty="0" smtClean="0"/>
              <a:t>, </a:t>
            </a:r>
            <a:r>
              <a:rPr lang="tr-TR" dirty="0" smtClean="0"/>
              <a:t>YAĞLI ALKOLLER</a:t>
            </a:r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A</a:t>
            </a:r>
            <a:r>
              <a:rPr lang="tr-TR" dirty="0" smtClean="0"/>
              <a:t>SETİK ASİT</a:t>
            </a:r>
            <a:r>
              <a:rPr lang="es-ES" dirty="0" smtClean="0"/>
              <a:t>, FORM</a:t>
            </a:r>
            <a:r>
              <a:rPr lang="tr-TR" dirty="0" smtClean="0"/>
              <a:t>İK ASİT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S</a:t>
            </a:r>
            <a:r>
              <a:rPr lang="tr-TR" dirty="0" smtClean="0"/>
              <a:t>ÜLFÜR TÜREVLERİ</a:t>
            </a:r>
            <a:endParaRPr lang="es-ES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83568" y="5013176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ST</a:t>
            </a:r>
            <a:r>
              <a:rPr lang="tr-TR" dirty="0" smtClean="0"/>
              <a:t>İ</a:t>
            </a:r>
            <a:r>
              <a:rPr lang="es-ES" dirty="0" smtClean="0"/>
              <a:t>REN</a:t>
            </a:r>
          </a:p>
          <a:p>
            <a:r>
              <a:rPr lang="es-ES" dirty="0" smtClean="0"/>
              <a:t>AROMAT</a:t>
            </a:r>
            <a:r>
              <a:rPr lang="tr-TR" dirty="0" smtClean="0"/>
              <a:t>İK BİLEŞİKLER</a:t>
            </a:r>
            <a:endParaRPr lang="es-ES" dirty="0" smtClean="0"/>
          </a:p>
          <a:p>
            <a:r>
              <a:rPr lang="es-ES" dirty="0" smtClean="0"/>
              <a:t>PHTHALATES</a:t>
            </a:r>
          </a:p>
          <a:p>
            <a:r>
              <a:rPr lang="es-ES" dirty="0" smtClean="0"/>
              <a:t>AMIN</a:t>
            </a:r>
            <a:r>
              <a:rPr lang="tr-TR" dirty="0" smtClean="0"/>
              <a:t>LER</a:t>
            </a:r>
            <a:endParaRPr lang="es-ES" dirty="0" smtClean="0"/>
          </a:p>
          <a:p>
            <a:r>
              <a:rPr lang="es-ES" dirty="0" smtClean="0"/>
              <a:t>AL</a:t>
            </a:r>
            <a:r>
              <a:rPr lang="tr-TR" dirty="0" smtClean="0"/>
              <a:t>KOLLER</a:t>
            </a:r>
            <a:endParaRPr lang="es-ES" dirty="0" smtClean="0"/>
          </a:p>
          <a:p>
            <a:r>
              <a:rPr lang="es-ES" dirty="0" smtClean="0"/>
              <a:t>A</a:t>
            </a:r>
            <a:r>
              <a:rPr lang="tr-TR" dirty="0" smtClean="0"/>
              <a:t>KROLEİN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2783631" y="476672"/>
            <a:ext cx="3948609" cy="70410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4357687" y="6488668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Twinning Project TR 08 IB EN 03</a:t>
            </a: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771800" y="41802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ES_tradnl" sz="2400" dirty="0" smtClean="0"/>
              <a:t>D</a:t>
            </a:r>
            <a:r>
              <a:rPr lang="tr-TR" sz="2400" dirty="0" smtClean="0"/>
              <a:t>İFÜZ EMİSYONLAR</a:t>
            </a:r>
            <a:r>
              <a:rPr lang="es-ES_tradnl" sz="2400" dirty="0" smtClean="0"/>
              <a:t>: </a:t>
            </a:r>
          </a:p>
          <a:p>
            <a:pPr algn="ctr">
              <a:defRPr/>
            </a:pPr>
            <a:r>
              <a:rPr lang="tr-TR" sz="2400" dirty="0" smtClean="0"/>
              <a:t>GÖREV </a:t>
            </a:r>
            <a:r>
              <a:rPr lang="es-ES_tradnl" sz="2400" dirty="0" smtClean="0"/>
              <a:t>13</a:t>
            </a:r>
            <a:endParaRPr lang="es-ES" sz="2400" dirty="0"/>
          </a:p>
        </p:txBody>
      </p:sp>
      <p:pic>
        <p:nvPicPr>
          <p:cNvPr id="11" name="10 Imagen" descr="Depurardora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1700808"/>
            <a:ext cx="4499992" cy="337499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0" y="2276872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AAT</a:t>
            </a:r>
            <a:endParaRPr lang="es-ES" sz="2000" b="1" dirty="0" smtClean="0"/>
          </a:p>
          <a:p>
            <a:endParaRPr lang="es-ES" sz="2000" b="1" dirty="0" smtClean="0"/>
          </a:p>
          <a:p>
            <a:r>
              <a:rPr lang="tr-TR" sz="2000" b="1" dirty="0" smtClean="0"/>
              <a:t>ÇAMUR DEPOLAMA</a:t>
            </a:r>
            <a:endParaRPr lang="es-ES" sz="20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6911752" y="2996952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AM</a:t>
            </a:r>
            <a:r>
              <a:rPr lang="tr-TR" sz="2000" dirty="0" smtClean="0"/>
              <a:t>ONYAK</a:t>
            </a:r>
            <a:endParaRPr lang="es-ES" sz="2000" dirty="0" smtClean="0"/>
          </a:p>
          <a:p>
            <a:endParaRPr lang="es-ES" sz="2000" dirty="0" smtClean="0"/>
          </a:p>
          <a:p>
            <a:r>
              <a:rPr lang="es-ES" sz="2000" dirty="0" smtClean="0"/>
              <a:t>AM</a:t>
            </a:r>
            <a:r>
              <a:rPr lang="tr-TR" sz="2000" dirty="0" smtClean="0"/>
              <a:t>İNLER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5688</TotalTime>
  <Words>273</Words>
  <Application>Microsoft Office PowerPoint</Application>
  <PresentationFormat>Presentación en pantalla (4:3)</PresentationFormat>
  <Paragraphs>85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423</cp:revision>
  <dcterms:created xsi:type="dcterms:W3CDTF">2008-11-07T08:49:28Z</dcterms:created>
  <dcterms:modified xsi:type="dcterms:W3CDTF">2013-01-06T14:48:07Z</dcterms:modified>
</cp:coreProperties>
</file>