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48" r:id="rId2"/>
    <p:sldId id="347" r:id="rId3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4324" autoAdjust="0"/>
    <p:restoredTop sz="98276" autoAdjust="0"/>
  </p:normalViewPr>
  <p:slideViewPr>
    <p:cSldViewPr>
      <p:cViewPr>
        <p:scale>
          <a:sx n="59" d="100"/>
          <a:sy n="59" d="100"/>
        </p:scale>
        <p:origin x="-2358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06/01/2013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23728" y="5229200"/>
            <a:ext cx="4789512" cy="36933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 dirty="0" smtClean="0">
                <a:solidFill>
                  <a:schemeClr val="accent2"/>
                </a:solidFill>
                <a:latin typeface="Arial" charset="0"/>
              </a:rPr>
              <a:t>ATIK SU </a:t>
            </a:r>
            <a:r>
              <a:rPr lang="tr-TR" b="1" dirty="0" smtClean="0">
                <a:solidFill>
                  <a:schemeClr val="accent2"/>
                </a:solidFill>
              </a:rPr>
              <a:t>DEŞARJLARI</a:t>
            </a:r>
            <a:endParaRPr lang="es-ES_tradnl" b="1" dirty="0">
              <a:latin typeface="Arial" charset="0"/>
            </a:endParaRPr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2667000" y="1143000"/>
            <a:ext cx="3657600" cy="3352800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635896" y="1340768"/>
            <a:ext cx="2808312" cy="34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es-ES_tradnl" sz="1050" dirty="0" smtClean="0">
                <a:latin typeface="Arial" charset="0"/>
              </a:rPr>
              <a:t>AOX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/>
              <a:t> Kimyasal Oksijen Talebi (COD)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s-ES_tradnl" sz="1050" dirty="0">
                <a:latin typeface="Arial" charset="0"/>
              </a:rPr>
              <a:t>- </a:t>
            </a:r>
            <a:r>
              <a:rPr lang="tr-TR" sz="1050" dirty="0" smtClean="0">
                <a:latin typeface="Arial" charset="0"/>
              </a:rPr>
              <a:t>Azot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Renk</a:t>
            </a:r>
            <a:endParaRPr lang="es-ES_tradnl" sz="1050" dirty="0" smtClean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s-ES_tradnl" sz="1050" dirty="0" smtClean="0"/>
              <a:t> </a:t>
            </a:r>
            <a:r>
              <a:rPr lang="es-ES_tradnl" sz="1050" dirty="0" err="1" smtClean="0">
                <a:latin typeface="Arial" charset="0"/>
              </a:rPr>
              <a:t>Deter</a:t>
            </a:r>
            <a:r>
              <a:rPr lang="tr-TR" sz="1050" dirty="0" smtClean="0">
                <a:latin typeface="Arial" charset="0"/>
              </a:rPr>
              <a:t>janlar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Metaller</a:t>
            </a:r>
            <a:endParaRPr lang="es-ES_tradnl" sz="1050" dirty="0" smtClean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Yağlar</a:t>
            </a:r>
            <a:endParaRPr lang="es-ES_tradnl" sz="1050" dirty="0" smtClean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es-ES_tradnl" sz="1050" dirty="0" smtClean="0">
                <a:latin typeface="Arial" charset="0"/>
              </a:rPr>
              <a:t>BOD5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es-ES_tradnl" sz="1050" dirty="0" smtClean="0">
                <a:latin typeface="Arial" charset="0"/>
              </a:rPr>
              <a:t>SS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tr-TR" sz="1050" dirty="0" smtClean="0"/>
              <a:t>İletkenlik</a:t>
            </a:r>
            <a:endParaRPr lang="es-ES_tradnl" sz="1050" dirty="0" smtClean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es-ES_tradnl" sz="1050" dirty="0" smtClean="0">
                <a:latin typeface="Arial" charset="0"/>
              </a:rPr>
              <a:t>pH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</a:t>
            </a:r>
            <a:r>
              <a:rPr lang="es-ES_tradnl" sz="1050" dirty="0" smtClean="0">
                <a:latin typeface="Arial" charset="0"/>
              </a:rPr>
              <a:t>Cl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r-TR" sz="1050" dirty="0" smtClean="0">
                <a:latin typeface="Arial" charset="0"/>
              </a:rPr>
              <a:t> Fosfor</a:t>
            </a:r>
            <a:endParaRPr lang="es-ES_tradnl" sz="1050" dirty="0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s-ES_tradnl" sz="1050" dirty="0">
              <a:latin typeface="Arial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85800" y="4572000"/>
            <a:ext cx="1752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smtClean="0"/>
              <a:t>APRELEME</a:t>
            </a:r>
            <a:endParaRPr lang="es-ES_tradnl" sz="1600" dirty="0">
              <a:latin typeface="Arial" charset="0"/>
            </a:endParaRP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152400" y="1066800"/>
            <a:ext cx="2819400" cy="762000"/>
          </a:xfrm>
          <a:prstGeom prst="ellips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9" name="Oval 21"/>
          <p:cNvSpPr>
            <a:spLocks noChangeArrowheads="1"/>
          </p:cNvSpPr>
          <p:nvPr/>
        </p:nvSpPr>
        <p:spPr bwMode="auto">
          <a:xfrm>
            <a:off x="0" y="4365104"/>
            <a:ext cx="2819400" cy="762000"/>
          </a:xfrm>
          <a:prstGeom prst="ellips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609600" y="1285860"/>
            <a:ext cx="1752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smtClean="0">
                <a:latin typeface="Arial" charset="0"/>
              </a:rPr>
              <a:t>BOYAMA</a:t>
            </a:r>
            <a:endParaRPr lang="es-ES_tradnl" sz="1600" dirty="0">
              <a:latin typeface="Arial" charset="0"/>
            </a:endParaRPr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2971800" y="1447800"/>
            <a:ext cx="76200" cy="3048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 flipV="1">
            <a:off x="2438400" y="2819400"/>
            <a:ext cx="228600" cy="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 flipH="1">
            <a:off x="6019800" y="1600200"/>
            <a:ext cx="304800" cy="3048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4" name="Oval 26"/>
          <p:cNvSpPr>
            <a:spLocks noChangeArrowheads="1"/>
          </p:cNvSpPr>
          <p:nvPr/>
        </p:nvSpPr>
        <p:spPr bwMode="auto">
          <a:xfrm>
            <a:off x="6324600" y="1219200"/>
            <a:ext cx="2819400" cy="1201688"/>
          </a:xfrm>
          <a:prstGeom prst="ellips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6786578" y="1357298"/>
            <a:ext cx="20338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>
                <a:latin typeface="Arial" charset="0"/>
              </a:rPr>
              <a:t>HAŞIL SÖKME</a:t>
            </a:r>
            <a:r>
              <a:rPr lang="es-ES_tradnl" sz="1600" dirty="0" smtClean="0">
                <a:latin typeface="Arial" charset="0"/>
              </a:rPr>
              <a:t>, MER</a:t>
            </a:r>
            <a:r>
              <a:rPr lang="tr-TR" sz="1600" dirty="0" smtClean="0">
                <a:latin typeface="Arial" charset="0"/>
              </a:rPr>
              <a:t>SERİZASYON</a:t>
            </a:r>
            <a:r>
              <a:rPr lang="tr-TR" sz="1600" dirty="0" smtClean="0"/>
              <a:t>,</a:t>
            </a:r>
            <a:r>
              <a:rPr lang="es-ES_tradnl" sz="1600" dirty="0" smtClean="0">
                <a:latin typeface="Arial" charset="0"/>
              </a:rPr>
              <a:t> </a:t>
            </a:r>
            <a:r>
              <a:rPr lang="tr-TR" sz="1600" dirty="0" smtClean="0"/>
              <a:t>AĞARTMA</a:t>
            </a:r>
            <a:endParaRPr lang="es-ES_tradnl" sz="1600" dirty="0">
              <a:latin typeface="Arial" charset="0"/>
            </a:endParaRP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304800" y="2620963"/>
            <a:ext cx="1752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dirty="0" smtClean="0"/>
              <a:t>BASKI</a:t>
            </a:r>
            <a:endParaRPr lang="es-ES_tradnl" sz="1600" dirty="0">
              <a:latin typeface="Arial" charset="0"/>
            </a:endParaRP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6858000" y="3840163"/>
            <a:ext cx="1752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smtClean="0">
                <a:latin typeface="Arial" charset="0"/>
              </a:rPr>
              <a:t>YIKAMA</a:t>
            </a:r>
            <a:endParaRPr lang="es-ES_tradnl" sz="1600" dirty="0">
              <a:latin typeface="Arial" charset="0"/>
            </a:endParaRP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 flipH="1" flipV="1">
            <a:off x="5943600" y="3810000"/>
            <a:ext cx="381000" cy="1524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9" name="Oval 31"/>
          <p:cNvSpPr>
            <a:spLocks noChangeArrowheads="1"/>
          </p:cNvSpPr>
          <p:nvPr/>
        </p:nvSpPr>
        <p:spPr bwMode="auto">
          <a:xfrm>
            <a:off x="152400" y="2438400"/>
            <a:ext cx="2286000" cy="762000"/>
          </a:xfrm>
          <a:prstGeom prst="ellips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0" name="Oval 32"/>
          <p:cNvSpPr>
            <a:spLocks noChangeArrowheads="1"/>
          </p:cNvSpPr>
          <p:nvPr/>
        </p:nvSpPr>
        <p:spPr bwMode="auto">
          <a:xfrm>
            <a:off x="6324600" y="3581400"/>
            <a:ext cx="2567880" cy="762000"/>
          </a:xfrm>
          <a:prstGeom prst="ellips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1331640" y="5733256"/>
            <a:ext cx="6553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" b="1" dirty="0" smtClean="0">
                <a:latin typeface="Arial" charset="0"/>
              </a:rPr>
              <a:t>PROSESLER VE </a:t>
            </a:r>
            <a:r>
              <a:rPr lang="tr-TR" sz="1600" b="1" dirty="0" smtClean="0"/>
              <a:t>ATIK SUDAKİ KİRLETİCİLER</a:t>
            </a:r>
            <a:endParaRPr lang="es-ES_tradnl" sz="1600" b="1" dirty="0">
              <a:latin typeface="Arial" charset="0"/>
            </a:endParaRPr>
          </a:p>
        </p:txBody>
      </p:sp>
      <p:sp>
        <p:nvSpPr>
          <p:cNvPr id="2082" name="Line 34"/>
          <p:cNvSpPr>
            <a:spLocks noChangeShapeType="1"/>
          </p:cNvSpPr>
          <p:nvPr/>
        </p:nvSpPr>
        <p:spPr bwMode="auto">
          <a:xfrm flipV="1">
            <a:off x="2743200" y="4038600"/>
            <a:ext cx="381000" cy="4572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1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2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2195513" y="190500"/>
            <a:ext cx="489676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2267744" y="368176"/>
            <a:ext cx="4714875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000" b="1" dirty="0" smtClean="0">
                <a:solidFill>
                  <a:schemeClr val="bg1"/>
                </a:solidFill>
                <a:latin typeface="Book Antiqua" pitchFamily="18" charset="0"/>
              </a:rPr>
              <a:t>ATIK SU OLUŞUMU</a:t>
            </a:r>
            <a:r>
              <a:rPr lang="en-GB" sz="2000" b="1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000" b="1" dirty="0" smtClean="0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en-GB" sz="2000" b="1" dirty="0" smtClean="0">
                <a:solidFill>
                  <a:schemeClr val="bg1"/>
                </a:solidFill>
                <a:latin typeface="Book Antiqua" pitchFamily="18" charset="0"/>
              </a:rPr>
              <a:t> 24</a:t>
            </a:r>
            <a:endParaRPr lang="en-GB" sz="2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46050" y="1490663"/>
          <a:ext cx="9067800" cy="5006975"/>
        </p:xfrm>
        <a:graphic>
          <a:graphicData uri="http://schemas.openxmlformats.org/presentationml/2006/ole">
            <p:oleObj spid="_x0000_s1027" name="Acrobat Document" r:id="rId3" imgW="30283200" imgH="21391920" progId="AcroExch.Document.7">
              <p:embed/>
            </p:oleObj>
          </a:graphicData>
        </a:graphic>
      </p:graphicFrame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1332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7" name="Picture 8" descr="turkey-e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tr-TR" smtClean="0">
                <a:solidFill>
                  <a:srgbClr val="A7D872"/>
                </a:solidFill>
              </a:rPr>
              <a:t>Eşleştirme projesi</a:t>
            </a:r>
            <a:r>
              <a:rPr lang="nl-NL" smtClean="0">
                <a:solidFill>
                  <a:srgbClr val="A7D872"/>
                </a:solidFill>
              </a:rPr>
              <a:t> </a:t>
            </a:r>
            <a:r>
              <a:rPr lang="nl-NL" dirty="0" smtClean="0">
                <a:solidFill>
                  <a:srgbClr val="A7D872"/>
                </a:solidFill>
              </a:rPr>
              <a:t>- TR/2008/IB/EN/03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90500"/>
            <a:ext cx="489676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143125" y="285728"/>
            <a:ext cx="4714875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000" b="1" smtClean="0">
                <a:solidFill>
                  <a:schemeClr val="bg1"/>
                </a:solidFill>
                <a:latin typeface="Book Antiqua" pitchFamily="18" charset="0"/>
              </a:rPr>
              <a:t>ATIK SU ÜRETİMİ</a:t>
            </a:r>
            <a:r>
              <a:rPr lang="en-GB" sz="2000" b="1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000" b="1" smtClean="0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en-GB" sz="2000" b="1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en-GB" sz="2000" b="1" dirty="0" smtClean="0">
                <a:solidFill>
                  <a:schemeClr val="bg1"/>
                </a:solidFill>
                <a:latin typeface="Book Antiqua" pitchFamily="18" charset="0"/>
              </a:rPr>
              <a:t>24</a:t>
            </a:r>
            <a:endParaRPr lang="en-GB" sz="2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251520" y="980728"/>
            <a:ext cx="53091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s-ES" dirty="0" smtClean="0"/>
          </a:p>
          <a:p>
            <a:pPr marL="342900" indent="-342900"/>
            <a:endParaRPr lang="en-GB" b="1" cap="all" dirty="0" smtClean="0"/>
          </a:p>
        </p:txBody>
      </p:sp>
      <p:sp>
        <p:nvSpPr>
          <p:cNvPr id="13" name="12 CuadroTexto"/>
          <p:cNvSpPr txBox="1"/>
          <p:nvPr/>
        </p:nvSpPr>
        <p:spPr>
          <a:xfrm>
            <a:off x="395536" y="112474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EGZERSİZ</a:t>
            </a:r>
            <a:r>
              <a:rPr lang="es-ES" dirty="0" smtClean="0"/>
              <a:t>: </a:t>
            </a:r>
            <a:r>
              <a:rPr lang="tr-TR" dirty="0" smtClean="0"/>
              <a:t>Aşağıdaki haritada bulunan atık su oluşum noktalarını gösteriniz.</a:t>
            </a:r>
            <a:endParaRPr lang="es-ES" dirty="0"/>
          </a:p>
        </p:txBody>
      </p:sp>
      <p:sp>
        <p:nvSpPr>
          <p:cNvPr id="15" name="14 Rectángulo"/>
          <p:cNvSpPr/>
          <p:nvPr/>
        </p:nvSpPr>
        <p:spPr>
          <a:xfrm>
            <a:off x="6876256" y="5373216"/>
            <a:ext cx="18722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1571604" y="1871994"/>
            <a:ext cx="1285883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500" dirty="0" smtClean="0"/>
              <a:t>ATIKSU ARITMA TESİSİ</a:t>
            </a:r>
            <a:endParaRPr lang="es-ES" sz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6773</TotalTime>
  <Words>81</Words>
  <Application>Microsoft Office PowerPoint</Application>
  <PresentationFormat>Presentación en pantalla (4:3)</PresentationFormat>
  <Paragraphs>31</Paragraphs>
  <Slides>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4" baseType="lpstr">
      <vt:lpstr>Tema de Office</vt:lpstr>
      <vt:lpstr>Acrobat Document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522</cp:revision>
  <dcterms:created xsi:type="dcterms:W3CDTF">2008-11-07T08:49:28Z</dcterms:created>
  <dcterms:modified xsi:type="dcterms:W3CDTF">2013-01-06T14:54:09Z</dcterms:modified>
</cp:coreProperties>
</file>