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8" r:id="rId2"/>
    <p:sldId id="270" r:id="rId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1002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771DF-7CFF-48F5-80A6-4835B2DC436A}" type="datetimeFigureOut">
              <a:rPr lang="es-ES" smtClean="0"/>
              <a:pPr/>
              <a:t>03/01/2013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E96AD-D2F4-487B-B045-EB9F5A3BD9A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1DE37C-D82B-48A2-948A-4799DFDF32B2}" type="slidenum">
              <a:rPr lang="es-ES_tradnl"/>
              <a:pPr/>
              <a:t>1</a:t>
            </a:fld>
            <a:endParaRPr lang="es-ES_tradnl"/>
          </a:p>
        </p:txBody>
      </p:sp>
      <p:sp>
        <p:nvSpPr>
          <p:cNvPr id="32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0000"/>
              </a:lnSpc>
            </a:pPr>
            <a:r>
              <a:rPr lang="es-ES_tradnl">
                <a:latin typeface="Comic Sans MS" pitchFamily="66" charset="0"/>
              </a:rPr>
              <a:t>Los datos estimados se pueden obtener de opiniones de expertos, comparaciones con otros procesos similares, bibliografía, guías de buenas prácticas.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1DE37C-D82B-48A2-948A-4799DFDF32B2}" type="slidenum">
              <a:rPr lang="es-ES_tradnl"/>
              <a:pPr/>
              <a:t>2</a:t>
            </a:fld>
            <a:endParaRPr lang="es-ES_tradnl"/>
          </a:p>
        </p:txBody>
      </p:sp>
      <p:sp>
        <p:nvSpPr>
          <p:cNvPr id="32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0000"/>
              </a:lnSpc>
            </a:pPr>
            <a:r>
              <a:rPr lang="es-ES_tradnl" dirty="0">
                <a:latin typeface="Comic Sans MS" pitchFamily="66" charset="0"/>
              </a:rPr>
              <a:t>Los datos estimados se pueden obtener de opiniones de expertos, comparaciones con otros procesos similares, bibliografía, guías de buenas prácticas.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03/01/2013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03/01/2013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03/01/2013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03/01/2013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03/01/2013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03/01/2013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03/01/2013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03/01/2013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03/01/2013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03/01/2013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1AB0-EA6C-4F4C-8175-F4F325844FB4}" type="datetimeFigureOut">
              <a:rPr lang="es-ES" smtClean="0"/>
              <a:pPr/>
              <a:t>03/01/2013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71AB0-EA6C-4F4C-8175-F4F325844FB4}" type="datetimeFigureOut">
              <a:rPr lang="es-ES" smtClean="0"/>
              <a:pPr/>
              <a:t>03/01/2013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A2C05-704D-49E1-8A71-F259FEF432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8315804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3586" name="Rectangle 2"/>
          <p:cNvSpPr>
            <a:spLocks noChangeArrowheads="1"/>
          </p:cNvSpPr>
          <p:nvPr/>
        </p:nvSpPr>
        <p:spPr bwMode="auto">
          <a:xfrm>
            <a:off x="1909763" y="2387600"/>
            <a:ext cx="7408862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7" name="Rectangle 3"/>
          <p:cNvSpPr>
            <a:spLocks noChangeArrowheads="1"/>
          </p:cNvSpPr>
          <p:nvPr/>
        </p:nvSpPr>
        <p:spPr bwMode="auto">
          <a:xfrm>
            <a:off x="1985963" y="3490913"/>
            <a:ext cx="6875462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8" name="Rectangle 4"/>
          <p:cNvSpPr>
            <a:spLocks noChangeArrowheads="1"/>
          </p:cNvSpPr>
          <p:nvPr/>
        </p:nvSpPr>
        <p:spPr bwMode="auto">
          <a:xfrm>
            <a:off x="1985963" y="4483100"/>
            <a:ext cx="6035675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9" name="Rectangle 5"/>
          <p:cNvSpPr>
            <a:spLocks noChangeArrowheads="1"/>
          </p:cNvSpPr>
          <p:nvPr/>
        </p:nvSpPr>
        <p:spPr bwMode="auto">
          <a:xfrm>
            <a:off x="992188" y="3440113"/>
            <a:ext cx="7318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90" name="Rectangle 6"/>
          <p:cNvSpPr>
            <a:spLocks noChangeArrowheads="1"/>
          </p:cNvSpPr>
          <p:nvPr/>
        </p:nvSpPr>
        <p:spPr bwMode="auto">
          <a:xfrm>
            <a:off x="992188" y="4432300"/>
            <a:ext cx="73183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91" name="Rectangle 7"/>
          <p:cNvSpPr>
            <a:spLocks noChangeArrowheads="1"/>
          </p:cNvSpPr>
          <p:nvPr/>
        </p:nvSpPr>
        <p:spPr bwMode="auto">
          <a:xfrm>
            <a:off x="687388" y="1379538"/>
            <a:ext cx="3592512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pic>
        <p:nvPicPr>
          <p:cNvPr id="17" name="Picture 19" descr="C:\Documents and Settings\César\Mis documentos\Rumania\Related Projects\Turkey - IPPC\Preparacion defensa\images\Spain_flag_3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7439" y="357189"/>
            <a:ext cx="67583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 descr="turkey-e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143125" y="384175"/>
            <a:ext cx="47148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PROJECT REPORT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1979712" y="190500"/>
            <a:ext cx="5328591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143125" y="215474"/>
            <a:ext cx="5237187" cy="810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HAVA EMİSYONLARI</a:t>
            </a: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: </a:t>
            </a: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KONU</a:t>
            </a: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 12 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3" name="Picture 20" descr="C:\Documents and Settings\César\Mis documentos\Rumania\Related Projects\Turkey - IPPC\Preparacion defensa\images\Poland_flag_300.png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66130" y="357189"/>
            <a:ext cx="692121" cy="4970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" name="19 CuadroTexto"/>
          <p:cNvSpPr txBox="1"/>
          <p:nvPr/>
        </p:nvSpPr>
        <p:spPr>
          <a:xfrm>
            <a:off x="683568" y="155679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18" name="TextBox 17"/>
          <p:cNvSpPr txBox="1"/>
          <p:nvPr/>
        </p:nvSpPr>
        <p:spPr>
          <a:xfrm>
            <a:off x="611560" y="1340768"/>
            <a:ext cx="1512168" cy="92333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    Yakıt türü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80000" y="1355210"/>
            <a:ext cx="1512168" cy="92333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endParaRPr lang="tr-TR" dirty="0" smtClean="0">
              <a:solidFill>
                <a:schemeClr val="bg1"/>
              </a:solidFill>
            </a:endParaRP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 Mevcut Ünite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51776" y="1354836"/>
            <a:ext cx="1512168" cy="92333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endParaRPr lang="tr-TR" dirty="0" smtClean="0">
              <a:solidFill>
                <a:schemeClr val="bg1"/>
              </a:solidFill>
            </a:endParaRP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Gerekli Ünite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06148" y="1355210"/>
            <a:ext cx="3010268" cy="92333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endParaRPr lang="tr-TR" dirty="0" smtClean="0">
              <a:solidFill>
                <a:schemeClr val="bg1"/>
              </a:solidFill>
            </a:endParaRP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Oran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5824" y="3311753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   Doğal gaz        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97492" y="2348880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   Doğal gaz        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13228" y="2684120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   Doğal gaz        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1560" y="2981216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   Doğal gaz        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00828" y="3664096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   Fuel-oil        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81756" y="4002029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   Dizel yağı C        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79408" y="4304129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Dizel yağı A&amp;B        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3476" y="4636033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   Gazolin        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191676" y="3327188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Kalori (PCS)        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211472" y="3654389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Ton        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227208" y="3973893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Ton        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23192" y="4304129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Ton        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209124" y="4621965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Ton        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209124" y="4952201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Ton        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178356" y="3328856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kalori        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35680" y="5370181"/>
            <a:ext cx="1934164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Enerji dengeleri        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79408" y="4966269"/>
            <a:ext cx="158417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>
            <a:spAutoFit/>
          </a:bodyPr>
          <a:lstStyle/>
          <a:p>
            <a:r>
              <a:rPr lang="tr-TR" dirty="0" smtClean="0"/>
              <a:t>    LPG’ler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556792"/>
            <a:ext cx="8868095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3586" name="Rectangle 2"/>
          <p:cNvSpPr>
            <a:spLocks noChangeArrowheads="1"/>
          </p:cNvSpPr>
          <p:nvPr/>
        </p:nvSpPr>
        <p:spPr bwMode="auto">
          <a:xfrm>
            <a:off x="1909763" y="2387600"/>
            <a:ext cx="7408862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7" name="Rectangle 3"/>
          <p:cNvSpPr>
            <a:spLocks noChangeArrowheads="1"/>
          </p:cNvSpPr>
          <p:nvPr/>
        </p:nvSpPr>
        <p:spPr bwMode="auto">
          <a:xfrm>
            <a:off x="1985963" y="3490913"/>
            <a:ext cx="6875462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8" name="Rectangle 4"/>
          <p:cNvSpPr>
            <a:spLocks noChangeArrowheads="1"/>
          </p:cNvSpPr>
          <p:nvPr/>
        </p:nvSpPr>
        <p:spPr bwMode="auto">
          <a:xfrm>
            <a:off x="1985963" y="4483100"/>
            <a:ext cx="6035675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89" name="Rectangle 5"/>
          <p:cNvSpPr>
            <a:spLocks noChangeArrowheads="1"/>
          </p:cNvSpPr>
          <p:nvPr/>
        </p:nvSpPr>
        <p:spPr bwMode="auto">
          <a:xfrm>
            <a:off x="992188" y="3440113"/>
            <a:ext cx="7318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90" name="Rectangle 6"/>
          <p:cNvSpPr>
            <a:spLocks noChangeArrowheads="1"/>
          </p:cNvSpPr>
          <p:nvPr/>
        </p:nvSpPr>
        <p:spPr bwMode="auto">
          <a:xfrm>
            <a:off x="992188" y="4432300"/>
            <a:ext cx="73183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23591" name="Rectangle 7"/>
          <p:cNvSpPr>
            <a:spLocks noChangeArrowheads="1"/>
          </p:cNvSpPr>
          <p:nvPr/>
        </p:nvSpPr>
        <p:spPr bwMode="auto">
          <a:xfrm>
            <a:off x="687388" y="1379538"/>
            <a:ext cx="3592512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pic>
        <p:nvPicPr>
          <p:cNvPr id="17" name="Picture 19" descr="C:\Documents and Settings\César\Mis documentos\Rumania\Related Projects\Turkey - IPPC\Preparacion defensa\images\Spain_flag_3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7439" y="357189"/>
            <a:ext cx="67583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 descr="turkey-e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143125" y="384175"/>
            <a:ext cx="47148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PROJECT REPORT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1979712" y="190500"/>
            <a:ext cx="5328591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143125" y="204445"/>
            <a:ext cx="5237187" cy="83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HAVA EMİSYONLARI</a:t>
            </a: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: </a:t>
            </a: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KONU</a:t>
            </a: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 12 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3" name="Picture 20" descr="C:\Documents and Settings\César\Mis documentos\Rumania\Related Projects\Turkey - IPPC\Preparacion defensa\images\Poland_flag_300.png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66130" y="357189"/>
            <a:ext cx="692121" cy="4970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" name="19 CuadroTexto"/>
          <p:cNvSpPr txBox="1"/>
          <p:nvPr/>
        </p:nvSpPr>
        <p:spPr>
          <a:xfrm>
            <a:off x="755576" y="1196752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YARDIMCI ÜNİTE/TESİSLERDEKİ YAKMA PROSESLERİNDE EMİSYON FAKTÖRLERİ</a:t>
            </a:r>
            <a:endParaRPr lang="es-ES" dirty="0"/>
          </a:p>
        </p:txBody>
      </p:sp>
      <p:sp>
        <p:nvSpPr>
          <p:cNvPr id="18" name="TextBox 17"/>
          <p:cNvSpPr txBox="1"/>
          <p:nvPr/>
        </p:nvSpPr>
        <p:spPr>
          <a:xfrm>
            <a:off x="253188" y="1628800"/>
            <a:ext cx="1296144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endParaRPr lang="tr-TR" dirty="0" smtClean="0">
              <a:solidFill>
                <a:schemeClr val="bg1"/>
              </a:solidFill>
            </a:endParaRP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Kirletici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3384" y="2636912"/>
            <a:ext cx="1584176" cy="1846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200" dirty="0" smtClean="0">
                <a:solidFill>
                  <a:schemeClr val="bg1"/>
                </a:solidFill>
              </a:rPr>
              <a:t>Proses aşamaları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54856" y="2852936"/>
            <a:ext cx="1584176" cy="169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100" dirty="0" smtClean="0"/>
              <a:t>Yardımcı tesisler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3942" y="3011020"/>
            <a:ext cx="1584176" cy="169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100" dirty="0" smtClean="0"/>
              <a:t>Kazanlar ve brülörler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9460" y="4170566"/>
            <a:ext cx="864096" cy="338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100" dirty="0" smtClean="0"/>
              <a:t>Doğal gaz</a:t>
            </a:r>
          </a:p>
          <a:p>
            <a:pPr algn="ctr"/>
            <a:r>
              <a:rPr lang="tr-TR" sz="1100" dirty="0" smtClean="0"/>
              <a:t>LPG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7008" y="3371060"/>
            <a:ext cx="864096" cy="169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100" dirty="0" smtClean="0"/>
              <a:t>Doğal gaz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67544" y="3527037"/>
            <a:ext cx="648072" cy="507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100" dirty="0" smtClean="0"/>
              <a:t>Fuel-oil</a:t>
            </a:r>
          </a:p>
          <a:p>
            <a:pPr algn="ctr"/>
            <a:r>
              <a:rPr lang="tr-TR" sz="1100" dirty="0" smtClean="0"/>
              <a:t>Dizel yağı C</a:t>
            </a:r>
          </a:p>
          <a:p>
            <a:pPr algn="ctr"/>
            <a:r>
              <a:rPr lang="tr-TR" sz="1100" dirty="0" smtClean="0"/>
              <a:t>LPG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51520" y="4017464"/>
            <a:ext cx="864096" cy="169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100" dirty="0" smtClean="0"/>
              <a:t>Gaz türbinleri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09604" y="4635293"/>
            <a:ext cx="648072" cy="507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100" dirty="0" smtClean="0"/>
              <a:t>Doğal gaz</a:t>
            </a:r>
          </a:p>
          <a:p>
            <a:pPr algn="ctr"/>
            <a:r>
              <a:rPr lang="tr-TR" sz="1100" dirty="0" smtClean="0"/>
              <a:t>Gazolin</a:t>
            </a:r>
          </a:p>
          <a:p>
            <a:pPr algn="ctr"/>
            <a:r>
              <a:rPr lang="tr-TR" sz="1100" dirty="0" smtClean="0"/>
              <a:t>Fuel-oil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809228" y="3322206"/>
            <a:ext cx="576064" cy="338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100" dirty="0" smtClean="0"/>
              <a:t>Hava</a:t>
            </a:r>
          </a:p>
          <a:p>
            <a:pPr algn="ctr"/>
            <a:r>
              <a:rPr lang="tr-TR" sz="1100" dirty="0" smtClean="0"/>
              <a:t>Oksijen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66817" y="4509120"/>
            <a:ext cx="1180264" cy="153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000" dirty="0" smtClean="0"/>
              <a:t>Sabit motorlar       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24908" y="5119184"/>
            <a:ext cx="936104" cy="153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000" dirty="0" smtClean="0"/>
              <a:t>Biyokütle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30200" y="5253675"/>
            <a:ext cx="936104" cy="153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000" dirty="0" smtClean="0"/>
              <a:t>Ağaç kabukları</a:t>
            </a:r>
          </a:p>
        </p:txBody>
      </p:sp>
      <p:sp>
        <p:nvSpPr>
          <p:cNvPr id="40" name="TextBox 35"/>
          <p:cNvSpPr txBox="1"/>
          <p:nvPr/>
        </p:nvSpPr>
        <p:spPr>
          <a:xfrm>
            <a:off x="357158" y="5429264"/>
            <a:ext cx="3714776" cy="153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endParaRPr lang="tr-TR" sz="1000" dirty="0" smtClean="0"/>
          </a:p>
        </p:txBody>
      </p:sp>
      <p:sp>
        <p:nvSpPr>
          <p:cNvPr id="42" name="41 Rectángulo"/>
          <p:cNvSpPr/>
          <p:nvPr/>
        </p:nvSpPr>
        <p:spPr>
          <a:xfrm>
            <a:off x="285720" y="5572140"/>
            <a:ext cx="8286808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TextBox 35"/>
          <p:cNvSpPr txBox="1"/>
          <p:nvPr/>
        </p:nvSpPr>
        <p:spPr>
          <a:xfrm>
            <a:off x="311772" y="5536727"/>
            <a:ext cx="3590728" cy="153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tr-TR" sz="1000" dirty="0" smtClean="0"/>
              <a:t>g/GJ: Tüketilen Gigajul yakıt başına  gr kirletici                                         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0" y="5675852"/>
            <a:ext cx="1469040" cy="153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000" dirty="0" smtClean="0"/>
              <a:t>Desp.: önemsiz                                       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5170" y="5819868"/>
            <a:ext cx="1469040" cy="153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000" dirty="0" smtClean="0"/>
              <a:t>Incont.: Kontrol dışı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02100" y="5978743"/>
            <a:ext cx="813690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tr-TR" sz="1000" dirty="0" smtClean="0"/>
              <a:t>CO2 emisyon faktörleri, tüm katı yakıtlar için referans oksidasyon değeri olarak 0,99’u ve diğer tüm yakıtlar için 0,995’i kabul ederek</a:t>
            </a:r>
          </a:p>
          <a:p>
            <a:r>
              <a:rPr lang="tr-TR" sz="1000" dirty="0" smtClean="0"/>
              <a:t> (Komisyon’un 29 Ocak 2004 tarihli kararı)                         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200</Words>
  <Application>Microsoft Office PowerPoint</Application>
  <PresentationFormat>Presentación en pantalla (4:3)</PresentationFormat>
  <Paragraphs>59</Paragraphs>
  <Slides>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Diapositiva 1</vt:lpstr>
      <vt:lpstr>Diapositiva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juan</dc:creator>
  <cp:lastModifiedBy>Cesar</cp:lastModifiedBy>
  <cp:revision>25</cp:revision>
  <dcterms:created xsi:type="dcterms:W3CDTF">2012-12-01T16:16:21Z</dcterms:created>
  <dcterms:modified xsi:type="dcterms:W3CDTF">2013-01-03T15:34:37Z</dcterms:modified>
</cp:coreProperties>
</file>