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8" r:id="rId2"/>
    <p:sldId id="259" r:id="rId3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ED82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30" autoAdjust="0"/>
    <p:restoredTop sz="94660"/>
  </p:normalViewPr>
  <p:slideViewPr>
    <p:cSldViewPr>
      <p:cViewPr>
        <p:scale>
          <a:sx n="100" d="100"/>
          <a:sy n="100" d="100"/>
        </p:scale>
        <p:origin x="-251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F55F2B-FEB5-4D05-B777-C325F1F6F491}" type="datetimeFigureOut">
              <a:rPr lang="es-ES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82845-E952-4CB8-AA71-A3E735BAC90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9FBA2-1521-4997-A4F0-4EBCBA279632}" type="datetimeFigureOut">
              <a:rPr lang="es-ES" smtClean="0"/>
              <a:pPr/>
              <a:t>04/01/2013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3C9E6-A948-42D0-9D75-CC40C3C4EBAB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DD3D-B2C9-402D-8A5E-F83A93123E3A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2C48-AE4A-493D-A690-9C1483D8922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A0F3-F510-47D3-9B0C-AB9B94545465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34AD-F2DE-4A5F-95D0-FCC49CF7180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4FC7-9612-4C94-A9FE-A896356BCEF0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F150-C69D-4393-8557-D8637989FAB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F584-6EE7-4CF1-817F-D326C515DBEE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142-F42E-4E21-9A3A-8E1711EE02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D4DD5-8750-46EF-AE66-E6FDDF6E1FCD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6B81-E2BB-4846-A007-C94BDF4589E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9D9F-B689-4B81-BA2A-4C6A5B619B7D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6DCB-D511-4144-BCCF-075D4DD0706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0B1B-CBF4-4E52-9740-641DFFA91A70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6B48-89E0-46EF-AC81-300C0D3E441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649C-FA8C-4327-A67A-8D8F28357F18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3978-A456-4D68-9075-DA2E48C7474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B0E-DFC9-4FA8-BDA7-D4AAF664B196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064E-AF5F-4070-AECB-687545D8355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1698-07DF-4A99-80BC-DC90DD81B372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37FE-CBFD-420D-A305-FB51927F870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7FE-D45F-4CF9-80B2-FF306F26DDE1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6443-9C55-4409-92EB-DFEC5655170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B3A1-3C3C-4115-91BB-13D8BD5EE121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6C60A3-3DF0-4549-9B73-56E70765D3D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dirty="0" smtClean="0"/>
              <a:t>Eşleştirme Projesi </a:t>
            </a:r>
            <a:r>
              <a:rPr lang="en-GB" dirty="0" smtClean="0"/>
              <a:t>TR </a:t>
            </a:r>
            <a:r>
              <a:rPr lang="en-GB" dirty="0"/>
              <a:t>08 IB EN 03</a:t>
            </a:r>
          </a:p>
        </p:txBody>
      </p:sp>
      <p:grpSp>
        <p:nvGrpSpPr>
          <p:cNvPr id="2053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475656" y="1484784"/>
            <a:ext cx="58769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 i="1" dirty="0" smtClean="0"/>
              <a:t>SUD KOSTİK GERİ KAZANIM PROSESİ</a:t>
            </a:r>
            <a:endParaRPr lang="es-ES" sz="2400" b="1" i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611560" y="2088139"/>
            <a:ext cx="7776864" cy="393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tr-TR" dirty="0" smtClean="0">
                <a:solidFill>
                  <a:srgbClr val="A7D872"/>
                </a:solidFill>
              </a:rPr>
              <a:t>Eşleştirme Projesi</a:t>
            </a:r>
            <a:r>
              <a:rPr lang="nl-NL" dirty="0" smtClean="0">
                <a:solidFill>
                  <a:srgbClr val="A7D872"/>
                </a:solidFill>
              </a:rPr>
              <a:t>- </a:t>
            </a:r>
            <a:r>
              <a:rPr lang="nl-NL" dirty="0" smtClean="0">
                <a:solidFill>
                  <a:srgbClr val="A7D872"/>
                </a:solidFill>
              </a:rPr>
              <a:t>TR/2008/IB/EN/03 </a:t>
            </a:r>
          </a:p>
        </p:txBody>
      </p:sp>
      <p:pic>
        <p:nvPicPr>
          <p:cNvPr id="13" name="12 Imagen" descr="IMAGEN SOSA CASU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1196752"/>
            <a:ext cx="7475984" cy="5279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5621</TotalTime>
  <Words>16</Words>
  <Application>Microsoft Office PowerPoint</Application>
  <PresentationFormat>Ekran Gösterisi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Tema de Office</vt:lpstr>
      <vt:lpstr>Slayt 1</vt:lpstr>
      <vt:lpstr>Slayt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serifahmet</cp:lastModifiedBy>
  <cp:revision>413</cp:revision>
  <dcterms:created xsi:type="dcterms:W3CDTF">2008-11-07T08:49:28Z</dcterms:created>
  <dcterms:modified xsi:type="dcterms:W3CDTF">2013-01-04T14:08:17Z</dcterms:modified>
</cp:coreProperties>
</file>