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3"/>
  </p:notesMasterIdLst>
  <p:handoutMasterIdLst>
    <p:handoutMasterId r:id="rId34"/>
  </p:handoutMasterIdLst>
  <p:sldIdLst>
    <p:sldId id="331" r:id="rId2"/>
    <p:sldId id="467" r:id="rId3"/>
    <p:sldId id="452" r:id="rId4"/>
    <p:sldId id="438" r:id="rId5"/>
    <p:sldId id="395" r:id="rId6"/>
    <p:sldId id="468" r:id="rId7"/>
    <p:sldId id="469" r:id="rId8"/>
    <p:sldId id="470" r:id="rId9"/>
    <p:sldId id="471" r:id="rId10"/>
    <p:sldId id="472" r:id="rId11"/>
    <p:sldId id="473" r:id="rId12"/>
    <p:sldId id="474" r:id="rId13"/>
    <p:sldId id="475" r:id="rId14"/>
    <p:sldId id="476" r:id="rId15"/>
    <p:sldId id="477" r:id="rId16"/>
    <p:sldId id="478" r:id="rId17"/>
    <p:sldId id="479" r:id="rId18"/>
    <p:sldId id="480" r:id="rId19"/>
    <p:sldId id="440" r:id="rId20"/>
    <p:sldId id="456" r:id="rId21"/>
    <p:sldId id="455" r:id="rId22"/>
    <p:sldId id="458" r:id="rId23"/>
    <p:sldId id="459" r:id="rId24"/>
    <p:sldId id="460" r:id="rId25"/>
    <p:sldId id="461" r:id="rId26"/>
    <p:sldId id="462" r:id="rId27"/>
    <p:sldId id="465" r:id="rId28"/>
    <p:sldId id="464" r:id="rId29"/>
    <p:sldId id="466" r:id="rId30"/>
    <p:sldId id="481" r:id="rId31"/>
    <p:sldId id="482" r:id="rId32"/>
  </p:sldIdLst>
  <p:sldSz cx="9144000" cy="6858000" type="screen4x3"/>
  <p:notesSz cx="6797675" cy="9928225"/>
  <p:defaultTextStyle>
    <a:defPPr>
      <a:defRPr lang="es-ES_tradnl"/>
    </a:defPPr>
    <a:lvl1pPr algn="ctr" rtl="0" eaLnBrk="0" fontAlgn="base" hangingPunct="0">
      <a:spcBef>
        <a:spcPct val="0"/>
      </a:spcBef>
      <a:spcAft>
        <a:spcPct val="0"/>
      </a:spcAft>
      <a:defRPr sz="2000"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sz="2000"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sz="2000"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sz="2000"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sz="2000" kern="1200">
        <a:solidFill>
          <a:schemeClr val="tx1"/>
        </a:solidFill>
        <a:latin typeface="Tahoma" pitchFamily="34" charset="0"/>
        <a:ea typeface="+mn-ea"/>
        <a:cs typeface="+mn-cs"/>
      </a:defRPr>
    </a:lvl5pPr>
    <a:lvl6pPr marL="2286000" algn="l" defTabSz="914400" rtl="0" eaLnBrk="1" latinLnBrk="0" hangingPunct="1">
      <a:defRPr sz="2000" kern="1200">
        <a:solidFill>
          <a:schemeClr val="tx1"/>
        </a:solidFill>
        <a:latin typeface="Tahoma" pitchFamily="34" charset="0"/>
        <a:ea typeface="+mn-ea"/>
        <a:cs typeface="+mn-cs"/>
      </a:defRPr>
    </a:lvl6pPr>
    <a:lvl7pPr marL="2743200" algn="l" defTabSz="914400" rtl="0" eaLnBrk="1" latinLnBrk="0" hangingPunct="1">
      <a:defRPr sz="2000" kern="1200">
        <a:solidFill>
          <a:schemeClr val="tx1"/>
        </a:solidFill>
        <a:latin typeface="Tahoma" pitchFamily="34" charset="0"/>
        <a:ea typeface="+mn-ea"/>
        <a:cs typeface="+mn-cs"/>
      </a:defRPr>
    </a:lvl7pPr>
    <a:lvl8pPr marL="3200400" algn="l" defTabSz="914400" rtl="0" eaLnBrk="1" latinLnBrk="0" hangingPunct="1">
      <a:defRPr sz="2000" kern="1200">
        <a:solidFill>
          <a:schemeClr val="tx1"/>
        </a:solidFill>
        <a:latin typeface="Tahoma" pitchFamily="34" charset="0"/>
        <a:ea typeface="+mn-ea"/>
        <a:cs typeface="+mn-cs"/>
      </a:defRPr>
    </a:lvl8pPr>
    <a:lvl9pPr marL="3657600" algn="l" defTabSz="914400" rtl="0" eaLnBrk="1" latinLnBrk="0" hangingPunct="1">
      <a:defRPr sz="20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66CCFF"/>
    <a:srgbClr val="B3D9FF"/>
    <a:srgbClr val="7CB9FC"/>
    <a:srgbClr val="99CCFF"/>
    <a:srgbClr val="00CCFF"/>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185" autoAdjust="0"/>
    <p:restoredTop sz="93460" autoAdjust="0"/>
  </p:normalViewPr>
  <p:slideViewPr>
    <p:cSldViewPr showGuides="1">
      <p:cViewPr>
        <p:scale>
          <a:sx n="56" d="100"/>
          <a:sy n="56" d="100"/>
        </p:scale>
        <p:origin x="-2238" y="-744"/>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317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defRPr>
            </a:lvl1pPr>
          </a:lstStyle>
          <a:p>
            <a:pPr>
              <a:defRPr/>
            </a:pPr>
            <a:endParaRPr lang="es-ES_tradnl"/>
          </a:p>
        </p:txBody>
      </p:sp>
      <p:sp>
        <p:nvSpPr>
          <p:cNvPr id="26317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s-ES_tradnl"/>
          </a:p>
        </p:txBody>
      </p:sp>
      <p:sp>
        <p:nvSpPr>
          <p:cNvPr id="263172"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defRPr>
            </a:lvl1pPr>
          </a:lstStyle>
          <a:p>
            <a:pPr>
              <a:defRPr/>
            </a:pPr>
            <a:endParaRPr lang="es-ES_tradnl"/>
          </a:p>
        </p:txBody>
      </p:sp>
      <p:sp>
        <p:nvSpPr>
          <p:cNvPr id="263173"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4087D02C-C59C-4DEB-9FF2-66D88CF1B446}" type="slidenum">
              <a:rPr lang="es-ES_tradnl"/>
              <a:pPr>
                <a:defRPr/>
              </a:pPr>
              <a:t>‹Nº›</a:t>
            </a:fld>
            <a:endParaRPr lang="es-ES_tradnl"/>
          </a:p>
        </p:txBody>
      </p:sp>
    </p:spTree>
    <p:extLst>
      <p:ext uri="{BB962C8B-B14F-4D97-AF65-F5344CB8AC3E}">
        <p14:creationId xmlns="" xmlns:p14="http://schemas.microsoft.com/office/powerpoint/2010/main" val="25365304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defRPr>
            </a:lvl1pPr>
          </a:lstStyle>
          <a:p>
            <a:pPr>
              <a:defRPr/>
            </a:pPr>
            <a:endParaRPr lang="es-ES"/>
          </a:p>
        </p:txBody>
      </p:sp>
      <p:sp>
        <p:nvSpPr>
          <p:cNvPr id="409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s-ES"/>
          </a:p>
        </p:txBody>
      </p:sp>
      <p:sp>
        <p:nvSpPr>
          <p:cNvPr id="32772"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defRPr>
            </a:lvl1pPr>
          </a:lstStyle>
          <a:p>
            <a:pPr>
              <a:defRPr/>
            </a:pPr>
            <a:endParaRPr lang="es-ES"/>
          </a:p>
        </p:txBody>
      </p:sp>
      <p:sp>
        <p:nvSpPr>
          <p:cNvPr id="4103"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B2622C06-3C18-4566-8DBA-2095ED4A1974}" type="slidenum">
              <a:rPr lang="es-ES"/>
              <a:pPr>
                <a:defRPr/>
              </a:pPr>
              <a:t>‹Nº›</a:t>
            </a:fld>
            <a:endParaRPr lang="es-ES"/>
          </a:p>
        </p:txBody>
      </p:sp>
    </p:spTree>
    <p:extLst>
      <p:ext uri="{BB962C8B-B14F-4D97-AF65-F5344CB8AC3E}">
        <p14:creationId xmlns="" xmlns:p14="http://schemas.microsoft.com/office/powerpoint/2010/main" val="35147624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31496BE-DFD0-4F9E-8955-186809AF91A5}" type="slidenum">
              <a:rPr lang="es-ES" smtClean="0"/>
              <a:pPr/>
              <a:t>1</a:t>
            </a:fld>
            <a:endParaRPr lang="es-ES" smtClean="0"/>
          </a:p>
        </p:txBody>
      </p:sp>
      <p:sp>
        <p:nvSpPr>
          <p:cNvPr id="33795" name="Rectangle 2"/>
          <p:cNvSpPr>
            <a:spLocks noGrp="1" noRot="1" noChangeAspect="1" noChangeArrowheads="1" noTextEdit="1"/>
          </p:cNvSpPr>
          <p:nvPr>
            <p:ph type="sldImg"/>
          </p:nvPr>
        </p:nvSpPr>
        <p:spPr>
          <a:xfrm>
            <a:off x="917575" y="744538"/>
            <a:ext cx="4962525" cy="3722687"/>
          </a:xfrm>
          <a:ln/>
        </p:spPr>
      </p:sp>
      <p:sp>
        <p:nvSpPr>
          <p:cNvPr id="3379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8483CB8E-C5BC-4583-AA85-4008C1AF1CFC}" type="slidenum">
              <a:rPr lang="es-ES" sz="1200">
                <a:latin typeface="Times New Roman" pitchFamily="18" charset="0"/>
              </a:rPr>
              <a:pPr algn="r"/>
              <a:t>19</a:t>
            </a:fld>
            <a:endParaRPr lang="es-ES" sz="1200">
              <a:latin typeface="Times New Roman" pitchFamily="18" charset="0"/>
            </a:endParaRPr>
          </a:p>
        </p:txBody>
      </p:sp>
      <p:sp>
        <p:nvSpPr>
          <p:cNvPr id="43011" name="Rectangle 2"/>
          <p:cNvSpPr>
            <a:spLocks noGrp="1" noRot="1" noChangeAspect="1" noChangeArrowheads="1" noTextEdit="1"/>
          </p:cNvSpPr>
          <p:nvPr>
            <p:ph type="sldImg"/>
          </p:nvPr>
        </p:nvSpPr>
        <p:spPr>
          <a:xfrm>
            <a:off x="917575" y="744538"/>
            <a:ext cx="4962525" cy="3722687"/>
          </a:xfrm>
          <a:ln/>
        </p:spPr>
      </p:sp>
      <p:sp>
        <p:nvSpPr>
          <p:cNvPr id="4301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9F9AFCFC-1685-4D2C-AEA5-B17E5009F493}" type="slidenum">
              <a:rPr lang="es-ES" sz="1200">
                <a:latin typeface="Times New Roman" pitchFamily="18" charset="0"/>
              </a:rPr>
              <a:pPr algn="r"/>
              <a:t>20</a:t>
            </a:fld>
            <a:endParaRPr lang="es-ES" sz="1200">
              <a:latin typeface="Times New Roman" pitchFamily="18" charset="0"/>
            </a:endParaRPr>
          </a:p>
        </p:txBody>
      </p:sp>
      <p:sp>
        <p:nvSpPr>
          <p:cNvPr id="44035" name="Rectangle 2"/>
          <p:cNvSpPr>
            <a:spLocks noGrp="1" noRot="1" noChangeAspect="1" noChangeArrowheads="1" noTextEdit="1"/>
          </p:cNvSpPr>
          <p:nvPr>
            <p:ph type="sldImg"/>
          </p:nvPr>
        </p:nvSpPr>
        <p:spPr>
          <a:xfrm>
            <a:off x="917575" y="744538"/>
            <a:ext cx="4962525" cy="3722687"/>
          </a:xfrm>
          <a:ln/>
        </p:spPr>
      </p:sp>
      <p:sp>
        <p:nvSpPr>
          <p:cNvPr id="4403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1702FEB8-CABF-48D5-96E8-926897A9D670}" type="slidenum">
              <a:rPr lang="es-ES" sz="1200">
                <a:latin typeface="Times New Roman" pitchFamily="18" charset="0"/>
              </a:rPr>
              <a:pPr algn="r"/>
              <a:t>21</a:t>
            </a:fld>
            <a:endParaRPr lang="es-ES" sz="1200">
              <a:latin typeface="Times New Roman" pitchFamily="18" charset="0"/>
            </a:endParaRPr>
          </a:p>
        </p:txBody>
      </p:sp>
      <p:sp>
        <p:nvSpPr>
          <p:cNvPr id="45059" name="Rectangle 2"/>
          <p:cNvSpPr>
            <a:spLocks noGrp="1" noRot="1" noChangeAspect="1" noChangeArrowheads="1" noTextEdit="1"/>
          </p:cNvSpPr>
          <p:nvPr>
            <p:ph type="sldImg"/>
          </p:nvPr>
        </p:nvSpPr>
        <p:spPr>
          <a:xfrm>
            <a:off x="917575" y="744538"/>
            <a:ext cx="4962525" cy="3722687"/>
          </a:xfrm>
          <a:ln/>
        </p:spPr>
      </p:sp>
      <p:sp>
        <p:nvSpPr>
          <p:cNvPr id="4506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B0834B60-59D8-45C6-8044-53AC0AF77524}" type="slidenum">
              <a:rPr lang="es-ES" sz="1200">
                <a:latin typeface="Times New Roman" pitchFamily="18" charset="0"/>
              </a:rPr>
              <a:pPr algn="r"/>
              <a:t>22</a:t>
            </a:fld>
            <a:endParaRPr lang="es-ES" sz="1200">
              <a:latin typeface="Times New Roman" pitchFamily="18" charset="0"/>
            </a:endParaRPr>
          </a:p>
        </p:txBody>
      </p:sp>
      <p:sp>
        <p:nvSpPr>
          <p:cNvPr id="46083" name="Rectangle 2"/>
          <p:cNvSpPr>
            <a:spLocks noGrp="1" noRot="1" noChangeAspect="1" noChangeArrowheads="1" noTextEdit="1"/>
          </p:cNvSpPr>
          <p:nvPr>
            <p:ph type="sldImg"/>
          </p:nvPr>
        </p:nvSpPr>
        <p:spPr>
          <a:xfrm>
            <a:off x="917575" y="744538"/>
            <a:ext cx="4962525" cy="3722687"/>
          </a:xfrm>
          <a:ln/>
        </p:spPr>
      </p:sp>
      <p:sp>
        <p:nvSpPr>
          <p:cNvPr id="4608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5C8CF99E-6EA4-4F33-AA48-778F3D76C137}" type="slidenum">
              <a:rPr lang="es-ES" sz="1200">
                <a:latin typeface="Times New Roman" pitchFamily="18" charset="0"/>
              </a:rPr>
              <a:pPr algn="r"/>
              <a:t>23</a:t>
            </a:fld>
            <a:endParaRPr lang="es-ES" sz="1200">
              <a:latin typeface="Times New Roman" pitchFamily="18" charset="0"/>
            </a:endParaRPr>
          </a:p>
        </p:txBody>
      </p:sp>
      <p:sp>
        <p:nvSpPr>
          <p:cNvPr id="47107" name="Rectangle 2"/>
          <p:cNvSpPr>
            <a:spLocks noGrp="1" noRot="1" noChangeAspect="1" noChangeArrowheads="1" noTextEdit="1"/>
          </p:cNvSpPr>
          <p:nvPr>
            <p:ph type="sldImg"/>
          </p:nvPr>
        </p:nvSpPr>
        <p:spPr>
          <a:xfrm>
            <a:off x="917575" y="744538"/>
            <a:ext cx="4962525" cy="3722687"/>
          </a:xfrm>
          <a:ln/>
        </p:spPr>
      </p:sp>
      <p:sp>
        <p:nvSpPr>
          <p:cNvPr id="4710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972DFCD8-A7C4-4DE1-B452-E65D5CBE7D7A}" type="slidenum">
              <a:rPr lang="es-ES" sz="1200">
                <a:latin typeface="Times New Roman" pitchFamily="18" charset="0"/>
              </a:rPr>
              <a:pPr algn="r"/>
              <a:t>24</a:t>
            </a:fld>
            <a:endParaRPr lang="es-ES" sz="1200">
              <a:latin typeface="Times New Roman" pitchFamily="18" charset="0"/>
            </a:endParaRPr>
          </a:p>
        </p:txBody>
      </p:sp>
      <p:sp>
        <p:nvSpPr>
          <p:cNvPr id="48131" name="Rectangle 2"/>
          <p:cNvSpPr>
            <a:spLocks noGrp="1" noRot="1" noChangeAspect="1" noChangeArrowheads="1" noTextEdit="1"/>
          </p:cNvSpPr>
          <p:nvPr>
            <p:ph type="sldImg"/>
          </p:nvPr>
        </p:nvSpPr>
        <p:spPr>
          <a:xfrm>
            <a:off x="917575" y="744538"/>
            <a:ext cx="4962525" cy="3722687"/>
          </a:xfrm>
          <a:ln/>
        </p:spPr>
      </p:sp>
      <p:sp>
        <p:nvSpPr>
          <p:cNvPr id="4813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C79564B2-C5AD-4A7C-8470-50AF20BD5E63}" type="slidenum">
              <a:rPr lang="es-ES" sz="1200">
                <a:latin typeface="Times New Roman" pitchFamily="18" charset="0"/>
              </a:rPr>
              <a:pPr algn="r"/>
              <a:t>25</a:t>
            </a:fld>
            <a:endParaRPr lang="es-ES" sz="1200">
              <a:latin typeface="Times New Roman" pitchFamily="18" charset="0"/>
            </a:endParaRPr>
          </a:p>
        </p:txBody>
      </p:sp>
      <p:sp>
        <p:nvSpPr>
          <p:cNvPr id="49155" name="Rectangle 2"/>
          <p:cNvSpPr>
            <a:spLocks noGrp="1" noRot="1" noChangeAspect="1" noChangeArrowheads="1" noTextEdit="1"/>
          </p:cNvSpPr>
          <p:nvPr>
            <p:ph type="sldImg"/>
          </p:nvPr>
        </p:nvSpPr>
        <p:spPr>
          <a:xfrm>
            <a:off x="917575" y="744538"/>
            <a:ext cx="4962525" cy="3722687"/>
          </a:xfrm>
          <a:ln/>
        </p:spPr>
      </p:sp>
      <p:sp>
        <p:nvSpPr>
          <p:cNvPr id="4915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7B124612-5A9B-48C1-A7CB-46136A616054}" type="slidenum">
              <a:rPr lang="es-ES" sz="1200">
                <a:latin typeface="Times New Roman" pitchFamily="18" charset="0"/>
              </a:rPr>
              <a:pPr algn="r"/>
              <a:t>26</a:t>
            </a:fld>
            <a:endParaRPr lang="es-ES" sz="1200">
              <a:latin typeface="Times New Roman" pitchFamily="18" charset="0"/>
            </a:endParaRPr>
          </a:p>
        </p:txBody>
      </p:sp>
      <p:sp>
        <p:nvSpPr>
          <p:cNvPr id="50179" name="Rectangle 2"/>
          <p:cNvSpPr>
            <a:spLocks noGrp="1" noRot="1" noChangeAspect="1" noChangeArrowheads="1" noTextEdit="1"/>
          </p:cNvSpPr>
          <p:nvPr>
            <p:ph type="sldImg"/>
          </p:nvPr>
        </p:nvSpPr>
        <p:spPr>
          <a:xfrm>
            <a:off x="917575" y="744538"/>
            <a:ext cx="4962525" cy="3722687"/>
          </a:xfrm>
          <a:ln/>
        </p:spPr>
      </p:sp>
      <p:sp>
        <p:nvSpPr>
          <p:cNvPr id="5018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5F89A3DE-3889-42C7-9A72-26F494F13010}" type="slidenum">
              <a:rPr lang="es-ES" sz="1200">
                <a:latin typeface="Times New Roman" pitchFamily="18" charset="0"/>
              </a:rPr>
              <a:pPr algn="r"/>
              <a:t>27</a:t>
            </a:fld>
            <a:endParaRPr lang="es-ES" sz="1200">
              <a:latin typeface="Times New Roman" pitchFamily="18" charset="0"/>
            </a:endParaRPr>
          </a:p>
        </p:txBody>
      </p:sp>
      <p:sp>
        <p:nvSpPr>
          <p:cNvPr id="52227" name="Rectangle 2"/>
          <p:cNvSpPr>
            <a:spLocks noGrp="1" noRot="1" noChangeAspect="1" noChangeArrowheads="1" noTextEdit="1"/>
          </p:cNvSpPr>
          <p:nvPr>
            <p:ph type="sldImg"/>
          </p:nvPr>
        </p:nvSpPr>
        <p:spPr>
          <a:xfrm>
            <a:off x="917575" y="744538"/>
            <a:ext cx="4962525" cy="3722687"/>
          </a:xfrm>
          <a:ln/>
        </p:spPr>
      </p:sp>
      <p:sp>
        <p:nvSpPr>
          <p:cNvPr id="5222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5F0A8619-8FC0-4B97-B5AF-9C85E4F158CC}" type="slidenum">
              <a:rPr lang="es-ES" sz="1200">
                <a:latin typeface="Times New Roman" pitchFamily="18" charset="0"/>
              </a:rPr>
              <a:pPr algn="r"/>
              <a:t>28</a:t>
            </a:fld>
            <a:endParaRPr lang="es-ES" sz="1200">
              <a:latin typeface="Times New Roman" pitchFamily="18" charset="0"/>
            </a:endParaRPr>
          </a:p>
        </p:txBody>
      </p:sp>
      <p:sp>
        <p:nvSpPr>
          <p:cNvPr id="53251" name="Rectangle 2"/>
          <p:cNvSpPr>
            <a:spLocks noGrp="1" noRot="1" noChangeAspect="1" noChangeArrowheads="1" noTextEdit="1"/>
          </p:cNvSpPr>
          <p:nvPr>
            <p:ph type="sldImg"/>
          </p:nvPr>
        </p:nvSpPr>
        <p:spPr>
          <a:xfrm>
            <a:off x="917575" y="744538"/>
            <a:ext cx="4962525" cy="3722687"/>
          </a:xfrm>
          <a:ln/>
        </p:spPr>
      </p:sp>
      <p:sp>
        <p:nvSpPr>
          <p:cNvPr id="5325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87E4AC7-B580-488F-A8EC-495B7874848D}" type="slidenum">
              <a:rPr lang="es-ES" smtClean="0"/>
              <a:pPr/>
              <a:t>2</a:t>
            </a:fld>
            <a:endParaRPr lang="es-ES" smtClean="0"/>
          </a:p>
        </p:txBody>
      </p:sp>
      <p:sp>
        <p:nvSpPr>
          <p:cNvPr id="34819" name="Rectangle 2"/>
          <p:cNvSpPr>
            <a:spLocks noGrp="1" noRot="1" noChangeAspect="1" noChangeArrowheads="1" noTextEdit="1"/>
          </p:cNvSpPr>
          <p:nvPr>
            <p:ph type="sldImg"/>
          </p:nvPr>
        </p:nvSpPr>
        <p:spPr>
          <a:xfrm>
            <a:off x="917575" y="744538"/>
            <a:ext cx="4962525" cy="3722687"/>
          </a:xfrm>
          <a:ln/>
        </p:spPr>
      </p:sp>
      <p:sp>
        <p:nvSpPr>
          <p:cNvPr id="3482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AF8D7DBE-A50F-45F4-952B-78CB2411EEB6}" type="slidenum">
              <a:rPr lang="es-ES" sz="1200">
                <a:latin typeface="Times New Roman" pitchFamily="18" charset="0"/>
              </a:rPr>
              <a:pPr algn="r"/>
              <a:t>29</a:t>
            </a:fld>
            <a:endParaRPr lang="es-ES" sz="1200">
              <a:latin typeface="Times New Roman" pitchFamily="18" charset="0"/>
            </a:endParaRPr>
          </a:p>
        </p:txBody>
      </p:sp>
      <p:sp>
        <p:nvSpPr>
          <p:cNvPr id="54275" name="Rectangle 2"/>
          <p:cNvSpPr>
            <a:spLocks noGrp="1" noRot="1" noChangeAspect="1" noChangeArrowheads="1" noTextEdit="1"/>
          </p:cNvSpPr>
          <p:nvPr>
            <p:ph type="sldImg"/>
          </p:nvPr>
        </p:nvSpPr>
        <p:spPr>
          <a:xfrm>
            <a:off x="917575" y="744538"/>
            <a:ext cx="4962525" cy="3722687"/>
          </a:xfrm>
          <a:ln/>
        </p:spPr>
      </p:sp>
      <p:sp>
        <p:nvSpPr>
          <p:cNvPr id="5427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22823C8E-412E-4EAD-8132-8F4F02959A0A}" type="slidenum">
              <a:rPr lang="es-ES" sz="1200">
                <a:latin typeface="Times New Roman" pitchFamily="18" charset="0"/>
              </a:rPr>
              <a:pPr algn="r"/>
              <a:t>30</a:t>
            </a:fld>
            <a:endParaRPr lang="es-ES" sz="1200">
              <a:latin typeface="Times New Roman" pitchFamily="18" charset="0"/>
            </a:endParaRPr>
          </a:p>
        </p:txBody>
      </p:sp>
      <p:sp>
        <p:nvSpPr>
          <p:cNvPr id="55299" name="Rectangle 2"/>
          <p:cNvSpPr>
            <a:spLocks noRot="1" noChangeArrowheads="1" noTextEdit="1"/>
          </p:cNvSpPr>
          <p:nvPr>
            <p:ph type="sldImg"/>
          </p:nvPr>
        </p:nvSpPr>
        <p:spPr>
          <a:xfrm>
            <a:off x="917575" y="744538"/>
            <a:ext cx="4962525" cy="3722687"/>
          </a:xfrm>
          <a:ln/>
        </p:spPr>
      </p:sp>
      <p:sp>
        <p:nvSpPr>
          <p:cNvPr id="5530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7B8A6FF4-6247-4915-AED2-B2BF9B3221C1}" type="slidenum">
              <a:rPr lang="es-ES" sz="1200">
                <a:latin typeface="Times New Roman" pitchFamily="18" charset="0"/>
              </a:rPr>
              <a:pPr algn="r"/>
              <a:t>31</a:t>
            </a:fld>
            <a:endParaRPr lang="es-ES" sz="1200">
              <a:latin typeface="Times New Roman" pitchFamily="18" charset="0"/>
            </a:endParaRPr>
          </a:p>
        </p:txBody>
      </p:sp>
      <p:sp>
        <p:nvSpPr>
          <p:cNvPr id="56323" name="Rectangle 2"/>
          <p:cNvSpPr>
            <a:spLocks noRot="1" noChangeArrowheads="1" noTextEdit="1"/>
          </p:cNvSpPr>
          <p:nvPr>
            <p:ph type="sldImg"/>
          </p:nvPr>
        </p:nvSpPr>
        <p:spPr>
          <a:xfrm>
            <a:off x="917575" y="744538"/>
            <a:ext cx="4962525" cy="3722687"/>
          </a:xfrm>
          <a:ln/>
        </p:spPr>
      </p:sp>
      <p:sp>
        <p:nvSpPr>
          <p:cNvPr id="5632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54AFCCD8-DA54-41C8-B473-25BC7196BF15}" type="slidenum">
              <a:rPr lang="es-ES" sz="1200">
                <a:latin typeface="Times New Roman" pitchFamily="18" charset="0"/>
              </a:rPr>
              <a:pPr algn="r"/>
              <a:t>3</a:t>
            </a:fld>
            <a:endParaRPr lang="es-ES" sz="1200">
              <a:latin typeface="Times New Roman" pitchFamily="18" charset="0"/>
            </a:endParaRPr>
          </a:p>
        </p:txBody>
      </p:sp>
      <p:sp>
        <p:nvSpPr>
          <p:cNvPr id="35843" name="Rectangle 2"/>
          <p:cNvSpPr>
            <a:spLocks noGrp="1" noRot="1" noChangeAspect="1" noChangeArrowheads="1" noTextEdit="1"/>
          </p:cNvSpPr>
          <p:nvPr>
            <p:ph type="sldImg"/>
          </p:nvPr>
        </p:nvSpPr>
        <p:spPr>
          <a:xfrm>
            <a:off x="917575" y="744538"/>
            <a:ext cx="4962525" cy="3722687"/>
          </a:xfrm>
          <a:ln/>
        </p:spPr>
      </p:sp>
      <p:sp>
        <p:nvSpPr>
          <p:cNvPr id="3584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1CD1513E-4A46-4BF8-941F-6ED20BD9BB26}" type="slidenum">
              <a:rPr lang="es-ES" sz="1200">
                <a:latin typeface="Times New Roman" pitchFamily="18" charset="0"/>
              </a:rPr>
              <a:pPr algn="r"/>
              <a:t>4</a:t>
            </a:fld>
            <a:endParaRPr lang="es-ES" sz="1200">
              <a:latin typeface="Times New Roman" pitchFamily="18" charset="0"/>
            </a:endParaRPr>
          </a:p>
        </p:txBody>
      </p:sp>
      <p:sp>
        <p:nvSpPr>
          <p:cNvPr id="36867" name="Rectangle 2"/>
          <p:cNvSpPr>
            <a:spLocks noGrp="1" noRot="1" noChangeAspect="1" noChangeArrowheads="1" noTextEdit="1"/>
          </p:cNvSpPr>
          <p:nvPr>
            <p:ph type="sldImg"/>
          </p:nvPr>
        </p:nvSpPr>
        <p:spPr>
          <a:xfrm>
            <a:off x="917575" y="744538"/>
            <a:ext cx="4962525" cy="3722687"/>
          </a:xfrm>
          <a:ln/>
        </p:spPr>
      </p:sp>
      <p:sp>
        <p:nvSpPr>
          <p:cNvPr id="3686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D7D741E-871D-4266-BC97-C9557FF02356}" type="slidenum">
              <a:rPr lang="es-ES" smtClean="0"/>
              <a:pPr/>
              <a:t>5</a:t>
            </a:fld>
            <a:endParaRPr lang="es-ES" smtClean="0"/>
          </a:p>
        </p:txBody>
      </p:sp>
      <p:sp>
        <p:nvSpPr>
          <p:cNvPr id="37891" name="Rectangle 2"/>
          <p:cNvSpPr>
            <a:spLocks noGrp="1" noRot="1" noChangeAspect="1" noChangeArrowheads="1" noTextEdit="1"/>
          </p:cNvSpPr>
          <p:nvPr>
            <p:ph type="sldImg"/>
          </p:nvPr>
        </p:nvSpPr>
        <p:spPr>
          <a:xfrm>
            <a:off x="917575" y="744538"/>
            <a:ext cx="4962525" cy="3722687"/>
          </a:xfrm>
          <a:ln/>
        </p:spPr>
      </p:sp>
      <p:sp>
        <p:nvSpPr>
          <p:cNvPr id="3789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F1B7DDB7-0152-4D98-9EA7-51207466C38A}" type="slidenum">
              <a:rPr lang="es-ES" sz="1200">
                <a:latin typeface="Times New Roman" pitchFamily="18" charset="0"/>
              </a:rPr>
              <a:pPr algn="r"/>
              <a:t>6</a:t>
            </a:fld>
            <a:endParaRPr lang="es-ES" sz="1200">
              <a:latin typeface="Times New Roman" pitchFamily="18" charset="0"/>
            </a:endParaRPr>
          </a:p>
        </p:txBody>
      </p:sp>
      <p:sp>
        <p:nvSpPr>
          <p:cNvPr id="38915" name="Rectangle 2"/>
          <p:cNvSpPr>
            <a:spLocks noGrp="1" noRot="1" noChangeAspect="1" noChangeArrowheads="1" noTextEdit="1"/>
          </p:cNvSpPr>
          <p:nvPr>
            <p:ph type="sldImg"/>
          </p:nvPr>
        </p:nvSpPr>
        <p:spPr>
          <a:xfrm>
            <a:off x="917575" y="744538"/>
            <a:ext cx="4962525" cy="3722687"/>
          </a:xfrm>
          <a:ln/>
        </p:spPr>
      </p:sp>
      <p:sp>
        <p:nvSpPr>
          <p:cNvPr id="3891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A19B3A12-6F6D-4B19-84CD-20054E1FF785}" type="slidenum">
              <a:rPr lang="es-ES" sz="1200">
                <a:latin typeface="Times New Roman" pitchFamily="18" charset="0"/>
              </a:rPr>
              <a:pPr algn="r"/>
              <a:t>7</a:t>
            </a:fld>
            <a:endParaRPr lang="es-ES" sz="1200">
              <a:latin typeface="Times New Roman" pitchFamily="18" charset="0"/>
            </a:endParaRPr>
          </a:p>
        </p:txBody>
      </p:sp>
      <p:sp>
        <p:nvSpPr>
          <p:cNvPr id="39939" name="Rectangle 2"/>
          <p:cNvSpPr>
            <a:spLocks noGrp="1" noRot="1" noChangeAspect="1" noChangeArrowheads="1" noTextEdit="1"/>
          </p:cNvSpPr>
          <p:nvPr>
            <p:ph type="sldImg"/>
          </p:nvPr>
        </p:nvSpPr>
        <p:spPr>
          <a:xfrm>
            <a:off x="917575" y="744538"/>
            <a:ext cx="4962525" cy="3722687"/>
          </a:xfrm>
          <a:ln/>
        </p:spPr>
      </p:sp>
      <p:sp>
        <p:nvSpPr>
          <p:cNvPr id="3994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056D1A6-A3E9-42B9-995A-C3644AB6C58E}" type="slidenum">
              <a:rPr lang="es-ES" smtClean="0"/>
              <a:pPr/>
              <a:t>9</a:t>
            </a:fld>
            <a:endParaRPr lang="es-ES" smtClean="0"/>
          </a:p>
        </p:txBody>
      </p:sp>
      <p:sp>
        <p:nvSpPr>
          <p:cNvPr id="40963" name="Rectangle 2"/>
          <p:cNvSpPr>
            <a:spLocks noGrp="1" noRot="1" noChangeAspect="1" noChangeArrowheads="1" noTextEdit="1"/>
          </p:cNvSpPr>
          <p:nvPr>
            <p:ph type="sldImg"/>
          </p:nvPr>
        </p:nvSpPr>
        <p:spPr>
          <a:xfrm>
            <a:off x="917575" y="744538"/>
            <a:ext cx="4962525" cy="3722687"/>
          </a:xfrm>
          <a:ln/>
        </p:spPr>
      </p:sp>
      <p:sp>
        <p:nvSpPr>
          <p:cNvPr id="4096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49688" y="9429750"/>
            <a:ext cx="2946400" cy="496888"/>
          </a:xfrm>
          <a:prstGeom prst="rect">
            <a:avLst/>
          </a:prstGeom>
          <a:noFill/>
          <a:ln w="9525">
            <a:noFill/>
            <a:miter lim="800000"/>
            <a:headEnd/>
            <a:tailEnd/>
          </a:ln>
        </p:spPr>
        <p:txBody>
          <a:bodyPr anchor="b"/>
          <a:lstStyle/>
          <a:p>
            <a:pPr algn="r"/>
            <a:fld id="{2E0CCB29-7577-4048-A4EB-6813A65C68C4}" type="slidenum">
              <a:rPr lang="es-ES" sz="1200">
                <a:latin typeface="Times New Roman" pitchFamily="18" charset="0"/>
              </a:rPr>
              <a:pPr algn="r"/>
              <a:t>10</a:t>
            </a:fld>
            <a:endParaRPr lang="es-ES" sz="1200">
              <a:latin typeface="Times New Roman" pitchFamily="18" charset="0"/>
            </a:endParaRPr>
          </a:p>
        </p:txBody>
      </p:sp>
      <p:sp>
        <p:nvSpPr>
          <p:cNvPr id="41987" name="Rectangle 2"/>
          <p:cNvSpPr>
            <a:spLocks noGrp="1" noRot="1" noChangeAspect="1" noChangeArrowheads="1" noTextEdit="1"/>
          </p:cNvSpPr>
          <p:nvPr>
            <p:ph type="sldImg"/>
          </p:nvPr>
        </p:nvSpPr>
        <p:spPr>
          <a:xfrm>
            <a:off x="917575" y="744538"/>
            <a:ext cx="4962525" cy="3722687"/>
          </a:xfrm>
          <a:ln/>
        </p:spPr>
      </p:sp>
      <p:sp>
        <p:nvSpPr>
          <p:cNvPr id="4198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18"/>
          <p:cNvSpPr>
            <a:spLocks noGrp="1" noChangeArrowheads="1"/>
          </p:cNvSpPr>
          <p:nvPr>
            <p:ph type="sldNum" sz="quarter" idx="10"/>
          </p:nvPr>
        </p:nvSpPr>
        <p:spPr>
          <a:ln/>
        </p:spPr>
        <p:txBody>
          <a:bodyPr/>
          <a:lstStyle>
            <a:lvl1pPr>
              <a:defRPr/>
            </a:lvl1pPr>
          </a:lstStyle>
          <a:p>
            <a:pPr>
              <a:defRPr/>
            </a:pPr>
            <a:fld id="{243E9491-B577-4DCF-9553-490459E0590E}"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18"/>
          <p:cNvSpPr>
            <a:spLocks noGrp="1" noChangeArrowheads="1"/>
          </p:cNvSpPr>
          <p:nvPr>
            <p:ph type="sldNum" sz="quarter" idx="10"/>
          </p:nvPr>
        </p:nvSpPr>
        <p:spPr>
          <a:ln/>
        </p:spPr>
        <p:txBody>
          <a:bodyPr/>
          <a:lstStyle>
            <a:lvl1pPr>
              <a:defRPr/>
            </a:lvl1pPr>
          </a:lstStyle>
          <a:p>
            <a:pPr>
              <a:defRPr/>
            </a:pPr>
            <a:fld id="{9C29730A-2C08-483B-90BE-43087B9D8C02}"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15100" y="585788"/>
            <a:ext cx="1943100" cy="3500437"/>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85800" y="585788"/>
            <a:ext cx="5676900" cy="350043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18"/>
          <p:cNvSpPr>
            <a:spLocks noGrp="1" noChangeArrowheads="1"/>
          </p:cNvSpPr>
          <p:nvPr>
            <p:ph type="sldNum" sz="quarter" idx="10"/>
          </p:nvPr>
        </p:nvSpPr>
        <p:spPr>
          <a:ln/>
        </p:spPr>
        <p:txBody>
          <a:bodyPr/>
          <a:lstStyle>
            <a:lvl1pPr>
              <a:defRPr/>
            </a:lvl1pPr>
          </a:lstStyle>
          <a:p>
            <a:pPr>
              <a:defRPr/>
            </a:pPr>
            <a:fld id="{279E60D4-1C0F-4A04-8A6C-27BC39B76E42}"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685800" y="585788"/>
            <a:ext cx="7772400" cy="1190625"/>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685800" y="1981200"/>
            <a:ext cx="3810000" cy="21050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981200"/>
            <a:ext cx="3810000" cy="21050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18"/>
          <p:cNvSpPr>
            <a:spLocks noGrp="1" noChangeArrowheads="1"/>
          </p:cNvSpPr>
          <p:nvPr>
            <p:ph type="sldNum" sz="quarter" idx="10"/>
          </p:nvPr>
        </p:nvSpPr>
        <p:spPr>
          <a:ln/>
        </p:spPr>
        <p:txBody>
          <a:bodyPr/>
          <a:lstStyle>
            <a:lvl1pPr>
              <a:defRPr/>
            </a:lvl1pPr>
          </a:lstStyle>
          <a:p>
            <a:pPr>
              <a:defRPr/>
            </a:pPr>
            <a:fld id="{A7F7C7BA-91A4-474C-8273-B5468512F0FD}"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685800" y="585788"/>
            <a:ext cx="7772400" cy="350043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18"/>
          <p:cNvSpPr>
            <a:spLocks noGrp="1" noChangeArrowheads="1"/>
          </p:cNvSpPr>
          <p:nvPr>
            <p:ph type="sldNum" sz="quarter" idx="10"/>
          </p:nvPr>
        </p:nvSpPr>
        <p:spPr>
          <a:ln/>
        </p:spPr>
        <p:txBody>
          <a:bodyPr/>
          <a:lstStyle>
            <a:lvl1pPr>
              <a:defRPr/>
            </a:lvl1pPr>
          </a:lstStyle>
          <a:p>
            <a:pPr>
              <a:defRPr/>
            </a:pPr>
            <a:fld id="{622A1D76-20E1-41CE-8E37-42FD8132ADDF}"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18"/>
          <p:cNvSpPr>
            <a:spLocks noGrp="1" noChangeArrowheads="1"/>
          </p:cNvSpPr>
          <p:nvPr>
            <p:ph type="sldNum" sz="quarter" idx="10"/>
          </p:nvPr>
        </p:nvSpPr>
        <p:spPr>
          <a:ln/>
        </p:spPr>
        <p:txBody>
          <a:bodyPr/>
          <a:lstStyle>
            <a:lvl1pPr>
              <a:defRPr/>
            </a:lvl1pPr>
          </a:lstStyle>
          <a:p>
            <a:pPr>
              <a:defRPr/>
            </a:pPr>
            <a:fld id="{D877D69A-200E-4AC4-998A-792F6D0E0613}"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18"/>
          <p:cNvSpPr>
            <a:spLocks noGrp="1" noChangeArrowheads="1"/>
          </p:cNvSpPr>
          <p:nvPr>
            <p:ph type="sldNum" sz="quarter" idx="10"/>
          </p:nvPr>
        </p:nvSpPr>
        <p:spPr>
          <a:ln/>
        </p:spPr>
        <p:txBody>
          <a:bodyPr/>
          <a:lstStyle>
            <a:lvl1pPr>
              <a:defRPr/>
            </a:lvl1pPr>
          </a:lstStyle>
          <a:p>
            <a:pPr>
              <a:defRPr/>
            </a:pPr>
            <a:fld id="{CB2EA0B2-C0CD-43AA-849B-319452909179}"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85800" y="1981200"/>
            <a:ext cx="3810000" cy="2105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981200"/>
            <a:ext cx="3810000" cy="2105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18"/>
          <p:cNvSpPr>
            <a:spLocks noGrp="1" noChangeArrowheads="1"/>
          </p:cNvSpPr>
          <p:nvPr>
            <p:ph type="sldNum" sz="quarter" idx="10"/>
          </p:nvPr>
        </p:nvSpPr>
        <p:spPr>
          <a:ln/>
        </p:spPr>
        <p:txBody>
          <a:bodyPr/>
          <a:lstStyle>
            <a:lvl1pPr>
              <a:defRPr/>
            </a:lvl1pPr>
          </a:lstStyle>
          <a:p>
            <a:pPr>
              <a:defRPr/>
            </a:pPr>
            <a:fld id="{9A362B7C-655A-4A5D-A5D7-9FFEE2B36E9D}"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18"/>
          <p:cNvSpPr>
            <a:spLocks noGrp="1" noChangeArrowheads="1"/>
          </p:cNvSpPr>
          <p:nvPr>
            <p:ph type="sldNum" sz="quarter" idx="10"/>
          </p:nvPr>
        </p:nvSpPr>
        <p:spPr>
          <a:ln/>
        </p:spPr>
        <p:txBody>
          <a:bodyPr/>
          <a:lstStyle>
            <a:lvl1pPr>
              <a:defRPr/>
            </a:lvl1pPr>
          </a:lstStyle>
          <a:p>
            <a:pPr>
              <a:defRPr/>
            </a:pPr>
            <a:fld id="{50E83CC3-2E42-4379-918D-F5FEF5346D1B}"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18"/>
          <p:cNvSpPr>
            <a:spLocks noGrp="1" noChangeArrowheads="1"/>
          </p:cNvSpPr>
          <p:nvPr>
            <p:ph type="sldNum" sz="quarter" idx="10"/>
          </p:nvPr>
        </p:nvSpPr>
        <p:spPr>
          <a:ln/>
        </p:spPr>
        <p:txBody>
          <a:bodyPr/>
          <a:lstStyle>
            <a:lvl1pPr>
              <a:defRPr/>
            </a:lvl1pPr>
          </a:lstStyle>
          <a:p>
            <a:pPr>
              <a:defRPr/>
            </a:pPr>
            <a:fld id="{4E28EB12-A2D7-4F66-ABFE-D789AF15B8D8}"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18"/>
          <p:cNvSpPr>
            <a:spLocks noGrp="1" noChangeArrowheads="1"/>
          </p:cNvSpPr>
          <p:nvPr>
            <p:ph type="sldNum" sz="quarter" idx="10"/>
          </p:nvPr>
        </p:nvSpPr>
        <p:spPr>
          <a:ln/>
        </p:spPr>
        <p:txBody>
          <a:bodyPr/>
          <a:lstStyle>
            <a:lvl1pPr>
              <a:defRPr/>
            </a:lvl1pPr>
          </a:lstStyle>
          <a:p>
            <a:pPr>
              <a:defRPr/>
            </a:pPr>
            <a:fld id="{4B542485-243E-44C7-B872-EC3974507A69}"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18"/>
          <p:cNvSpPr>
            <a:spLocks noGrp="1" noChangeArrowheads="1"/>
          </p:cNvSpPr>
          <p:nvPr>
            <p:ph type="sldNum" sz="quarter" idx="10"/>
          </p:nvPr>
        </p:nvSpPr>
        <p:spPr>
          <a:ln/>
        </p:spPr>
        <p:txBody>
          <a:bodyPr/>
          <a:lstStyle>
            <a:lvl1pPr>
              <a:defRPr/>
            </a:lvl1pPr>
          </a:lstStyle>
          <a:p>
            <a:pPr>
              <a:defRPr/>
            </a:pPr>
            <a:fld id="{A39C87BA-B518-4789-B5C2-9697AB207402}"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18"/>
          <p:cNvSpPr>
            <a:spLocks noGrp="1" noChangeArrowheads="1"/>
          </p:cNvSpPr>
          <p:nvPr>
            <p:ph type="sldNum" sz="quarter" idx="10"/>
          </p:nvPr>
        </p:nvSpPr>
        <p:spPr>
          <a:ln/>
        </p:spPr>
        <p:txBody>
          <a:bodyPr/>
          <a:lstStyle>
            <a:lvl1pPr>
              <a:defRPr/>
            </a:lvl1pPr>
          </a:lstStyle>
          <a:p>
            <a:pPr>
              <a:defRPr/>
            </a:pPr>
            <a:fld id="{8DC0CE67-B97A-4FD4-A111-BE8C3DD3D1F7}"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585788"/>
            <a:ext cx="7772400" cy="1190625"/>
          </a:xfrm>
          <a:prstGeom prst="rect">
            <a:avLst/>
          </a:prstGeom>
          <a:solidFill>
            <a:srgbClr val="003399"/>
          </a:solid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s-ES_tradnl" smtClean="0"/>
              <a:t>Haga clic para modificar el estilo de título del patrón</a:t>
            </a:r>
          </a:p>
        </p:txBody>
      </p:sp>
      <p:sp>
        <p:nvSpPr>
          <p:cNvPr id="7171" name="Rectangle 3"/>
          <p:cNvSpPr>
            <a:spLocks noGrp="1" noChangeArrowheads="1"/>
          </p:cNvSpPr>
          <p:nvPr>
            <p:ph type="body" idx="1"/>
          </p:nvPr>
        </p:nvSpPr>
        <p:spPr bwMode="auto">
          <a:xfrm>
            <a:off x="685800" y="1981200"/>
            <a:ext cx="7772400" cy="2105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1031" name="Freeform 7"/>
          <p:cNvSpPr>
            <a:spLocks/>
          </p:cNvSpPr>
          <p:nvPr/>
        </p:nvSpPr>
        <p:spPr bwMode="auto">
          <a:xfrm>
            <a:off x="5275263" y="76200"/>
            <a:ext cx="3800475" cy="1754188"/>
          </a:xfrm>
          <a:custGeom>
            <a:avLst/>
            <a:gdLst/>
            <a:ahLst/>
            <a:cxnLst>
              <a:cxn ang="0">
                <a:pos x="0" y="0"/>
              </a:cxn>
              <a:cxn ang="0">
                <a:pos x="2393" y="0"/>
              </a:cxn>
              <a:cxn ang="0">
                <a:pos x="2393" y="1104"/>
              </a:cxn>
            </a:cxnLst>
            <a:rect l="0" t="0" r="r" b="b"/>
            <a:pathLst>
              <a:path w="2394" h="1105">
                <a:moveTo>
                  <a:pt x="0" y="0"/>
                </a:moveTo>
                <a:lnTo>
                  <a:pt x="2393" y="0"/>
                </a:lnTo>
                <a:lnTo>
                  <a:pt x="2393" y="1104"/>
                </a:lnTo>
              </a:path>
            </a:pathLst>
          </a:custGeom>
          <a:noFill/>
          <a:ln w="25400" cap="rnd" cmpd="sng">
            <a:solidFill>
              <a:srgbClr val="003399"/>
            </a:solidFill>
            <a:prstDash val="solid"/>
            <a:round/>
            <a:headEnd type="none" w="med" len="med"/>
            <a:tailEnd type="none" w="med" len="med"/>
          </a:ln>
          <a:effectLst/>
        </p:spPr>
        <p:txBody>
          <a:bodyPr/>
          <a:lstStyle/>
          <a:p>
            <a:pPr>
              <a:defRPr/>
            </a:pPr>
            <a:endParaRPr lang="es-ES"/>
          </a:p>
        </p:txBody>
      </p:sp>
      <p:sp>
        <p:nvSpPr>
          <p:cNvPr id="1032" name="Freeform 8"/>
          <p:cNvSpPr>
            <a:spLocks/>
          </p:cNvSpPr>
          <p:nvPr/>
        </p:nvSpPr>
        <p:spPr bwMode="auto">
          <a:xfrm>
            <a:off x="6119813" y="152400"/>
            <a:ext cx="2884487" cy="1068388"/>
          </a:xfrm>
          <a:custGeom>
            <a:avLst/>
            <a:gdLst/>
            <a:ahLst/>
            <a:cxnLst>
              <a:cxn ang="0">
                <a:pos x="0" y="0"/>
              </a:cxn>
              <a:cxn ang="0">
                <a:pos x="1816" y="0"/>
              </a:cxn>
              <a:cxn ang="0">
                <a:pos x="1816" y="672"/>
              </a:cxn>
            </a:cxnLst>
            <a:rect l="0" t="0" r="r" b="b"/>
            <a:pathLst>
              <a:path w="1817" h="673">
                <a:moveTo>
                  <a:pt x="0" y="0"/>
                </a:moveTo>
                <a:lnTo>
                  <a:pt x="1816" y="0"/>
                </a:lnTo>
                <a:lnTo>
                  <a:pt x="1816" y="672"/>
                </a:lnTo>
              </a:path>
            </a:pathLst>
          </a:custGeom>
          <a:noFill/>
          <a:ln w="12700" cap="rnd" cmpd="sng">
            <a:solidFill>
              <a:srgbClr val="003399"/>
            </a:solidFill>
            <a:prstDash val="solid"/>
            <a:round/>
            <a:headEnd type="none" w="med" len="med"/>
            <a:tailEnd type="none" w="med" len="med"/>
          </a:ln>
          <a:effectLst/>
        </p:spPr>
        <p:txBody>
          <a:bodyPr/>
          <a:lstStyle/>
          <a:p>
            <a:pPr>
              <a:defRPr/>
            </a:pPr>
            <a:endParaRPr lang="es-ES"/>
          </a:p>
        </p:txBody>
      </p:sp>
      <p:sp>
        <p:nvSpPr>
          <p:cNvPr id="1033" name="Freeform 9"/>
          <p:cNvSpPr>
            <a:spLocks/>
          </p:cNvSpPr>
          <p:nvPr/>
        </p:nvSpPr>
        <p:spPr bwMode="auto">
          <a:xfrm>
            <a:off x="69850" y="5029200"/>
            <a:ext cx="3800475" cy="1754188"/>
          </a:xfrm>
          <a:custGeom>
            <a:avLst/>
            <a:gdLst/>
            <a:ahLst/>
            <a:cxnLst>
              <a:cxn ang="0">
                <a:pos x="2393" y="1104"/>
              </a:cxn>
              <a:cxn ang="0">
                <a:pos x="0" y="1104"/>
              </a:cxn>
              <a:cxn ang="0">
                <a:pos x="0" y="0"/>
              </a:cxn>
            </a:cxnLst>
            <a:rect l="0" t="0" r="r" b="b"/>
            <a:pathLst>
              <a:path w="2394" h="1105">
                <a:moveTo>
                  <a:pt x="2393" y="1104"/>
                </a:moveTo>
                <a:lnTo>
                  <a:pt x="0" y="1104"/>
                </a:lnTo>
                <a:lnTo>
                  <a:pt x="0" y="0"/>
                </a:lnTo>
              </a:path>
            </a:pathLst>
          </a:custGeom>
          <a:noFill/>
          <a:ln w="25400" cap="rnd" cmpd="sng">
            <a:solidFill>
              <a:srgbClr val="003399"/>
            </a:solidFill>
            <a:prstDash val="solid"/>
            <a:round/>
            <a:headEnd type="none" w="med" len="med"/>
            <a:tailEnd type="none" w="med" len="med"/>
          </a:ln>
          <a:effectLst/>
        </p:spPr>
        <p:txBody>
          <a:bodyPr/>
          <a:lstStyle/>
          <a:p>
            <a:pPr>
              <a:defRPr/>
            </a:pPr>
            <a:endParaRPr lang="es-ES"/>
          </a:p>
        </p:txBody>
      </p:sp>
      <p:sp>
        <p:nvSpPr>
          <p:cNvPr id="1034" name="Freeform 10"/>
          <p:cNvSpPr>
            <a:spLocks/>
          </p:cNvSpPr>
          <p:nvPr/>
        </p:nvSpPr>
        <p:spPr bwMode="auto">
          <a:xfrm>
            <a:off x="141288" y="5638800"/>
            <a:ext cx="2884487" cy="1068388"/>
          </a:xfrm>
          <a:custGeom>
            <a:avLst/>
            <a:gdLst/>
            <a:ahLst/>
            <a:cxnLst>
              <a:cxn ang="0">
                <a:pos x="1816" y="672"/>
              </a:cxn>
              <a:cxn ang="0">
                <a:pos x="0" y="672"/>
              </a:cxn>
              <a:cxn ang="0">
                <a:pos x="0" y="0"/>
              </a:cxn>
            </a:cxnLst>
            <a:rect l="0" t="0" r="r" b="b"/>
            <a:pathLst>
              <a:path w="1817" h="673">
                <a:moveTo>
                  <a:pt x="1816" y="672"/>
                </a:moveTo>
                <a:lnTo>
                  <a:pt x="0" y="672"/>
                </a:lnTo>
                <a:lnTo>
                  <a:pt x="0" y="0"/>
                </a:lnTo>
              </a:path>
            </a:pathLst>
          </a:custGeom>
          <a:noFill/>
          <a:ln w="12700" cap="rnd" cmpd="sng">
            <a:solidFill>
              <a:srgbClr val="003399"/>
            </a:solidFill>
            <a:prstDash val="solid"/>
            <a:round/>
            <a:headEnd type="none" w="med" len="med"/>
            <a:tailEnd type="none" w="med" len="med"/>
          </a:ln>
          <a:effectLst/>
        </p:spPr>
        <p:txBody>
          <a:bodyPr/>
          <a:lstStyle/>
          <a:p>
            <a:pPr>
              <a:defRPr/>
            </a:pPr>
            <a:endParaRPr lang="es-ES"/>
          </a:p>
        </p:txBody>
      </p:sp>
      <p:sp>
        <p:nvSpPr>
          <p:cNvPr id="1042" name="Rectangle 18"/>
          <p:cNvSpPr>
            <a:spLocks noGrp="1" noChangeArrowheads="1"/>
          </p:cNvSpPr>
          <p:nvPr>
            <p:ph type="sldNum" sz="quarter" idx="4"/>
          </p:nvPr>
        </p:nvSpPr>
        <p:spPr bwMode="auto">
          <a:xfrm>
            <a:off x="6553200" y="6245225"/>
            <a:ext cx="2133600" cy="47625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accent2"/>
                </a:solidFill>
                <a:latin typeface="+mn-lt"/>
              </a:defRPr>
            </a:lvl1pPr>
          </a:lstStyle>
          <a:p>
            <a:pPr>
              <a:defRPr/>
            </a:pPr>
            <a:fld id="{B77CFF8B-CFA1-4A6E-9BB5-63AEB226C839}" type="slidenum">
              <a:rPr lang="es-ES"/>
              <a:pPr>
                <a:defRPr/>
              </a:pPr>
              <a:t>‹Nº›</a:t>
            </a:fld>
            <a:endParaRPr lang="es-ES"/>
          </a:p>
        </p:txBody>
      </p:sp>
      <p:pic>
        <p:nvPicPr>
          <p:cNvPr id="7177" name="Picture 24" descr="turkey-eu"/>
          <p:cNvPicPr>
            <a:picLocks noChangeAspect="1" noChangeArrowheads="1"/>
          </p:cNvPicPr>
          <p:nvPr userDrawn="1"/>
        </p:nvPicPr>
        <p:blipFill>
          <a:blip r:embed="rId15" cstate="print"/>
          <a:srcRect/>
          <a:stretch>
            <a:fillRect/>
          </a:stretch>
        </p:blipFill>
        <p:spPr bwMode="auto">
          <a:xfrm>
            <a:off x="3708400" y="6092825"/>
            <a:ext cx="1223963" cy="630238"/>
          </a:xfrm>
          <a:prstGeom prst="rect">
            <a:avLst/>
          </a:prstGeom>
          <a:solidFill>
            <a:srgbClr val="FF0000">
              <a:alpha val="0"/>
            </a:srgbClr>
          </a:solid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Comic Sans MS" pitchFamily="66" charset="0"/>
        </a:defRPr>
      </a:lvl2pPr>
      <a:lvl3pPr algn="ctr" rtl="0" eaLnBrk="0" fontAlgn="base" hangingPunct="0">
        <a:spcBef>
          <a:spcPct val="0"/>
        </a:spcBef>
        <a:spcAft>
          <a:spcPct val="0"/>
        </a:spcAft>
        <a:defRPr sz="3600">
          <a:solidFill>
            <a:schemeClr val="bg1"/>
          </a:solidFill>
          <a:latin typeface="Comic Sans MS" pitchFamily="66" charset="0"/>
        </a:defRPr>
      </a:lvl3pPr>
      <a:lvl4pPr algn="ctr" rtl="0" eaLnBrk="0" fontAlgn="base" hangingPunct="0">
        <a:spcBef>
          <a:spcPct val="0"/>
        </a:spcBef>
        <a:spcAft>
          <a:spcPct val="0"/>
        </a:spcAft>
        <a:defRPr sz="3600">
          <a:solidFill>
            <a:schemeClr val="bg1"/>
          </a:solidFill>
          <a:latin typeface="Comic Sans MS" pitchFamily="66" charset="0"/>
        </a:defRPr>
      </a:lvl4pPr>
      <a:lvl5pPr algn="ctr" rtl="0" eaLnBrk="0" fontAlgn="base" hangingPunct="0">
        <a:spcBef>
          <a:spcPct val="0"/>
        </a:spcBef>
        <a:spcAft>
          <a:spcPct val="0"/>
        </a:spcAft>
        <a:defRPr sz="3600">
          <a:solidFill>
            <a:schemeClr val="bg1"/>
          </a:solidFill>
          <a:latin typeface="Comic Sans MS" pitchFamily="66" charset="0"/>
        </a:defRPr>
      </a:lvl5pPr>
      <a:lvl6pPr marL="457200" algn="ctr" rtl="0" eaLnBrk="0" fontAlgn="base" hangingPunct="0">
        <a:spcBef>
          <a:spcPct val="0"/>
        </a:spcBef>
        <a:spcAft>
          <a:spcPct val="0"/>
        </a:spcAft>
        <a:defRPr sz="3600">
          <a:solidFill>
            <a:schemeClr val="bg1"/>
          </a:solidFill>
          <a:latin typeface="Comic Sans MS" pitchFamily="66" charset="0"/>
        </a:defRPr>
      </a:lvl6pPr>
      <a:lvl7pPr marL="914400" algn="ctr" rtl="0" eaLnBrk="0" fontAlgn="base" hangingPunct="0">
        <a:spcBef>
          <a:spcPct val="0"/>
        </a:spcBef>
        <a:spcAft>
          <a:spcPct val="0"/>
        </a:spcAft>
        <a:defRPr sz="3600">
          <a:solidFill>
            <a:schemeClr val="bg1"/>
          </a:solidFill>
          <a:latin typeface="Comic Sans MS" pitchFamily="66" charset="0"/>
        </a:defRPr>
      </a:lvl7pPr>
      <a:lvl8pPr marL="1371600" algn="ctr" rtl="0" eaLnBrk="0" fontAlgn="base" hangingPunct="0">
        <a:spcBef>
          <a:spcPct val="0"/>
        </a:spcBef>
        <a:spcAft>
          <a:spcPct val="0"/>
        </a:spcAft>
        <a:defRPr sz="3600">
          <a:solidFill>
            <a:schemeClr val="bg1"/>
          </a:solidFill>
          <a:latin typeface="Comic Sans MS" pitchFamily="66" charset="0"/>
        </a:defRPr>
      </a:lvl8pPr>
      <a:lvl9pPr marL="1828800" algn="ctr" rtl="0" eaLnBrk="0" fontAlgn="base" hangingPunct="0">
        <a:spcBef>
          <a:spcPct val="0"/>
        </a:spcBef>
        <a:spcAft>
          <a:spcPct val="0"/>
        </a:spcAft>
        <a:defRPr sz="3600">
          <a:solidFill>
            <a:schemeClr val="bg1"/>
          </a:solidFill>
          <a:latin typeface="Comic Sans MS" pitchFamily="66" charset="0"/>
        </a:defRPr>
      </a:lvl9pPr>
    </p:titleStyle>
    <p:bodyStyle>
      <a:lvl1pPr marL="342900" indent="-342900" algn="l" rtl="0" eaLnBrk="0" fontAlgn="base" hangingPunct="0">
        <a:spcBef>
          <a:spcPct val="20000"/>
        </a:spcBef>
        <a:spcAft>
          <a:spcPct val="0"/>
        </a:spcAft>
        <a:buChar char="•"/>
        <a:defRPr sz="2400">
          <a:solidFill>
            <a:srgbClr val="003399"/>
          </a:solidFill>
          <a:latin typeface="+mn-lt"/>
          <a:ea typeface="+mn-ea"/>
          <a:cs typeface="+mn-cs"/>
        </a:defRPr>
      </a:lvl1pPr>
      <a:lvl2pPr marL="742950" indent="-285750" algn="l" rtl="0" eaLnBrk="0" fontAlgn="base" hangingPunct="0">
        <a:spcBef>
          <a:spcPct val="20000"/>
        </a:spcBef>
        <a:spcAft>
          <a:spcPct val="0"/>
        </a:spcAft>
        <a:buChar char="–"/>
        <a:defRPr sz="2000">
          <a:solidFill>
            <a:srgbClr val="003399"/>
          </a:solidFill>
          <a:latin typeface="+mn-lt"/>
        </a:defRPr>
      </a:lvl2pPr>
      <a:lvl3pPr marL="1143000" indent="-228600" algn="l" rtl="0" eaLnBrk="0" fontAlgn="base" hangingPunct="0">
        <a:spcBef>
          <a:spcPct val="20000"/>
        </a:spcBef>
        <a:spcAft>
          <a:spcPct val="0"/>
        </a:spcAft>
        <a:buChar char="•"/>
        <a:defRPr sz="2400">
          <a:solidFill>
            <a:srgbClr val="003399"/>
          </a:solidFill>
          <a:latin typeface="+mn-lt"/>
        </a:defRPr>
      </a:lvl3pPr>
      <a:lvl4pPr marL="1600200" indent="-228600" algn="l" rtl="0" eaLnBrk="0" fontAlgn="base" hangingPunct="0">
        <a:spcBef>
          <a:spcPct val="20000"/>
        </a:spcBef>
        <a:spcAft>
          <a:spcPct val="0"/>
        </a:spcAft>
        <a:buChar char="–"/>
        <a:defRPr sz="1600">
          <a:solidFill>
            <a:srgbClr val="003399"/>
          </a:solidFill>
          <a:latin typeface="+mn-lt"/>
        </a:defRPr>
      </a:lvl4pPr>
      <a:lvl5pPr marL="2057400" indent="-228600" algn="l" rtl="0" eaLnBrk="0" fontAlgn="base" hangingPunct="0">
        <a:spcBef>
          <a:spcPct val="20000"/>
        </a:spcBef>
        <a:spcAft>
          <a:spcPct val="0"/>
        </a:spcAft>
        <a:buChar char="»"/>
        <a:defRPr sz="1600">
          <a:solidFill>
            <a:srgbClr val="003399"/>
          </a:solidFill>
          <a:latin typeface="+mn-lt"/>
        </a:defRPr>
      </a:lvl5pPr>
      <a:lvl6pPr marL="2514600" indent="-228600" algn="l" rtl="0" eaLnBrk="0" fontAlgn="base" hangingPunct="0">
        <a:spcBef>
          <a:spcPct val="20000"/>
        </a:spcBef>
        <a:spcAft>
          <a:spcPct val="0"/>
        </a:spcAft>
        <a:buChar char="»"/>
        <a:defRPr sz="1600">
          <a:solidFill>
            <a:srgbClr val="003399"/>
          </a:solidFill>
          <a:latin typeface="+mn-lt"/>
        </a:defRPr>
      </a:lvl6pPr>
      <a:lvl7pPr marL="2971800" indent="-228600" algn="l" rtl="0" eaLnBrk="0" fontAlgn="base" hangingPunct="0">
        <a:spcBef>
          <a:spcPct val="20000"/>
        </a:spcBef>
        <a:spcAft>
          <a:spcPct val="0"/>
        </a:spcAft>
        <a:buChar char="»"/>
        <a:defRPr sz="1600">
          <a:solidFill>
            <a:srgbClr val="003399"/>
          </a:solidFill>
          <a:latin typeface="+mn-lt"/>
        </a:defRPr>
      </a:lvl7pPr>
      <a:lvl8pPr marL="3429000" indent="-228600" algn="l" rtl="0" eaLnBrk="0" fontAlgn="base" hangingPunct="0">
        <a:spcBef>
          <a:spcPct val="20000"/>
        </a:spcBef>
        <a:spcAft>
          <a:spcPct val="0"/>
        </a:spcAft>
        <a:buChar char="»"/>
        <a:defRPr sz="1600">
          <a:solidFill>
            <a:srgbClr val="003399"/>
          </a:solidFill>
          <a:latin typeface="+mn-lt"/>
        </a:defRPr>
      </a:lvl8pPr>
      <a:lvl9pPr marL="3886200" indent="-228600" algn="l" rtl="0" eaLnBrk="0" fontAlgn="base" hangingPunct="0">
        <a:spcBef>
          <a:spcPct val="20000"/>
        </a:spcBef>
        <a:spcAft>
          <a:spcPct val="0"/>
        </a:spcAft>
        <a:buChar char="»"/>
        <a:defRPr sz="1600">
          <a:solidFill>
            <a:srgbClr val="003399"/>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oleObject" Target="../embeddings/Documento_de_Microsoft_Office_Word_97-20032.doc"/><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oleObject" Target="../embeddings/Documento_de_Microsoft_Office_Word_97-20033.doc"/><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oleObject" Target="../embeddings/Documento_de_Microsoft_Office_Word_97-20034.doc"/><Relationship Id="rId5" Type="http://schemas.openxmlformats.org/officeDocument/2006/relationships/image" Target="../media/image19.wmf"/><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package" Target="../embeddings/Documento_de_Microsoft_Office_Word1.docx"/></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Documento_de_Microsoft_Office_Word2.doc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Documento_de_Microsoft_Office_Word_97-20031.doc"/></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Marcador de número de diapositiva"/>
          <p:cNvSpPr>
            <a:spLocks noGrp="1"/>
          </p:cNvSpPr>
          <p:nvPr>
            <p:ph type="sldNum" sz="quarter" idx="10"/>
          </p:nvPr>
        </p:nvSpPr>
        <p:spPr/>
        <p:txBody>
          <a:bodyPr/>
          <a:lstStyle/>
          <a:p>
            <a:pPr>
              <a:defRPr/>
            </a:pPr>
            <a:fld id="{23813417-246E-4848-A383-0E72943B9FAD}" type="slidenum">
              <a:rPr lang="es-ES"/>
              <a:pPr>
                <a:defRPr/>
              </a:pPr>
              <a:t>1</a:t>
            </a:fld>
            <a:endParaRPr lang="es-ES"/>
          </a:p>
        </p:txBody>
      </p:sp>
      <p:sp>
        <p:nvSpPr>
          <p:cNvPr id="8195" name="Rectangle 2"/>
          <p:cNvSpPr>
            <a:spLocks noGrp="1" noChangeArrowheads="1"/>
          </p:cNvSpPr>
          <p:nvPr>
            <p:ph type="title"/>
          </p:nvPr>
        </p:nvSpPr>
        <p:spPr>
          <a:xfrm>
            <a:off x="900113" y="1965325"/>
            <a:ext cx="7632700" cy="2227263"/>
          </a:xfrm>
        </p:spPr>
        <p:txBody>
          <a:bodyPr/>
          <a:lstStyle/>
          <a:p>
            <a:r>
              <a:rPr lang="tr-TR" sz="2800" smtClean="0"/>
              <a:t>İZİN YAZMA</a:t>
            </a:r>
            <a:r>
              <a:rPr lang="es-ES_tradnl" sz="2800" smtClean="0"/>
              <a:t/>
            </a:r>
            <a:br>
              <a:rPr lang="es-ES_tradnl" sz="2800" smtClean="0"/>
            </a:br>
            <a:r>
              <a:rPr lang="es-ES_tradnl" sz="2800" smtClean="0"/>
              <a:t/>
            </a:r>
            <a:br>
              <a:rPr lang="es-ES_tradnl" sz="2800" smtClean="0"/>
            </a:br>
            <a:r>
              <a:rPr lang="es-ES_tradnl" sz="2800" smtClean="0"/>
              <a:t> ÖRNEK DURUM İNCELEMESİ</a:t>
            </a:r>
            <a:br>
              <a:rPr lang="es-ES_tradnl" sz="2800" smtClean="0"/>
            </a:br>
            <a:r>
              <a:rPr lang="es-ES_tradnl" sz="2800" smtClean="0"/>
              <a:t/>
            </a:r>
            <a:br>
              <a:rPr lang="es-ES_tradnl" sz="2800" smtClean="0"/>
            </a:br>
            <a:r>
              <a:rPr lang="es-ES_tradnl" sz="2800" smtClean="0"/>
              <a:t>Elektrik Ark Ocağı Çelik Yapım A.Ş.</a:t>
            </a:r>
            <a:endParaRPr lang="es-ES" sz="280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DAA805D1-CB50-42DC-9005-C9735D8B7129}" type="slidenum">
              <a:rPr lang="es-ES" sz="1200">
                <a:solidFill>
                  <a:schemeClr val="accent2"/>
                </a:solidFill>
                <a:latin typeface="+mn-lt"/>
              </a:rPr>
              <a:pPr algn="r">
                <a:defRPr/>
              </a:pPr>
              <a:t>10</a:t>
            </a:fld>
            <a:endParaRPr lang="es-ES" sz="1200">
              <a:solidFill>
                <a:schemeClr val="accent2"/>
              </a:solidFill>
              <a:latin typeface="+mn-lt"/>
            </a:endParaRPr>
          </a:p>
        </p:txBody>
      </p:sp>
      <p:sp>
        <p:nvSpPr>
          <p:cNvPr id="14339" name="Rectangle 2"/>
          <p:cNvSpPr>
            <a:spLocks noGrp="1" noChangeArrowheads="1"/>
          </p:cNvSpPr>
          <p:nvPr>
            <p:ph type="title" idx="4294967295"/>
          </p:nvPr>
        </p:nvSpPr>
        <p:spPr>
          <a:xfrm>
            <a:off x="827088" y="188913"/>
            <a:ext cx="7772400" cy="457200"/>
          </a:xfrm>
        </p:spPr>
        <p:txBody>
          <a:bodyPr/>
          <a:lstStyle/>
          <a:p>
            <a:r>
              <a:rPr lang="es-ES_tradnl" sz="2400" smtClean="0"/>
              <a:t>Lokasyon</a:t>
            </a:r>
            <a:endParaRPr lang="es-ES" sz="2400" smtClean="0"/>
          </a:p>
        </p:txBody>
      </p:sp>
      <p:pic>
        <p:nvPicPr>
          <p:cNvPr id="14340" name="Picture 31"/>
          <p:cNvPicPr>
            <a:picLocks noChangeAspect="1" noChangeArrowheads="1"/>
          </p:cNvPicPr>
          <p:nvPr/>
        </p:nvPicPr>
        <p:blipFill>
          <a:blip r:embed="rId3" cstate="print"/>
          <a:srcRect/>
          <a:stretch>
            <a:fillRect/>
          </a:stretch>
        </p:blipFill>
        <p:spPr bwMode="auto">
          <a:xfrm>
            <a:off x="323850" y="692150"/>
            <a:ext cx="8496300" cy="5770563"/>
          </a:xfrm>
          <a:prstGeom prst="rect">
            <a:avLst/>
          </a:prstGeom>
          <a:noFill/>
          <a:ln w="9525">
            <a:noFill/>
            <a:miter lim="800000"/>
            <a:headEnd/>
            <a:tailEnd/>
          </a:ln>
        </p:spPr>
      </p:pic>
      <p:grpSp>
        <p:nvGrpSpPr>
          <p:cNvPr id="14341" name="Group 40"/>
          <p:cNvGrpSpPr>
            <a:grpSpLocks/>
          </p:cNvGrpSpPr>
          <p:nvPr/>
        </p:nvGrpSpPr>
        <p:grpSpPr bwMode="auto">
          <a:xfrm>
            <a:off x="539750" y="549275"/>
            <a:ext cx="8280400" cy="5472113"/>
            <a:chOff x="1700" y="3037"/>
            <a:chExt cx="9801" cy="6376"/>
          </a:xfrm>
        </p:grpSpPr>
        <p:sp>
          <p:nvSpPr>
            <p:cNvPr id="14342" name="Freeform 41"/>
            <p:cNvSpPr>
              <a:spLocks/>
            </p:cNvSpPr>
            <p:nvPr/>
          </p:nvSpPr>
          <p:spPr bwMode="auto">
            <a:xfrm>
              <a:off x="1700" y="3397"/>
              <a:ext cx="8955" cy="6016"/>
            </a:xfrm>
            <a:custGeom>
              <a:avLst/>
              <a:gdLst>
                <a:gd name="T0" fmla="*/ 737 w 8955"/>
                <a:gd name="T1" fmla="*/ 1797 h 6016"/>
                <a:gd name="T2" fmla="*/ 1763 w 8955"/>
                <a:gd name="T3" fmla="*/ 1912 h 6016"/>
                <a:gd name="T4" fmla="*/ 1647 w 8955"/>
                <a:gd name="T5" fmla="*/ 2535 h 6016"/>
                <a:gd name="T6" fmla="*/ 1486 w 8955"/>
                <a:gd name="T7" fmla="*/ 2730 h 6016"/>
                <a:gd name="T8" fmla="*/ 1348 w 8955"/>
                <a:gd name="T9" fmla="*/ 2846 h 6016"/>
                <a:gd name="T10" fmla="*/ 945 w 8955"/>
                <a:gd name="T11" fmla="*/ 3214 h 6016"/>
                <a:gd name="T12" fmla="*/ 691 w 8955"/>
                <a:gd name="T13" fmla="*/ 3640 h 6016"/>
                <a:gd name="T14" fmla="*/ 530 w 8955"/>
                <a:gd name="T15" fmla="*/ 3998 h 6016"/>
                <a:gd name="T16" fmla="*/ 933 w 8955"/>
                <a:gd name="T17" fmla="*/ 5599 h 6016"/>
                <a:gd name="T18" fmla="*/ 2039 w 8955"/>
                <a:gd name="T19" fmla="*/ 5818 h 6016"/>
                <a:gd name="T20" fmla="*/ 3053 w 8955"/>
                <a:gd name="T21" fmla="*/ 5772 h 6016"/>
                <a:gd name="T22" fmla="*/ 3318 w 8955"/>
                <a:gd name="T23" fmla="*/ 5230 h 6016"/>
                <a:gd name="T24" fmla="*/ 3456 w 8955"/>
                <a:gd name="T25" fmla="*/ 4746 h 6016"/>
                <a:gd name="T26" fmla="*/ 3502 w 8955"/>
                <a:gd name="T27" fmla="*/ 4643 h 6016"/>
                <a:gd name="T28" fmla="*/ 3583 w 8955"/>
                <a:gd name="T29" fmla="*/ 4366 h 6016"/>
                <a:gd name="T30" fmla="*/ 3629 w 8955"/>
                <a:gd name="T31" fmla="*/ 4193 h 6016"/>
                <a:gd name="T32" fmla="*/ 3836 w 8955"/>
                <a:gd name="T33" fmla="*/ 3710 h 6016"/>
                <a:gd name="T34" fmla="*/ 4020 w 8955"/>
                <a:gd name="T35" fmla="*/ 3456 h 6016"/>
                <a:gd name="T36" fmla="*/ 4090 w 8955"/>
                <a:gd name="T37" fmla="*/ 2512 h 6016"/>
                <a:gd name="T38" fmla="*/ 4884 w 8955"/>
                <a:gd name="T39" fmla="*/ 2120 h 6016"/>
                <a:gd name="T40" fmla="*/ 5898 w 8955"/>
                <a:gd name="T41" fmla="*/ 2131 h 6016"/>
                <a:gd name="T42" fmla="*/ 5910 w 8955"/>
                <a:gd name="T43" fmla="*/ 1532 h 6016"/>
                <a:gd name="T44" fmla="*/ 5725 w 8955"/>
                <a:gd name="T45" fmla="*/ 1360 h 6016"/>
                <a:gd name="T46" fmla="*/ 6140 w 8955"/>
                <a:gd name="T47" fmla="*/ 1417 h 6016"/>
                <a:gd name="T48" fmla="*/ 6843 w 8955"/>
                <a:gd name="T49" fmla="*/ 1555 h 6016"/>
                <a:gd name="T50" fmla="*/ 7476 w 8955"/>
                <a:gd name="T51" fmla="*/ 1475 h 6016"/>
                <a:gd name="T52" fmla="*/ 8721 w 8955"/>
                <a:gd name="T53" fmla="*/ 1371 h 6016"/>
                <a:gd name="T54" fmla="*/ 8939 w 8955"/>
                <a:gd name="T55" fmla="*/ 933 h 6016"/>
                <a:gd name="T56" fmla="*/ 8847 w 8955"/>
                <a:gd name="T57" fmla="*/ 115 h 6016"/>
                <a:gd name="T58" fmla="*/ 7776 w 8955"/>
                <a:gd name="T59" fmla="*/ 0 h 6016"/>
                <a:gd name="T60" fmla="*/ 6186 w 8955"/>
                <a:gd name="T61" fmla="*/ 92 h 6016"/>
                <a:gd name="T62" fmla="*/ 5311 w 8955"/>
                <a:gd name="T63" fmla="*/ 115 h 6016"/>
                <a:gd name="T64" fmla="*/ 4366 w 8955"/>
                <a:gd name="T65" fmla="*/ 219 h 6016"/>
                <a:gd name="T66" fmla="*/ 3928 w 8955"/>
                <a:gd name="T67" fmla="*/ 472 h 6016"/>
                <a:gd name="T68" fmla="*/ 2926 w 8955"/>
                <a:gd name="T69" fmla="*/ 634 h 6016"/>
                <a:gd name="T70" fmla="*/ 2650 w 8955"/>
                <a:gd name="T71" fmla="*/ 737 h 6016"/>
                <a:gd name="T72" fmla="*/ 2281 w 8955"/>
                <a:gd name="T73" fmla="*/ 853 h 6016"/>
                <a:gd name="T74" fmla="*/ 1198 w 8955"/>
                <a:gd name="T75" fmla="*/ 922 h 6016"/>
                <a:gd name="T76" fmla="*/ 795 w 8955"/>
                <a:gd name="T77" fmla="*/ 1014 h 6016"/>
                <a:gd name="T78" fmla="*/ 587 w 8955"/>
                <a:gd name="T79" fmla="*/ 1083 h 6016"/>
                <a:gd name="T80" fmla="*/ 299 w 8955"/>
                <a:gd name="T81" fmla="*/ 1187 h 6016"/>
                <a:gd name="T82" fmla="*/ 35 w 8955"/>
                <a:gd name="T83" fmla="*/ 1313 h 6016"/>
                <a:gd name="T84" fmla="*/ 104 w 8955"/>
                <a:gd name="T85" fmla="*/ 1521 h 60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955"/>
                <a:gd name="T130" fmla="*/ 0 h 6016"/>
                <a:gd name="T131" fmla="*/ 8955 w 8955"/>
                <a:gd name="T132" fmla="*/ 6016 h 601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955" h="6016">
                  <a:moveTo>
                    <a:pt x="150" y="1567"/>
                  </a:moveTo>
                  <a:cubicBezTo>
                    <a:pt x="273" y="1607"/>
                    <a:pt x="398" y="1656"/>
                    <a:pt x="518" y="1705"/>
                  </a:cubicBezTo>
                  <a:cubicBezTo>
                    <a:pt x="579" y="1766"/>
                    <a:pt x="656" y="1774"/>
                    <a:pt x="737" y="1797"/>
                  </a:cubicBezTo>
                  <a:cubicBezTo>
                    <a:pt x="851" y="1829"/>
                    <a:pt x="951" y="1845"/>
                    <a:pt x="1071" y="1855"/>
                  </a:cubicBezTo>
                  <a:cubicBezTo>
                    <a:pt x="1170" y="1852"/>
                    <a:pt x="1488" y="1820"/>
                    <a:pt x="1659" y="1843"/>
                  </a:cubicBezTo>
                  <a:cubicBezTo>
                    <a:pt x="1699" y="1863"/>
                    <a:pt x="1731" y="1881"/>
                    <a:pt x="1763" y="1912"/>
                  </a:cubicBezTo>
                  <a:cubicBezTo>
                    <a:pt x="1762" y="1931"/>
                    <a:pt x="1846" y="2373"/>
                    <a:pt x="1705" y="2419"/>
                  </a:cubicBezTo>
                  <a:cubicBezTo>
                    <a:pt x="1690" y="2442"/>
                    <a:pt x="1674" y="2465"/>
                    <a:pt x="1659" y="2488"/>
                  </a:cubicBezTo>
                  <a:cubicBezTo>
                    <a:pt x="1650" y="2501"/>
                    <a:pt x="1654" y="2521"/>
                    <a:pt x="1647" y="2535"/>
                  </a:cubicBezTo>
                  <a:cubicBezTo>
                    <a:pt x="1614" y="2602"/>
                    <a:pt x="1614" y="2595"/>
                    <a:pt x="1567" y="2627"/>
                  </a:cubicBezTo>
                  <a:cubicBezTo>
                    <a:pt x="1510" y="2711"/>
                    <a:pt x="1583" y="2608"/>
                    <a:pt x="1509" y="2696"/>
                  </a:cubicBezTo>
                  <a:cubicBezTo>
                    <a:pt x="1500" y="2706"/>
                    <a:pt x="1497" y="2721"/>
                    <a:pt x="1486" y="2730"/>
                  </a:cubicBezTo>
                  <a:cubicBezTo>
                    <a:pt x="1476" y="2738"/>
                    <a:pt x="1462" y="2736"/>
                    <a:pt x="1451" y="2742"/>
                  </a:cubicBezTo>
                  <a:cubicBezTo>
                    <a:pt x="1439" y="2748"/>
                    <a:pt x="1428" y="2757"/>
                    <a:pt x="1417" y="2765"/>
                  </a:cubicBezTo>
                  <a:cubicBezTo>
                    <a:pt x="1402" y="2810"/>
                    <a:pt x="1394" y="2830"/>
                    <a:pt x="1348" y="2846"/>
                  </a:cubicBezTo>
                  <a:cubicBezTo>
                    <a:pt x="1309" y="2956"/>
                    <a:pt x="1215" y="3029"/>
                    <a:pt x="1106" y="3064"/>
                  </a:cubicBezTo>
                  <a:cubicBezTo>
                    <a:pt x="1078" y="3093"/>
                    <a:pt x="1048" y="3099"/>
                    <a:pt x="1014" y="3122"/>
                  </a:cubicBezTo>
                  <a:cubicBezTo>
                    <a:pt x="985" y="3167"/>
                    <a:pt x="990" y="3183"/>
                    <a:pt x="945" y="3214"/>
                  </a:cubicBezTo>
                  <a:cubicBezTo>
                    <a:pt x="919" y="3290"/>
                    <a:pt x="873" y="3343"/>
                    <a:pt x="829" y="3410"/>
                  </a:cubicBezTo>
                  <a:cubicBezTo>
                    <a:pt x="801" y="3453"/>
                    <a:pt x="796" y="3474"/>
                    <a:pt x="749" y="3491"/>
                  </a:cubicBezTo>
                  <a:cubicBezTo>
                    <a:pt x="731" y="3543"/>
                    <a:pt x="722" y="3594"/>
                    <a:pt x="691" y="3640"/>
                  </a:cubicBezTo>
                  <a:cubicBezTo>
                    <a:pt x="683" y="3666"/>
                    <a:pt x="643" y="3776"/>
                    <a:pt x="634" y="3790"/>
                  </a:cubicBezTo>
                  <a:cubicBezTo>
                    <a:pt x="612" y="3823"/>
                    <a:pt x="586" y="3849"/>
                    <a:pt x="564" y="3882"/>
                  </a:cubicBezTo>
                  <a:cubicBezTo>
                    <a:pt x="552" y="3920"/>
                    <a:pt x="542" y="3960"/>
                    <a:pt x="530" y="3998"/>
                  </a:cubicBezTo>
                  <a:cubicBezTo>
                    <a:pt x="535" y="4458"/>
                    <a:pt x="417" y="4906"/>
                    <a:pt x="691" y="5276"/>
                  </a:cubicBezTo>
                  <a:cubicBezTo>
                    <a:pt x="718" y="5356"/>
                    <a:pt x="784" y="5446"/>
                    <a:pt x="841" y="5507"/>
                  </a:cubicBezTo>
                  <a:cubicBezTo>
                    <a:pt x="871" y="5539"/>
                    <a:pt x="910" y="5562"/>
                    <a:pt x="933" y="5599"/>
                  </a:cubicBezTo>
                  <a:cubicBezTo>
                    <a:pt x="950" y="5627"/>
                    <a:pt x="964" y="5659"/>
                    <a:pt x="991" y="5680"/>
                  </a:cubicBezTo>
                  <a:cubicBezTo>
                    <a:pt x="1017" y="5700"/>
                    <a:pt x="1071" y="5737"/>
                    <a:pt x="1071" y="5737"/>
                  </a:cubicBezTo>
                  <a:cubicBezTo>
                    <a:pt x="1254" y="6016"/>
                    <a:pt x="1944" y="5817"/>
                    <a:pt x="2039" y="5818"/>
                  </a:cubicBezTo>
                  <a:cubicBezTo>
                    <a:pt x="2181" y="5837"/>
                    <a:pt x="2323" y="5835"/>
                    <a:pt x="2465" y="5852"/>
                  </a:cubicBezTo>
                  <a:cubicBezTo>
                    <a:pt x="2626" y="5848"/>
                    <a:pt x="2788" y="5852"/>
                    <a:pt x="2949" y="5841"/>
                  </a:cubicBezTo>
                  <a:cubicBezTo>
                    <a:pt x="2985" y="5839"/>
                    <a:pt x="3015" y="5784"/>
                    <a:pt x="3053" y="5772"/>
                  </a:cubicBezTo>
                  <a:cubicBezTo>
                    <a:pt x="3094" y="5716"/>
                    <a:pt x="3140" y="5688"/>
                    <a:pt x="3168" y="5622"/>
                  </a:cubicBezTo>
                  <a:cubicBezTo>
                    <a:pt x="3198" y="5551"/>
                    <a:pt x="3207" y="5467"/>
                    <a:pt x="3249" y="5403"/>
                  </a:cubicBezTo>
                  <a:cubicBezTo>
                    <a:pt x="3268" y="5343"/>
                    <a:pt x="3283" y="5283"/>
                    <a:pt x="3318" y="5230"/>
                  </a:cubicBezTo>
                  <a:cubicBezTo>
                    <a:pt x="3333" y="5184"/>
                    <a:pt x="3338" y="5138"/>
                    <a:pt x="3352" y="5092"/>
                  </a:cubicBezTo>
                  <a:cubicBezTo>
                    <a:pt x="3363" y="5009"/>
                    <a:pt x="3361" y="4901"/>
                    <a:pt x="3410" y="4827"/>
                  </a:cubicBezTo>
                  <a:cubicBezTo>
                    <a:pt x="3433" y="4731"/>
                    <a:pt x="3401" y="4828"/>
                    <a:pt x="3456" y="4746"/>
                  </a:cubicBezTo>
                  <a:cubicBezTo>
                    <a:pt x="3463" y="4736"/>
                    <a:pt x="3462" y="4723"/>
                    <a:pt x="3467" y="4712"/>
                  </a:cubicBezTo>
                  <a:cubicBezTo>
                    <a:pt x="3473" y="4699"/>
                    <a:pt x="3483" y="4689"/>
                    <a:pt x="3491" y="4677"/>
                  </a:cubicBezTo>
                  <a:cubicBezTo>
                    <a:pt x="3495" y="4666"/>
                    <a:pt x="3497" y="4654"/>
                    <a:pt x="3502" y="4643"/>
                  </a:cubicBezTo>
                  <a:cubicBezTo>
                    <a:pt x="3509" y="4627"/>
                    <a:pt x="3519" y="4613"/>
                    <a:pt x="3525" y="4597"/>
                  </a:cubicBezTo>
                  <a:cubicBezTo>
                    <a:pt x="3545" y="4545"/>
                    <a:pt x="3544" y="4488"/>
                    <a:pt x="3560" y="4435"/>
                  </a:cubicBezTo>
                  <a:cubicBezTo>
                    <a:pt x="3567" y="4412"/>
                    <a:pt x="3575" y="4389"/>
                    <a:pt x="3583" y="4366"/>
                  </a:cubicBezTo>
                  <a:cubicBezTo>
                    <a:pt x="3587" y="4355"/>
                    <a:pt x="3594" y="4332"/>
                    <a:pt x="3594" y="4332"/>
                  </a:cubicBezTo>
                  <a:cubicBezTo>
                    <a:pt x="3598" y="4297"/>
                    <a:pt x="3597" y="4262"/>
                    <a:pt x="3606" y="4228"/>
                  </a:cubicBezTo>
                  <a:cubicBezTo>
                    <a:pt x="3609" y="4214"/>
                    <a:pt x="3623" y="4206"/>
                    <a:pt x="3629" y="4193"/>
                  </a:cubicBezTo>
                  <a:cubicBezTo>
                    <a:pt x="3648" y="4150"/>
                    <a:pt x="3660" y="4100"/>
                    <a:pt x="3675" y="4055"/>
                  </a:cubicBezTo>
                  <a:cubicBezTo>
                    <a:pt x="3696" y="3992"/>
                    <a:pt x="3707" y="3926"/>
                    <a:pt x="3744" y="3871"/>
                  </a:cubicBezTo>
                  <a:cubicBezTo>
                    <a:pt x="3766" y="3801"/>
                    <a:pt x="3774" y="3752"/>
                    <a:pt x="3836" y="3710"/>
                  </a:cubicBezTo>
                  <a:cubicBezTo>
                    <a:pt x="3844" y="3698"/>
                    <a:pt x="3849" y="3684"/>
                    <a:pt x="3859" y="3675"/>
                  </a:cubicBezTo>
                  <a:cubicBezTo>
                    <a:pt x="3880" y="3657"/>
                    <a:pt x="3928" y="3629"/>
                    <a:pt x="3928" y="3629"/>
                  </a:cubicBezTo>
                  <a:cubicBezTo>
                    <a:pt x="3966" y="3572"/>
                    <a:pt x="3990" y="3516"/>
                    <a:pt x="4020" y="3456"/>
                  </a:cubicBezTo>
                  <a:cubicBezTo>
                    <a:pt x="4039" y="3419"/>
                    <a:pt x="4043" y="3387"/>
                    <a:pt x="4067" y="3352"/>
                  </a:cubicBezTo>
                  <a:cubicBezTo>
                    <a:pt x="4078" y="3240"/>
                    <a:pt x="4093" y="3198"/>
                    <a:pt x="4124" y="3099"/>
                  </a:cubicBezTo>
                  <a:cubicBezTo>
                    <a:pt x="4119" y="2915"/>
                    <a:pt x="4135" y="2700"/>
                    <a:pt x="4090" y="2512"/>
                  </a:cubicBezTo>
                  <a:cubicBezTo>
                    <a:pt x="4099" y="2422"/>
                    <a:pt x="4092" y="2393"/>
                    <a:pt x="4136" y="2327"/>
                  </a:cubicBezTo>
                  <a:cubicBezTo>
                    <a:pt x="4148" y="2292"/>
                    <a:pt x="4176" y="2134"/>
                    <a:pt x="4239" y="2131"/>
                  </a:cubicBezTo>
                  <a:cubicBezTo>
                    <a:pt x="4454" y="2120"/>
                    <a:pt x="4669" y="2124"/>
                    <a:pt x="4884" y="2120"/>
                  </a:cubicBezTo>
                  <a:cubicBezTo>
                    <a:pt x="5162" y="2104"/>
                    <a:pt x="5438" y="2111"/>
                    <a:pt x="5714" y="2143"/>
                  </a:cubicBezTo>
                  <a:cubicBezTo>
                    <a:pt x="5809" y="2175"/>
                    <a:pt x="5759" y="2170"/>
                    <a:pt x="5864" y="2154"/>
                  </a:cubicBezTo>
                  <a:cubicBezTo>
                    <a:pt x="5875" y="2146"/>
                    <a:pt x="5892" y="2143"/>
                    <a:pt x="5898" y="2131"/>
                  </a:cubicBezTo>
                  <a:cubicBezTo>
                    <a:pt x="5912" y="2103"/>
                    <a:pt x="5921" y="2039"/>
                    <a:pt x="5921" y="2039"/>
                  </a:cubicBezTo>
                  <a:cubicBezTo>
                    <a:pt x="5933" y="1933"/>
                    <a:pt x="5944" y="1903"/>
                    <a:pt x="5933" y="1797"/>
                  </a:cubicBezTo>
                  <a:cubicBezTo>
                    <a:pt x="5959" y="1718"/>
                    <a:pt x="5982" y="1589"/>
                    <a:pt x="5910" y="1532"/>
                  </a:cubicBezTo>
                  <a:cubicBezTo>
                    <a:pt x="5887" y="1514"/>
                    <a:pt x="5855" y="1511"/>
                    <a:pt x="5829" y="1498"/>
                  </a:cubicBezTo>
                  <a:cubicBezTo>
                    <a:pt x="5806" y="1426"/>
                    <a:pt x="5769" y="1431"/>
                    <a:pt x="5714" y="1394"/>
                  </a:cubicBezTo>
                  <a:cubicBezTo>
                    <a:pt x="5718" y="1383"/>
                    <a:pt x="5714" y="1365"/>
                    <a:pt x="5725" y="1360"/>
                  </a:cubicBezTo>
                  <a:cubicBezTo>
                    <a:pt x="5743" y="1351"/>
                    <a:pt x="5785" y="1392"/>
                    <a:pt x="5795" y="1394"/>
                  </a:cubicBezTo>
                  <a:cubicBezTo>
                    <a:pt x="5866" y="1410"/>
                    <a:pt x="5940" y="1408"/>
                    <a:pt x="6013" y="1417"/>
                  </a:cubicBezTo>
                  <a:cubicBezTo>
                    <a:pt x="6117" y="1444"/>
                    <a:pt x="5988" y="1417"/>
                    <a:pt x="6140" y="1417"/>
                  </a:cubicBezTo>
                  <a:cubicBezTo>
                    <a:pt x="6202" y="1417"/>
                    <a:pt x="6275" y="1441"/>
                    <a:pt x="6336" y="1452"/>
                  </a:cubicBezTo>
                  <a:cubicBezTo>
                    <a:pt x="6413" y="1490"/>
                    <a:pt x="6495" y="1512"/>
                    <a:pt x="6578" y="1532"/>
                  </a:cubicBezTo>
                  <a:cubicBezTo>
                    <a:pt x="6685" y="1585"/>
                    <a:pt x="6684" y="1565"/>
                    <a:pt x="6843" y="1555"/>
                  </a:cubicBezTo>
                  <a:cubicBezTo>
                    <a:pt x="6893" y="1539"/>
                    <a:pt x="6943" y="1525"/>
                    <a:pt x="6993" y="1509"/>
                  </a:cubicBezTo>
                  <a:cubicBezTo>
                    <a:pt x="7004" y="1505"/>
                    <a:pt x="7027" y="1498"/>
                    <a:pt x="7027" y="1498"/>
                  </a:cubicBezTo>
                  <a:cubicBezTo>
                    <a:pt x="7128" y="1530"/>
                    <a:pt x="7365" y="1483"/>
                    <a:pt x="7476" y="1475"/>
                  </a:cubicBezTo>
                  <a:cubicBezTo>
                    <a:pt x="7610" y="1429"/>
                    <a:pt x="7895" y="1445"/>
                    <a:pt x="8018" y="1440"/>
                  </a:cubicBezTo>
                  <a:cubicBezTo>
                    <a:pt x="8112" y="1418"/>
                    <a:pt x="8210" y="1414"/>
                    <a:pt x="8306" y="1406"/>
                  </a:cubicBezTo>
                  <a:cubicBezTo>
                    <a:pt x="8452" y="1429"/>
                    <a:pt x="8579" y="1389"/>
                    <a:pt x="8721" y="1371"/>
                  </a:cubicBezTo>
                  <a:cubicBezTo>
                    <a:pt x="8815" y="1340"/>
                    <a:pt x="8771" y="1361"/>
                    <a:pt x="8859" y="1302"/>
                  </a:cubicBezTo>
                  <a:cubicBezTo>
                    <a:pt x="8870" y="1294"/>
                    <a:pt x="8893" y="1279"/>
                    <a:pt x="8893" y="1279"/>
                  </a:cubicBezTo>
                  <a:cubicBezTo>
                    <a:pt x="8955" y="1185"/>
                    <a:pt x="8927" y="1045"/>
                    <a:pt x="8939" y="933"/>
                  </a:cubicBezTo>
                  <a:cubicBezTo>
                    <a:pt x="8921" y="779"/>
                    <a:pt x="8955" y="626"/>
                    <a:pt x="8916" y="472"/>
                  </a:cubicBezTo>
                  <a:cubicBezTo>
                    <a:pt x="8905" y="380"/>
                    <a:pt x="8907" y="285"/>
                    <a:pt x="8882" y="196"/>
                  </a:cubicBezTo>
                  <a:cubicBezTo>
                    <a:pt x="8874" y="168"/>
                    <a:pt x="8872" y="135"/>
                    <a:pt x="8847" y="115"/>
                  </a:cubicBezTo>
                  <a:cubicBezTo>
                    <a:pt x="8790" y="69"/>
                    <a:pt x="8701" y="97"/>
                    <a:pt x="8628" y="92"/>
                  </a:cubicBezTo>
                  <a:cubicBezTo>
                    <a:pt x="8534" y="62"/>
                    <a:pt x="8359" y="53"/>
                    <a:pt x="8260" y="46"/>
                  </a:cubicBezTo>
                  <a:cubicBezTo>
                    <a:pt x="8101" y="16"/>
                    <a:pt x="7937" y="15"/>
                    <a:pt x="7776" y="0"/>
                  </a:cubicBezTo>
                  <a:cubicBezTo>
                    <a:pt x="7518" y="9"/>
                    <a:pt x="7318" y="21"/>
                    <a:pt x="7062" y="12"/>
                  </a:cubicBezTo>
                  <a:cubicBezTo>
                    <a:pt x="6814" y="20"/>
                    <a:pt x="6572" y="37"/>
                    <a:pt x="6324" y="46"/>
                  </a:cubicBezTo>
                  <a:cubicBezTo>
                    <a:pt x="6280" y="76"/>
                    <a:pt x="6236" y="76"/>
                    <a:pt x="6186" y="92"/>
                  </a:cubicBezTo>
                  <a:cubicBezTo>
                    <a:pt x="5971" y="51"/>
                    <a:pt x="6080" y="69"/>
                    <a:pt x="5668" y="81"/>
                  </a:cubicBezTo>
                  <a:cubicBezTo>
                    <a:pt x="5610" y="61"/>
                    <a:pt x="5586" y="99"/>
                    <a:pt x="5530" y="104"/>
                  </a:cubicBezTo>
                  <a:cubicBezTo>
                    <a:pt x="5457" y="111"/>
                    <a:pt x="5384" y="111"/>
                    <a:pt x="5311" y="115"/>
                  </a:cubicBezTo>
                  <a:cubicBezTo>
                    <a:pt x="5170" y="150"/>
                    <a:pt x="5251" y="135"/>
                    <a:pt x="5069" y="150"/>
                  </a:cubicBezTo>
                  <a:cubicBezTo>
                    <a:pt x="4815" y="198"/>
                    <a:pt x="5199" y="129"/>
                    <a:pt x="4470" y="173"/>
                  </a:cubicBezTo>
                  <a:cubicBezTo>
                    <a:pt x="4450" y="174"/>
                    <a:pt x="4390" y="212"/>
                    <a:pt x="4366" y="219"/>
                  </a:cubicBezTo>
                  <a:cubicBezTo>
                    <a:pt x="4315" y="252"/>
                    <a:pt x="4262" y="280"/>
                    <a:pt x="4205" y="300"/>
                  </a:cubicBezTo>
                  <a:cubicBezTo>
                    <a:pt x="4147" y="358"/>
                    <a:pt x="4141" y="340"/>
                    <a:pt x="4078" y="380"/>
                  </a:cubicBezTo>
                  <a:cubicBezTo>
                    <a:pt x="4027" y="412"/>
                    <a:pt x="3987" y="455"/>
                    <a:pt x="3928" y="472"/>
                  </a:cubicBezTo>
                  <a:cubicBezTo>
                    <a:pt x="3864" y="490"/>
                    <a:pt x="3732" y="507"/>
                    <a:pt x="3732" y="507"/>
                  </a:cubicBezTo>
                  <a:cubicBezTo>
                    <a:pt x="3539" y="575"/>
                    <a:pt x="3336" y="586"/>
                    <a:pt x="3133" y="599"/>
                  </a:cubicBezTo>
                  <a:cubicBezTo>
                    <a:pt x="3062" y="610"/>
                    <a:pt x="2997" y="625"/>
                    <a:pt x="2926" y="634"/>
                  </a:cubicBezTo>
                  <a:cubicBezTo>
                    <a:pt x="2914" y="638"/>
                    <a:pt x="2902" y="639"/>
                    <a:pt x="2891" y="645"/>
                  </a:cubicBezTo>
                  <a:cubicBezTo>
                    <a:pt x="2867" y="658"/>
                    <a:pt x="2848" y="682"/>
                    <a:pt x="2822" y="691"/>
                  </a:cubicBezTo>
                  <a:cubicBezTo>
                    <a:pt x="2764" y="711"/>
                    <a:pt x="2711" y="727"/>
                    <a:pt x="2650" y="737"/>
                  </a:cubicBezTo>
                  <a:cubicBezTo>
                    <a:pt x="2627" y="745"/>
                    <a:pt x="2604" y="755"/>
                    <a:pt x="2580" y="760"/>
                  </a:cubicBezTo>
                  <a:cubicBezTo>
                    <a:pt x="2542" y="768"/>
                    <a:pt x="2465" y="784"/>
                    <a:pt x="2465" y="784"/>
                  </a:cubicBezTo>
                  <a:cubicBezTo>
                    <a:pt x="2404" y="845"/>
                    <a:pt x="2373" y="842"/>
                    <a:pt x="2281" y="853"/>
                  </a:cubicBezTo>
                  <a:cubicBezTo>
                    <a:pt x="1999" y="942"/>
                    <a:pt x="2293" y="853"/>
                    <a:pt x="1475" y="876"/>
                  </a:cubicBezTo>
                  <a:cubicBezTo>
                    <a:pt x="1435" y="877"/>
                    <a:pt x="1430" y="891"/>
                    <a:pt x="1394" y="899"/>
                  </a:cubicBezTo>
                  <a:cubicBezTo>
                    <a:pt x="1338" y="911"/>
                    <a:pt x="1248" y="917"/>
                    <a:pt x="1198" y="922"/>
                  </a:cubicBezTo>
                  <a:cubicBezTo>
                    <a:pt x="1128" y="935"/>
                    <a:pt x="1061" y="969"/>
                    <a:pt x="991" y="979"/>
                  </a:cubicBezTo>
                  <a:cubicBezTo>
                    <a:pt x="953" y="984"/>
                    <a:pt x="914" y="987"/>
                    <a:pt x="875" y="991"/>
                  </a:cubicBezTo>
                  <a:cubicBezTo>
                    <a:pt x="860" y="995"/>
                    <a:pt x="812" y="1004"/>
                    <a:pt x="795" y="1014"/>
                  </a:cubicBezTo>
                  <a:cubicBezTo>
                    <a:pt x="778" y="1024"/>
                    <a:pt x="766" y="1039"/>
                    <a:pt x="749" y="1048"/>
                  </a:cubicBezTo>
                  <a:cubicBezTo>
                    <a:pt x="726" y="1060"/>
                    <a:pt x="634" y="1070"/>
                    <a:pt x="622" y="1072"/>
                  </a:cubicBezTo>
                  <a:cubicBezTo>
                    <a:pt x="610" y="1076"/>
                    <a:pt x="598" y="1078"/>
                    <a:pt x="587" y="1083"/>
                  </a:cubicBezTo>
                  <a:cubicBezTo>
                    <a:pt x="571" y="1090"/>
                    <a:pt x="557" y="1100"/>
                    <a:pt x="541" y="1106"/>
                  </a:cubicBezTo>
                  <a:cubicBezTo>
                    <a:pt x="500" y="1120"/>
                    <a:pt x="455" y="1121"/>
                    <a:pt x="415" y="1141"/>
                  </a:cubicBezTo>
                  <a:cubicBezTo>
                    <a:pt x="373" y="1162"/>
                    <a:pt x="346" y="1175"/>
                    <a:pt x="299" y="1187"/>
                  </a:cubicBezTo>
                  <a:cubicBezTo>
                    <a:pt x="239" y="1268"/>
                    <a:pt x="196" y="1259"/>
                    <a:pt x="104" y="1290"/>
                  </a:cubicBezTo>
                  <a:cubicBezTo>
                    <a:pt x="92" y="1294"/>
                    <a:pt x="81" y="1298"/>
                    <a:pt x="69" y="1302"/>
                  </a:cubicBezTo>
                  <a:cubicBezTo>
                    <a:pt x="58" y="1306"/>
                    <a:pt x="46" y="1309"/>
                    <a:pt x="35" y="1313"/>
                  </a:cubicBezTo>
                  <a:cubicBezTo>
                    <a:pt x="23" y="1317"/>
                    <a:pt x="0" y="1325"/>
                    <a:pt x="0" y="1325"/>
                  </a:cubicBezTo>
                  <a:cubicBezTo>
                    <a:pt x="16" y="1375"/>
                    <a:pt x="29" y="1420"/>
                    <a:pt x="58" y="1463"/>
                  </a:cubicBezTo>
                  <a:cubicBezTo>
                    <a:pt x="69" y="1498"/>
                    <a:pt x="63" y="1506"/>
                    <a:pt x="104" y="1521"/>
                  </a:cubicBezTo>
                  <a:cubicBezTo>
                    <a:pt x="122" y="1528"/>
                    <a:pt x="147" y="1518"/>
                    <a:pt x="161" y="1532"/>
                  </a:cubicBezTo>
                  <a:cubicBezTo>
                    <a:pt x="170" y="1541"/>
                    <a:pt x="154" y="1555"/>
                    <a:pt x="150" y="1567"/>
                  </a:cubicBezTo>
                  <a:close/>
                </a:path>
              </a:pathLst>
            </a:custGeom>
            <a:noFill/>
            <a:ln w="38100">
              <a:solidFill>
                <a:srgbClr val="FF0000"/>
              </a:solidFill>
              <a:round/>
              <a:headEnd/>
              <a:tailEnd/>
            </a:ln>
          </p:spPr>
          <p:txBody>
            <a:bodyPr/>
            <a:lstStyle/>
            <a:p>
              <a:endParaRPr lang="es-ES"/>
            </a:p>
          </p:txBody>
        </p:sp>
        <p:sp>
          <p:nvSpPr>
            <p:cNvPr id="14343" name="Text Box 42"/>
            <p:cNvSpPr txBox="1">
              <a:spLocks noChangeArrowheads="1"/>
            </p:cNvSpPr>
            <p:nvPr/>
          </p:nvSpPr>
          <p:spPr bwMode="auto">
            <a:xfrm>
              <a:off x="2101" y="4111"/>
              <a:ext cx="1700" cy="360"/>
            </a:xfrm>
            <a:prstGeom prst="rect">
              <a:avLst/>
            </a:prstGeom>
            <a:solidFill>
              <a:srgbClr val="FFFFFF"/>
            </a:solidFill>
            <a:ln w="9525">
              <a:solidFill>
                <a:srgbClr val="000000"/>
              </a:solidFill>
              <a:miter lim="800000"/>
              <a:headEnd/>
              <a:tailEnd/>
            </a:ln>
          </p:spPr>
          <p:txBody>
            <a:bodyPr/>
            <a:lstStyle/>
            <a:p>
              <a:r>
                <a:rPr lang="es-ES_tradnl" sz="1200"/>
                <a:t>Ergitme ünitesi</a:t>
              </a:r>
              <a:endParaRPr lang="es-ES" sz="1200"/>
            </a:p>
          </p:txBody>
        </p:sp>
        <p:sp>
          <p:nvSpPr>
            <p:cNvPr id="14344" name="Text Box 43"/>
            <p:cNvSpPr txBox="1">
              <a:spLocks noChangeArrowheads="1"/>
            </p:cNvSpPr>
            <p:nvPr/>
          </p:nvSpPr>
          <p:spPr bwMode="auto">
            <a:xfrm>
              <a:off x="2901" y="7891"/>
              <a:ext cx="1500" cy="499"/>
            </a:xfrm>
            <a:prstGeom prst="rect">
              <a:avLst/>
            </a:prstGeom>
            <a:solidFill>
              <a:srgbClr val="FFFFFF"/>
            </a:solidFill>
            <a:ln w="9525">
              <a:solidFill>
                <a:srgbClr val="000000"/>
              </a:solidFill>
              <a:miter lim="800000"/>
              <a:headEnd/>
              <a:tailEnd/>
            </a:ln>
          </p:spPr>
          <p:txBody>
            <a:bodyPr/>
            <a:lstStyle/>
            <a:p>
              <a:r>
                <a:rPr lang="es-ES_tradnl" sz="1200"/>
                <a:t>Cüruf Depolama</a:t>
              </a:r>
              <a:endParaRPr lang="es-ES" sz="1200"/>
            </a:p>
          </p:txBody>
        </p:sp>
        <p:sp>
          <p:nvSpPr>
            <p:cNvPr id="14345" name="Text Box 44"/>
            <p:cNvSpPr txBox="1">
              <a:spLocks noChangeArrowheads="1"/>
            </p:cNvSpPr>
            <p:nvPr/>
          </p:nvSpPr>
          <p:spPr bwMode="auto">
            <a:xfrm>
              <a:off x="3001" y="5911"/>
              <a:ext cx="1800" cy="360"/>
            </a:xfrm>
            <a:prstGeom prst="rect">
              <a:avLst/>
            </a:prstGeom>
            <a:solidFill>
              <a:srgbClr val="FFFFFF"/>
            </a:solidFill>
            <a:ln w="9525">
              <a:solidFill>
                <a:srgbClr val="000000"/>
              </a:solidFill>
              <a:miter lim="800000"/>
              <a:headEnd/>
              <a:tailEnd/>
            </a:ln>
          </p:spPr>
          <p:txBody>
            <a:bodyPr/>
            <a:lstStyle/>
            <a:p>
              <a:r>
                <a:rPr lang="es-ES_tradnl" sz="1200"/>
                <a:t>Cüruf Arıtma</a:t>
              </a:r>
              <a:endParaRPr lang="es-ES" sz="1200"/>
            </a:p>
          </p:txBody>
        </p:sp>
        <p:sp>
          <p:nvSpPr>
            <p:cNvPr id="14346" name="Text Box 45"/>
            <p:cNvSpPr txBox="1">
              <a:spLocks noChangeArrowheads="1"/>
            </p:cNvSpPr>
            <p:nvPr/>
          </p:nvSpPr>
          <p:spPr bwMode="auto">
            <a:xfrm>
              <a:off x="5101" y="4831"/>
              <a:ext cx="1200" cy="563"/>
            </a:xfrm>
            <a:prstGeom prst="rect">
              <a:avLst/>
            </a:prstGeom>
            <a:solidFill>
              <a:srgbClr val="FFFFFF"/>
            </a:solidFill>
            <a:ln w="9525">
              <a:solidFill>
                <a:srgbClr val="000000"/>
              </a:solidFill>
              <a:miter lim="800000"/>
              <a:headEnd/>
              <a:tailEnd/>
            </a:ln>
          </p:spPr>
          <p:txBody>
            <a:bodyPr/>
            <a:lstStyle/>
            <a:p>
              <a:r>
                <a:rPr lang="es-ES_tradnl" sz="1200"/>
                <a:t>Hurda Sahası</a:t>
              </a:r>
              <a:endParaRPr lang="es-ES" sz="1200"/>
            </a:p>
          </p:txBody>
        </p:sp>
        <p:sp>
          <p:nvSpPr>
            <p:cNvPr id="14347" name="Text Box 46"/>
            <p:cNvSpPr txBox="1">
              <a:spLocks noChangeArrowheads="1"/>
            </p:cNvSpPr>
            <p:nvPr/>
          </p:nvSpPr>
          <p:spPr bwMode="auto">
            <a:xfrm>
              <a:off x="7301" y="3931"/>
              <a:ext cx="2300" cy="720"/>
            </a:xfrm>
            <a:prstGeom prst="rect">
              <a:avLst/>
            </a:prstGeom>
            <a:solidFill>
              <a:srgbClr val="FFFFFF"/>
            </a:solidFill>
            <a:ln w="9525">
              <a:solidFill>
                <a:srgbClr val="000000"/>
              </a:solidFill>
              <a:miter lim="800000"/>
              <a:headEnd/>
              <a:tailEnd/>
            </a:ln>
          </p:spPr>
          <p:txBody>
            <a:bodyPr/>
            <a:lstStyle/>
            <a:p>
              <a:r>
                <a:rPr lang="es-ES_tradnl" sz="1200"/>
                <a:t>Haddehane ve Yüzey Temizleme</a:t>
              </a:r>
              <a:endParaRPr lang="es-ES" sz="1200"/>
            </a:p>
          </p:txBody>
        </p:sp>
        <p:sp>
          <p:nvSpPr>
            <p:cNvPr id="14348" name="Text Box 47"/>
            <p:cNvSpPr txBox="1">
              <a:spLocks noChangeArrowheads="1"/>
            </p:cNvSpPr>
            <p:nvPr/>
          </p:nvSpPr>
          <p:spPr bwMode="auto">
            <a:xfrm>
              <a:off x="9601" y="3037"/>
              <a:ext cx="1900" cy="360"/>
            </a:xfrm>
            <a:prstGeom prst="rect">
              <a:avLst/>
            </a:prstGeom>
            <a:solidFill>
              <a:srgbClr val="FFFFFF"/>
            </a:solidFill>
            <a:ln w="9525">
              <a:solidFill>
                <a:srgbClr val="000000"/>
              </a:solidFill>
              <a:miter lim="800000"/>
              <a:headEnd/>
              <a:tailEnd/>
            </a:ln>
          </p:spPr>
          <p:txBody>
            <a:bodyPr/>
            <a:lstStyle/>
            <a:p>
              <a:r>
                <a:rPr lang="es-ES_tradnl" sz="1200"/>
                <a:t>Arazi sınırı</a:t>
              </a:r>
              <a:endParaRPr lang="es-ES" sz="1200"/>
            </a:p>
          </p:txBody>
        </p:sp>
        <p:sp>
          <p:nvSpPr>
            <p:cNvPr id="14349" name="Line 48"/>
            <p:cNvSpPr>
              <a:spLocks noChangeShapeType="1"/>
            </p:cNvSpPr>
            <p:nvPr/>
          </p:nvSpPr>
          <p:spPr bwMode="auto">
            <a:xfrm flipH="1">
              <a:off x="10601" y="3397"/>
              <a:ext cx="300" cy="714"/>
            </a:xfrm>
            <a:prstGeom prst="line">
              <a:avLst/>
            </a:prstGeom>
            <a:noFill/>
            <a:ln w="9525">
              <a:solidFill>
                <a:srgbClr val="000000"/>
              </a:solidFill>
              <a:round/>
              <a:headEnd/>
              <a:tailEnd type="triangle" w="med" len="med"/>
            </a:ln>
          </p:spPr>
          <p:txBody>
            <a:bodyPr/>
            <a:lstStyle/>
            <a:p>
              <a:endParaRPr lang="tr-T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DSC00034"/>
          <p:cNvPicPr>
            <a:picLocks noChangeAspect="1" noChangeArrowheads="1"/>
          </p:cNvPicPr>
          <p:nvPr/>
        </p:nvPicPr>
        <p:blipFill>
          <a:blip r:embed="rId2" cstate="print"/>
          <a:srcRect/>
          <a:stretch>
            <a:fillRect/>
          </a:stretch>
        </p:blipFill>
        <p:spPr bwMode="auto">
          <a:xfrm>
            <a:off x="1403350" y="333375"/>
            <a:ext cx="6264275" cy="5383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12 Rectángulo"/>
          <p:cNvSpPr>
            <a:spLocks noChangeArrowheads="1"/>
          </p:cNvSpPr>
          <p:nvPr/>
        </p:nvSpPr>
        <p:spPr bwMode="auto">
          <a:xfrm>
            <a:off x="611188" y="260350"/>
            <a:ext cx="889000" cy="369888"/>
          </a:xfrm>
          <a:prstGeom prst="rect">
            <a:avLst/>
          </a:prstGeom>
          <a:noFill/>
          <a:ln w="9525">
            <a:noFill/>
            <a:miter lim="800000"/>
            <a:headEnd/>
            <a:tailEnd/>
          </a:ln>
        </p:spPr>
        <p:txBody>
          <a:bodyPr>
            <a:spAutoFit/>
          </a:bodyPr>
          <a:lstStyle/>
          <a:p>
            <a:pPr algn="l" eaLnBrk="1" hangingPunct="1"/>
            <a:r>
              <a:rPr lang="en-US" sz="1800" u="sng">
                <a:latin typeface="Arial" charset="0"/>
              </a:rPr>
              <a:t>EAO:</a:t>
            </a:r>
            <a:endParaRPr lang="es-ES" sz="1800">
              <a:latin typeface="Arial" charset="0"/>
            </a:endParaRPr>
          </a:p>
        </p:txBody>
      </p:sp>
      <p:pic>
        <p:nvPicPr>
          <p:cNvPr id="4100" name="Picture 7"/>
          <p:cNvPicPr>
            <a:picLocks noChangeAspect="1" noChangeArrowheads="1"/>
          </p:cNvPicPr>
          <p:nvPr/>
        </p:nvPicPr>
        <p:blipFill>
          <a:blip r:embed="rId3" cstate="print"/>
          <a:srcRect/>
          <a:stretch>
            <a:fillRect/>
          </a:stretch>
        </p:blipFill>
        <p:spPr bwMode="auto">
          <a:xfrm>
            <a:off x="0" y="1557338"/>
            <a:ext cx="3638550" cy="4310062"/>
          </a:xfrm>
          <a:prstGeom prst="rect">
            <a:avLst/>
          </a:prstGeom>
          <a:noFill/>
          <a:ln w="9525">
            <a:noFill/>
            <a:miter lim="800000"/>
            <a:headEnd/>
            <a:tailEnd/>
          </a:ln>
        </p:spPr>
      </p:pic>
      <p:pic>
        <p:nvPicPr>
          <p:cNvPr id="4101" name="Picture 8"/>
          <p:cNvPicPr>
            <a:picLocks noChangeAspect="1" noChangeArrowheads="1"/>
          </p:cNvPicPr>
          <p:nvPr/>
        </p:nvPicPr>
        <p:blipFill>
          <a:blip r:embed="rId4" cstate="print"/>
          <a:srcRect/>
          <a:stretch>
            <a:fillRect/>
          </a:stretch>
        </p:blipFill>
        <p:spPr bwMode="auto">
          <a:xfrm>
            <a:off x="3714750" y="3230563"/>
            <a:ext cx="4643438" cy="3478212"/>
          </a:xfrm>
          <a:prstGeom prst="rect">
            <a:avLst/>
          </a:prstGeom>
          <a:noFill/>
          <a:ln w="9525">
            <a:noFill/>
            <a:miter lim="800000"/>
            <a:headEnd/>
            <a:tailEnd/>
          </a:ln>
        </p:spPr>
      </p:pic>
      <p:graphicFrame>
        <p:nvGraphicFramePr>
          <p:cNvPr id="4098" name="Object 7"/>
          <p:cNvGraphicFramePr>
            <a:graphicFrameLocks noGrp="1" noChangeAspect="1"/>
          </p:cNvGraphicFramePr>
          <p:nvPr>
            <p:ph/>
          </p:nvPr>
        </p:nvGraphicFramePr>
        <p:xfrm>
          <a:off x="4081463" y="328613"/>
          <a:ext cx="4489450" cy="3422650"/>
        </p:xfrm>
        <a:graphic>
          <a:graphicData uri="http://schemas.openxmlformats.org/presentationml/2006/ole">
            <p:oleObj spid="_x0000_s4102" name="Document" r:id="rId5" imgW="5929303" imgH="4521961" progId="Word.Document.8">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12 Rectángulo"/>
          <p:cNvSpPr>
            <a:spLocks noChangeArrowheads="1"/>
          </p:cNvSpPr>
          <p:nvPr/>
        </p:nvSpPr>
        <p:spPr bwMode="auto">
          <a:xfrm>
            <a:off x="322263" y="261938"/>
            <a:ext cx="1762125" cy="369887"/>
          </a:xfrm>
          <a:prstGeom prst="rect">
            <a:avLst/>
          </a:prstGeom>
          <a:noFill/>
          <a:ln w="9525">
            <a:noFill/>
            <a:miter lim="800000"/>
            <a:headEnd/>
            <a:tailEnd/>
          </a:ln>
        </p:spPr>
        <p:txBody>
          <a:bodyPr wrap="none">
            <a:spAutoFit/>
          </a:bodyPr>
          <a:lstStyle/>
          <a:p>
            <a:pPr algn="l" eaLnBrk="1" hangingPunct="1"/>
            <a:r>
              <a:rPr lang="en-US" sz="1800" u="sng">
                <a:latin typeface="Arial" charset="0"/>
              </a:rPr>
              <a:t>İkincil Metalürji:</a:t>
            </a:r>
            <a:endParaRPr lang="es-ES" sz="1800">
              <a:latin typeface="Arial" charset="0"/>
            </a:endParaRPr>
          </a:p>
        </p:txBody>
      </p:sp>
      <p:pic>
        <p:nvPicPr>
          <p:cNvPr id="5124" name="Picture 7"/>
          <p:cNvPicPr>
            <a:picLocks noChangeAspect="1" noChangeArrowheads="1"/>
          </p:cNvPicPr>
          <p:nvPr/>
        </p:nvPicPr>
        <p:blipFill>
          <a:blip r:embed="rId3" cstate="print"/>
          <a:srcRect/>
          <a:stretch>
            <a:fillRect/>
          </a:stretch>
        </p:blipFill>
        <p:spPr bwMode="auto">
          <a:xfrm>
            <a:off x="1928813" y="2857500"/>
            <a:ext cx="3167062" cy="3814763"/>
          </a:xfrm>
          <a:prstGeom prst="rect">
            <a:avLst/>
          </a:prstGeom>
          <a:noFill/>
          <a:ln w="9525">
            <a:noFill/>
            <a:miter lim="800000"/>
            <a:headEnd/>
            <a:tailEnd/>
          </a:ln>
        </p:spPr>
      </p:pic>
      <p:pic>
        <p:nvPicPr>
          <p:cNvPr id="5125" name="Picture 8"/>
          <p:cNvPicPr>
            <a:picLocks noChangeAspect="1" noChangeArrowheads="1"/>
          </p:cNvPicPr>
          <p:nvPr/>
        </p:nvPicPr>
        <p:blipFill>
          <a:blip r:embed="rId4" cstate="print"/>
          <a:srcRect/>
          <a:stretch>
            <a:fillRect/>
          </a:stretch>
        </p:blipFill>
        <p:spPr bwMode="auto">
          <a:xfrm>
            <a:off x="214313" y="642938"/>
            <a:ext cx="3059112" cy="2749550"/>
          </a:xfrm>
          <a:prstGeom prst="rect">
            <a:avLst/>
          </a:prstGeom>
          <a:noFill/>
          <a:ln w="9525">
            <a:noFill/>
            <a:miter lim="800000"/>
            <a:headEnd/>
            <a:tailEnd/>
          </a:ln>
        </p:spPr>
      </p:pic>
      <p:graphicFrame>
        <p:nvGraphicFramePr>
          <p:cNvPr id="5122" name="Object 10"/>
          <p:cNvGraphicFramePr>
            <a:graphicFrameLocks noGrp="1" noChangeAspect="1"/>
          </p:cNvGraphicFramePr>
          <p:nvPr>
            <p:ph/>
          </p:nvPr>
        </p:nvGraphicFramePr>
        <p:xfrm>
          <a:off x="5143500" y="357188"/>
          <a:ext cx="3714750" cy="4175125"/>
        </p:xfrm>
        <a:graphic>
          <a:graphicData uri="http://schemas.openxmlformats.org/presentationml/2006/ole">
            <p:oleObj spid="_x0000_s5126" name="Document" r:id="rId5" imgW="3993782" imgH="4490084" progId="Word.Document.8">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7"/>
          <p:cNvPicPr>
            <a:picLocks noChangeAspect="1" noChangeArrowheads="1"/>
          </p:cNvPicPr>
          <p:nvPr/>
        </p:nvPicPr>
        <p:blipFill>
          <a:blip r:embed="rId3" cstate="print"/>
          <a:srcRect/>
          <a:stretch>
            <a:fillRect/>
          </a:stretch>
        </p:blipFill>
        <p:spPr bwMode="auto">
          <a:xfrm>
            <a:off x="684213" y="2500313"/>
            <a:ext cx="2151062" cy="3429000"/>
          </a:xfrm>
          <a:prstGeom prst="rect">
            <a:avLst/>
          </a:prstGeom>
          <a:noFill/>
          <a:ln w="9525">
            <a:noFill/>
            <a:miter lim="800000"/>
            <a:headEnd/>
            <a:tailEnd/>
          </a:ln>
        </p:spPr>
      </p:pic>
      <p:pic>
        <p:nvPicPr>
          <p:cNvPr id="6148" name="Picture 8"/>
          <p:cNvPicPr>
            <a:picLocks noChangeAspect="1" noChangeArrowheads="1"/>
          </p:cNvPicPr>
          <p:nvPr/>
        </p:nvPicPr>
        <p:blipFill>
          <a:blip r:embed="rId4" cstate="print"/>
          <a:srcRect/>
          <a:stretch>
            <a:fillRect/>
          </a:stretch>
        </p:blipFill>
        <p:spPr bwMode="auto">
          <a:xfrm>
            <a:off x="4932363" y="0"/>
            <a:ext cx="4211637" cy="3151188"/>
          </a:xfrm>
          <a:prstGeom prst="rect">
            <a:avLst/>
          </a:prstGeom>
          <a:noFill/>
          <a:ln w="9525">
            <a:noFill/>
            <a:miter lim="800000"/>
            <a:headEnd/>
            <a:tailEnd/>
          </a:ln>
        </p:spPr>
      </p:pic>
      <p:pic>
        <p:nvPicPr>
          <p:cNvPr id="6149" name="Picture 9"/>
          <p:cNvPicPr>
            <a:picLocks noChangeAspect="1" noChangeArrowheads="1"/>
          </p:cNvPicPr>
          <p:nvPr/>
        </p:nvPicPr>
        <p:blipFill>
          <a:blip r:embed="rId5" cstate="print"/>
          <a:srcRect/>
          <a:stretch>
            <a:fillRect/>
          </a:stretch>
        </p:blipFill>
        <p:spPr bwMode="auto">
          <a:xfrm>
            <a:off x="4787900" y="3143250"/>
            <a:ext cx="4356100" cy="3508375"/>
          </a:xfrm>
          <a:prstGeom prst="rect">
            <a:avLst/>
          </a:prstGeom>
          <a:noFill/>
          <a:ln w="9525">
            <a:noFill/>
            <a:miter lim="800000"/>
            <a:headEnd/>
            <a:tailEnd/>
          </a:ln>
        </p:spPr>
      </p:pic>
      <p:graphicFrame>
        <p:nvGraphicFramePr>
          <p:cNvPr id="6146" name="Object 13"/>
          <p:cNvGraphicFramePr>
            <a:graphicFrameLocks noGrp="1" noChangeAspect="1"/>
          </p:cNvGraphicFramePr>
          <p:nvPr>
            <p:ph/>
          </p:nvPr>
        </p:nvGraphicFramePr>
        <p:xfrm>
          <a:off x="276225" y="550863"/>
          <a:ext cx="3495675" cy="3005137"/>
        </p:xfrm>
        <a:graphic>
          <a:graphicData uri="http://schemas.openxmlformats.org/presentationml/2006/ole">
            <p:oleObj spid="_x0000_s6150" name="Document" r:id="rId6" imgW="3601387" imgH="3097332" progId="Word.Document.8">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2 Rectángulo"/>
          <p:cNvSpPr>
            <a:spLocks noChangeArrowheads="1"/>
          </p:cNvSpPr>
          <p:nvPr/>
        </p:nvSpPr>
        <p:spPr bwMode="auto">
          <a:xfrm>
            <a:off x="0" y="0"/>
            <a:ext cx="2108200" cy="369888"/>
          </a:xfrm>
          <a:prstGeom prst="rect">
            <a:avLst/>
          </a:prstGeom>
          <a:noFill/>
          <a:ln w="9525">
            <a:noFill/>
            <a:miter lim="800000"/>
            <a:headEnd/>
            <a:tailEnd/>
          </a:ln>
        </p:spPr>
        <p:txBody>
          <a:bodyPr wrap="none">
            <a:spAutoFit/>
          </a:bodyPr>
          <a:lstStyle/>
          <a:p>
            <a:pPr algn="l" eaLnBrk="1" hangingPunct="1"/>
            <a:r>
              <a:rPr lang="tr-TR" sz="1800" u="sng">
                <a:latin typeface="Arial" charset="0"/>
              </a:rPr>
              <a:t>Tekrar ısıtma fırını</a:t>
            </a:r>
            <a:r>
              <a:rPr lang="en-US" sz="1800" u="sng">
                <a:latin typeface="Arial" charset="0"/>
              </a:rPr>
              <a:t>:</a:t>
            </a:r>
            <a:endParaRPr lang="es-ES" sz="1800">
              <a:latin typeface="Arial" charset="0"/>
            </a:endParaRPr>
          </a:p>
        </p:txBody>
      </p:sp>
      <p:pic>
        <p:nvPicPr>
          <p:cNvPr id="16387" name="Picture 7"/>
          <p:cNvPicPr>
            <a:picLocks noChangeAspect="1" noChangeArrowheads="1"/>
          </p:cNvPicPr>
          <p:nvPr/>
        </p:nvPicPr>
        <p:blipFill>
          <a:blip r:embed="rId2" cstate="print"/>
          <a:srcRect/>
          <a:stretch>
            <a:fillRect/>
          </a:stretch>
        </p:blipFill>
        <p:spPr bwMode="auto">
          <a:xfrm>
            <a:off x="1800225" y="719138"/>
            <a:ext cx="6372225" cy="477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7"/>
          <p:cNvPicPr>
            <a:picLocks noChangeAspect="1" noChangeArrowheads="1"/>
          </p:cNvPicPr>
          <p:nvPr/>
        </p:nvPicPr>
        <p:blipFill>
          <a:blip r:embed="rId2" cstate="print"/>
          <a:srcRect/>
          <a:stretch>
            <a:fillRect/>
          </a:stretch>
        </p:blipFill>
        <p:spPr bwMode="auto">
          <a:xfrm>
            <a:off x="4500563" y="2492375"/>
            <a:ext cx="4067175" cy="3041650"/>
          </a:xfrm>
          <a:prstGeom prst="rect">
            <a:avLst/>
          </a:prstGeom>
          <a:noFill/>
          <a:ln w="9525">
            <a:noFill/>
            <a:miter lim="800000"/>
            <a:headEnd/>
            <a:tailEnd/>
          </a:ln>
        </p:spPr>
      </p:pic>
      <p:sp>
        <p:nvSpPr>
          <p:cNvPr id="17411" name="Rectangle 9"/>
          <p:cNvSpPr>
            <a:spLocks noChangeArrowheads="1"/>
          </p:cNvSpPr>
          <p:nvPr/>
        </p:nvSpPr>
        <p:spPr bwMode="auto">
          <a:xfrm>
            <a:off x="285750" y="571500"/>
            <a:ext cx="3929063" cy="3997325"/>
          </a:xfrm>
          <a:prstGeom prst="rect">
            <a:avLst/>
          </a:prstGeom>
          <a:noFill/>
          <a:ln w="9525" algn="ctr">
            <a:noFill/>
            <a:miter lim="800000"/>
            <a:headEnd/>
            <a:tailEnd/>
          </a:ln>
        </p:spPr>
        <p:txBody>
          <a:bodyPr anchor="ctr">
            <a:spAutoFit/>
          </a:bodyPr>
          <a:lstStyle/>
          <a:p>
            <a:pPr algn="l">
              <a:lnSpc>
                <a:spcPct val="114000"/>
              </a:lnSpc>
            </a:pPr>
            <a:r>
              <a:rPr lang="tr-TR" sz="1600" b="1">
                <a:latin typeface="Arial" charset="0"/>
                <a:ea typeface="Times New Roman" pitchFamily="18" charset="0"/>
                <a:cs typeface="Arial" charset="0"/>
              </a:rPr>
              <a:t>Sıcak Haddehane</a:t>
            </a:r>
            <a:endParaRPr lang="es-ES_tradnl" sz="1600" b="1">
              <a:latin typeface="Arial" charset="0"/>
              <a:ea typeface="Times New Roman" pitchFamily="18" charset="0"/>
              <a:cs typeface="Arial" charset="0"/>
            </a:endParaRPr>
          </a:p>
          <a:p>
            <a:pPr algn="l">
              <a:lnSpc>
                <a:spcPct val="114000"/>
              </a:lnSpc>
            </a:pPr>
            <a:endParaRPr lang="es-ES" sz="1600">
              <a:ea typeface="Times New Roman" pitchFamily="18" charset="0"/>
              <a:cs typeface="Arial" charset="0"/>
            </a:endParaRPr>
          </a:p>
          <a:p>
            <a:pPr algn="l">
              <a:lnSpc>
                <a:spcPct val="114000"/>
              </a:lnSpc>
              <a:buFont typeface="Arial" charset="0"/>
              <a:buChar char="•"/>
            </a:pPr>
            <a:r>
              <a:rPr lang="tr-TR" sz="1600">
                <a:latin typeface="Arial" charset="0"/>
                <a:ea typeface="Times New Roman" pitchFamily="18" charset="0"/>
                <a:cs typeface="Arial" charset="0"/>
              </a:rPr>
              <a:t>K</a:t>
            </a:r>
            <a:r>
              <a:rPr lang="tr-TR" sz="1600">
                <a:ea typeface="Times New Roman" pitchFamily="18" charset="0"/>
                <a:cs typeface="Arial" charset="0"/>
              </a:rPr>
              <a:t>ü</a:t>
            </a:r>
            <a:r>
              <a:rPr lang="tr-TR" sz="1600">
                <a:latin typeface="Arial" charset="0"/>
                <a:ea typeface="Times New Roman" pitchFamily="18" charset="0"/>
                <a:cs typeface="Arial" charset="0"/>
              </a:rPr>
              <a:t>t</a:t>
            </a:r>
            <a:r>
              <a:rPr lang="tr-TR" sz="1600">
                <a:ea typeface="Times New Roman" pitchFamily="18" charset="0"/>
                <a:cs typeface="Arial" charset="0"/>
              </a:rPr>
              <a:t>ü</a:t>
            </a:r>
            <a:r>
              <a:rPr lang="tr-TR" sz="1600">
                <a:latin typeface="Arial" charset="0"/>
                <a:ea typeface="Times New Roman" pitchFamily="18" charset="0"/>
                <a:cs typeface="Arial" charset="0"/>
              </a:rPr>
              <a:t>kler 30.000 Th/s</a:t>
            </a:r>
            <a:r>
              <a:rPr lang="tr-TR" sz="1600">
                <a:ea typeface="Times New Roman" pitchFamily="18" charset="0"/>
                <a:cs typeface="Arial" charset="0"/>
              </a:rPr>
              <a:t>’</a:t>
            </a:r>
            <a:r>
              <a:rPr lang="tr-TR" sz="1600">
                <a:latin typeface="Arial" charset="0"/>
                <a:ea typeface="Times New Roman" pitchFamily="18" charset="0"/>
                <a:cs typeface="Arial" charset="0"/>
              </a:rPr>
              <a:t>lik iki ısıtma fırınına alınır, maksimum </a:t>
            </a:r>
            <a:r>
              <a:rPr lang="tr-TR" sz="1600">
                <a:ea typeface="Times New Roman" pitchFamily="18" charset="0"/>
                <a:cs typeface="Arial" charset="0"/>
              </a:rPr>
              <a:t>ü</a:t>
            </a:r>
            <a:r>
              <a:rPr lang="tr-TR" sz="1600">
                <a:latin typeface="Arial" charset="0"/>
                <a:ea typeface="Times New Roman" pitchFamily="18" charset="0"/>
                <a:cs typeface="Arial" charset="0"/>
              </a:rPr>
              <a:t>retim saatte 55 ton</a:t>
            </a:r>
            <a:r>
              <a:rPr lang="tr-TR" sz="1600">
                <a:ea typeface="Times New Roman" pitchFamily="18" charset="0"/>
                <a:cs typeface="Arial" charset="0"/>
              </a:rPr>
              <a:t>’</a:t>
            </a:r>
            <a:r>
              <a:rPr lang="tr-TR" sz="1600">
                <a:latin typeface="Arial" charset="0"/>
                <a:ea typeface="Times New Roman" pitchFamily="18" charset="0"/>
                <a:cs typeface="Arial" charset="0"/>
              </a:rPr>
              <a:t>dur.</a:t>
            </a:r>
            <a:endParaRPr lang="es-ES" sz="1600">
              <a:ea typeface="Times New Roman" pitchFamily="18" charset="0"/>
              <a:cs typeface="Arial" charset="0"/>
            </a:endParaRPr>
          </a:p>
          <a:p>
            <a:pPr algn="l">
              <a:lnSpc>
                <a:spcPct val="114000"/>
              </a:lnSpc>
              <a:buFont typeface="Arial" charset="0"/>
              <a:buChar char="•"/>
            </a:pPr>
            <a:r>
              <a:rPr lang="tr-TR" sz="1600">
                <a:latin typeface="Arial" charset="0"/>
                <a:ea typeface="Times New Roman" pitchFamily="18" charset="0"/>
                <a:cs typeface="Arial" charset="0"/>
              </a:rPr>
              <a:t>Tufal giderme sonrasında birinci sıcak haddehane kanalına alınırlar. İki kanal vardır ve bu kanallarda s</a:t>
            </a:r>
            <a:r>
              <a:rPr lang="tr-TR" sz="1600">
                <a:ea typeface="Times New Roman" pitchFamily="18" charset="0"/>
                <a:cs typeface="Arial" charset="0"/>
              </a:rPr>
              <a:t>ü</a:t>
            </a:r>
            <a:r>
              <a:rPr lang="tr-TR" sz="1600">
                <a:latin typeface="Arial" charset="0"/>
                <a:ea typeface="Times New Roman" pitchFamily="18" charset="0"/>
                <a:cs typeface="Arial" charset="0"/>
              </a:rPr>
              <a:t>rekli durumda 20 adet dikey ve yatay kutu bulunmaktadır.</a:t>
            </a:r>
            <a:endParaRPr lang="es-ES" sz="1600">
              <a:ea typeface="Times New Roman" pitchFamily="18" charset="0"/>
              <a:cs typeface="Arial" charset="0"/>
            </a:endParaRPr>
          </a:p>
          <a:p>
            <a:pPr algn="l">
              <a:lnSpc>
                <a:spcPct val="114000"/>
              </a:lnSpc>
              <a:buFont typeface="Arial" charset="0"/>
              <a:buChar char="•"/>
            </a:pPr>
            <a:r>
              <a:rPr lang="tr-TR" sz="1600">
                <a:latin typeface="Arial" charset="0"/>
                <a:ea typeface="Times New Roman" pitchFamily="18" charset="0"/>
                <a:cs typeface="Arial" charset="0"/>
              </a:rPr>
              <a:t>Yeniden Isıtma ve Isıl İşlem Fırınları</a:t>
            </a:r>
            <a:r>
              <a:rPr lang="es-ES" sz="1600">
                <a:ea typeface="Times New Roman" pitchFamily="18" charset="0"/>
                <a:cs typeface="Arial" charset="0"/>
              </a:rPr>
              <a:t>. </a:t>
            </a:r>
            <a:r>
              <a:rPr lang="tr-TR" sz="1600">
                <a:latin typeface="Arial" charset="0"/>
                <a:ea typeface="Times New Roman" pitchFamily="18" charset="0"/>
                <a:cs typeface="Arial" charset="0"/>
              </a:rPr>
              <a:t>3 adet yığın </a:t>
            </a:r>
            <a:r>
              <a:rPr lang="tr-TR" sz="1600">
                <a:ea typeface="Times New Roman" pitchFamily="18" charset="0"/>
                <a:cs typeface="Arial" charset="0"/>
              </a:rPr>
              <a:t>ü</a:t>
            </a:r>
            <a:r>
              <a:rPr lang="tr-TR" sz="1600">
                <a:latin typeface="Arial" charset="0"/>
                <a:ea typeface="Times New Roman" pitchFamily="18" charset="0"/>
                <a:cs typeface="Arial" charset="0"/>
              </a:rPr>
              <a:t>retime uygun ve 2 adet s</a:t>
            </a:r>
            <a:r>
              <a:rPr lang="tr-TR" sz="1600">
                <a:ea typeface="Times New Roman" pitchFamily="18" charset="0"/>
                <a:cs typeface="Arial" charset="0"/>
              </a:rPr>
              <a:t>ü</a:t>
            </a:r>
            <a:r>
              <a:rPr lang="tr-TR" sz="1600">
                <a:latin typeface="Arial" charset="0"/>
                <a:ea typeface="Times New Roman" pitchFamily="18" charset="0"/>
                <a:cs typeface="Arial" charset="0"/>
              </a:rPr>
              <a:t>rekli fırın bulunmaktadır. Yakıt olarak doğal gaz kullanmaktadırlar.</a:t>
            </a:r>
            <a:endParaRPr lang="tr-TR" sz="160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2 Rectángulo"/>
          <p:cNvSpPr>
            <a:spLocks noChangeArrowheads="1"/>
          </p:cNvSpPr>
          <p:nvPr/>
        </p:nvSpPr>
        <p:spPr bwMode="auto">
          <a:xfrm>
            <a:off x="250825" y="260350"/>
            <a:ext cx="2168525" cy="369888"/>
          </a:xfrm>
          <a:prstGeom prst="rect">
            <a:avLst/>
          </a:prstGeom>
          <a:noFill/>
          <a:ln w="9525">
            <a:noFill/>
            <a:miter lim="800000"/>
            <a:headEnd/>
            <a:tailEnd/>
          </a:ln>
        </p:spPr>
        <p:txBody>
          <a:bodyPr wrap="none">
            <a:spAutoFit/>
          </a:bodyPr>
          <a:lstStyle/>
          <a:p>
            <a:pPr algn="l" eaLnBrk="1" hangingPunct="1"/>
            <a:r>
              <a:rPr lang="en-US" sz="1800" b="1" u="sng">
                <a:solidFill>
                  <a:srgbClr val="0000FF"/>
                </a:solidFill>
                <a:latin typeface="Arial" charset="0"/>
              </a:rPr>
              <a:t>ATIK DEPOLAMA:</a:t>
            </a:r>
            <a:endParaRPr lang="es-ES" sz="1800" b="1">
              <a:solidFill>
                <a:srgbClr val="0000FF"/>
              </a:solidFill>
              <a:latin typeface="Arial" charset="0"/>
            </a:endParaRPr>
          </a:p>
        </p:txBody>
      </p:sp>
      <p:pic>
        <p:nvPicPr>
          <p:cNvPr id="18435" name="Picture 5"/>
          <p:cNvPicPr>
            <a:picLocks noChangeAspect="1" noChangeArrowheads="1"/>
          </p:cNvPicPr>
          <p:nvPr/>
        </p:nvPicPr>
        <p:blipFill>
          <a:blip r:embed="rId2" cstate="print"/>
          <a:srcRect/>
          <a:stretch>
            <a:fillRect/>
          </a:stretch>
        </p:blipFill>
        <p:spPr bwMode="auto">
          <a:xfrm>
            <a:off x="684213" y="908050"/>
            <a:ext cx="7874000" cy="4894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2 Rectángulo"/>
          <p:cNvSpPr>
            <a:spLocks noChangeArrowheads="1"/>
          </p:cNvSpPr>
          <p:nvPr/>
        </p:nvSpPr>
        <p:spPr bwMode="auto">
          <a:xfrm>
            <a:off x="250825" y="0"/>
            <a:ext cx="1916113" cy="369888"/>
          </a:xfrm>
          <a:prstGeom prst="rect">
            <a:avLst/>
          </a:prstGeom>
          <a:noFill/>
          <a:ln w="9525">
            <a:noFill/>
            <a:miter lim="800000"/>
            <a:headEnd/>
            <a:tailEnd/>
          </a:ln>
        </p:spPr>
        <p:txBody>
          <a:bodyPr wrap="none">
            <a:spAutoFit/>
          </a:bodyPr>
          <a:lstStyle/>
          <a:p>
            <a:pPr algn="l" eaLnBrk="1" hangingPunct="1"/>
            <a:r>
              <a:rPr lang="tr-TR" sz="1800" b="1" u="sng">
                <a:solidFill>
                  <a:srgbClr val="0000FF"/>
                </a:solidFill>
                <a:latin typeface="Arial" charset="0"/>
              </a:rPr>
              <a:t>CÜRUF İŞLEME</a:t>
            </a:r>
            <a:endParaRPr lang="es-ES" sz="1800">
              <a:latin typeface="Arial" charset="0"/>
            </a:endParaRPr>
          </a:p>
        </p:txBody>
      </p:sp>
      <p:pic>
        <p:nvPicPr>
          <p:cNvPr id="19459" name="Picture 4"/>
          <p:cNvPicPr>
            <a:picLocks noChangeAspect="1" noChangeArrowheads="1"/>
          </p:cNvPicPr>
          <p:nvPr/>
        </p:nvPicPr>
        <p:blipFill>
          <a:blip r:embed="rId2" cstate="print"/>
          <a:srcRect/>
          <a:stretch>
            <a:fillRect/>
          </a:stretch>
        </p:blipFill>
        <p:spPr bwMode="auto">
          <a:xfrm>
            <a:off x="1116013" y="765175"/>
            <a:ext cx="6985000" cy="523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9645E650-C869-46C0-A86B-6069566E7E6E}" type="slidenum">
              <a:rPr lang="es-ES" sz="1200">
                <a:solidFill>
                  <a:schemeClr val="accent2"/>
                </a:solidFill>
                <a:latin typeface="+mn-lt"/>
              </a:rPr>
              <a:pPr algn="r">
                <a:defRPr/>
              </a:pPr>
              <a:t>19</a:t>
            </a:fld>
            <a:endParaRPr lang="es-ES" sz="1200">
              <a:solidFill>
                <a:schemeClr val="accent2"/>
              </a:solidFill>
              <a:latin typeface="+mn-lt"/>
            </a:endParaRPr>
          </a:p>
        </p:txBody>
      </p:sp>
      <p:sp>
        <p:nvSpPr>
          <p:cNvPr id="20483" name="Rectangle 6"/>
          <p:cNvSpPr>
            <a:spLocks noChangeArrowheads="1"/>
          </p:cNvSpPr>
          <p:nvPr/>
        </p:nvSpPr>
        <p:spPr bwMode="auto">
          <a:xfrm>
            <a:off x="468313" y="0"/>
            <a:ext cx="8675687" cy="6094413"/>
          </a:xfrm>
          <a:prstGeom prst="rect">
            <a:avLst/>
          </a:prstGeom>
          <a:noFill/>
          <a:ln w="9525" algn="ctr">
            <a:noFill/>
            <a:miter lim="800000"/>
            <a:headEnd/>
            <a:tailEnd/>
          </a:ln>
        </p:spPr>
        <p:txBody>
          <a:bodyPr>
            <a:spAutoFit/>
          </a:bodyPr>
          <a:lstStyle/>
          <a:p>
            <a:endParaRPr lang="es-ES"/>
          </a:p>
          <a:p>
            <a:r>
              <a:rPr lang="es-ES" b="1">
                <a:solidFill>
                  <a:srgbClr val="0000FF"/>
                </a:solidFill>
              </a:rPr>
              <a:t>Madde11 İşletmecinin temel yükümlülüklerini düzenleyen genel esaslar</a:t>
            </a:r>
            <a:endParaRPr lang="es-ES">
              <a:solidFill>
                <a:srgbClr val="0000FF"/>
              </a:solidFill>
            </a:endParaRPr>
          </a:p>
          <a:p>
            <a:pPr>
              <a:lnSpc>
                <a:spcPct val="50000"/>
              </a:lnSpc>
            </a:pPr>
            <a:endParaRPr lang="es-ES"/>
          </a:p>
          <a:p>
            <a:pPr algn="l">
              <a:spcBef>
                <a:spcPct val="100000"/>
              </a:spcBef>
            </a:pPr>
            <a:r>
              <a:rPr lang="es-ES" sz="1600"/>
              <a:t>(a)	Kirliliğin önlenmesi için gerekli tüm önlemler alınmıştır,</a:t>
            </a:r>
          </a:p>
          <a:p>
            <a:pPr algn="l">
              <a:spcBef>
                <a:spcPct val="100000"/>
              </a:spcBef>
            </a:pPr>
            <a:r>
              <a:rPr lang="es-ES" sz="1600"/>
              <a:t>(b)	Elde bulunan en iyi teknikler uygulanmaktadır,</a:t>
            </a:r>
          </a:p>
          <a:p>
            <a:pPr algn="l">
              <a:spcBef>
                <a:spcPct val="100000"/>
              </a:spcBef>
            </a:pPr>
            <a:r>
              <a:rPr lang="es-ES" sz="1600"/>
              <a:t>(c)	Ciddi kirliliğe neden olunmamaktadır,</a:t>
            </a:r>
          </a:p>
          <a:p>
            <a:pPr algn="l">
              <a:spcBef>
                <a:spcPct val="100000"/>
              </a:spcBef>
            </a:pPr>
            <a:r>
              <a:rPr lang="es-ES" sz="1600"/>
              <a:t>(d)	Atık üretimi 2008/98/EC Yönergesine uygun şekilde önlenmektedir,</a:t>
            </a:r>
          </a:p>
          <a:p>
            <a:pPr algn="l">
              <a:spcBef>
                <a:spcPct val="100000"/>
              </a:spcBef>
            </a:pPr>
            <a:r>
              <a:rPr lang="es-ES" sz="1600"/>
              <a:t>(e)	Atık üretildiğinde 2008/98/EC Yönergesi uyarınca öncelik sıralamasına göre tekrar kullanma, geri dönüştürme, yeniden kazanma yollarına gidilmekte, bu yöntemlerin teknik ve ekonomik olanaksızlık nedeniyle gerçekleştirilememesi halinde atıklar çevreye etkiyi önlemek veya azaltmak suretiyle bertaraf edilmektedir,</a:t>
            </a:r>
          </a:p>
          <a:p>
            <a:pPr algn="l">
              <a:spcBef>
                <a:spcPct val="100000"/>
              </a:spcBef>
            </a:pPr>
            <a:r>
              <a:rPr lang="es-ES" sz="1600"/>
              <a:t>(f)	Enerji verimli kullanılmaktadır;</a:t>
            </a:r>
          </a:p>
          <a:p>
            <a:pPr algn="l">
              <a:spcBef>
                <a:spcPct val="100000"/>
              </a:spcBef>
            </a:pPr>
            <a:r>
              <a:rPr lang="es-ES" sz="1600"/>
              <a:t>(g)	Kazaları önlemek ve sonuçlarını sınırlamak için gerekli önlemler alınmaktadır,</a:t>
            </a:r>
          </a:p>
          <a:p>
            <a:pPr algn="l">
              <a:spcBef>
                <a:spcPct val="100000"/>
              </a:spcBef>
            </a:pPr>
            <a:r>
              <a:rPr lang="es-ES" sz="1600"/>
              <a:t>(h)	Faaliyetlerin kesin olarak sona ermesi durumunda kirlilik riskini önlemek ve faaliyet sahasını 22. Maddede tanımlanan yeterli hale getirebilmek için gerekli tedbirler alınmaktadır.</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arcador de número de diapositiva"/>
          <p:cNvSpPr>
            <a:spLocks noGrp="1"/>
          </p:cNvSpPr>
          <p:nvPr>
            <p:ph type="sldNum" sz="quarter" idx="10"/>
          </p:nvPr>
        </p:nvSpPr>
        <p:spPr/>
        <p:txBody>
          <a:bodyPr/>
          <a:lstStyle/>
          <a:p>
            <a:pPr>
              <a:defRPr/>
            </a:pPr>
            <a:fld id="{3AEA516E-A354-4C07-8C5E-89277ACA98A7}" type="slidenum">
              <a:rPr lang="es-ES"/>
              <a:pPr>
                <a:defRPr/>
              </a:pPr>
              <a:t>2</a:t>
            </a:fld>
            <a:endParaRPr lang="es-ES"/>
          </a:p>
        </p:txBody>
      </p:sp>
      <p:sp>
        <p:nvSpPr>
          <p:cNvPr id="9219" name="Rectangle 2"/>
          <p:cNvSpPr>
            <a:spLocks noGrp="1" noChangeArrowheads="1"/>
          </p:cNvSpPr>
          <p:nvPr>
            <p:ph type="title"/>
          </p:nvPr>
        </p:nvSpPr>
        <p:spPr>
          <a:xfrm>
            <a:off x="685800" y="333375"/>
            <a:ext cx="7772400" cy="523875"/>
          </a:xfrm>
        </p:spPr>
        <p:txBody>
          <a:bodyPr/>
          <a:lstStyle/>
          <a:p>
            <a:r>
              <a:rPr lang="tr-TR" sz="2800" smtClean="0"/>
              <a:t>EKİP</a:t>
            </a:r>
            <a:endParaRPr lang="es-ES" sz="2800" smtClean="0"/>
          </a:p>
        </p:txBody>
      </p:sp>
      <p:sp>
        <p:nvSpPr>
          <p:cNvPr id="9220" name="Rectangle 3"/>
          <p:cNvSpPr>
            <a:spLocks noGrp="1" noChangeArrowheads="1"/>
          </p:cNvSpPr>
          <p:nvPr>
            <p:ph type="body" idx="1"/>
          </p:nvPr>
        </p:nvSpPr>
        <p:spPr>
          <a:xfrm>
            <a:off x="323850" y="1341438"/>
            <a:ext cx="5976938" cy="4265612"/>
          </a:xfrm>
        </p:spPr>
        <p:txBody>
          <a:bodyPr/>
          <a:lstStyle/>
          <a:p>
            <a:pPr>
              <a:lnSpc>
                <a:spcPct val="80000"/>
              </a:lnSpc>
            </a:pPr>
            <a:endParaRPr lang="es-ES_tradnl" sz="1600" smtClean="0"/>
          </a:p>
          <a:p>
            <a:pPr>
              <a:lnSpc>
                <a:spcPct val="80000"/>
              </a:lnSpc>
            </a:pPr>
            <a:r>
              <a:rPr lang="es-ES_tradnl" sz="2000" smtClean="0">
                <a:solidFill>
                  <a:schemeClr val="tx1"/>
                </a:solidFill>
              </a:rPr>
              <a:t>Nicolas García-Borreguero</a:t>
            </a:r>
          </a:p>
          <a:p>
            <a:pPr lvl="1">
              <a:lnSpc>
                <a:spcPct val="80000"/>
              </a:lnSpc>
            </a:pPr>
            <a:r>
              <a:rPr lang="tr-TR" sz="1800" smtClean="0">
                <a:solidFill>
                  <a:schemeClr val="tx1"/>
                </a:solidFill>
              </a:rPr>
              <a:t>Endüstri Mühendisi</a:t>
            </a:r>
            <a:endParaRPr lang="es-ES_tradnl" sz="1800" smtClean="0">
              <a:solidFill>
                <a:schemeClr val="tx1"/>
              </a:solidFill>
            </a:endParaRPr>
          </a:p>
          <a:p>
            <a:pPr lvl="1">
              <a:lnSpc>
                <a:spcPct val="80000"/>
              </a:lnSpc>
            </a:pPr>
            <a:r>
              <a:rPr lang="es-ES_tradnl" sz="1800" smtClean="0">
                <a:solidFill>
                  <a:schemeClr val="tx1"/>
                </a:solidFill>
              </a:rPr>
              <a:t>Bas</a:t>
            </a:r>
            <a:r>
              <a:rPr lang="tr-TR" sz="1800" smtClean="0">
                <a:solidFill>
                  <a:schemeClr val="tx1"/>
                </a:solidFill>
              </a:rPr>
              <a:t>k</a:t>
            </a:r>
            <a:r>
              <a:rPr lang="es-ES_tradnl" sz="1800" smtClean="0">
                <a:solidFill>
                  <a:schemeClr val="tx1"/>
                </a:solidFill>
              </a:rPr>
              <a:t> </a:t>
            </a:r>
            <a:r>
              <a:rPr lang="tr-TR" sz="1800" smtClean="0">
                <a:solidFill>
                  <a:schemeClr val="tx1"/>
                </a:solidFill>
              </a:rPr>
              <a:t> Bölgesi Hükümeti</a:t>
            </a:r>
            <a:r>
              <a:rPr lang="es-ES_tradnl" sz="1800" smtClean="0">
                <a:solidFill>
                  <a:schemeClr val="tx1"/>
                </a:solidFill>
              </a:rPr>
              <a:t>. </a:t>
            </a:r>
            <a:r>
              <a:rPr lang="tr-TR" sz="1800" smtClean="0">
                <a:solidFill>
                  <a:schemeClr val="tx1"/>
                </a:solidFill>
              </a:rPr>
              <a:t>Hava emisyonları ve gürültü birimi</a:t>
            </a:r>
            <a:endParaRPr lang="es-ES_tradnl" sz="1800" smtClean="0">
              <a:solidFill>
                <a:schemeClr val="tx1"/>
              </a:solidFill>
            </a:endParaRPr>
          </a:p>
          <a:p>
            <a:pPr lvl="1">
              <a:lnSpc>
                <a:spcPct val="80000"/>
              </a:lnSpc>
            </a:pPr>
            <a:endParaRPr lang="es-ES_tradnl" sz="1800" smtClean="0">
              <a:solidFill>
                <a:schemeClr val="tx1"/>
              </a:solidFill>
            </a:endParaRPr>
          </a:p>
          <a:p>
            <a:pPr>
              <a:lnSpc>
                <a:spcPct val="80000"/>
              </a:lnSpc>
            </a:pPr>
            <a:r>
              <a:rPr lang="es-ES_tradnl" sz="2000" smtClean="0">
                <a:solidFill>
                  <a:schemeClr val="tx1"/>
                </a:solidFill>
              </a:rPr>
              <a:t>Felix Olaetxea</a:t>
            </a:r>
          </a:p>
          <a:p>
            <a:pPr lvl="1">
              <a:lnSpc>
                <a:spcPct val="80000"/>
              </a:lnSpc>
            </a:pPr>
            <a:r>
              <a:rPr lang="tr-TR" sz="1800" smtClean="0">
                <a:solidFill>
                  <a:schemeClr val="tx1"/>
                </a:solidFill>
              </a:rPr>
              <a:t>Endüstri Mühendisi</a:t>
            </a:r>
            <a:endParaRPr lang="es-ES_tradnl" sz="1800" smtClean="0">
              <a:solidFill>
                <a:schemeClr val="tx1"/>
              </a:solidFill>
            </a:endParaRPr>
          </a:p>
          <a:p>
            <a:pPr lvl="1">
              <a:lnSpc>
                <a:spcPct val="80000"/>
              </a:lnSpc>
            </a:pPr>
            <a:r>
              <a:rPr lang="es-ES_tradnl" sz="1800" smtClean="0">
                <a:solidFill>
                  <a:schemeClr val="tx1"/>
                </a:solidFill>
              </a:rPr>
              <a:t>Bas</a:t>
            </a:r>
            <a:r>
              <a:rPr lang="tr-TR" sz="1800" smtClean="0">
                <a:solidFill>
                  <a:schemeClr val="tx1"/>
                </a:solidFill>
              </a:rPr>
              <a:t>k Bölgesi Hükümeti</a:t>
            </a:r>
            <a:r>
              <a:rPr lang="es-ES_tradnl" sz="1800" smtClean="0">
                <a:solidFill>
                  <a:schemeClr val="tx1"/>
                </a:solidFill>
              </a:rPr>
              <a:t>. IPPC </a:t>
            </a:r>
            <a:r>
              <a:rPr lang="tr-TR" sz="1800" smtClean="0">
                <a:solidFill>
                  <a:schemeClr val="tx1"/>
                </a:solidFill>
              </a:rPr>
              <a:t>birimi</a:t>
            </a:r>
            <a:endParaRPr lang="es-ES_tradnl" sz="1800" smtClean="0">
              <a:solidFill>
                <a:schemeClr val="tx1"/>
              </a:solidFill>
            </a:endParaRPr>
          </a:p>
          <a:p>
            <a:pPr lvl="1">
              <a:lnSpc>
                <a:spcPct val="80000"/>
              </a:lnSpc>
            </a:pPr>
            <a:endParaRPr lang="es-ES_tradnl" sz="1800" smtClean="0">
              <a:solidFill>
                <a:schemeClr val="tx1"/>
              </a:solidFill>
            </a:endParaRPr>
          </a:p>
          <a:p>
            <a:pPr>
              <a:lnSpc>
                <a:spcPct val="80000"/>
              </a:lnSpc>
            </a:pPr>
            <a:r>
              <a:rPr lang="es-ES_tradnl" sz="2000" smtClean="0">
                <a:solidFill>
                  <a:schemeClr val="tx1"/>
                </a:solidFill>
              </a:rPr>
              <a:t>Jesús A Ocio</a:t>
            </a:r>
          </a:p>
          <a:p>
            <a:pPr lvl="1">
              <a:lnSpc>
                <a:spcPct val="80000"/>
              </a:lnSpc>
            </a:pPr>
            <a:r>
              <a:rPr lang="tr-TR" sz="1800" smtClean="0">
                <a:solidFill>
                  <a:schemeClr val="tx1"/>
                </a:solidFill>
              </a:rPr>
              <a:t>Kimyager (Dr)</a:t>
            </a:r>
            <a:endParaRPr lang="es-ES_tradnl" sz="1800" smtClean="0">
              <a:solidFill>
                <a:schemeClr val="tx1"/>
              </a:solidFill>
            </a:endParaRPr>
          </a:p>
          <a:p>
            <a:pPr lvl="1">
              <a:lnSpc>
                <a:spcPct val="80000"/>
              </a:lnSpc>
            </a:pPr>
            <a:r>
              <a:rPr lang="es-ES_tradnl" sz="1800" smtClean="0">
                <a:solidFill>
                  <a:schemeClr val="tx1"/>
                </a:solidFill>
              </a:rPr>
              <a:t>Bas</a:t>
            </a:r>
            <a:r>
              <a:rPr lang="tr-TR" sz="1800" smtClean="0">
                <a:solidFill>
                  <a:schemeClr val="tx1"/>
                </a:solidFill>
              </a:rPr>
              <a:t>k Bölgesi Hükümeti</a:t>
            </a:r>
            <a:r>
              <a:rPr lang="es-ES_tradnl" sz="1800" smtClean="0">
                <a:solidFill>
                  <a:schemeClr val="tx1"/>
                </a:solidFill>
              </a:rPr>
              <a:t>. </a:t>
            </a:r>
            <a:r>
              <a:rPr lang="tr-TR" sz="1800" smtClean="0">
                <a:solidFill>
                  <a:schemeClr val="tx1"/>
                </a:solidFill>
              </a:rPr>
              <a:t>Denetim Birimi</a:t>
            </a:r>
            <a:endParaRPr lang="es-ES_tradnl" sz="1800" smtClean="0">
              <a:solidFill>
                <a:schemeClr val="tx1"/>
              </a:solidFill>
            </a:endParaRPr>
          </a:p>
          <a:p>
            <a:pPr>
              <a:lnSpc>
                <a:spcPct val="80000"/>
              </a:lnSpc>
            </a:pPr>
            <a:endParaRPr lang="es-ES_tradnl" sz="2000" smtClean="0">
              <a:solidFill>
                <a:schemeClr val="tx1"/>
              </a:solidFill>
            </a:endParaRPr>
          </a:p>
          <a:p>
            <a:pPr>
              <a:lnSpc>
                <a:spcPct val="80000"/>
              </a:lnSpc>
            </a:pPr>
            <a:endParaRPr lang="es-ES" sz="2000" smtClean="0">
              <a:solidFill>
                <a:schemeClr val="tx1"/>
              </a:solidFill>
            </a:endParaRPr>
          </a:p>
        </p:txBody>
      </p:sp>
      <p:sp>
        <p:nvSpPr>
          <p:cNvPr id="9221" name="Text Box 4"/>
          <p:cNvSpPr txBox="1">
            <a:spLocks noChangeArrowheads="1"/>
          </p:cNvSpPr>
          <p:nvPr/>
        </p:nvSpPr>
        <p:spPr bwMode="auto">
          <a:xfrm>
            <a:off x="1143000" y="4572000"/>
            <a:ext cx="7237413" cy="549275"/>
          </a:xfrm>
          <a:prstGeom prst="rect">
            <a:avLst/>
          </a:prstGeom>
          <a:noFill/>
          <a:ln w="9525">
            <a:noFill/>
            <a:miter lim="800000"/>
            <a:headEnd/>
            <a:tailEnd/>
          </a:ln>
        </p:spPr>
        <p:txBody>
          <a:bodyPr anchor="ctr">
            <a:spAutoFit/>
          </a:bodyPr>
          <a:lstStyle/>
          <a:p>
            <a:pPr algn="r"/>
            <a:endParaRPr lang="en-GB" sz="3000">
              <a:solidFill>
                <a:schemeClr val="bg1"/>
              </a:solidFill>
              <a:latin typeface="Comic Sans MS" pitchFamily="66" charset="0"/>
              <a:sym typeface="Wingdings" pitchFamily="2" charset="2"/>
            </a:endParaRPr>
          </a:p>
        </p:txBody>
      </p:sp>
      <p:pic>
        <p:nvPicPr>
          <p:cNvPr id="9222" name="Picture 8" descr="mapa_UE"/>
          <p:cNvPicPr>
            <a:picLocks noChangeAspect="1" noChangeArrowheads="1"/>
          </p:cNvPicPr>
          <p:nvPr/>
        </p:nvPicPr>
        <p:blipFill>
          <a:blip r:embed="rId3" cstate="print"/>
          <a:srcRect/>
          <a:stretch>
            <a:fillRect/>
          </a:stretch>
        </p:blipFill>
        <p:spPr bwMode="auto">
          <a:xfrm>
            <a:off x="5508625" y="2565400"/>
            <a:ext cx="3344863" cy="3384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9A3C44C8-4398-4554-AB91-45EB18445B08}" type="slidenum">
              <a:rPr lang="es-ES" sz="1200">
                <a:solidFill>
                  <a:schemeClr val="accent2"/>
                </a:solidFill>
                <a:latin typeface="+mn-lt"/>
              </a:rPr>
              <a:pPr algn="r">
                <a:defRPr/>
              </a:pPr>
              <a:t>20</a:t>
            </a:fld>
            <a:endParaRPr lang="es-ES" sz="1200">
              <a:solidFill>
                <a:schemeClr val="accent2"/>
              </a:solidFill>
              <a:latin typeface="+mn-lt"/>
            </a:endParaRPr>
          </a:p>
        </p:txBody>
      </p:sp>
      <p:sp>
        <p:nvSpPr>
          <p:cNvPr id="21507" name="Rectangle 3"/>
          <p:cNvSpPr>
            <a:spLocks noChangeArrowheads="1"/>
          </p:cNvSpPr>
          <p:nvPr/>
        </p:nvSpPr>
        <p:spPr bwMode="auto">
          <a:xfrm>
            <a:off x="179388" y="0"/>
            <a:ext cx="8964612" cy="6432550"/>
          </a:xfrm>
          <a:prstGeom prst="rect">
            <a:avLst/>
          </a:prstGeom>
          <a:noFill/>
          <a:ln w="9525" algn="ctr">
            <a:noFill/>
            <a:miter lim="800000"/>
            <a:headEnd/>
            <a:tailEnd/>
          </a:ln>
        </p:spPr>
        <p:txBody>
          <a:bodyPr>
            <a:spAutoFit/>
          </a:bodyPr>
          <a:lstStyle/>
          <a:p>
            <a:pPr marL="381000" indent="-381000"/>
            <a:r>
              <a:rPr lang="es-ES" b="1">
                <a:solidFill>
                  <a:srgbClr val="0000FF"/>
                </a:solidFill>
              </a:rPr>
              <a:t>Madde14 </a:t>
            </a:r>
            <a:r>
              <a:rPr lang="tr-TR" b="1">
                <a:solidFill>
                  <a:srgbClr val="0000FF"/>
                </a:solidFill>
              </a:rPr>
              <a:t>İzni</a:t>
            </a:r>
            <a:r>
              <a:rPr lang="es-ES" b="1">
                <a:solidFill>
                  <a:srgbClr val="0000FF"/>
                </a:solidFill>
              </a:rPr>
              <a:t> </a:t>
            </a:r>
            <a:r>
              <a:rPr lang="tr-TR" b="1">
                <a:solidFill>
                  <a:srgbClr val="0000FF"/>
                </a:solidFill>
              </a:rPr>
              <a:t>koşulları</a:t>
            </a:r>
            <a:endParaRPr lang="es-ES">
              <a:solidFill>
                <a:srgbClr val="0000FF"/>
              </a:solidFill>
            </a:endParaRPr>
          </a:p>
          <a:p>
            <a:pPr marL="381000" indent="-381000" algn="l">
              <a:spcBef>
                <a:spcPct val="50000"/>
              </a:spcBef>
              <a:buFontTx/>
              <a:buAutoNum type="alphaLcParenR"/>
            </a:pPr>
            <a:r>
              <a:rPr lang="es-ES" sz="1400"/>
              <a:t>Ek II’de yer alan kirletici maddelerin ve ilgili tesisten ciddi miktarda salınarak yapısı ve bir diğer ortama kirlilik taşıması ihtimali bulunan diğer maddelerin emisyon sınır değerleri,</a:t>
            </a:r>
          </a:p>
          <a:p>
            <a:pPr marL="381000" indent="-381000" algn="l">
              <a:spcBef>
                <a:spcPct val="50000"/>
              </a:spcBef>
              <a:buFontTx/>
              <a:buAutoNum type="alphaLcParenR"/>
            </a:pPr>
            <a:r>
              <a:rPr lang="es-ES" sz="1400"/>
              <a:t>Toprağın ve yeraltı suyunun korunması için gerekli koşullar ve tesiste üretilen atığın denetlenmesi ve yönetimine ilişkin tedbirler,</a:t>
            </a:r>
          </a:p>
          <a:p>
            <a:pPr marL="381000" indent="-381000" algn="l">
              <a:spcBef>
                <a:spcPct val="50000"/>
              </a:spcBef>
              <a:buFontTx/>
              <a:buAutoNum type="alphaLcParenR"/>
            </a:pPr>
            <a:r>
              <a:rPr lang="es-ES" sz="1400"/>
              <a:t>Şu hususları belirten salım izleme koşulları:</a:t>
            </a:r>
          </a:p>
          <a:p>
            <a:pPr marL="838200" lvl="1" indent="-381000" algn="l">
              <a:spcBef>
                <a:spcPct val="50000"/>
              </a:spcBef>
            </a:pPr>
            <a:r>
              <a:rPr lang="es-ES" sz="1400"/>
              <a:t>(i) ölçüm metodolojisi, sıklığı ve değerlendirme usulu ile (</a:t>
            </a:r>
            <a:endParaRPr lang="tr-TR" sz="1400"/>
          </a:p>
          <a:p>
            <a:pPr marL="838200" lvl="1" indent="-381000" algn="l">
              <a:spcBef>
                <a:spcPct val="50000"/>
              </a:spcBef>
            </a:pPr>
            <a:r>
              <a:rPr lang="tr-TR" sz="1400"/>
              <a:t>(</a:t>
            </a:r>
            <a:r>
              <a:rPr lang="es-ES" sz="1400"/>
              <a:t>ii) 15(3)(b) maddesinin uygulandığı durumlarda salım izleme sonuçlarının elde bulunan en iyi tekniklerle bağlantılı emisyon düzeylerine ilişkin süreler ve referans koşullarla uyumlu olması,</a:t>
            </a:r>
          </a:p>
          <a:p>
            <a:pPr marL="381000" indent="-381000" algn="l">
              <a:spcBef>
                <a:spcPct val="50000"/>
              </a:spcBef>
              <a:buFontTx/>
              <a:buAutoNum type="alphaLcParenBoth" startAt="4"/>
            </a:pPr>
            <a:r>
              <a:rPr lang="es-ES" sz="1400"/>
              <a:t>Şu bilgileri yetkili makama düzenli olarak, en az yılda bir bildirme yükümlülüğü:</a:t>
            </a:r>
          </a:p>
          <a:p>
            <a:pPr marL="838200" lvl="1" indent="-381000" algn="l">
              <a:spcBef>
                <a:spcPct val="50000"/>
              </a:spcBef>
            </a:pPr>
            <a:r>
              <a:rPr lang="es-ES" sz="1400"/>
              <a:t>(i)	(c) bendinde belirtilen salım izleme sonuçları üzerinden elde edilen bilgiler ve yetkili makamın ruhsat koşullarıyla uyum sağlanıp sağlanmadığını değerlendirmesine olanak tanıyacak diğer veriler,</a:t>
            </a:r>
          </a:p>
          <a:p>
            <a:pPr marL="838200" lvl="1" indent="-381000" algn="l">
              <a:spcBef>
                <a:spcPct val="50000"/>
              </a:spcBef>
            </a:pPr>
            <a:r>
              <a:rPr lang="es-ES" sz="1400"/>
              <a:t>(ii)	15(3)(b) Maddesinin uygulandığı hallerde salım elde bulunan en iyi tekniklerle bağlantılı emisyon düzeyleriyle karşılaştırmaya olanak tanıyacak izleme sonuçları özeti,</a:t>
            </a:r>
          </a:p>
          <a:p>
            <a:pPr marL="381000" indent="-381000" algn="l">
              <a:spcBef>
                <a:spcPct val="50000"/>
              </a:spcBef>
            </a:pPr>
            <a:r>
              <a:rPr lang="es-ES" sz="1400"/>
              <a:t>(e)	Salımların toprağa ve yeraltı suyuna aktarılmasını (b) bendi uyarınca engelleyecek tedbirlerin düzenli olarak sürdürülmesini ve denetlenmesini sağlayacak koşullar ile tesis sahasında bulunması muhtemel tehlikeli maddeler ile sahadaki toprak ve yeraltı suyu kirliliği olasılığı yönünden toprağın ve yeraltı suyunun periyodik izlenmesi için gerekli koşullar,</a:t>
            </a:r>
          </a:p>
          <a:p>
            <a:pPr marL="381000" indent="-381000" algn="l">
              <a:spcBef>
                <a:spcPct val="50000"/>
              </a:spcBef>
            </a:pPr>
            <a:r>
              <a:rPr lang="es-ES" sz="1400"/>
              <a:t>(f)	Açılış ve kapanış, sızıntılar, arızalar, ani durmalar ve faaliyetlerin kesin olarak sona ermesi gibi faaliyete ilişkin olağandışı durumlarda alınacak tedbirler,</a:t>
            </a:r>
          </a:p>
          <a:p>
            <a:pPr marL="381000" indent="-381000" algn="l">
              <a:spcBef>
                <a:spcPct val="50000"/>
              </a:spcBef>
            </a:pPr>
            <a:r>
              <a:rPr lang="es-ES" sz="1400"/>
              <a:t>(g)	Uzak mesafeli ve sınırötesi kirliliğin en aza indirilmesine ilişkin hükümler,</a:t>
            </a:r>
          </a:p>
          <a:p>
            <a:pPr marL="381000" indent="-381000" algn="l">
              <a:spcBef>
                <a:spcPct val="50000"/>
              </a:spcBef>
            </a:pPr>
            <a:r>
              <a:rPr lang="es-ES" sz="1400"/>
              <a:t>(h)	Emisyon sınır değerlerine veya başka bir yerde tanımlanmış diğer uygulanabilir şartlara uygunluğu değerlendirme koşulları.</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374E1D05-3BDB-44EE-AC05-E5461DFA495A}" type="slidenum">
              <a:rPr lang="es-ES" sz="1200">
                <a:solidFill>
                  <a:schemeClr val="accent2"/>
                </a:solidFill>
                <a:latin typeface="+mn-lt"/>
              </a:rPr>
              <a:pPr algn="r">
                <a:defRPr/>
              </a:pPr>
              <a:t>21</a:t>
            </a:fld>
            <a:endParaRPr lang="es-ES" sz="1200">
              <a:solidFill>
                <a:schemeClr val="accent2"/>
              </a:solidFill>
              <a:latin typeface="+mn-lt"/>
            </a:endParaRPr>
          </a:p>
        </p:txBody>
      </p:sp>
      <p:sp>
        <p:nvSpPr>
          <p:cNvPr id="22531" name="Rectangle 3"/>
          <p:cNvSpPr>
            <a:spLocks noGrp="1" noChangeArrowheads="1"/>
          </p:cNvSpPr>
          <p:nvPr>
            <p:ph type="title"/>
          </p:nvPr>
        </p:nvSpPr>
        <p:spPr>
          <a:xfrm>
            <a:off x="684213" y="0"/>
            <a:ext cx="7772400" cy="641350"/>
          </a:xfrm>
        </p:spPr>
        <p:txBody>
          <a:bodyPr/>
          <a:lstStyle/>
          <a:p>
            <a:r>
              <a:rPr lang="tr-TR" dirty="0" smtClean="0"/>
              <a:t>Madde</a:t>
            </a:r>
            <a:r>
              <a:rPr lang="es-ES_tradnl" dirty="0" smtClean="0"/>
              <a:t> 14 </a:t>
            </a:r>
            <a:r>
              <a:rPr lang="tr-TR" dirty="0" smtClean="0"/>
              <a:t>ve</a:t>
            </a:r>
            <a:r>
              <a:rPr lang="es-ES_tradnl" dirty="0" smtClean="0"/>
              <a:t> 15</a:t>
            </a:r>
            <a:endParaRPr lang="es-ES" dirty="0" smtClean="0"/>
          </a:p>
        </p:txBody>
      </p:sp>
      <p:sp>
        <p:nvSpPr>
          <p:cNvPr id="22532" name="Rectangle 4"/>
          <p:cNvSpPr>
            <a:spLocks noGrp="1" noChangeArrowheads="1"/>
          </p:cNvSpPr>
          <p:nvPr>
            <p:ph type="body" idx="1"/>
          </p:nvPr>
        </p:nvSpPr>
        <p:spPr>
          <a:xfrm>
            <a:off x="323850" y="765175"/>
            <a:ext cx="8569325" cy="5370701"/>
          </a:xfrm>
        </p:spPr>
        <p:txBody>
          <a:bodyPr/>
          <a:lstStyle/>
          <a:p>
            <a:pPr>
              <a:spcBef>
                <a:spcPct val="100000"/>
              </a:spcBef>
            </a:pPr>
            <a:r>
              <a:rPr lang="tr-TR" sz="1400" dirty="0" err="1" smtClean="0">
                <a:solidFill>
                  <a:schemeClr val="tx1"/>
                </a:solidFill>
              </a:rPr>
              <a:t>ESDler</a:t>
            </a:r>
            <a:r>
              <a:rPr lang="es-ES_tradnl" sz="1400" dirty="0">
                <a:solidFill>
                  <a:schemeClr val="tx1"/>
                </a:solidFill>
              </a:rPr>
              <a:t> diğer parametreler </a:t>
            </a:r>
            <a:r>
              <a:rPr lang="es-ES_tradnl" sz="1400" dirty="0" smtClean="0">
                <a:solidFill>
                  <a:schemeClr val="tx1"/>
                </a:solidFill>
              </a:rPr>
              <a:t>veya </a:t>
            </a:r>
            <a:r>
              <a:rPr lang="es-ES_tradnl" sz="1400" dirty="0">
                <a:solidFill>
                  <a:schemeClr val="tx1"/>
                </a:solidFill>
              </a:rPr>
              <a:t>eşdeğer koruma sağlayan önlemlerle desteklenebilir</a:t>
            </a:r>
            <a:endParaRPr lang="es-ES_tradnl" sz="1400" dirty="0" smtClean="0">
              <a:solidFill>
                <a:schemeClr val="tx1"/>
              </a:solidFill>
            </a:endParaRPr>
          </a:p>
          <a:p>
            <a:pPr>
              <a:spcBef>
                <a:spcPct val="100000"/>
              </a:spcBef>
            </a:pPr>
            <a:r>
              <a:rPr lang="tr-TR" sz="1400" dirty="0" smtClean="0">
                <a:solidFill>
                  <a:schemeClr val="tx1"/>
                </a:solidFill>
              </a:rPr>
              <a:t>Koşulları belirlemek için MET sonuçları referans belgesi</a:t>
            </a:r>
            <a:endParaRPr lang="es-ES_tradnl" sz="1400" dirty="0" smtClean="0">
              <a:solidFill>
                <a:schemeClr val="tx1"/>
              </a:solidFill>
            </a:endParaRPr>
          </a:p>
          <a:p>
            <a:pPr>
              <a:spcBef>
                <a:spcPct val="100000"/>
              </a:spcBef>
            </a:pPr>
            <a:r>
              <a:rPr lang="tr-TR" sz="1400" dirty="0" smtClean="0">
                <a:solidFill>
                  <a:schemeClr val="tx1"/>
                </a:solidFill>
              </a:rPr>
              <a:t>Üye Devletler daha sıkı kriterler koyabilirler</a:t>
            </a:r>
            <a:endParaRPr lang="es-ES_tradnl" sz="1400" dirty="0" smtClean="0">
              <a:solidFill>
                <a:schemeClr val="tx1"/>
              </a:solidFill>
            </a:endParaRPr>
          </a:p>
          <a:p>
            <a:pPr>
              <a:spcBef>
                <a:spcPct val="100000"/>
              </a:spcBef>
            </a:pPr>
            <a:r>
              <a:rPr lang="tr-TR" sz="1400" dirty="0" smtClean="0">
                <a:solidFill>
                  <a:schemeClr val="tx1"/>
                </a:solidFill>
              </a:rPr>
              <a:t>MET, MET sonuçları içinde değilse</a:t>
            </a:r>
            <a:r>
              <a:rPr lang="es-ES_tradnl" sz="1400" dirty="0" smtClean="0">
                <a:solidFill>
                  <a:schemeClr val="tx1"/>
                </a:solidFill>
              </a:rPr>
              <a:t> </a:t>
            </a:r>
            <a:r>
              <a:rPr lang="tr-TR" sz="1400" dirty="0" smtClean="0">
                <a:solidFill>
                  <a:schemeClr val="tx1"/>
                </a:solidFill>
              </a:rPr>
              <a:t>Ek </a:t>
            </a:r>
            <a:r>
              <a:rPr lang="es-ES_tradnl" sz="1400" dirty="0" smtClean="0">
                <a:solidFill>
                  <a:schemeClr val="tx1"/>
                </a:solidFill>
              </a:rPr>
              <a:t>III </a:t>
            </a:r>
            <a:r>
              <a:rPr lang="tr-TR" sz="1400" dirty="0" smtClean="0">
                <a:solidFill>
                  <a:schemeClr val="tx1"/>
                </a:solidFill>
              </a:rPr>
              <a:t>ve Madde </a:t>
            </a:r>
            <a:r>
              <a:rPr lang="es-ES_tradnl" sz="1400" dirty="0" smtClean="0">
                <a:solidFill>
                  <a:schemeClr val="tx1"/>
                </a:solidFill>
              </a:rPr>
              <a:t>15</a:t>
            </a:r>
            <a:r>
              <a:rPr lang="tr-TR" sz="1400" dirty="0" smtClean="0">
                <a:solidFill>
                  <a:schemeClr val="tx1"/>
                </a:solidFill>
              </a:rPr>
              <a:t> kriterlerini karşılamak zorundadır</a:t>
            </a:r>
            <a:endParaRPr lang="es-ES_tradnl" sz="1400" dirty="0" smtClean="0">
              <a:solidFill>
                <a:schemeClr val="tx1"/>
              </a:solidFill>
            </a:endParaRPr>
          </a:p>
          <a:p>
            <a:pPr>
              <a:spcBef>
                <a:spcPct val="100000"/>
              </a:spcBef>
            </a:pPr>
            <a:r>
              <a:rPr lang="tr-TR" sz="1400" dirty="0" smtClean="0">
                <a:solidFill>
                  <a:schemeClr val="tx1"/>
                </a:solidFill>
              </a:rPr>
              <a:t>Bir faaliyet ya da proses MET sonuçları kapsamında değilse</a:t>
            </a:r>
            <a:r>
              <a:rPr lang="es-ES_tradnl" sz="1400" dirty="0" smtClean="0">
                <a:solidFill>
                  <a:schemeClr val="tx1"/>
                </a:solidFill>
              </a:rPr>
              <a:t>, </a:t>
            </a:r>
            <a:r>
              <a:rPr lang="tr-TR" sz="1400" dirty="0" smtClean="0">
                <a:solidFill>
                  <a:schemeClr val="tx1"/>
                </a:solidFill>
              </a:rPr>
              <a:t>koşullar bu prosesler için belirlenmiş </a:t>
            </a:r>
            <a:r>
              <a:rPr lang="tr-TR" sz="1400" dirty="0" err="1" smtClean="0">
                <a:solidFill>
                  <a:schemeClr val="tx1"/>
                </a:solidFill>
              </a:rPr>
              <a:t>METlere</a:t>
            </a:r>
            <a:r>
              <a:rPr lang="tr-TR" sz="1400" dirty="0" smtClean="0">
                <a:solidFill>
                  <a:schemeClr val="tx1"/>
                </a:solidFill>
              </a:rPr>
              <a:t>, Ek </a:t>
            </a:r>
            <a:r>
              <a:rPr lang="tr-TR" sz="1400" dirty="0" err="1" smtClean="0">
                <a:solidFill>
                  <a:schemeClr val="tx1"/>
                </a:solidFill>
              </a:rPr>
              <a:t>III’teki</a:t>
            </a:r>
            <a:r>
              <a:rPr lang="tr-TR" sz="1400" dirty="0" smtClean="0">
                <a:solidFill>
                  <a:schemeClr val="tx1"/>
                </a:solidFill>
              </a:rPr>
              <a:t> kriterlere göre belirlenecektir</a:t>
            </a:r>
            <a:endParaRPr lang="es-ES_tradnl" sz="1400" dirty="0" smtClean="0">
              <a:solidFill>
                <a:schemeClr val="tx1"/>
              </a:solidFill>
            </a:endParaRPr>
          </a:p>
          <a:p>
            <a:pPr>
              <a:spcBef>
                <a:spcPct val="100000"/>
              </a:spcBef>
            </a:pPr>
            <a:r>
              <a:rPr lang="es-ES_tradnl" sz="1400" dirty="0" smtClean="0">
                <a:solidFill>
                  <a:schemeClr val="tx1"/>
                </a:solidFill>
              </a:rPr>
              <a:t>E</a:t>
            </a:r>
            <a:r>
              <a:rPr lang="tr-TR" sz="1400" dirty="0" err="1" smtClean="0">
                <a:solidFill>
                  <a:schemeClr val="tx1"/>
                </a:solidFill>
              </a:rPr>
              <a:t>SDler</a:t>
            </a:r>
            <a:r>
              <a:rPr lang="tr-TR" sz="1400" dirty="0" smtClean="0">
                <a:solidFill>
                  <a:schemeClr val="tx1"/>
                </a:solidFill>
              </a:rPr>
              <a:t> tesisi terk eden noktalarda</a:t>
            </a:r>
            <a:r>
              <a:rPr lang="es-ES_tradnl" sz="1400" dirty="0" smtClean="0">
                <a:solidFill>
                  <a:schemeClr val="tx1"/>
                </a:solidFill>
              </a:rPr>
              <a:t> </a:t>
            </a:r>
            <a:r>
              <a:rPr lang="tr-TR" sz="1400" dirty="0" smtClean="0">
                <a:solidFill>
                  <a:schemeClr val="tx1"/>
                </a:solidFill>
              </a:rPr>
              <a:t>geçerli olacak ve seyreltmeler dikkate alınmayacaktır</a:t>
            </a:r>
            <a:endParaRPr lang="es-ES_tradnl" sz="1400" dirty="0" smtClean="0">
              <a:solidFill>
                <a:schemeClr val="tx1"/>
              </a:solidFill>
            </a:endParaRPr>
          </a:p>
          <a:p>
            <a:pPr>
              <a:spcBef>
                <a:spcPct val="100000"/>
              </a:spcBef>
            </a:pPr>
            <a:r>
              <a:rPr lang="tr-TR" sz="1400" dirty="0" smtClean="0">
                <a:solidFill>
                  <a:schemeClr val="tx1"/>
                </a:solidFill>
              </a:rPr>
              <a:t>ESD, herhangi bir teknik veya belirli bir teknoloji öngörmeksizin </a:t>
            </a:r>
            <a:r>
              <a:rPr lang="tr-TR" sz="1400" dirty="0" err="1" smtClean="0">
                <a:solidFill>
                  <a:schemeClr val="tx1"/>
                </a:solidFill>
              </a:rPr>
              <a:t>METlere</a:t>
            </a:r>
            <a:r>
              <a:rPr lang="tr-TR" sz="1400" dirty="0" smtClean="0">
                <a:solidFill>
                  <a:schemeClr val="tx1"/>
                </a:solidFill>
              </a:rPr>
              <a:t> dayalı olacaktır</a:t>
            </a:r>
            <a:endParaRPr lang="es-ES_tradnl" sz="1400" dirty="0" smtClean="0">
              <a:solidFill>
                <a:schemeClr val="tx1"/>
              </a:solidFill>
            </a:endParaRPr>
          </a:p>
          <a:p>
            <a:pPr>
              <a:spcBef>
                <a:spcPct val="100000"/>
              </a:spcBef>
            </a:pPr>
            <a:r>
              <a:rPr lang="tr-TR" sz="1400" dirty="0" err="1" smtClean="0">
                <a:solidFill>
                  <a:schemeClr val="tx1"/>
                </a:solidFill>
              </a:rPr>
              <a:t>ESDler</a:t>
            </a:r>
            <a:r>
              <a:rPr lang="es-ES_tradnl" sz="1400" dirty="0" smtClean="0">
                <a:solidFill>
                  <a:schemeClr val="tx1"/>
                </a:solidFill>
              </a:rPr>
              <a:t> </a:t>
            </a:r>
            <a:r>
              <a:rPr lang="tr-TR" sz="1400" dirty="0" smtClean="0">
                <a:solidFill>
                  <a:schemeClr val="tx1"/>
                </a:solidFill>
              </a:rPr>
              <a:t>aynı veya daha kısa süreler ve aynı referans koşulları için ifade edilecektir.</a:t>
            </a:r>
            <a:r>
              <a:rPr lang="es-ES_tradnl" sz="1400" dirty="0" smtClean="0">
                <a:solidFill>
                  <a:schemeClr val="tx1"/>
                </a:solidFill>
              </a:rPr>
              <a:t> </a:t>
            </a:r>
            <a:r>
              <a:rPr lang="tr-TR" sz="1400" dirty="0" smtClean="0">
                <a:solidFill>
                  <a:schemeClr val="tx1"/>
                </a:solidFill>
              </a:rPr>
              <a:t>Yoksa</a:t>
            </a:r>
            <a:r>
              <a:rPr lang="es-ES_tradnl" sz="1400" dirty="0" smtClean="0">
                <a:solidFill>
                  <a:schemeClr val="tx1"/>
                </a:solidFill>
              </a:rPr>
              <a:t>, </a:t>
            </a:r>
            <a:r>
              <a:rPr lang="tr-TR" sz="1400" dirty="0" smtClean="0">
                <a:solidFill>
                  <a:schemeClr val="tx1"/>
                </a:solidFill>
              </a:rPr>
              <a:t>yetkili merci uygunluk sağlamak için yıllık olarak sonuçları değerlendirir</a:t>
            </a:r>
            <a:endParaRPr lang="es-ES_tradnl" sz="1400" dirty="0" smtClean="0">
              <a:solidFill>
                <a:schemeClr val="tx1"/>
              </a:solidFill>
            </a:endParaRPr>
          </a:p>
          <a:p>
            <a:pPr>
              <a:spcBef>
                <a:spcPct val="100000"/>
              </a:spcBef>
            </a:pPr>
            <a:r>
              <a:rPr lang="tr-TR" sz="1400" dirty="0" err="1" smtClean="0">
                <a:solidFill>
                  <a:schemeClr val="tx1"/>
                </a:solidFill>
              </a:rPr>
              <a:t>ESDler</a:t>
            </a:r>
            <a:r>
              <a:rPr lang="tr-TR" sz="1400" dirty="0" smtClean="0">
                <a:solidFill>
                  <a:schemeClr val="tx1"/>
                </a:solidFill>
              </a:rPr>
              <a:t>,</a:t>
            </a:r>
            <a:r>
              <a:rPr lang="es-ES_tradnl" sz="1400" dirty="0" smtClean="0">
                <a:solidFill>
                  <a:schemeClr val="tx1"/>
                </a:solidFill>
              </a:rPr>
              <a:t> </a:t>
            </a:r>
            <a:r>
              <a:rPr lang="tr-TR" sz="1400" dirty="0" smtClean="0">
                <a:solidFill>
                  <a:schemeClr val="tx1"/>
                </a:solidFill>
              </a:rPr>
              <a:t>eğer değerlendirme, a) yer ve çevre koşulları b) tesisin özelliği nedeniyle çevreye faydalarıyla karşılaştırıldığında orantısız maliyet gösteriyorsa daha az katı</a:t>
            </a:r>
            <a:r>
              <a:rPr lang="es-ES_tradnl" sz="1400" dirty="0" smtClean="0">
                <a:solidFill>
                  <a:schemeClr val="tx1"/>
                </a:solidFill>
              </a:rPr>
              <a:t> </a:t>
            </a:r>
            <a:r>
              <a:rPr lang="tr-TR" sz="1400" dirty="0" smtClean="0">
                <a:solidFill>
                  <a:schemeClr val="tx1"/>
                </a:solidFill>
              </a:rPr>
              <a:t>olabilir</a:t>
            </a:r>
            <a:r>
              <a:rPr lang="es-ES_tradnl" sz="1400" dirty="0" smtClean="0">
                <a:solidFill>
                  <a:schemeClr val="tx1"/>
                </a:solidFill>
              </a:rPr>
              <a:t>. </a:t>
            </a:r>
            <a:r>
              <a:rPr lang="tr-TR" sz="1400" dirty="0" smtClean="0">
                <a:solidFill>
                  <a:schemeClr val="tx1"/>
                </a:solidFill>
              </a:rPr>
              <a:t>İznin bir eki olmalıdır ve önemli kirliliğe sebep olunmadığını temin etmelidir.</a:t>
            </a:r>
            <a:endParaRPr lang="es-ES_tradnl" sz="1400" dirty="0" smtClean="0">
              <a:solidFill>
                <a:schemeClr val="tx1"/>
              </a:solidFill>
            </a:endParaRPr>
          </a:p>
          <a:p>
            <a:pPr>
              <a:spcBef>
                <a:spcPct val="100000"/>
              </a:spcBef>
            </a:pPr>
            <a:r>
              <a:rPr lang="tr-TR" sz="1400" dirty="0" smtClean="0">
                <a:solidFill>
                  <a:schemeClr val="tx1"/>
                </a:solidFill>
              </a:rPr>
              <a:t>9 aylığına geçici </a:t>
            </a:r>
            <a:r>
              <a:rPr lang="tr-TR" sz="1400" dirty="0" err="1" smtClean="0">
                <a:solidFill>
                  <a:schemeClr val="tx1"/>
                </a:solidFill>
              </a:rPr>
              <a:t>derogasyon</a:t>
            </a:r>
            <a:r>
              <a:rPr lang="tr-TR" sz="1400" dirty="0" smtClean="0">
                <a:solidFill>
                  <a:schemeClr val="tx1"/>
                </a:solidFill>
              </a:rPr>
              <a:t> tanınabilir. Bu süre sonunda faaliyet durur veya uyum sağlanır.</a:t>
            </a:r>
            <a:endParaRPr lang="es-ES_tradnl" sz="1400" dirty="0" smtClean="0">
              <a:solidFill>
                <a:schemeClr val="tx1"/>
              </a:solidFill>
            </a:endParaRPr>
          </a:p>
          <a:p>
            <a:pPr>
              <a:spcBef>
                <a:spcPct val="50000"/>
              </a:spcBef>
            </a:pPr>
            <a:endParaRPr lang="es-ES" sz="1400" dirty="0"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53342670-D622-49AC-A536-5E920F408AA5}" type="slidenum">
              <a:rPr lang="es-ES" sz="1200">
                <a:solidFill>
                  <a:schemeClr val="accent2"/>
                </a:solidFill>
                <a:latin typeface="+mn-lt"/>
              </a:rPr>
              <a:pPr algn="r">
                <a:defRPr/>
              </a:pPr>
              <a:t>22</a:t>
            </a:fld>
            <a:endParaRPr lang="es-ES" sz="1200">
              <a:solidFill>
                <a:schemeClr val="accent2"/>
              </a:solidFill>
              <a:latin typeface="+mn-lt"/>
            </a:endParaRPr>
          </a:p>
        </p:txBody>
      </p:sp>
      <p:sp>
        <p:nvSpPr>
          <p:cNvPr id="23555" name="Rectangle 3"/>
          <p:cNvSpPr>
            <a:spLocks noGrp="1" noChangeArrowheads="1"/>
          </p:cNvSpPr>
          <p:nvPr>
            <p:ph type="title"/>
          </p:nvPr>
        </p:nvSpPr>
        <p:spPr>
          <a:xfrm>
            <a:off x="684213" y="0"/>
            <a:ext cx="7772400" cy="641350"/>
          </a:xfrm>
        </p:spPr>
        <p:txBody>
          <a:bodyPr/>
          <a:lstStyle/>
          <a:p>
            <a:r>
              <a:rPr lang="tr-TR" sz="2800" dirty="0" smtClean="0"/>
              <a:t>Madde</a:t>
            </a:r>
            <a:r>
              <a:rPr lang="es-ES_tradnl" sz="2800" dirty="0" smtClean="0"/>
              <a:t> 16-22</a:t>
            </a:r>
            <a:r>
              <a:rPr lang="es-ES_tradnl" dirty="0" smtClean="0"/>
              <a:t> </a:t>
            </a:r>
            <a:endParaRPr lang="es-ES" dirty="0" smtClean="0"/>
          </a:p>
        </p:txBody>
      </p:sp>
      <p:sp>
        <p:nvSpPr>
          <p:cNvPr id="23556" name="Rectangle 4"/>
          <p:cNvSpPr>
            <a:spLocks noGrp="1" noChangeArrowheads="1"/>
          </p:cNvSpPr>
          <p:nvPr>
            <p:ph type="body" idx="1"/>
          </p:nvPr>
        </p:nvSpPr>
        <p:spPr>
          <a:xfrm>
            <a:off x="323850" y="1125538"/>
            <a:ext cx="8569325" cy="5167568"/>
          </a:xfrm>
        </p:spPr>
        <p:txBody>
          <a:bodyPr/>
          <a:lstStyle/>
          <a:p>
            <a:pPr>
              <a:spcBef>
                <a:spcPct val="85000"/>
              </a:spcBef>
            </a:pPr>
            <a:r>
              <a:rPr lang="tr-TR" sz="1400" dirty="0" smtClean="0">
                <a:solidFill>
                  <a:schemeClr val="tx1"/>
                </a:solidFill>
              </a:rPr>
              <a:t>İzleme MET sonuçları temelinde yapılmalıdır</a:t>
            </a:r>
            <a:r>
              <a:rPr lang="es-ES_tradnl" sz="1400" dirty="0" smtClean="0">
                <a:solidFill>
                  <a:schemeClr val="tx1"/>
                </a:solidFill>
              </a:rPr>
              <a:t>. </a:t>
            </a:r>
            <a:r>
              <a:rPr lang="tr-TR" sz="1400" dirty="0" smtClean="0">
                <a:solidFill>
                  <a:schemeClr val="tx1"/>
                </a:solidFill>
              </a:rPr>
              <a:t>İzleme sıklığı izinde her bir tesis için genel bağlayıcı kurallar çerçevesinde kararlaştırılır.</a:t>
            </a:r>
            <a:r>
              <a:rPr lang="es-ES_tradnl" sz="1400" dirty="0" smtClean="0">
                <a:solidFill>
                  <a:schemeClr val="tx1"/>
                </a:solidFill>
              </a:rPr>
              <a:t> </a:t>
            </a:r>
            <a:r>
              <a:rPr lang="tr-TR" sz="1400" dirty="0" smtClean="0">
                <a:solidFill>
                  <a:schemeClr val="tx1"/>
                </a:solidFill>
              </a:rPr>
              <a:t>İzleme, kirlenme riskinin sistematik bir değerlendirmesine dayanmadıkça, taban suyu için en az 5 yılda bir ve toprak içi 10 yılda bir yapılır</a:t>
            </a:r>
            <a:r>
              <a:rPr lang="es-ES_tradnl" sz="1400" dirty="0" smtClean="0">
                <a:solidFill>
                  <a:schemeClr val="tx1"/>
                </a:solidFill>
              </a:rPr>
              <a:t>.</a:t>
            </a:r>
          </a:p>
          <a:p>
            <a:pPr>
              <a:spcBef>
                <a:spcPct val="85000"/>
              </a:spcBef>
            </a:pPr>
            <a:r>
              <a:rPr lang="tr-TR" sz="1400" dirty="0" smtClean="0">
                <a:solidFill>
                  <a:schemeClr val="tx1"/>
                </a:solidFill>
              </a:rPr>
              <a:t>Faaliyetler için genel bağlayıcı kurallar Ek 1 E</a:t>
            </a:r>
            <a:r>
              <a:rPr lang="es-ES_tradnl" sz="1400" dirty="0" smtClean="0">
                <a:solidFill>
                  <a:schemeClr val="tx1"/>
                </a:solidFill>
              </a:rPr>
              <a:t>ED:</a:t>
            </a:r>
          </a:p>
          <a:p>
            <a:pPr lvl="1">
              <a:spcBef>
                <a:spcPct val="50000"/>
              </a:spcBef>
            </a:pPr>
            <a:r>
              <a:rPr lang="tr-TR" sz="1200" dirty="0" smtClean="0">
                <a:solidFill>
                  <a:schemeClr val="tx1"/>
                </a:solidFill>
              </a:rPr>
              <a:t>Bağlayıcı kurallar benimserken</a:t>
            </a:r>
            <a:r>
              <a:rPr lang="es-ES_tradnl" sz="1200" dirty="0" smtClean="0">
                <a:solidFill>
                  <a:schemeClr val="tx1"/>
                </a:solidFill>
              </a:rPr>
              <a:t>, </a:t>
            </a:r>
            <a:r>
              <a:rPr lang="tr-TR" sz="1200" dirty="0" smtClean="0">
                <a:solidFill>
                  <a:schemeClr val="tx1"/>
                </a:solidFill>
              </a:rPr>
              <a:t>entegre yaklaşım ve bireysel izin koşullarına eşdeğer yüksek düzeyde çevre koruma</a:t>
            </a:r>
            <a:endParaRPr lang="es-ES_tradnl" sz="1200" dirty="0" smtClean="0">
              <a:solidFill>
                <a:schemeClr val="tx1"/>
              </a:solidFill>
            </a:endParaRPr>
          </a:p>
          <a:p>
            <a:pPr lvl="1">
              <a:spcBef>
                <a:spcPct val="50000"/>
              </a:spcBef>
            </a:pPr>
            <a:r>
              <a:rPr lang="tr-TR" sz="1200" dirty="0" smtClean="0">
                <a:solidFill>
                  <a:schemeClr val="tx1"/>
                </a:solidFill>
              </a:rPr>
              <a:t>Teknik veya teknolojiyi tanımlamaksızın </a:t>
            </a:r>
            <a:r>
              <a:rPr lang="tr-TR" sz="1200" dirty="0" err="1" smtClean="0">
                <a:solidFill>
                  <a:schemeClr val="tx1"/>
                </a:solidFill>
              </a:rPr>
              <a:t>METlere</a:t>
            </a:r>
            <a:r>
              <a:rPr lang="tr-TR" sz="1200" dirty="0" smtClean="0">
                <a:solidFill>
                  <a:schemeClr val="tx1"/>
                </a:solidFill>
              </a:rPr>
              <a:t> dayalı olacak</a:t>
            </a:r>
            <a:endParaRPr lang="es-ES_tradnl" sz="1200" dirty="0" smtClean="0">
              <a:solidFill>
                <a:schemeClr val="tx1"/>
              </a:solidFill>
            </a:endParaRPr>
          </a:p>
          <a:p>
            <a:pPr lvl="1">
              <a:spcBef>
                <a:spcPct val="50000"/>
              </a:spcBef>
            </a:pPr>
            <a:r>
              <a:rPr lang="tr-TR" sz="1200" dirty="0" err="1" smtClean="0">
                <a:solidFill>
                  <a:schemeClr val="tx1"/>
                </a:solidFill>
              </a:rPr>
              <a:t>METlerdeki</a:t>
            </a:r>
            <a:r>
              <a:rPr lang="tr-TR" sz="1200" dirty="0" smtClean="0">
                <a:solidFill>
                  <a:schemeClr val="tx1"/>
                </a:solidFill>
              </a:rPr>
              <a:t> gelişmeleri dikkate almak için güncellemeleri düşünmek gerek</a:t>
            </a:r>
            <a:endParaRPr lang="es-ES_tradnl" sz="1200" dirty="0" smtClean="0">
              <a:solidFill>
                <a:schemeClr val="tx1"/>
              </a:solidFill>
            </a:endParaRPr>
          </a:p>
          <a:p>
            <a:pPr lvl="1">
              <a:spcBef>
                <a:spcPct val="50000"/>
              </a:spcBef>
            </a:pPr>
            <a:r>
              <a:rPr lang="tr-TR" sz="1200" dirty="0" err="1" smtClean="0">
                <a:solidFill>
                  <a:schemeClr val="tx1"/>
                </a:solidFill>
              </a:rPr>
              <a:t>EED’ye</a:t>
            </a:r>
            <a:r>
              <a:rPr lang="tr-TR" sz="1200" dirty="0" smtClean="0">
                <a:solidFill>
                  <a:schemeClr val="tx1"/>
                </a:solidFill>
              </a:rPr>
              <a:t> referans içermeli</a:t>
            </a:r>
          </a:p>
          <a:p>
            <a:pPr lvl="1">
              <a:spcBef>
                <a:spcPct val="50000"/>
              </a:spcBef>
            </a:pPr>
            <a:r>
              <a:rPr lang="tr-TR" sz="1400" dirty="0" smtClean="0">
                <a:solidFill>
                  <a:schemeClr val="tx1"/>
                </a:solidFill>
              </a:rPr>
              <a:t>Çevre kalite standartlarına uyum için ek önlemler oluşturulabilir</a:t>
            </a:r>
            <a:endParaRPr lang="es-ES_tradnl" sz="1400" dirty="0" smtClean="0">
              <a:solidFill>
                <a:schemeClr val="tx1"/>
              </a:solidFill>
            </a:endParaRPr>
          </a:p>
          <a:p>
            <a:pPr>
              <a:spcBef>
                <a:spcPct val="85000"/>
              </a:spcBef>
            </a:pPr>
            <a:r>
              <a:rPr lang="tr-TR" sz="1400" dirty="0" smtClean="0">
                <a:solidFill>
                  <a:schemeClr val="tx1"/>
                </a:solidFill>
              </a:rPr>
              <a:t>Tesislerde değişiklikler</a:t>
            </a:r>
            <a:endParaRPr lang="es-ES_tradnl" sz="1400" dirty="0" smtClean="0">
              <a:solidFill>
                <a:schemeClr val="tx1"/>
              </a:solidFill>
            </a:endParaRPr>
          </a:p>
          <a:p>
            <a:pPr lvl="1">
              <a:spcBef>
                <a:spcPct val="50000"/>
              </a:spcBef>
            </a:pPr>
            <a:r>
              <a:rPr lang="tr-TR" sz="1200" dirty="0" smtClean="0">
                <a:solidFill>
                  <a:schemeClr val="tx1"/>
                </a:solidFill>
              </a:rPr>
              <a:t>Tesiste, çevre üzerinde etkileri olabilecek her türlü değişiklik konusunda yetkili mercie bilgi verdiğinizden emin olun</a:t>
            </a:r>
            <a:r>
              <a:rPr lang="es-ES_tradnl" sz="1200" dirty="0" smtClean="0">
                <a:solidFill>
                  <a:schemeClr val="tx1"/>
                </a:solidFill>
              </a:rPr>
              <a:t>. </a:t>
            </a:r>
            <a:r>
              <a:rPr lang="tr-TR" sz="1200" dirty="0" smtClean="0">
                <a:solidFill>
                  <a:schemeClr val="tx1"/>
                </a:solidFill>
              </a:rPr>
              <a:t>Uygunsa izni güncelleyin</a:t>
            </a:r>
            <a:endParaRPr lang="es-ES_tradnl" sz="1200" dirty="0" smtClean="0">
              <a:solidFill>
                <a:schemeClr val="tx1"/>
              </a:solidFill>
            </a:endParaRPr>
          </a:p>
          <a:p>
            <a:pPr lvl="1">
              <a:spcBef>
                <a:spcPct val="50000"/>
              </a:spcBef>
            </a:pPr>
            <a:r>
              <a:rPr lang="tr-TR" sz="1200" dirty="0" smtClean="0">
                <a:solidFill>
                  <a:schemeClr val="tx1"/>
                </a:solidFill>
              </a:rPr>
              <a:t>Bir izin verilmeden hiçbir köklü değişiklik yapmayın</a:t>
            </a:r>
            <a:endParaRPr lang="es-ES_tradnl" sz="1200" dirty="0" smtClean="0">
              <a:solidFill>
                <a:schemeClr val="tx1"/>
              </a:solidFill>
            </a:endParaRPr>
          </a:p>
          <a:p>
            <a:pPr lvl="1">
              <a:spcBef>
                <a:spcPct val="50000"/>
              </a:spcBef>
            </a:pPr>
            <a:r>
              <a:rPr lang="tr-TR" sz="1200" dirty="0" smtClean="0">
                <a:solidFill>
                  <a:schemeClr val="tx1"/>
                </a:solidFill>
              </a:rPr>
              <a:t>Bir değişiklik Ek </a:t>
            </a:r>
            <a:r>
              <a:rPr lang="tr-TR" sz="1200" dirty="0" err="1" smtClean="0">
                <a:solidFill>
                  <a:schemeClr val="tx1"/>
                </a:solidFill>
              </a:rPr>
              <a:t>I’deki</a:t>
            </a:r>
            <a:r>
              <a:rPr lang="tr-TR" sz="1200" dirty="0" smtClean="0">
                <a:solidFill>
                  <a:schemeClr val="tx1"/>
                </a:solidFill>
              </a:rPr>
              <a:t> kapasite eşiklerine ulaşmışsa köklü kabul edilir</a:t>
            </a:r>
            <a:endParaRPr lang="es-ES_tradnl" sz="1200" dirty="0" smtClean="0">
              <a:solidFill>
                <a:schemeClr val="tx1"/>
              </a:solidFill>
            </a:endParaRPr>
          </a:p>
          <a:p>
            <a:pPr>
              <a:spcBef>
                <a:spcPct val="50000"/>
              </a:spcBef>
            </a:pPr>
            <a:endParaRPr lang="es-ES_tradnl" sz="1200" dirty="0" smtClean="0">
              <a:solidFill>
                <a:schemeClr val="tx1"/>
              </a:solidFill>
            </a:endParaRPr>
          </a:p>
          <a:p>
            <a:pPr>
              <a:spcBef>
                <a:spcPct val="50000"/>
              </a:spcBef>
            </a:pPr>
            <a:endParaRPr lang="es-ES" sz="1400" dirty="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B2E76E8D-217D-41E7-8F74-62F1B8AF6278}" type="slidenum">
              <a:rPr lang="es-ES" sz="1200">
                <a:solidFill>
                  <a:schemeClr val="accent2"/>
                </a:solidFill>
                <a:latin typeface="+mn-lt"/>
              </a:rPr>
              <a:pPr algn="r">
                <a:defRPr/>
              </a:pPr>
              <a:t>23</a:t>
            </a:fld>
            <a:endParaRPr lang="es-ES" sz="1200">
              <a:solidFill>
                <a:schemeClr val="accent2"/>
              </a:solidFill>
              <a:latin typeface="+mn-lt"/>
            </a:endParaRPr>
          </a:p>
        </p:txBody>
      </p:sp>
      <p:sp>
        <p:nvSpPr>
          <p:cNvPr id="24579" name="Rectangle 3"/>
          <p:cNvSpPr>
            <a:spLocks noGrp="1" noChangeArrowheads="1"/>
          </p:cNvSpPr>
          <p:nvPr>
            <p:ph type="title"/>
          </p:nvPr>
        </p:nvSpPr>
        <p:spPr>
          <a:xfrm>
            <a:off x="684213" y="0"/>
            <a:ext cx="7772400" cy="641350"/>
          </a:xfrm>
        </p:spPr>
        <p:txBody>
          <a:bodyPr/>
          <a:lstStyle/>
          <a:p>
            <a:r>
              <a:rPr lang="tr-TR" sz="2800" dirty="0" smtClean="0"/>
              <a:t>Madde</a:t>
            </a:r>
            <a:r>
              <a:rPr lang="es-ES_tradnl" sz="2800" dirty="0" smtClean="0"/>
              <a:t> 16-22</a:t>
            </a:r>
            <a:r>
              <a:rPr lang="es-ES_tradnl" dirty="0" smtClean="0"/>
              <a:t> (….)</a:t>
            </a:r>
            <a:endParaRPr lang="es-ES" dirty="0" smtClean="0"/>
          </a:p>
        </p:txBody>
      </p:sp>
      <p:sp>
        <p:nvSpPr>
          <p:cNvPr id="24580" name="Rectangle 4"/>
          <p:cNvSpPr>
            <a:spLocks noGrp="1" noChangeArrowheads="1"/>
          </p:cNvSpPr>
          <p:nvPr>
            <p:ph type="body" idx="1"/>
          </p:nvPr>
        </p:nvSpPr>
        <p:spPr>
          <a:xfrm>
            <a:off x="323850" y="1125538"/>
            <a:ext cx="8569325" cy="4602798"/>
          </a:xfrm>
        </p:spPr>
        <p:txBody>
          <a:bodyPr/>
          <a:lstStyle/>
          <a:p>
            <a:pPr>
              <a:spcBef>
                <a:spcPct val="85000"/>
              </a:spcBef>
            </a:pPr>
            <a:r>
              <a:rPr lang="tr-TR" sz="1400" b="1" dirty="0" smtClean="0">
                <a:solidFill>
                  <a:schemeClr val="tx1"/>
                </a:solidFill>
              </a:rPr>
              <a:t>İzin koşullarının gözden geçirilmesi ve güncellenmesi</a:t>
            </a:r>
            <a:r>
              <a:rPr lang="es-ES_tradnl" sz="1400" dirty="0" smtClean="0">
                <a:solidFill>
                  <a:schemeClr val="tx1"/>
                </a:solidFill>
              </a:rPr>
              <a:t>:</a:t>
            </a:r>
          </a:p>
          <a:p>
            <a:pPr lvl="1">
              <a:spcBef>
                <a:spcPct val="85000"/>
              </a:spcBef>
            </a:pPr>
            <a:r>
              <a:rPr lang="tr-TR" sz="1200" dirty="0" smtClean="0">
                <a:solidFill>
                  <a:schemeClr val="tx1"/>
                </a:solidFill>
              </a:rPr>
              <a:t>İzleme ve denetimlerden elde edilen bilgiler göz önüne alınır</a:t>
            </a:r>
            <a:endParaRPr lang="es-ES_tradnl" sz="1200" dirty="0" smtClean="0">
              <a:solidFill>
                <a:schemeClr val="tx1"/>
              </a:solidFill>
            </a:endParaRPr>
          </a:p>
          <a:p>
            <a:pPr lvl="1">
              <a:spcBef>
                <a:spcPct val="85000"/>
              </a:spcBef>
            </a:pPr>
            <a:r>
              <a:rPr lang="tr-TR" sz="1200" dirty="0" smtClean="0">
                <a:solidFill>
                  <a:schemeClr val="tx1"/>
                </a:solidFill>
              </a:rPr>
              <a:t>MET sonuçlarının yayımlanmasından itibaren dört yıl içinde</a:t>
            </a:r>
            <a:endParaRPr lang="es-ES_tradnl" sz="1200" dirty="0" smtClean="0">
              <a:solidFill>
                <a:schemeClr val="tx1"/>
              </a:solidFill>
            </a:endParaRPr>
          </a:p>
          <a:p>
            <a:pPr lvl="1">
              <a:spcBef>
                <a:spcPct val="85000"/>
              </a:spcBef>
            </a:pPr>
            <a:r>
              <a:rPr lang="tr-TR" sz="1200" dirty="0" smtClean="0">
                <a:solidFill>
                  <a:schemeClr val="tx1"/>
                </a:solidFill>
              </a:rPr>
              <a:t>Önemli emisyon azalmasına izin veren </a:t>
            </a:r>
            <a:r>
              <a:rPr lang="tr-TR" sz="1200" dirty="0" err="1" smtClean="0">
                <a:solidFill>
                  <a:schemeClr val="tx1"/>
                </a:solidFill>
              </a:rPr>
              <a:t>METlerin</a:t>
            </a:r>
            <a:r>
              <a:rPr lang="tr-TR" sz="1200" dirty="0" smtClean="0">
                <a:solidFill>
                  <a:schemeClr val="tx1"/>
                </a:solidFill>
              </a:rPr>
              <a:t> geliştirilmesi</a:t>
            </a:r>
            <a:r>
              <a:rPr lang="es-ES_tradnl" sz="1200" dirty="0" smtClean="0">
                <a:solidFill>
                  <a:schemeClr val="tx1"/>
                </a:solidFill>
              </a:rPr>
              <a:t>.</a:t>
            </a:r>
          </a:p>
          <a:p>
            <a:pPr lvl="1">
              <a:spcBef>
                <a:spcPct val="85000"/>
              </a:spcBef>
            </a:pPr>
            <a:r>
              <a:rPr lang="tr-TR" sz="1200" dirty="0" smtClean="0">
                <a:solidFill>
                  <a:schemeClr val="tx1"/>
                </a:solidFill>
              </a:rPr>
              <a:t>Tesis önemli kirliliğe neden oluyor</a:t>
            </a:r>
            <a:endParaRPr lang="es-ES_tradnl" sz="1200" dirty="0" smtClean="0">
              <a:solidFill>
                <a:schemeClr val="tx1"/>
              </a:solidFill>
            </a:endParaRPr>
          </a:p>
          <a:p>
            <a:pPr lvl="1">
              <a:spcBef>
                <a:spcPct val="85000"/>
              </a:spcBef>
            </a:pPr>
            <a:r>
              <a:rPr lang="tr-TR" sz="1200" dirty="0" smtClean="0">
                <a:solidFill>
                  <a:schemeClr val="tx1"/>
                </a:solidFill>
              </a:rPr>
              <a:t>Çalışma güvenliği diğer tekniklerin kullanılmasını gerektiriyor</a:t>
            </a:r>
            <a:r>
              <a:rPr lang="es-ES_tradnl" sz="1200" dirty="0" smtClean="0">
                <a:solidFill>
                  <a:schemeClr val="tx1"/>
                </a:solidFill>
              </a:rPr>
              <a:t> </a:t>
            </a:r>
          </a:p>
          <a:p>
            <a:pPr lvl="1">
              <a:spcBef>
                <a:spcPct val="85000"/>
              </a:spcBef>
            </a:pPr>
            <a:r>
              <a:rPr lang="tr-TR" sz="1200" dirty="0" smtClean="0">
                <a:solidFill>
                  <a:schemeClr val="tx1"/>
                </a:solidFill>
              </a:rPr>
              <a:t>Yeni çevre kalite standardına uyum sağlaması gerekiyor</a:t>
            </a:r>
            <a:endParaRPr lang="es-ES_tradnl" sz="1200" dirty="0" smtClean="0">
              <a:solidFill>
                <a:schemeClr val="tx1"/>
              </a:solidFill>
            </a:endParaRPr>
          </a:p>
          <a:p>
            <a:pPr>
              <a:spcBef>
                <a:spcPct val="85000"/>
              </a:spcBef>
            </a:pPr>
            <a:r>
              <a:rPr lang="tr-TR" sz="1400" b="1" dirty="0" smtClean="0">
                <a:solidFill>
                  <a:schemeClr val="tx1"/>
                </a:solidFill>
              </a:rPr>
              <a:t>Sahanın</a:t>
            </a:r>
            <a:r>
              <a:rPr lang="es-ES_tradnl" sz="1400" b="1" dirty="0" smtClean="0">
                <a:solidFill>
                  <a:schemeClr val="tx1"/>
                </a:solidFill>
              </a:rPr>
              <a:t> </a:t>
            </a:r>
            <a:r>
              <a:rPr lang="tr-TR" sz="1400" b="1" dirty="0" smtClean="0">
                <a:solidFill>
                  <a:schemeClr val="tx1"/>
                </a:solidFill>
              </a:rPr>
              <a:t>kapatılması</a:t>
            </a:r>
            <a:r>
              <a:rPr lang="es-ES_tradnl" sz="1400" dirty="0" smtClean="0">
                <a:solidFill>
                  <a:schemeClr val="tx1"/>
                </a:solidFill>
              </a:rPr>
              <a:t>. </a:t>
            </a:r>
            <a:r>
              <a:rPr lang="tr-TR" sz="1400" dirty="0" smtClean="0">
                <a:solidFill>
                  <a:schemeClr val="tx1"/>
                </a:solidFill>
              </a:rPr>
              <a:t>Aşağıdakilerle uyum sağlamak üzere izin koşulları</a:t>
            </a:r>
            <a:endParaRPr lang="es-ES_tradnl" sz="1400" dirty="0" smtClean="0">
              <a:solidFill>
                <a:schemeClr val="tx1"/>
              </a:solidFill>
            </a:endParaRPr>
          </a:p>
          <a:p>
            <a:pPr lvl="1">
              <a:spcBef>
                <a:spcPct val="50000"/>
              </a:spcBef>
            </a:pPr>
            <a:r>
              <a:rPr lang="tr-TR" sz="1200" dirty="0" smtClean="0">
                <a:solidFill>
                  <a:schemeClr val="tx1"/>
                </a:solidFill>
              </a:rPr>
              <a:t>Kesin durdurma üzerine</a:t>
            </a:r>
            <a:r>
              <a:rPr lang="es-ES_tradnl" sz="1200" dirty="0" smtClean="0">
                <a:solidFill>
                  <a:schemeClr val="tx1"/>
                </a:solidFill>
              </a:rPr>
              <a:t>, </a:t>
            </a:r>
            <a:r>
              <a:rPr lang="tr-TR" sz="1200" dirty="0">
                <a:solidFill>
                  <a:schemeClr val="tx1"/>
                </a:solidFill>
              </a:rPr>
              <a:t>ilgili tehlikeli maddeler açısından taban </a:t>
            </a:r>
            <a:r>
              <a:rPr lang="tr-TR" sz="1200" dirty="0" smtClean="0">
                <a:solidFill>
                  <a:schemeClr val="tx1"/>
                </a:solidFill>
              </a:rPr>
              <a:t>suyu ve toprağın durumunu değerlendirme</a:t>
            </a:r>
            <a:endParaRPr lang="es-ES_tradnl" sz="1200" dirty="0" smtClean="0">
              <a:solidFill>
                <a:schemeClr val="tx1"/>
              </a:solidFill>
            </a:endParaRPr>
          </a:p>
          <a:p>
            <a:pPr lvl="1">
              <a:spcBef>
                <a:spcPct val="50000"/>
              </a:spcBef>
            </a:pPr>
            <a:r>
              <a:rPr lang="tr-TR" sz="1200" dirty="0" smtClean="0">
                <a:solidFill>
                  <a:schemeClr val="tx1"/>
                </a:solidFill>
              </a:rPr>
              <a:t>Önemli kirlilik durumunda</a:t>
            </a:r>
            <a:r>
              <a:rPr lang="es-ES_tradnl" sz="1200" dirty="0" smtClean="0">
                <a:solidFill>
                  <a:schemeClr val="tx1"/>
                </a:solidFill>
              </a:rPr>
              <a:t>, </a:t>
            </a:r>
            <a:r>
              <a:rPr lang="tr-TR" sz="1200" dirty="0" smtClean="0">
                <a:solidFill>
                  <a:schemeClr val="tx1"/>
                </a:solidFill>
              </a:rPr>
              <a:t>sahanın başlangıçtaki durumuna dönmesi için önlemler,</a:t>
            </a:r>
            <a:r>
              <a:rPr lang="es-ES_tradnl" sz="1200" dirty="0" smtClean="0">
                <a:solidFill>
                  <a:schemeClr val="tx1"/>
                </a:solidFill>
              </a:rPr>
              <a:t> </a:t>
            </a:r>
            <a:r>
              <a:rPr lang="tr-TR" sz="1200" dirty="0" smtClean="0">
                <a:solidFill>
                  <a:schemeClr val="tx1"/>
                </a:solidFill>
              </a:rPr>
              <a:t>teknik fizibiliteyi göz önünde bulundurma</a:t>
            </a:r>
            <a:endParaRPr lang="es-ES_tradnl" sz="1200" dirty="0" smtClean="0">
              <a:solidFill>
                <a:schemeClr val="tx1"/>
              </a:solidFill>
            </a:endParaRPr>
          </a:p>
          <a:p>
            <a:pPr lvl="1">
              <a:spcBef>
                <a:spcPct val="50000"/>
              </a:spcBef>
            </a:pPr>
            <a:r>
              <a:rPr lang="tr-TR" sz="1200" dirty="0" smtClean="0">
                <a:solidFill>
                  <a:schemeClr val="tx1"/>
                </a:solidFill>
              </a:rPr>
              <a:t>İnsan sağlığı ve çevre için önemli risk varsa</a:t>
            </a:r>
            <a:r>
              <a:rPr lang="es-ES_tradnl" sz="1200" dirty="0" smtClean="0">
                <a:solidFill>
                  <a:schemeClr val="tx1"/>
                </a:solidFill>
              </a:rPr>
              <a:t>, </a:t>
            </a:r>
            <a:r>
              <a:rPr lang="tr-TR" sz="1200" dirty="0" smtClean="0">
                <a:solidFill>
                  <a:schemeClr val="tx1"/>
                </a:solidFill>
              </a:rPr>
              <a:t>7 Ocak 2013 sonrası iznin ilk güncellemeden öncesi</a:t>
            </a:r>
            <a:r>
              <a:rPr lang="es-ES_tradnl" sz="1200" dirty="0" smtClean="0">
                <a:solidFill>
                  <a:schemeClr val="tx1"/>
                </a:solidFill>
              </a:rPr>
              <a:t>, </a:t>
            </a:r>
            <a:r>
              <a:rPr lang="tr-TR" sz="1200" dirty="0" smtClean="0">
                <a:solidFill>
                  <a:schemeClr val="tx1"/>
                </a:solidFill>
              </a:rPr>
              <a:t>risk oluşturmasına son vermek için önlemler alınacak</a:t>
            </a:r>
            <a:r>
              <a:rPr lang="es-ES_tradnl" sz="1200" dirty="0" smtClean="0">
                <a:solidFill>
                  <a:schemeClr val="tx1"/>
                </a:solidFill>
              </a:rPr>
              <a:t>.</a:t>
            </a:r>
          </a:p>
          <a:p>
            <a:pPr lvl="1">
              <a:spcBef>
                <a:spcPct val="50000"/>
              </a:spcBef>
            </a:pPr>
            <a:r>
              <a:rPr lang="tr-TR" sz="1200" dirty="0" smtClean="0">
                <a:solidFill>
                  <a:schemeClr val="tx1"/>
                </a:solidFill>
              </a:rPr>
              <a:t>Mevcut durum raporu gerekli değilse</a:t>
            </a:r>
            <a:r>
              <a:rPr lang="es-ES_tradnl" sz="1200" dirty="0" smtClean="0">
                <a:solidFill>
                  <a:schemeClr val="tx1"/>
                </a:solidFill>
              </a:rPr>
              <a:t>, </a:t>
            </a:r>
            <a:r>
              <a:rPr lang="tr-TR" sz="1200" dirty="0" smtClean="0">
                <a:solidFill>
                  <a:schemeClr val="tx1"/>
                </a:solidFill>
              </a:rPr>
              <a:t>kesin durdurmayla birlikte</a:t>
            </a:r>
            <a:r>
              <a:rPr lang="es-ES_tradnl" sz="1200" dirty="0" smtClean="0">
                <a:solidFill>
                  <a:schemeClr val="tx1"/>
                </a:solidFill>
              </a:rPr>
              <a:t>, </a:t>
            </a:r>
            <a:r>
              <a:rPr lang="tr-TR" sz="1200" dirty="0" smtClean="0">
                <a:solidFill>
                  <a:schemeClr val="tx1"/>
                </a:solidFill>
              </a:rPr>
              <a:t>toprak ve suyun kirlenmesinden dolayı insan sağlığı ve çevre için önemli risk oluşturmasına son vermek üzere ilgili tehlikeli maddeleri giderme, kontrol, çevreleme veya azaltma için önlem alma</a:t>
            </a:r>
            <a:r>
              <a:rPr lang="es-ES_tradnl" sz="1200" dirty="0" smtClean="0">
                <a:solidFill>
                  <a:schemeClr val="tx1"/>
                </a:solidFill>
              </a:rPr>
              <a:t>.</a:t>
            </a:r>
            <a:endParaRPr lang="es-ES" sz="1200" dirty="0" smtClean="0">
              <a:solidFill>
                <a:schemeClr val="tx1"/>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D66FF79D-2568-42EB-9BCE-D0A5CE14EF52}" type="slidenum">
              <a:rPr lang="es-ES" sz="1200">
                <a:solidFill>
                  <a:schemeClr val="accent2"/>
                </a:solidFill>
                <a:latin typeface="+mn-lt"/>
              </a:rPr>
              <a:pPr algn="r">
                <a:defRPr/>
              </a:pPr>
              <a:t>24</a:t>
            </a:fld>
            <a:endParaRPr lang="es-ES" sz="1200">
              <a:solidFill>
                <a:schemeClr val="accent2"/>
              </a:solidFill>
              <a:latin typeface="+mn-lt"/>
            </a:endParaRPr>
          </a:p>
        </p:txBody>
      </p:sp>
      <p:sp>
        <p:nvSpPr>
          <p:cNvPr id="25603" name="Rectangle 3"/>
          <p:cNvSpPr>
            <a:spLocks noGrp="1" noChangeArrowheads="1"/>
          </p:cNvSpPr>
          <p:nvPr>
            <p:ph type="title"/>
          </p:nvPr>
        </p:nvSpPr>
        <p:spPr>
          <a:xfrm>
            <a:off x="684213" y="-33268"/>
            <a:ext cx="7772400" cy="707886"/>
          </a:xfrm>
        </p:spPr>
        <p:txBody>
          <a:bodyPr/>
          <a:lstStyle/>
          <a:p>
            <a:r>
              <a:rPr lang="tr-TR" sz="2000" dirty="0" smtClean="0"/>
              <a:t>Mevcut durum raporu</a:t>
            </a:r>
            <a:r>
              <a:rPr lang="es-ES_tradnl" sz="2000" dirty="0" smtClean="0"/>
              <a:t/>
            </a:r>
            <a:br>
              <a:rPr lang="es-ES_tradnl" sz="2000" dirty="0" smtClean="0"/>
            </a:br>
            <a:r>
              <a:rPr lang="tr-TR" sz="2000" dirty="0" smtClean="0"/>
              <a:t>Veri toplama ve analizi ile ilgili </a:t>
            </a:r>
            <a:r>
              <a:rPr lang="es-ES_tradnl" sz="2000" dirty="0" smtClean="0"/>
              <a:t>AMEC r</a:t>
            </a:r>
            <a:r>
              <a:rPr lang="tr-TR" sz="2000" dirty="0" err="1" smtClean="0"/>
              <a:t>aporu</a:t>
            </a:r>
            <a:endParaRPr lang="es-ES" sz="2000" dirty="0" smtClean="0"/>
          </a:p>
        </p:txBody>
      </p:sp>
      <p:sp>
        <p:nvSpPr>
          <p:cNvPr id="25604" name="Rectangle 4"/>
          <p:cNvSpPr>
            <a:spLocks noGrp="1" noChangeArrowheads="1"/>
          </p:cNvSpPr>
          <p:nvPr>
            <p:ph type="body" idx="1"/>
          </p:nvPr>
        </p:nvSpPr>
        <p:spPr>
          <a:xfrm>
            <a:off x="0" y="1412875"/>
            <a:ext cx="8893175" cy="4016389"/>
          </a:xfrm>
        </p:spPr>
        <p:txBody>
          <a:bodyPr/>
          <a:lstStyle/>
          <a:p>
            <a:pPr>
              <a:spcBef>
                <a:spcPct val="85000"/>
              </a:spcBef>
            </a:pPr>
            <a:r>
              <a:rPr lang="es-ES_tradnl" sz="1400" b="1" dirty="0" smtClean="0">
                <a:solidFill>
                  <a:schemeClr val="tx1"/>
                </a:solidFill>
              </a:rPr>
              <a:t>Gene</a:t>
            </a:r>
            <a:r>
              <a:rPr lang="tr-TR" sz="1400" b="1" dirty="0" smtClean="0">
                <a:solidFill>
                  <a:schemeClr val="tx1"/>
                </a:solidFill>
              </a:rPr>
              <a:t>l hususlar</a:t>
            </a:r>
            <a:r>
              <a:rPr lang="es-ES_tradnl" sz="1400" dirty="0" smtClean="0">
                <a:solidFill>
                  <a:schemeClr val="tx1"/>
                </a:solidFill>
              </a:rPr>
              <a:t>:</a:t>
            </a:r>
          </a:p>
          <a:p>
            <a:pPr lvl="1">
              <a:spcBef>
                <a:spcPct val="85000"/>
              </a:spcBef>
            </a:pPr>
            <a:r>
              <a:rPr lang="tr-TR" sz="1200" dirty="0" smtClean="0">
                <a:solidFill>
                  <a:schemeClr val="tx1"/>
                </a:solidFill>
              </a:rPr>
              <a:t>Komisyon rehberliği geliştirilmeli</a:t>
            </a:r>
            <a:endParaRPr lang="es-ES_tradnl" sz="1200" dirty="0" smtClean="0">
              <a:solidFill>
                <a:schemeClr val="tx1"/>
              </a:solidFill>
            </a:endParaRPr>
          </a:p>
          <a:p>
            <a:pPr lvl="1">
              <a:spcBef>
                <a:spcPct val="85000"/>
              </a:spcBef>
            </a:pPr>
            <a:r>
              <a:rPr lang="tr-TR" sz="1200" dirty="0" smtClean="0">
                <a:solidFill>
                  <a:schemeClr val="tx1"/>
                </a:solidFill>
              </a:rPr>
              <a:t>Odaklanma ihtiyacı olan konular</a:t>
            </a:r>
            <a:r>
              <a:rPr lang="es-ES_tradnl" sz="1200" dirty="0" smtClean="0">
                <a:solidFill>
                  <a:schemeClr val="tx1"/>
                </a:solidFill>
              </a:rPr>
              <a:t>: </a:t>
            </a:r>
            <a:r>
              <a:rPr lang="tr-TR" sz="1200" dirty="0" smtClean="0">
                <a:solidFill>
                  <a:schemeClr val="tx1"/>
                </a:solidFill>
              </a:rPr>
              <a:t>kirlilik, olasılık </a:t>
            </a:r>
            <a:r>
              <a:rPr lang="tr-TR" sz="1200" dirty="0">
                <a:solidFill>
                  <a:schemeClr val="tx1"/>
                </a:solidFill>
              </a:rPr>
              <a:t>tanımları, </a:t>
            </a:r>
            <a:r>
              <a:rPr lang="tr-TR" sz="1200" dirty="0" smtClean="0">
                <a:solidFill>
                  <a:schemeClr val="tx1"/>
                </a:solidFill>
              </a:rPr>
              <a:t>varsa</a:t>
            </a:r>
            <a:r>
              <a:rPr lang="es-ES_tradnl" sz="1200" dirty="0" smtClean="0">
                <a:solidFill>
                  <a:schemeClr val="tx1"/>
                </a:solidFill>
              </a:rPr>
              <a:t>,…; </a:t>
            </a:r>
            <a:r>
              <a:rPr lang="tr-TR" sz="1200" dirty="0" smtClean="0">
                <a:solidFill>
                  <a:schemeClr val="tx1"/>
                </a:solidFill>
              </a:rPr>
              <a:t>mevcut durum raporuna ihtiyaç olduğuna nasıl karar vermeli</a:t>
            </a:r>
            <a:r>
              <a:rPr lang="es-ES_tradnl" sz="1200" dirty="0" smtClean="0">
                <a:solidFill>
                  <a:schemeClr val="tx1"/>
                </a:solidFill>
              </a:rPr>
              <a:t>, </a:t>
            </a:r>
            <a:r>
              <a:rPr lang="tr-TR" sz="1200" dirty="0" smtClean="0">
                <a:solidFill>
                  <a:schemeClr val="tx1"/>
                </a:solidFill>
              </a:rPr>
              <a:t>amaçla ilgili daha fazla ayrıntı</a:t>
            </a:r>
            <a:r>
              <a:rPr lang="es-ES_tradnl" sz="1200" dirty="0" smtClean="0">
                <a:solidFill>
                  <a:schemeClr val="tx1"/>
                </a:solidFill>
              </a:rPr>
              <a:t>, </a:t>
            </a:r>
            <a:r>
              <a:rPr lang="tr-TR" sz="1200" dirty="0" smtClean="0">
                <a:solidFill>
                  <a:schemeClr val="tx1"/>
                </a:solidFill>
              </a:rPr>
              <a:t>raporun kapsam ve içeriği</a:t>
            </a:r>
            <a:endParaRPr lang="es-ES_tradnl" sz="1200" dirty="0" smtClean="0">
              <a:solidFill>
                <a:schemeClr val="tx1"/>
              </a:solidFill>
            </a:endParaRPr>
          </a:p>
          <a:p>
            <a:pPr>
              <a:spcBef>
                <a:spcPct val="85000"/>
              </a:spcBef>
            </a:pPr>
            <a:r>
              <a:rPr lang="tr-TR" sz="1400" b="1" dirty="0" smtClean="0">
                <a:solidFill>
                  <a:schemeClr val="tx1"/>
                </a:solidFill>
              </a:rPr>
              <a:t>Raporun gerekliliğine karar verme</a:t>
            </a:r>
            <a:endParaRPr lang="es-ES_tradnl" sz="1400" dirty="0" smtClean="0">
              <a:solidFill>
                <a:schemeClr val="tx1"/>
              </a:solidFill>
            </a:endParaRPr>
          </a:p>
          <a:p>
            <a:pPr lvl="1">
              <a:spcBef>
                <a:spcPct val="50000"/>
              </a:spcBef>
            </a:pPr>
            <a:r>
              <a:rPr lang="tr-TR" sz="1200" dirty="0" smtClean="0">
                <a:solidFill>
                  <a:schemeClr val="tx1"/>
                </a:solidFill>
              </a:rPr>
              <a:t>Faydaları</a:t>
            </a:r>
            <a:r>
              <a:rPr lang="es-ES_tradnl" sz="1200" dirty="0" smtClean="0">
                <a:solidFill>
                  <a:schemeClr val="tx1"/>
                </a:solidFill>
              </a:rPr>
              <a:t>, </a:t>
            </a:r>
            <a:r>
              <a:rPr lang="tr-TR" sz="1200" dirty="0" smtClean="0">
                <a:solidFill>
                  <a:schemeClr val="tx1"/>
                </a:solidFill>
              </a:rPr>
              <a:t>tehlikeli maddeler üretiyor veya salıyor mu</a:t>
            </a:r>
            <a:r>
              <a:rPr lang="es-ES_tradnl" sz="1200" dirty="0" smtClean="0">
                <a:solidFill>
                  <a:schemeClr val="tx1"/>
                </a:solidFill>
              </a:rPr>
              <a:t>? </a:t>
            </a:r>
            <a:r>
              <a:rPr lang="tr-TR" sz="1200" dirty="0" smtClean="0">
                <a:solidFill>
                  <a:schemeClr val="tx1"/>
                </a:solidFill>
              </a:rPr>
              <a:t>Değerlendirmesi basit</a:t>
            </a:r>
            <a:endParaRPr lang="es-ES_tradnl" sz="1200" dirty="0" smtClean="0">
              <a:solidFill>
                <a:schemeClr val="tx1"/>
              </a:solidFill>
            </a:endParaRPr>
          </a:p>
          <a:p>
            <a:pPr lvl="1">
              <a:spcBef>
                <a:spcPct val="50000"/>
              </a:spcBef>
            </a:pPr>
            <a:r>
              <a:rPr lang="tr-TR" sz="1200" dirty="0" smtClean="0">
                <a:solidFill>
                  <a:schemeClr val="tx1"/>
                </a:solidFill>
              </a:rPr>
              <a:t>Toprak ve taban suyunu kirletme olasılığı</a:t>
            </a:r>
            <a:r>
              <a:rPr lang="es-ES_tradnl" sz="1200" dirty="0" smtClean="0">
                <a:solidFill>
                  <a:schemeClr val="tx1"/>
                </a:solidFill>
              </a:rPr>
              <a:t>? </a:t>
            </a:r>
            <a:r>
              <a:rPr lang="tr-TR" sz="1200" dirty="0" smtClean="0">
                <a:solidFill>
                  <a:schemeClr val="tx1"/>
                </a:solidFill>
              </a:rPr>
              <a:t>Değerlendirmesi daha zor</a:t>
            </a:r>
            <a:r>
              <a:rPr lang="es-ES_tradnl" sz="1200" dirty="0" smtClean="0">
                <a:solidFill>
                  <a:schemeClr val="tx1"/>
                </a:solidFill>
              </a:rPr>
              <a:t> (</a:t>
            </a:r>
            <a:r>
              <a:rPr lang="tr-TR" sz="1200" dirty="0" smtClean="0">
                <a:solidFill>
                  <a:schemeClr val="tx1"/>
                </a:solidFill>
              </a:rPr>
              <a:t>kesin koşullar</a:t>
            </a:r>
            <a:r>
              <a:rPr lang="es-ES_tradnl" sz="1200" dirty="0" smtClean="0">
                <a:solidFill>
                  <a:schemeClr val="tx1"/>
                </a:solidFill>
              </a:rPr>
              <a:t>, risk)</a:t>
            </a:r>
          </a:p>
          <a:p>
            <a:pPr>
              <a:spcBef>
                <a:spcPct val="50000"/>
              </a:spcBef>
            </a:pPr>
            <a:r>
              <a:rPr lang="tr-TR" sz="1400" b="1" dirty="0" smtClean="0">
                <a:solidFill>
                  <a:schemeClr val="tx1"/>
                </a:solidFill>
              </a:rPr>
              <a:t>Yeni önlemler</a:t>
            </a:r>
            <a:endParaRPr lang="es-ES_tradnl" sz="1400" b="1" dirty="0" smtClean="0">
              <a:solidFill>
                <a:schemeClr val="tx1"/>
              </a:solidFill>
            </a:endParaRPr>
          </a:p>
          <a:p>
            <a:pPr lvl="1">
              <a:spcBef>
                <a:spcPct val="50000"/>
              </a:spcBef>
            </a:pPr>
            <a:r>
              <a:rPr lang="es-ES_tradnl" sz="1200" dirty="0" smtClean="0">
                <a:solidFill>
                  <a:schemeClr val="tx1"/>
                </a:solidFill>
              </a:rPr>
              <a:t>“</a:t>
            </a:r>
            <a:r>
              <a:rPr lang="tr-TR" sz="1200" dirty="0" smtClean="0">
                <a:solidFill>
                  <a:schemeClr val="tx1"/>
                </a:solidFill>
              </a:rPr>
              <a:t>Yeterli</a:t>
            </a:r>
            <a:r>
              <a:rPr lang="es-ES_tradnl" sz="1200" dirty="0" smtClean="0">
                <a:solidFill>
                  <a:schemeClr val="tx1"/>
                </a:solidFill>
              </a:rPr>
              <a:t>”</a:t>
            </a:r>
            <a:r>
              <a:rPr lang="tr-TR" sz="1200" dirty="0" smtClean="0">
                <a:solidFill>
                  <a:schemeClr val="tx1"/>
                </a:solidFill>
              </a:rPr>
              <a:t> bilgi varsa gerekmez</a:t>
            </a:r>
            <a:endParaRPr lang="es-ES_tradnl" sz="1200" dirty="0" smtClean="0">
              <a:solidFill>
                <a:schemeClr val="tx1"/>
              </a:solidFill>
            </a:endParaRPr>
          </a:p>
          <a:p>
            <a:pPr lvl="1">
              <a:spcBef>
                <a:spcPct val="50000"/>
              </a:spcBef>
            </a:pPr>
            <a:r>
              <a:rPr lang="tr-TR" sz="1200" dirty="0" smtClean="0">
                <a:solidFill>
                  <a:schemeClr val="tx1"/>
                </a:solidFill>
              </a:rPr>
              <a:t>Mevcut bilgiye dayalı tedbirler</a:t>
            </a:r>
            <a:endParaRPr lang="es-ES_tradnl" sz="1200" dirty="0" smtClean="0">
              <a:solidFill>
                <a:schemeClr val="tx1"/>
              </a:solidFill>
            </a:endParaRPr>
          </a:p>
          <a:p>
            <a:pPr>
              <a:spcBef>
                <a:spcPct val="50000"/>
              </a:spcBef>
            </a:pPr>
            <a:r>
              <a:rPr lang="tr-TR" sz="1400" b="1" dirty="0" smtClean="0">
                <a:solidFill>
                  <a:schemeClr val="tx1"/>
                </a:solidFill>
              </a:rPr>
              <a:t>Mevcut durum araştırmasının parçası olarak örnek alma</a:t>
            </a:r>
            <a:endParaRPr lang="es-ES_tradnl" sz="1400" b="1" dirty="0" smtClean="0">
              <a:solidFill>
                <a:schemeClr val="tx1"/>
              </a:solidFill>
            </a:endParaRPr>
          </a:p>
          <a:p>
            <a:pPr lvl="1">
              <a:spcBef>
                <a:spcPct val="50000"/>
              </a:spcBef>
            </a:pPr>
            <a:r>
              <a:rPr lang="tr-TR" sz="1200" dirty="0" smtClean="0">
                <a:solidFill>
                  <a:schemeClr val="tx1"/>
                </a:solidFill>
              </a:rPr>
              <a:t>Hedefi olan – hedefi olmayan örnek alma</a:t>
            </a:r>
            <a:endParaRPr lang="es-ES_tradnl" sz="1200" dirty="0" smtClean="0">
              <a:solidFill>
                <a:schemeClr val="tx1"/>
              </a:solidFill>
            </a:endParaRPr>
          </a:p>
          <a:p>
            <a:pPr lvl="1">
              <a:spcBef>
                <a:spcPct val="50000"/>
              </a:spcBef>
            </a:pPr>
            <a:r>
              <a:rPr lang="tr-TR" sz="1200" dirty="0" smtClean="0">
                <a:solidFill>
                  <a:schemeClr val="tx1"/>
                </a:solidFill>
              </a:rPr>
              <a:t>Uygun örnek alma ve analiz ilkeleri</a:t>
            </a:r>
            <a:endParaRPr lang="es-ES_tradnl" sz="1200" dirty="0" smtClean="0">
              <a:solidFill>
                <a:schemeClr val="tx1"/>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0A9FE655-7E94-447D-A84A-20014E4DF04A}" type="slidenum">
              <a:rPr lang="es-ES" sz="1200">
                <a:solidFill>
                  <a:schemeClr val="accent2"/>
                </a:solidFill>
                <a:latin typeface="+mn-lt"/>
              </a:rPr>
              <a:pPr algn="r">
                <a:defRPr/>
              </a:pPr>
              <a:t>25</a:t>
            </a:fld>
            <a:endParaRPr lang="es-ES" sz="1200">
              <a:solidFill>
                <a:schemeClr val="accent2"/>
              </a:solidFill>
              <a:latin typeface="+mn-lt"/>
            </a:endParaRPr>
          </a:p>
        </p:txBody>
      </p:sp>
      <p:sp>
        <p:nvSpPr>
          <p:cNvPr id="26627" name="Rectangle 3"/>
          <p:cNvSpPr>
            <a:spLocks noGrp="1" noChangeArrowheads="1"/>
          </p:cNvSpPr>
          <p:nvPr>
            <p:ph type="title"/>
          </p:nvPr>
        </p:nvSpPr>
        <p:spPr>
          <a:xfrm>
            <a:off x="684213" y="-30163"/>
            <a:ext cx="7772400" cy="701676"/>
          </a:xfrm>
        </p:spPr>
        <p:txBody>
          <a:bodyPr/>
          <a:lstStyle/>
          <a:p>
            <a:r>
              <a:rPr lang="tr-TR" sz="2000" smtClean="0"/>
              <a:t>Mevcut Durum Raporu</a:t>
            </a:r>
            <a:r>
              <a:rPr lang="es-ES_tradnl" sz="2000" smtClean="0"/>
              <a:t/>
            </a:r>
            <a:br>
              <a:rPr lang="es-ES_tradnl" sz="2000" smtClean="0"/>
            </a:br>
            <a:r>
              <a:rPr lang="tr-TR" sz="2000" smtClean="0"/>
              <a:t>Veri toplama ve analizi için </a:t>
            </a:r>
            <a:r>
              <a:rPr lang="es-ES_tradnl" sz="2000" smtClean="0"/>
              <a:t>AMEC </a:t>
            </a:r>
            <a:r>
              <a:rPr lang="tr-TR" sz="2000" smtClean="0"/>
              <a:t>raporu</a:t>
            </a:r>
            <a:endParaRPr lang="es-ES" sz="2000" smtClean="0"/>
          </a:p>
        </p:txBody>
      </p:sp>
      <p:pic>
        <p:nvPicPr>
          <p:cNvPr id="39938" name="Picture 2"/>
          <p:cNvPicPr>
            <a:picLocks noChangeAspect="1" noChangeArrowheads="1"/>
          </p:cNvPicPr>
          <p:nvPr/>
        </p:nvPicPr>
        <p:blipFill>
          <a:blip r:embed="rId3"/>
          <a:srcRect/>
          <a:stretch>
            <a:fillRect/>
          </a:stretch>
        </p:blipFill>
        <p:spPr bwMode="auto">
          <a:xfrm>
            <a:off x="110559" y="785794"/>
            <a:ext cx="8920205" cy="528641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F566A85A-4FD4-4C1B-96FF-3B9EBD359C10}" type="slidenum">
              <a:rPr lang="es-ES" sz="1200">
                <a:solidFill>
                  <a:schemeClr val="accent2"/>
                </a:solidFill>
                <a:latin typeface="+mn-lt"/>
              </a:rPr>
              <a:pPr algn="r">
                <a:defRPr/>
              </a:pPr>
              <a:t>26</a:t>
            </a:fld>
            <a:endParaRPr lang="es-ES" sz="1200">
              <a:solidFill>
                <a:schemeClr val="accent2"/>
              </a:solidFill>
              <a:latin typeface="+mn-lt"/>
            </a:endParaRPr>
          </a:p>
        </p:txBody>
      </p:sp>
      <p:sp>
        <p:nvSpPr>
          <p:cNvPr id="27651" name="Rectangle 3"/>
          <p:cNvSpPr>
            <a:spLocks noGrp="1" noChangeArrowheads="1"/>
          </p:cNvSpPr>
          <p:nvPr>
            <p:ph type="title"/>
          </p:nvPr>
        </p:nvSpPr>
        <p:spPr>
          <a:xfrm>
            <a:off x="684213" y="119063"/>
            <a:ext cx="7772400" cy="654346"/>
          </a:xfrm>
        </p:spPr>
        <p:txBody>
          <a:bodyPr/>
          <a:lstStyle/>
          <a:p>
            <a:pPr>
              <a:lnSpc>
                <a:spcPct val="75000"/>
              </a:lnSpc>
            </a:pPr>
            <a:r>
              <a:rPr lang="tr-TR" sz="2400" smtClean="0"/>
              <a:t>İzin yazma</a:t>
            </a:r>
            <a:r>
              <a:rPr lang="es-ES_tradnl" sz="2400" smtClean="0"/>
              <a:t>: </a:t>
            </a:r>
            <a:br>
              <a:rPr lang="es-ES_tradnl" sz="2400" smtClean="0"/>
            </a:br>
            <a:r>
              <a:rPr lang="es-ES_tradnl" sz="2400" smtClean="0"/>
              <a:t>pra</a:t>
            </a:r>
            <a:r>
              <a:rPr lang="tr-TR" sz="2400" smtClean="0"/>
              <a:t>tik tavsiyeler</a:t>
            </a:r>
            <a:r>
              <a:rPr lang="es-ES_tradnl" sz="2400" smtClean="0"/>
              <a:t> </a:t>
            </a:r>
            <a:endParaRPr lang="es-ES" smtClean="0"/>
          </a:p>
        </p:txBody>
      </p:sp>
      <p:sp>
        <p:nvSpPr>
          <p:cNvPr id="27652" name="Rectangle 4"/>
          <p:cNvSpPr>
            <a:spLocks noGrp="1" noChangeArrowheads="1"/>
          </p:cNvSpPr>
          <p:nvPr>
            <p:ph type="body" idx="1"/>
          </p:nvPr>
        </p:nvSpPr>
        <p:spPr>
          <a:xfrm>
            <a:off x="323850" y="1125538"/>
            <a:ext cx="8569325" cy="5997026"/>
          </a:xfrm>
        </p:spPr>
        <p:txBody>
          <a:bodyPr/>
          <a:lstStyle/>
          <a:p>
            <a:pPr>
              <a:spcBef>
                <a:spcPct val="85000"/>
              </a:spcBef>
            </a:pPr>
            <a:r>
              <a:rPr lang="tr-TR" sz="1400" dirty="0" smtClean="0">
                <a:solidFill>
                  <a:schemeClr val="tx1"/>
                </a:solidFill>
              </a:rPr>
              <a:t>İdari</a:t>
            </a:r>
            <a:r>
              <a:rPr lang="es-ES_tradnl" sz="1400" dirty="0" smtClean="0">
                <a:solidFill>
                  <a:schemeClr val="tx1"/>
                </a:solidFill>
              </a:rPr>
              <a:t> organi</a:t>
            </a:r>
            <a:r>
              <a:rPr lang="tr-TR" sz="1400" dirty="0" err="1" smtClean="0">
                <a:solidFill>
                  <a:schemeClr val="tx1"/>
                </a:solidFill>
              </a:rPr>
              <a:t>zasyon</a:t>
            </a:r>
            <a:endParaRPr lang="es-ES_tradnl" sz="1400" dirty="0" smtClean="0">
              <a:solidFill>
                <a:schemeClr val="tx1"/>
              </a:solidFill>
            </a:endParaRPr>
          </a:p>
          <a:p>
            <a:pPr lvl="1">
              <a:spcBef>
                <a:spcPct val="85000"/>
              </a:spcBef>
            </a:pPr>
            <a:r>
              <a:rPr lang="tr-TR" sz="1200" dirty="0" smtClean="0">
                <a:solidFill>
                  <a:schemeClr val="tx1"/>
                </a:solidFill>
              </a:rPr>
              <a:t>Farklı sektörler için son tarihler belirleme</a:t>
            </a:r>
            <a:r>
              <a:rPr lang="es-ES_tradnl" sz="1200" dirty="0" smtClean="0">
                <a:solidFill>
                  <a:schemeClr val="tx1"/>
                </a:solidFill>
              </a:rPr>
              <a:t>.</a:t>
            </a:r>
          </a:p>
          <a:p>
            <a:pPr lvl="1">
              <a:spcBef>
                <a:spcPct val="85000"/>
              </a:spcBef>
            </a:pPr>
            <a:r>
              <a:rPr lang="tr-TR" sz="1200" dirty="0" smtClean="0">
                <a:solidFill>
                  <a:schemeClr val="tx1"/>
                </a:solidFill>
              </a:rPr>
              <a:t>Mümkünse</a:t>
            </a:r>
            <a:r>
              <a:rPr lang="es-ES_tradnl" sz="1200" dirty="0" smtClean="0">
                <a:solidFill>
                  <a:schemeClr val="tx1"/>
                </a:solidFill>
              </a:rPr>
              <a:t>, </a:t>
            </a:r>
            <a:r>
              <a:rPr lang="tr-TR" sz="1200" dirty="0" smtClean="0">
                <a:solidFill>
                  <a:schemeClr val="tx1"/>
                </a:solidFill>
              </a:rPr>
              <a:t>sektörler veya sektör gruplarında uzmanlaşmış teknik gruplar düzenleyin</a:t>
            </a:r>
            <a:endParaRPr lang="es-ES_tradnl" sz="1200" dirty="0" smtClean="0">
              <a:solidFill>
                <a:schemeClr val="tx1"/>
              </a:solidFill>
            </a:endParaRPr>
          </a:p>
          <a:p>
            <a:pPr lvl="1">
              <a:spcBef>
                <a:spcPct val="85000"/>
              </a:spcBef>
            </a:pPr>
            <a:r>
              <a:rPr lang="tr-TR" sz="1200" dirty="0" smtClean="0">
                <a:solidFill>
                  <a:schemeClr val="tx1"/>
                </a:solidFill>
              </a:rPr>
              <a:t>Süreci olabildiğince otomatikleştirin</a:t>
            </a:r>
            <a:endParaRPr lang="es-ES_tradnl" sz="1200" dirty="0" smtClean="0">
              <a:solidFill>
                <a:schemeClr val="tx1"/>
              </a:solidFill>
            </a:endParaRPr>
          </a:p>
          <a:p>
            <a:pPr lvl="1">
              <a:spcBef>
                <a:spcPct val="85000"/>
              </a:spcBef>
            </a:pPr>
            <a:r>
              <a:rPr lang="tr-TR" sz="1200" dirty="0" smtClean="0">
                <a:solidFill>
                  <a:schemeClr val="tx1"/>
                </a:solidFill>
              </a:rPr>
              <a:t>Her durumda</a:t>
            </a:r>
            <a:r>
              <a:rPr lang="es-ES_tradnl" sz="1200" dirty="0" smtClean="0">
                <a:solidFill>
                  <a:schemeClr val="tx1"/>
                </a:solidFill>
              </a:rPr>
              <a:t>, </a:t>
            </a:r>
            <a:r>
              <a:rPr lang="tr-TR" sz="1200" dirty="0" smtClean="0">
                <a:solidFill>
                  <a:schemeClr val="tx1"/>
                </a:solidFill>
              </a:rPr>
              <a:t>her sektör için proseslere göre kullanılabilecek ve özel duruma adapte edilebilecek standart koşulları olan şablonlar geliştirmeye çalışın</a:t>
            </a:r>
            <a:r>
              <a:rPr lang="es-ES_tradnl" sz="1200" dirty="0" smtClean="0">
                <a:solidFill>
                  <a:schemeClr val="tx1"/>
                </a:solidFill>
              </a:rPr>
              <a:t>.</a:t>
            </a:r>
          </a:p>
          <a:p>
            <a:pPr>
              <a:spcBef>
                <a:spcPct val="85000"/>
              </a:spcBef>
            </a:pPr>
            <a:r>
              <a:rPr lang="tr-TR" sz="1400" dirty="0" smtClean="0">
                <a:solidFill>
                  <a:schemeClr val="tx1"/>
                </a:solidFill>
              </a:rPr>
              <a:t>İzin düzenleyici</a:t>
            </a:r>
            <a:endParaRPr lang="es-ES_tradnl" sz="1400" dirty="0" smtClean="0">
              <a:solidFill>
                <a:schemeClr val="tx1"/>
              </a:solidFill>
            </a:endParaRPr>
          </a:p>
          <a:p>
            <a:pPr lvl="1">
              <a:spcBef>
                <a:spcPct val="50000"/>
              </a:spcBef>
            </a:pPr>
            <a:r>
              <a:rPr lang="tr-TR" sz="1200" dirty="0" smtClean="0">
                <a:solidFill>
                  <a:schemeClr val="tx1"/>
                </a:solidFill>
              </a:rPr>
              <a:t>En başından itibaren çevrenin korunması için entegre yaklaşımla ilgili genel EED amacını aklınızda bulundurun</a:t>
            </a:r>
            <a:r>
              <a:rPr lang="es-ES_tradnl" sz="1200" dirty="0" smtClean="0">
                <a:solidFill>
                  <a:schemeClr val="tx1"/>
                </a:solidFill>
              </a:rPr>
              <a:t>.</a:t>
            </a:r>
          </a:p>
          <a:p>
            <a:pPr lvl="1">
              <a:spcBef>
                <a:spcPct val="50000"/>
              </a:spcBef>
            </a:pPr>
            <a:r>
              <a:rPr lang="tr-TR" sz="1200" dirty="0" smtClean="0">
                <a:solidFill>
                  <a:schemeClr val="tx1"/>
                </a:solidFill>
              </a:rPr>
              <a:t>Sektör ve çalıştığı özel tesis açısından önemli çevre konularını saptayın</a:t>
            </a:r>
            <a:endParaRPr lang="es-ES_tradnl" sz="1200" dirty="0" smtClean="0">
              <a:solidFill>
                <a:schemeClr val="tx1"/>
              </a:solidFill>
            </a:endParaRPr>
          </a:p>
          <a:p>
            <a:pPr lvl="1">
              <a:spcBef>
                <a:spcPct val="50000"/>
              </a:spcBef>
            </a:pPr>
            <a:r>
              <a:rPr lang="es-ES_tradnl" sz="1200" dirty="0" smtClean="0">
                <a:solidFill>
                  <a:schemeClr val="tx1"/>
                </a:solidFill>
              </a:rPr>
              <a:t>IPPC </a:t>
            </a:r>
            <a:r>
              <a:rPr lang="tr-TR" sz="1200" dirty="0" smtClean="0">
                <a:solidFill>
                  <a:schemeClr val="tx1"/>
                </a:solidFill>
              </a:rPr>
              <a:t>tesislerini ve </a:t>
            </a:r>
            <a:r>
              <a:rPr lang="tr-TR" sz="1200" dirty="0" err="1" smtClean="0">
                <a:solidFill>
                  <a:schemeClr val="tx1"/>
                </a:solidFill>
              </a:rPr>
              <a:t>EED’den</a:t>
            </a:r>
            <a:r>
              <a:rPr lang="tr-TR" sz="1200" dirty="0" smtClean="0">
                <a:solidFill>
                  <a:schemeClr val="tx1"/>
                </a:solidFill>
              </a:rPr>
              <a:t> etkilenmeyenleri saptayın</a:t>
            </a:r>
            <a:endParaRPr lang="es-ES_tradnl" sz="1200" dirty="0" smtClean="0">
              <a:solidFill>
                <a:schemeClr val="tx1"/>
              </a:solidFill>
            </a:endParaRPr>
          </a:p>
          <a:p>
            <a:pPr lvl="1">
              <a:spcBef>
                <a:spcPct val="50000"/>
              </a:spcBef>
            </a:pPr>
            <a:r>
              <a:rPr lang="es-ES_tradnl" sz="1200" dirty="0" smtClean="0">
                <a:solidFill>
                  <a:schemeClr val="tx1"/>
                </a:solidFill>
              </a:rPr>
              <a:t>IPPC </a:t>
            </a:r>
            <a:r>
              <a:rPr lang="tr-TR" sz="1200" dirty="0" smtClean="0">
                <a:solidFill>
                  <a:schemeClr val="tx1"/>
                </a:solidFill>
              </a:rPr>
              <a:t>tesisleri için aşağıdakileri belirleyin</a:t>
            </a:r>
            <a:r>
              <a:rPr lang="es-ES_tradnl" sz="1200" dirty="0" smtClean="0">
                <a:solidFill>
                  <a:schemeClr val="tx1"/>
                </a:solidFill>
              </a:rPr>
              <a:t>:</a:t>
            </a:r>
          </a:p>
          <a:p>
            <a:pPr lvl="2">
              <a:spcBef>
                <a:spcPct val="50000"/>
              </a:spcBef>
            </a:pPr>
            <a:r>
              <a:rPr lang="tr-TR" sz="1200" dirty="0" smtClean="0">
                <a:solidFill>
                  <a:schemeClr val="tx1"/>
                </a:solidFill>
              </a:rPr>
              <a:t>MET sonuçları</a:t>
            </a:r>
            <a:endParaRPr lang="es-ES_tradnl" sz="1200" dirty="0" smtClean="0">
              <a:solidFill>
                <a:schemeClr val="tx1"/>
              </a:solidFill>
            </a:endParaRPr>
          </a:p>
          <a:p>
            <a:pPr lvl="2">
              <a:spcBef>
                <a:spcPct val="50000"/>
              </a:spcBef>
            </a:pPr>
            <a:r>
              <a:rPr lang="tr-TR" sz="1200" dirty="0" smtClean="0">
                <a:solidFill>
                  <a:schemeClr val="tx1"/>
                </a:solidFill>
              </a:rPr>
              <a:t>MET Referans belgeleriyle ilgili </a:t>
            </a:r>
            <a:r>
              <a:rPr lang="tr-TR" sz="1200" dirty="0" err="1" smtClean="0">
                <a:solidFill>
                  <a:schemeClr val="tx1"/>
                </a:solidFill>
              </a:rPr>
              <a:t>METler</a:t>
            </a:r>
            <a:r>
              <a:rPr lang="tr-TR" sz="1200" dirty="0" smtClean="0">
                <a:solidFill>
                  <a:schemeClr val="tx1"/>
                </a:solidFill>
              </a:rPr>
              <a:t>,</a:t>
            </a:r>
            <a:endParaRPr lang="es-ES_tradnl" sz="1200" dirty="0" smtClean="0">
              <a:solidFill>
                <a:schemeClr val="tx1"/>
              </a:solidFill>
            </a:endParaRPr>
          </a:p>
          <a:p>
            <a:pPr lvl="2">
              <a:spcBef>
                <a:spcPct val="50000"/>
              </a:spcBef>
            </a:pPr>
            <a:r>
              <a:rPr lang="tr-TR" sz="1200" dirty="0" smtClean="0">
                <a:solidFill>
                  <a:schemeClr val="tx1"/>
                </a:solidFill>
              </a:rPr>
              <a:t>Uygulanabilir Avrupa mevzuatı</a:t>
            </a:r>
            <a:r>
              <a:rPr lang="es-ES_tradnl" sz="1200" dirty="0" smtClean="0">
                <a:solidFill>
                  <a:schemeClr val="tx1"/>
                </a:solidFill>
              </a:rPr>
              <a:t>, </a:t>
            </a:r>
            <a:r>
              <a:rPr lang="tr-TR" sz="1200" dirty="0" smtClean="0">
                <a:solidFill>
                  <a:schemeClr val="tx1"/>
                </a:solidFill>
              </a:rPr>
              <a:t>yani,</a:t>
            </a:r>
            <a:r>
              <a:rPr lang="es-ES_tradnl" sz="1200" dirty="0" smtClean="0">
                <a:solidFill>
                  <a:schemeClr val="tx1"/>
                </a:solidFill>
              </a:rPr>
              <a:t> </a:t>
            </a:r>
            <a:r>
              <a:rPr lang="tr-TR" sz="1200" dirty="0" smtClean="0">
                <a:solidFill>
                  <a:schemeClr val="tx1"/>
                </a:solidFill>
              </a:rPr>
              <a:t>ÇED</a:t>
            </a:r>
            <a:r>
              <a:rPr lang="es-ES_tradnl" sz="1200" dirty="0" smtClean="0">
                <a:solidFill>
                  <a:schemeClr val="tx1"/>
                </a:solidFill>
              </a:rPr>
              <a:t>, </a:t>
            </a:r>
            <a:r>
              <a:rPr lang="tr-TR" sz="1200" dirty="0" smtClean="0">
                <a:solidFill>
                  <a:schemeClr val="tx1"/>
                </a:solidFill>
              </a:rPr>
              <a:t>atık</a:t>
            </a:r>
            <a:r>
              <a:rPr lang="es-ES_tradnl" sz="1200" dirty="0" smtClean="0">
                <a:solidFill>
                  <a:schemeClr val="tx1"/>
                </a:solidFill>
              </a:rPr>
              <a:t>, </a:t>
            </a:r>
            <a:r>
              <a:rPr lang="tr-TR" sz="1200" dirty="0" smtClean="0">
                <a:solidFill>
                  <a:schemeClr val="tx1"/>
                </a:solidFill>
              </a:rPr>
              <a:t>su</a:t>
            </a:r>
            <a:r>
              <a:rPr lang="es-ES_tradnl" sz="1200" dirty="0" smtClean="0">
                <a:solidFill>
                  <a:schemeClr val="tx1"/>
                </a:solidFill>
              </a:rPr>
              <a:t>,….</a:t>
            </a:r>
          </a:p>
          <a:p>
            <a:pPr lvl="2">
              <a:spcBef>
                <a:spcPct val="50000"/>
              </a:spcBef>
            </a:pPr>
            <a:r>
              <a:rPr lang="tr-TR" sz="1200" dirty="0" smtClean="0">
                <a:solidFill>
                  <a:schemeClr val="tx1"/>
                </a:solidFill>
              </a:rPr>
              <a:t>Üye </a:t>
            </a:r>
            <a:r>
              <a:rPr lang="tr-TR" sz="1200" dirty="0" err="1" smtClean="0">
                <a:solidFill>
                  <a:schemeClr val="tx1"/>
                </a:solidFill>
              </a:rPr>
              <a:t>Delet</a:t>
            </a:r>
            <a:r>
              <a:rPr lang="tr-TR" sz="1200" dirty="0" smtClean="0">
                <a:solidFill>
                  <a:schemeClr val="tx1"/>
                </a:solidFill>
              </a:rPr>
              <a:t> </a:t>
            </a:r>
            <a:r>
              <a:rPr lang="tr-TR" sz="1200" dirty="0" err="1" smtClean="0">
                <a:solidFill>
                  <a:schemeClr val="tx1"/>
                </a:solidFill>
              </a:rPr>
              <a:t>METleri</a:t>
            </a:r>
            <a:r>
              <a:rPr lang="tr-TR" sz="1200" dirty="0" smtClean="0">
                <a:solidFill>
                  <a:schemeClr val="tx1"/>
                </a:solidFill>
              </a:rPr>
              <a:t> ve mevzuatı</a:t>
            </a:r>
            <a:endParaRPr lang="es-ES_tradnl" sz="1200" dirty="0" smtClean="0">
              <a:solidFill>
                <a:schemeClr val="tx1"/>
              </a:solidFill>
            </a:endParaRPr>
          </a:p>
          <a:p>
            <a:pPr lvl="1">
              <a:spcBef>
                <a:spcPct val="50000"/>
              </a:spcBef>
            </a:pPr>
            <a:r>
              <a:rPr lang="es-ES_tradnl" sz="1200" dirty="0" smtClean="0">
                <a:solidFill>
                  <a:schemeClr val="tx1"/>
                </a:solidFill>
              </a:rPr>
              <a:t>IPPC </a:t>
            </a:r>
            <a:r>
              <a:rPr lang="tr-TR" sz="1200" dirty="0" smtClean="0">
                <a:solidFill>
                  <a:schemeClr val="tx1"/>
                </a:solidFill>
              </a:rPr>
              <a:t>olmayan tesisler durumunda</a:t>
            </a:r>
            <a:r>
              <a:rPr lang="es-ES_tradnl" sz="1200" dirty="0" smtClean="0">
                <a:solidFill>
                  <a:schemeClr val="tx1"/>
                </a:solidFill>
              </a:rPr>
              <a:t>, </a:t>
            </a:r>
            <a:r>
              <a:rPr lang="tr-TR" sz="1200" dirty="0" smtClean="0">
                <a:solidFill>
                  <a:schemeClr val="tx1"/>
                </a:solidFill>
              </a:rPr>
              <a:t>Avrupa ve Üye Devlet mevzuatını, teknik talimatlarını uygulayın</a:t>
            </a:r>
            <a:r>
              <a:rPr lang="es-ES_tradnl" sz="1200" dirty="0" smtClean="0">
                <a:solidFill>
                  <a:schemeClr val="tx1"/>
                </a:solidFill>
              </a:rPr>
              <a:t>,….</a:t>
            </a:r>
          </a:p>
          <a:p>
            <a:pPr lvl="2">
              <a:spcBef>
                <a:spcPct val="50000"/>
              </a:spcBef>
            </a:pPr>
            <a:endParaRPr lang="es-ES_tradnl" sz="1200" dirty="0" smtClean="0">
              <a:solidFill>
                <a:schemeClr val="tx1"/>
              </a:solidFill>
            </a:endParaRPr>
          </a:p>
          <a:p>
            <a:pPr>
              <a:spcBef>
                <a:spcPct val="50000"/>
              </a:spcBef>
            </a:pPr>
            <a:endParaRPr lang="es-ES_tradnl" sz="1200" dirty="0" smtClean="0">
              <a:solidFill>
                <a:schemeClr val="tx1"/>
              </a:solidFill>
            </a:endParaRPr>
          </a:p>
          <a:p>
            <a:pPr>
              <a:spcBef>
                <a:spcPct val="50000"/>
              </a:spcBef>
            </a:pPr>
            <a:endParaRPr lang="es-ES" sz="1400" dirty="0"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DC2E8653-8408-4131-BB53-4F3DC779AC20}" type="slidenum">
              <a:rPr lang="es-ES" sz="1200">
                <a:solidFill>
                  <a:schemeClr val="accent2"/>
                </a:solidFill>
                <a:latin typeface="+mn-lt"/>
              </a:rPr>
              <a:pPr algn="r">
                <a:defRPr/>
              </a:pPr>
              <a:t>27</a:t>
            </a:fld>
            <a:endParaRPr lang="es-ES" sz="1200">
              <a:solidFill>
                <a:schemeClr val="accent2"/>
              </a:solidFill>
              <a:latin typeface="+mn-lt"/>
            </a:endParaRPr>
          </a:p>
        </p:txBody>
      </p:sp>
      <p:sp>
        <p:nvSpPr>
          <p:cNvPr id="29699" name="Rectangle 3"/>
          <p:cNvSpPr>
            <a:spLocks noGrp="1" noChangeArrowheads="1"/>
          </p:cNvSpPr>
          <p:nvPr>
            <p:ph type="title"/>
          </p:nvPr>
        </p:nvSpPr>
        <p:spPr>
          <a:xfrm>
            <a:off x="685800" y="333375"/>
            <a:ext cx="7772400" cy="654346"/>
          </a:xfrm>
        </p:spPr>
        <p:txBody>
          <a:bodyPr/>
          <a:lstStyle/>
          <a:p>
            <a:pPr>
              <a:lnSpc>
                <a:spcPct val="75000"/>
              </a:lnSpc>
            </a:pPr>
            <a:r>
              <a:rPr lang="tr-TR" sz="2400" smtClean="0"/>
              <a:t>İznin yapısı</a:t>
            </a:r>
            <a:r>
              <a:rPr lang="en-GB" sz="2400" smtClean="0"/>
              <a:t> </a:t>
            </a:r>
            <a:br>
              <a:rPr lang="en-GB" sz="2400" smtClean="0"/>
            </a:br>
            <a:r>
              <a:rPr lang="tr-TR" sz="2400" smtClean="0"/>
              <a:t>Birleşik Krallık</a:t>
            </a:r>
            <a:endParaRPr lang="en-GB" smtClean="0"/>
          </a:p>
        </p:txBody>
      </p:sp>
      <p:pic>
        <p:nvPicPr>
          <p:cNvPr id="40963" name="Picture 3"/>
          <p:cNvPicPr>
            <a:picLocks noChangeAspect="1" noChangeArrowheads="1"/>
          </p:cNvPicPr>
          <p:nvPr/>
        </p:nvPicPr>
        <p:blipFill>
          <a:blip r:embed="rId3"/>
          <a:srcRect/>
          <a:stretch>
            <a:fillRect/>
          </a:stretch>
        </p:blipFill>
        <p:spPr bwMode="auto">
          <a:xfrm>
            <a:off x="1148469" y="1262063"/>
            <a:ext cx="9852951" cy="481014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27D53B3F-2BF2-4A16-8766-CF1D039AB035}" type="slidenum">
              <a:rPr lang="es-ES" sz="1200">
                <a:solidFill>
                  <a:schemeClr val="accent2"/>
                </a:solidFill>
                <a:latin typeface="+mn-lt"/>
              </a:rPr>
              <a:pPr algn="r">
                <a:defRPr/>
              </a:pPr>
              <a:t>28</a:t>
            </a:fld>
            <a:endParaRPr lang="es-ES" sz="1200">
              <a:solidFill>
                <a:schemeClr val="accent2"/>
              </a:solidFill>
              <a:latin typeface="+mn-lt"/>
            </a:endParaRPr>
          </a:p>
        </p:txBody>
      </p:sp>
      <p:sp>
        <p:nvSpPr>
          <p:cNvPr id="30723" name="Rectangle 3"/>
          <p:cNvSpPr>
            <a:spLocks noGrp="1" noChangeArrowheads="1"/>
          </p:cNvSpPr>
          <p:nvPr>
            <p:ph type="title"/>
          </p:nvPr>
        </p:nvSpPr>
        <p:spPr>
          <a:xfrm>
            <a:off x="684213" y="-6691"/>
            <a:ext cx="7772400" cy="654346"/>
          </a:xfrm>
        </p:spPr>
        <p:txBody>
          <a:bodyPr/>
          <a:lstStyle/>
          <a:p>
            <a:pPr>
              <a:lnSpc>
                <a:spcPct val="75000"/>
              </a:lnSpc>
            </a:pPr>
            <a:r>
              <a:rPr lang="tr-TR" sz="2400" smtClean="0"/>
              <a:t>İznin yapısı</a:t>
            </a:r>
            <a:r>
              <a:rPr lang="en-GB" sz="2400" smtClean="0"/>
              <a:t> </a:t>
            </a:r>
            <a:br>
              <a:rPr lang="en-GB" sz="2400" smtClean="0"/>
            </a:br>
            <a:r>
              <a:rPr lang="en-GB" sz="2400" smtClean="0"/>
              <a:t>T</a:t>
            </a:r>
            <a:r>
              <a:rPr lang="tr-TR" sz="2400" smtClean="0"/>
              <a:t>ürkiye</a:t>
            </a:r>
            <a:r>
              <a:rPr lang="en-GB" sz="2400" smtClean="0"/>
              <a:t> </a:t>
            </a:r>
            <a:endParaRPr lang="en-GB" dirty="0" smtClean="0"/>
          </a:p>
        </p:txBody>
      </p:sp>
      <p:sp>
        <p:nvSpPr>
          <p:cNvPr id="30724" name="Rectangle 7"/>
          <p:cNvSpPr>
            <a:spLocks noGrp="1" noChangeArrowheads="1"/>
          </p:cNvSpPr>
          <p:nvPr>
            <p:ph type="body" sz="half" idx="2"/>
          </p:nvPr>
        </p:nvSpPr>
        <p:spPr>
          <a:xfrm>
            <a:off x="971550" y="846138"/>
            <a:ext cx="4537075" cy="6081665"/>
          </a:xfrm>
        </p:spPr>
        <p:txBody>
          <a:bodyPr/>
          <a:lstStyle/>
          <a:p>
            <a:pPr marL="381000" indent="-381000"/>
            <a:r>
              <a:rPr lang="tr-TR" sz="1400" dirty="0" smtClean="0"/>
              <a:t>Genel Bilgi</a:t>
            </a:r>
            <a:endParaRPr lang="en-US" sz="1400" dirty="0" smtClean="0"/>
          </a:p>
          <a:p>
            <a:pPr marL="800100" lvl="1" indent="-342900"/>
            <a:r>
              <a:rPr lang="tr-TR" sz="1400" dirty="0" smtClean="0"/>
              <a:t>Hukuki arka plan</a:t>
            </a:r>
            <a:endParaRPr lang="en-US" sz="1400" dirty="0" smtClean="0"/>
          </a:p>
          <a:p>
            <a:pPr marL="381000" indent="-381000"/>
            <a:r>
              <a:rPr lang="tr-TR" sz="1400" dirty="0" smtClean="0"/>
              <a:t>Tesisin tanımı</a:t>
            </a:r>
            <a:endParaRPr lang="en-US" sz="1400" dirty="0" smtClean="0"/>
          </a:p>
          <a:p>
            <a:pPr marL="381000" indent="-381000"/>
            <a:r>
              <a:rPr lang="tr-TR" sz="1400" dirty="0" smtClean="0"/>
              <a:t>Çevre koşulları</a:t>
            </a:r>
            <a:r>
              <a:rPr lang="en-US" sz="1400" dirty="0" smtClean="0"/>
              <a:t> </a:t>
            </a:r>
          </a:p>
          <a:p>
            <a:pPr marL="800100" lvl="1" indent="-342900"/>
            <a:r>
              <a:rPr lang="en-US" sz="1400" dirty="0" err="1" smtClean="0"/>
              <a:t>Atmos</a:t>
            </a:r>
            <a:r>
              <a:rPr lang="tr-TR" sz="1400" dirty="0" smtClean="0"/>
              <a:t>fer</a:t>
            </a:r>
            <a:endParaRPr lang="en-US" sz="1400" dirty="0" smtClean="0"/>
          </a:p>
          <a:p>
            <a:pPr marL="800100" lvl="1" indent="-342900"/>
            <a:r>
              <a:rPr lang="tr-TR" sz="1400" dirty="0" smtClean="0"/>
              <a:t>Gürültü emisyonları</a:t>
            </a:r>
            <a:endParaRPr lang="en-US" sz="1400" dirty="0" smtClean="0"/>
          </a:p>
          <a:p>
            <a:pPr marL="800100" lvl="1" indent="-342900"/>
            <a:r>
              <a:rPr lang="tr-TR" sz="1400" dirty="0" smtClean="0"/>
              <a:t>Atık su deşarjları</a:t>
            </a:r>
            <a:endParaRPr lang="en-US" sz="1400" dirty="0" smtClean="0"/>
          </a:p>
          <a:p>
            <a:pPr marL="800100" lvl="1" indent="-342900"/>
            <a:r>
              <a:rPr lang="tr-TR" sz="1400" dirty="0" smtClean="0"/>
              <a:t>Atık</a:t>
            </a:r>
            <a:endParaRPr lang="en-US" sz="1400" dirty="0" smtClean="0"/>
          </a:p>
          <a:p>
            <a:pPr marL="1295400" lvl="2" indent="-381000"/>
            <a:r>
              <a:rPr lang="tr-TR" sz="1400" dirty="0" smtClean="0"/>
              <a:t>Üretim prosesleri atıkları</a:t>
            </a:r>
            <a:endParaRPr lang="en-US" sz="1400" dirty="0" smtClean="0"/>
          </a:p>
          <a:p>
            <a:pPr marL="1295400" lvl="2" indent="-381000"/>
            <a:r>
              <a:rPr lang="en-US" sz="1400" dirty="0" smtClean="0"/>
              <a:t> </a:t>
            </a:r>
            <a:r>
              <a:rPr lang="tr-TR" sz="1400" dirty="0" smtClean="0"/>
              <a:t>Üretim prosesleri ile ilgisi</a:t>
            </a:r>
            <a:r>
              <a:rPr lang="en-US" sz="1400" dirty="0" smtClean="0"/>
              <a:t> </a:t>
            </a:r>
            <a:r>
              <a:rPr lang="tr-TR" sz="1400" dirty="0" smtClean="0"/>
              <a:t>olmayan diğer atıklar</a:t>
            </a:r>
            <a:endParaRPr lang="en-US" sz="1400" dirty="0" smtClean="0"/>
          </a:p>
          <a:p>
            <a:pPr marL="800100" lvl="1" indent="-342900"/>
            <a:r>
              <a:rPr lang="tr-TR" sz="1400" dirty="0" smtClean="0"/>
              <a:t>Toprak koruma ve taban suları</a:t>
            </a:r>
            <a:endParaRPr lang="en-US" sz="1400" dirty="0" smtClean="0"/>
          </a:p>
          <a:p>
            <a:pPr marL="800100" lvl="1" indent="-342900"/>
            <a:r>
              <a:rPr lang="tr-TR" sz="1400" dirty="0" smtClean="0"/>
              <a:t>Denetimler</a:t>
            </a:r>
            <a:endParaRPr lang="en-US" sz="1400" dirty="0" smtClean="0"/>
          </a:p>
          <a:p>
            <a:pPr marL="381000" indent="-381000"/>
            <a:r>
              <a:rPr lang="en-US" sz="1400" dirty="0" err="1" smtClean="0"/>
              <a:t>Te</a:t>
            </a:r>
            <a:r>
              <a:rPr lang="tr-TR" sz="1400" dirty="0" err="1" smtClean="0"/>
              <a:t>knik</a:t>
            </a:r>
            <a:r>
              <a:rPr lang="tr-TR" sz="1400" dirty="0" smtClean="0"/>
              <a:t> ekler</a:t>
            </a:r>
            <a:endParaRPr lang="en-US" sz="1400" dirty="0" smtClean="0"/>
          </a:p>
          <a:p>
            <a:pPr marL="800100" lvl="1" indent="-342900"/>
            <a:r>
              <a:rPr lang="tr-TR" sz="1400" dirty="0" smtClean="0"/>
              <a:t>Çevreyi etkileyebilecek alışılmadık durumlar</a:t>
            </a:r>
            <a:r>
              <a:rPr lang="en-US" sz="1400" dirty="0" smtClean="0"/>
              <a:t> (normal </a:t>
            </a:r>
            <a:r>
              <a:rPr lang="tr-TR" sz="1400" dirty="0" smtClean="0"/>
              <a:t>olmayan çalışma koşulları</a:t>
            </a:r>
            <a:r>
              <a:rPr lang="en-US" sz="1400" dirty="0" smtClean="0"/>
              <a:t>)</a:t>
            </a:r>
          </a:p>
          <a:p>
            <a:pPr marL="800100" lvl="1" indent="-342900"/>
            <a:r>
              <a:rPr lang="tr-TR" sz="1400" dirty="0" smtClean="0"/>
              <a:t>Acil durum planları</a:t>
            </a:r>
            <a:r>
              <a:rPr lang="en-US" sz="1400" dirty="0" smtClean="0"/>
              <a:t> </a:t>
            </a:r>
          </a:p>
          <a:p>
            <a:pPr marL="800100" lvl="1" indent="-342900"/>
            <a:r>
              <a:rPr lang="tr-TR" sz="1400" dirty="0" smtClean="0"/>
              <a:t>Yetkili Mercie sağlanacak çevre bilgisi</a:t>
            </a:r>
            <a:endParaRPr lang="en-US" sz="1400" dirty="0" smtClean="0"/>
          </a:p>
          <a:p>
            <a:pPr marL="800100" lvl="1" indent="-342900"/>
            <a:r>
              <a:rPr lang="tr-TR" sz="1400" dirty="0" smtClean="0"/>
              <a:t>Bakım ve kalibrasyon</a:t>
            </a:r>
            <a:r>
              <a:rPr lang="en-US" sz="1400" dirty="0" smtClean="0"/>
              <a:t> plan</a:t>
            </a:r>
            <a:r>
              <a:rPr lang="tr-TR" sz="1400" dirty="0" smtClean="0"/>
              <a:t>ı</a:t>
            </a:r>
            <a:endParaRPr lang="en-US" sz="1400" dirty="0" smtClean="0"/>
          </a:p>
          <a:p>
            <a:pPr marL="381000" indent="-381000"/>
            <a:r>
              <a:rPr lang="tr-TR" sz="1400" dirty="0" smtClean="0"/>
              <a:t>Diğer ekler</a:t>
            </a:r>
            <a:endParaRPr lang="en-GB" sz="1400" dirty="0" smtClean="0"/>
          </a:p>
          <a:p>
            <a:pPr marL="800100" lvl="1" indent="-342900"/>
            <a:endParaRPr lang="en-GB" sz="1400" dirty="0" smtClean="0"/>
          </a:p>
          <a:p>
            <a:pPr marL="800100" lvl="1" indent="-342900"/>
            <a:endParaRPr lang="en-GB" sz="1400"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75C5B6BB-2709-4BD1-BB03-B8D7BDDB1A0C}" type="slidenum">
              <a:rPr lang="es-ES" sz="1200">
                <a:solidFill>
                  <a:schemeClr val="accent2"/>
                </a:solidFill>
                <a:latin typeface="+mn-lt"/>
              </a:rPr>
              <a:pPr algn="r">
                <a:defRPr/>
              </a:pPr>
              <a:t>29</a:t>
            </a:fld>
            <a:endParaRPr lang="es-ES" sz="1200">
              <a:solidFill>
                <a:schemeClr val="accent2"/>
              </a:solidFill>
              <a:latin typeface="+mn-lt"/>
            </a:endParaRPr>
          </a:p>
        </p:txBody>
      </p:sp>
      <p:sp>
        <p:nvSpPr>
          <p:cNvPr id="31747" name="Rectangle 3"/>
          <p:cNvSpPr>
            <a:spLocks noGrp="1" noChangeArrowheads="1"/>
          </p:cNvSpPr>
          <p:nvPr>
            <p:ph type="title"/>
          </p:nvPr>
        </p:nvSpPr>
        <p:spPr>
          <a:xfrm>
            <a:off x="685800" y="326684"/>
            <a:ext cx="7772400" cy="792846"/>
          </a:xfrm>
        </p:spPr>
        <p:txBody>
          <a:bodyPr/>
          <a:lstStyle/>
          <a:p>
            <a:pPr>
              <a:lnSpc>
                <a:spcPct val="75000"/>
              </a:lnSpc>
            </a:pPr>
            <a:r>
              <a:rPr lang="tr-TR" sz="2400" dirty="0" smtClean="0"/>
              <a:t>İznin Yapısı</a:t>
            </a:r>
            <a:r>
              <a:rPr lang="en-GB" dirty="0" smtClean="0"/>
              <a:t> </a:t>
            </a:r>
            <a:br>
              <a:rPr lang="en-GB" dirty="0" smtClean="0"/>
            </a:br>
            <a:r>
              <a:rPr lang="tr-TR" sz="2400" dirty="0" smtClean="0"/>
              <a:t>Bask Bölgesi</a:t>
            </a:r>
            <a:endParaRPr lang="en-GB" dirty="0" smtClean="0"/>
          </a:p>
        </p:txBody>
      </p:sp>
      <p:sp>
        <p:nvSpPr>
          <p:cNvPr id="31748" name="Rectangle 4"/>
          <p:cNvSpPr>
            <a:spLocks noGrp="1" noChangeArrowheads="1"/>
          </p:cNvSpPr>
          <p:nvPr>
            <p:ph type="body" sz="half" idx="1"/>
          </p:nvPr>
        </p:nvSpPr>
        <p:spPr>
          <a:xfrm>
            <a:off x="323850" y="2133600"/>
            <a:ext cx="3810000" cy="3447098"/>
          </a:xfrm>
        </p:spPr>
        <p:txBody>
          <a:bodyPr/>
          <a:lstStyle/>
          <a:p>
            <a:r>
              <a:rPr lang="tr-TR" sz="1400" dirty="0" smtClean="0"/>
              <a:t>Genel koşullar</a:t>
            </a:r>
            <a:endParaRPr lang="en-GB" sz="1400" dirty="0" smtClean="0"/>
          </a:p>
          <a:p>
            <a:pPr lvl="1"/>
            <a:r>
              <a:rPr lang="tr-TR" sz="1200" dirty="0" smtClean="0"/>
              <a:t>Garanti</a:t>
            </a:r>
            <a:endParaRPr lang="en-GB" sz="1200" dirty="0" smtClean="0"/>
          </a:p>
          <a:p>
            <a:pPr lvl="1"/>
            <a:r>
              <a:rPr lang="tr-TR" sz="1200" dirty="0" smtClean="0"/>
              <a:t>Sigorta</a:t>
            </a:r>
            <a:endParaRPr lang="en-GB" sz="1200" dirty="0" smtClean="0"/>
          </a:p>
          <a:p>
            <a:pPr lvl="1"/>
            <a:endParaRPr lang="en-GB" sz="1200" dirty="0" smtClean="0"/>
          </a:p>
          <a:p>
            <a:r>
              <a:rPr lang="tr-TR" sz="1400" dirty="0" smtClean="0"/>
              <a:t>Bina için koşullar</a:t>
            </a:r>
            <a:endParaRPr lang="en-GB" sz="1400" dirty="0" smtClean="0"/>
          </a:p>
          <a:p>
            <a:pPr lvl="1"/>
            <a:r>
              <a:rPr lang="tr-TR" sz="1200" dirty="0" err="1" smtClean="0"/>
              <a:t>Lokasyonu</a:t>
            </a:r>
            <a:r>
              <a:rPr lang="tr-TR" sz="1200" dirty="0" smtClean="0"/>
              <a:t> tanımlama</a:t>
            </a:r>
            <a:r>
              <a:rPr lang="en-GB" sz="1200" dirty="0" smtClean="0"/>
              <a:t> </a:t>
            </a:r>
          </a:p>
          <a:p>
            <a:pPr lvl="1"/>
            <a:r>
              <a:rPr lang="tr-TR" sz="1200" dirty="0" smtClean="0"/>
              <a:t>Su ve toprağı koruma</a:t>
            </a:r>
            <a:endParaRPr lang="en-GB" sz="1200" dirty="0" smtClean="0"/>
          </a:p>
          <a:p>
            <a:pPr lvl="1"/>
            <a:r>
              <a:rPr lang="tr-TR" sz="1200" dirty="0" smtClean="0"/>
              <a:t>Toz emisyonu kontrolü</a:t>
            </a:r>
            <a:endParaRPr lang="en-GB" sz="1200" dirty="0" smtClean="0"/>
          </a:p>
          <a:p>
            <a:pPr lvl="1"/>
            <a:r>
              <a:rPr lang="tr-TR" sz="1200" dirty="0" smtClean="0"/>
              <a:t>Gürültü ve </a:t>
            </a:r>
            <a:r>
              <a:rPr lang="tr-TR" sz="1200" dirty="0" err="1" smtClean="0"/>
              <a:t>ttreşim</a:t>
            </a:r>
            <a:r>
              <a:rPr lang="tr-TR" sz="1200" dirty="0" smtClean="0"/>
              <a:t> kontrolü</a:t>
            </a:r>
            <a:endParaRPr lang="en-GB" sz="1200" dirty="0" smtClean="0"/>
          </a:p>
          <a:p>
            <a:pPr lvl="1"/>
            <a:r>
              <a:rPr lang="tr-TR" sz="1200" dirty="0" smtClean="0"/>
              <a:t>Atık yönetimi</a:t>
            </a:r>
            <a:endParaRPr lang="en-GB" sz="1200" dirty="0" smtClean="0"/>
          </a:p>
          <a:p>
            <a:pPr lvl="1"/>
            <a:r>
              <a:rPr lang="tr-TR" sz="1200" dirty="0" err="1" smtClean="0"/>
              <a:t>Lokasyonu</a:t>
            </a:r>
            <a:r>
              <a:rPr lang="tr-TR" sz="1200" dirty="0" smtClean="0"/>
              <a:t> dolduracak malzeme</a:t>
            </a:r>
            <a:endParaRPr lang="en-GB" sz="1200" dirty="0" smtClean="0"/>
          </a:p>
          <a:p>
            <a:pPr lvl="1"/>
            <a:r>
              <a:rPr lang="tr-TR" sz="1200" dirty="0" smtClean="0"/>
              <a:t>Miras</a:t>
            </a:r>
            <a:endParaRPr lang="en-GB" sz="1200" dirty="0" smtClean="0"/>
          </a:p>
          <a:p>
            <a:pPr lvl="1"/>
            <a:r>
              <a:rPr lang="tr-TR" sz="1200" dirty="0" smtClean="0"/>
              <a:t>Peyzaj</a:t>
            </a:r>
            <a:endParaRPr lang="en-GB" sz="1200" dirty="0" smtClean="0"/>
          </a:p>
          <a:p>
            <a:pPr lvl="1"/>
            <a:r>
              <a:rPr lang="tr-TR" sz="1200" dirty="0" smtClean="0"/>
              <a:t>Bitirme ve sahayı temizleme</a:t>
            </a:r>
            <a:endParaRPr lang="en-GB" sz="1200" dirty="0" smtClean="0"/>
          </a:p>
          <a:p>
            <a:pPr lvl="1"/>
            <a:r>
              <a:rPr lang="tr-TR" sz="1200" dirty="0" err="1" smtClean="0"/>
              <a:t>Nhai</a:t>
            </a:r>
            <a:r>
              <a:rPr lang="tr-TR" sz="1200" dirty="0" smtClean="0"/>
              <a:t> raporu hazırlama</a:t>
            </a:r>
            <a:r>
              <a:rPr lang="en-GB" sz="1200" dirty="0" smtClean="0"/>
              <a:t>.</a:t>
            </a:r>
          </a:p>
        </p:txBody>
      </p:sp>
      <p:sp>
        <p:nvSpPr>
          <p:cNvPr id="31749" name="Rectangle 5"/>
          <p:cNvSpPr>
            <a:spLocks noGrp="1" noChangeArrowheads="1"/>
          </p:cNvSpPr>
          <p:nvPr>
            <p:ph type="body" sz="half" idx="2"/>
          </p:nvPr>
        </p:nvSpPr>
        <p:spPr>
          <a:xfrm>
            <a:off x="4211638" y="1773238"/>
            <a:ext cx="4537075" cy="4216539"/>
          </a:xfrm>
        </p:spPr>
        <p:txBody>
          <a:bodyPr/>
          <a:lstStyle/>
          <a:p>
            <a:r>
              <a:rPr lang="tr-TR" sz="1400" dirty="0" smtClean="0"/>
              <a:t>Atık kabul, alma, yönetme ve depolama</a:t>
            </a:r>
            <a:endParaRPr lang="en-GB" sz="1400" dirty="0" smtClean="0"/>
          </a:p>
          <a:p>
            <a:pPr lvl="1"/>
            <a:r>
              <a:rPr lang="tr-TR" sz="1200" dirty="0" smtClean="0"/>
              <a:t>Kabul edilebilir atık</a:t>
            </a:r>
            <a:endParaRPr lang="en-GB" sz="1200" dirty="0" smtClean="0"/>
          </a:p>
          <a:p>
            <a:pPr lvl="1"/>
            <a:r>
              <a:rPr lang="tr-TR" sz="1200" dirty="0" smtClean="0"/>
              <a:t>Atık giriş kontrolü</a:t>
            </a:r>
            <a:endParaRPr lang="en-GB" sz="1200" dirty="0" smtClean="0"/>
          </a:p>
          <a:p>
            <a:pPr lvl="1"/>
            <a:r>
              <a:rPr lang="tr-TR" sz="1200" dirty="0" smtClean="0"/>
              <a:t>Yükleme ve boşaltma operasyonu</a:t>
            </a:r>
            <a:endParaRPr lang="en-GB" sz="1200" dirty="0" smtClean="0"/>
          </a:p>
          <a:p>
            <a:pPr lvl="1"/>
            <a:r>
              <a:rPr lang="tr-TR" sz="1200" dirty="0" smtClean="0"/>
              <a:t>Depolama</a:t>
            </a:r>
            <a:endParaRPr lang="en-GB" sz="1200" dirty="0" smtClean="0"/>
          </a:p>
          <a:p>
            <a:pPr lvl="1"/>
            <a:r>
              <a:rPr lang="tr-TR" sz="1200" dirty="0" smtClean="0"/>
              <a:t>Kayıtlar</a:t>
            </a:r>
            <a:endParaRPr lang="en-GB" sz="1200" dirty="0" smtClean="0"/>
          </a:p>
          <a:p>
            <a:r>
              <a:rPr lang="tr-TR" sz="1400" dirty="0" smtClean="0"/>
              <a:t>Çalışma koşulları</a:t>
            </a:r>
            <a:endParaRPr lang="en-GB" sz="1400" dirty="0" smtClean="0"/>
          </a:p>
          <a:p>
            <a:pPr lvl="1"/>
            <a:r>
              <a:rPr lang="tr-TR" sz="1200" dirty="0" smtClean="0"/>
              <a:t>Atık yönetimi</a:t>
            </a:r>
            <a:r>
              <a:rPr lang="en-GB" sz="1200" dirty="0" smtClean="0"/>
              <a:t>. </a:t>
            </a:r>
            <a:r>
              <a:rPr lang="tr-TR" sz="1200" dirty="0" smtClean="0"/>
              <a:t>Yani</a:t>
            </a:r>
            <a:r>
              <a:rPr lang="tr-TR" sz="1200" dirty="0"/>
              <a:t>,</a:t>
            </a:r>
            <a:r>
              <a:rPr lang="en-GB" sz="1200" dirty="0" smtClean="0"/>
              <a:t> </a:t>
            </a:r>
            <a:r>
              <a:rPr lang="tr-TR" sz="1200" dirty="0" smtClean="0"/>
              <a:t>cüruf arıtma tesisi</a:t>
            </a:r>
            <a:endParaRPr lang="en-GB" sz="1200" dirty="0" smtClean="0"/>
          </a:p>
          <a:p>
            <a:pPr lvl="1"/>
            <a:r>
              <a:rPr lang="tr-TR" sz="1200" dirty="0" smtClean="0"/>
              <a:t>Hava kalitesini koruma</a:t>
            </a:r>
            <a:endParaRPr lang="en-GB" sz="1200" dirty="0" smtClean="0"/>
          </a:p>
          <a:p>
            <a:pPr lvl="1"/>
            <a:r>
              <a:rPr lang="tr-TR" sz="1200" dirty="0" smtClean="0"/>
              <a:t>Suyu koruma</a:t>
            </a:r>
            <a:endParaRPr lang="en-GB" sz="1200" dirty="0" smtClean="0"/>
          </a:p>
          <a:p>
            <a:pPr lvl="1"/>
            <a:r>
              <a:rPr lang="tr-TR" sz="1200" dirty="0" smtClean="0"/>
              <a:t>Üretilen atık yönetimi</a:t>
            </a:r>
            <a:endParaRPr lang="en-GB" sz="1200" dirty="0" smtClean="0"/>
          </a:p>
          <a:p>
            <a:pPr lvl="1"/>
            <a:r>
              <a:rPr lang="tr-TR" sz="1200" dirty="0" smtClean="0"/>
              <a:t>Toprağı ve taban suyunu koruma</a:t>
            </a:r>
            <a:endParaRPr lang="en-GB" sz="1200" dirty="0" smtClean="0"/>
          </a:p>
          <a:p>
            <a:pPr lvl="1"/>
            <a:r>
              <a:rPr lang="tr-TR" sz="1200" dirty="0" smtClean="0"/>
              <a:t>Gürültü ve titreşim</a:t>
            </a:r>
            <a:endParaRPr lang="en-GB" sz="1200" dirty="0" smtClean="0"/>
          </a:p>
          <a:p>
            <a:r>
              <a:rPr lang="tr-TR" sz="1400" dirty="0" smtClean="0"/>
              <a:t>Çevre izleme programı</a:t>
            </a:r>
            <a:endParaRPr lang="en-GB" sz="1400" dirty="0" smtClean="0"/>
          </a:p>
          <a:p>
            <a:pPr lvl="1"/>
            <a:r>
              <a:rPr lang="tr-TR" sz="1200" dirty="0" smtClean="0"/>
              <a:t>Hava</a:t>
            </a:r>
            <a:r>
              <a:rPr lang="en-GB" sz="1200" dirty="0" smtClean="0"/>
              <a:t>, </a:t>
            </a:r>
            <a:r>
              <a:rPr lang="tr-TR" sz="1200" dirty="0" smtClean="0"/>
              <a:t>Su</a:t>
            </a:r>
            <a:r>
              <a:rPr lang="en-GB" sz="1200" dirty="0" smtClean="0"/>
              <a:t>, </a:t>
            </a:r>
            <a:r>
              <a:rPr lang="tr-TR" sz="1200" dirty="0" smtClean="0"/>
              <a:t>Gürültü,</a:t>
            </a:r>
            <a:r>
              <a:rPr lang="en-GB" sz="1200" dirty="0" smtClean="0"/>
              <a:t> </a:t>
            </a:r>
            <a:r>
              <a:rPr lang="tr-TR" sz="1200" dirty="0" smtClean="0"/>
              <a:t>Atık</a:t>
            </a:r>
            <a:r>
              <a:rPr lang="en-GB" sz="1200" dirty="0" smtClean="0"/>
              <a:t>, </a:t>
            </a:r>
            <a:r>
              <a:rPr lang="tr-TR" sz="1200" dirty="0" smtClean="0"/>
              <a:t>faaliyet göstergeleri</a:t>
            </a:r>
            <a:endParaRPr lang="en-GB" sz="1200" dirty="0" smtClean="0"/>
          </a:p>
          <a:p>
            <a:r>
              <a:rPr lang="tr-TR" sz="1400" dirty="0" smtClean="0"/>
              <a:t>Önleyici tedbirler ve koşullar.</a:t>
            </a:r>
            <a:r>
              <a:rPr lang="en-GB" sz="1400" dirty="0" smtClean="0"/>
              <a:t> </a:t>
            </a:r>
            <a:r>
              <a:rPr lang="tr-TR" sz="1400" dirty="0" smtClean="0"/>
              <a:t>N</a:t>
            </a:r>
            <a:r>
              <a:rPr lang="en-GB" sz="1400" dirty="0" err="1" smtClean="0"/>
              <a:t>ormal</a:t>
            </a:r>
            <a:r>
              <a:rPr lang="en-GB" sz="1400" dirty="0" smtClean="0"/>
              <a:t> </a:t>
            </a:r>
            <a:r>
              <a:rPr lang="tr-TR" sz="1400" dirty="0" smtClean="0"/>
              <a:t>olmayan çalışma koşulları</a:t>
            </a:r>
            <a:endParaRPr lang="en-GB" sz="1400" dirty="0" smtClean="0"/>
          </a:p>
          <a:p>
            <a:r>
              <a:rPr lang="tr-TR" sz="1400" dirty="0" smtClean="0"/>
              <a:t>İzinlerin gözden geçirilmesi ve incelenmesi</a:t>
            </a:r>
            <a:endParaRPr lang="en-GB" sz="14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233B9BD3-C92E-4C21-AA1B-FB1551A7CD8B}" type="slidenum">
              <a:rPr lang="es-ES" sz="1200">
                <a:solidFill>
                  <a:schemeClr val="accent2"/>
                </a:solidFill>
                <a:latin typeface="+mn-lt"/>
              </a:rPr>
              <a:pPr algn="r">
                <a:defRPr/>
              </a:pPr>
              <a:t>3</a:t>
            </a:fld>
            <a:endParaRPr lang="es-ES" sz="1200">
              <a:solidFill>
                <a:schemeClr val="accent2"/>
              </a:solidFill>
              <a:latin typeface="+mn-lt"/>
            </a:endParaRPr>
          </a:p>
        </p:txBody>
      </p:sp>
      <p:sp>
        <p:nvSpPr>
          <p:cNvPr id="1028" name="Rectangle 2"/>
          <p:cNvSpPr>
            <a:spLocks noGrp="1" noChangeArrowheads="1"/>
          </p:cNvSpPr>
          <p:nvPr>
            <p:ph type="title" idx="4294967295"/>
          </p:nvPr>
        </p:nvSpPr>
        <p:spPr>
          <a:xfrm>
            <a:off x="611188" y="188913"/>
            <a:ext cx="7772400" cy="519112"/>
          </a:xfrm>
        </p:spPr>
        <p:txBody>
          <a:bodyPr/>
          <a:lstStyle/>
          <a:p>
            <a:r>
              <a:rPr lang="tr-TR" sz="2800" dirty="0" err="1" smtClean="0"/>
              <a:t>Anahatlar</a:t>
            </a:r>
            <a:endParaRPr lang="es-ES" sz="2800" dirty="0" smtClean="0"/>
          </a:p>
        </p:txBody>
      </p:sp>
      <p:graphicFrame>
        <p:nvGraphicFramePr>
          <p:cNvPr id="1032" name="Object 8"/>
          <p:cNvGraphicFramePr>
            <a:graphicFrameLocks noChangeAspect="1"/>
          </p:cNvGraphicFramePr>
          <p:nvPr/>
        </p:nvGraphicFramePr>
        <p:xfrm>
          <a:off x="807821" y="795338"/>
          <a:ext cx="6608980" cy="6062662"/>
        </p:xfrm>
        <a:graphic>
          <a:graphicData uri="http://schemas.openxmlformats.org/presentationml/2006/ole">
            <p:oleObj spid="_x0000_s1032" name="Documento" r:id="rId4" imgW="5735877" imgH="5293229" progId="Word.Document.12">
              <p:embed/>
            </p:oleObj>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C946E743-2A54-43C0-8C91-9B91C20862C2}" type="slidenum">
              <a:rPr lang="es-ES" sz="1200">
                <a:solidFill>
                  <a:schemeClr val="accent2"/>
                </a:solidFill>
                <a:latin typeface="+mn-lt"/>
              </a:rPr>
              <a:pPr algn="r">
                <a:defRPr/>
              </a:pPr>
              <a:t>30</a:t>
            </a:fld>
            <a:endParaRPr lang="es-ES" sz="1200">
              <a:solidFill>
                <a:schemeClr val="accent2"/>
              </a:solidFill>
              <a:latin typeface="+mn-lt"/>
            </a:endParaRPr>
          </a:p>
        </p:txBody>
      </p:sp>
      <p:sp>
        <p:nvSpPr>
          <p:cNvPr id="31747" name="Rectangle 3"/>
          <p:cNvSpPr>
            <a:spLocks noGrp="1" noChangeArrowheads="1"/>
          </p:cNvSpPr>
          <p:nvPr>
            <p:ph type="title"/>
          </p:nvPr>
        </p:nvSpPr>
        <p:spPr>
          <a:xfrm>
            <a:off x="827088" y="258763"/>
            <a:ext cx="7772400" cy="654050"/>
          </a:xfrm>
        </p:spPr>
        <p:txBody>
          <a:bodyPr/>
          <a:lstStyle/>
          <a:p>
            <a:pPr>
              <a:lnSpc>
                <a:spcPct val="75000"/>
              </a:lnSpc>
            </a:pPr>
            <a:r>
              <a:rPr lang="tr-TR" sz="2400" smtClean="0"/>
              <a:t>EÇİ</a:t>
            </a:r>
            <a:r>
              <a:rPr lang="es-ES_tradnl" sz="2400" smtClean="0"/>
              <a:t/>
            </a:r>
            <a:br>
              <a:rPr lang="es-ES_tradnl" sz="2400" smtClean="0"/>
            </a:br>
            <a:r>
              <a:rPr lang="es-ES_tradnl" sz="2400" smtClean="0"/>
              <a:t>Genel </a:t>
            </a:r>
            <a:r>
              <a:rPr lang="tr-TR" sz="2400" smtClean="0"/>
              <a:t>Bilgiler</a:t>
            </a:r>
            <a:endParaRPr lang="es-ES" smtClean="0"/>
          </a:p>
        </p:txBody>
      </p:sp>
      <p:sp>
        <p:nvSpPr>
          <p:cNvPr id="31748" name="Rectangle 6"/>
          <p:cNvSpPr>
            <a:spLocks noGrp="1" noChangeArrowheads="1"/>
          </p:cNvSpPr>
          <p:nvPr>
            <p:ph type="body" sz="half" idx="1"/>
          </p:nvPr>
        </p:nvSpPr>
        <p:spPr>
          <a:xfrm>
            <a:off x="1116013" y="1125538"/>
            <a:ext cx="6911975" cy="4832350"/>
          </a:xfrm>
        </p:spPr>
        <p:txBody>
          <a:bodyPr/>
          <a:lstStyle/>
          <a:p>
            <a:endParaRPr lang="es-ES_tradnl" sz="1600" smtClean="0"/>
          </a:p>
          <a:p>
            <a:r>
              <a:rPr lang="tr-TR" sz="1600" smtClean="0"/>
              <a:t>Önceki bilgiler</a:t>
            </a:r>
            <a:endParaRPr lang="es-ES_tradnl" sz="1600" smtClean="0"/>
          </a:p>
          <a:p>
            <a:pPr lvl="1"/>
            <a:r>
              <a:rPr lang="tr-TR" sz="1600" smtClean="0"/>
              <a:t>EÇİ prosedürü ve bu süreçte verilen son tarihlere uyma yönünde adımlar</a:t>
            </a:r>
            <a:endParaRPr lang="es-ES_tradnl" sz="1600" smtClean="0"/>
          </a:p>
          <a:p>
            <a:pPr lvl="1"/>
            <a:endParaRPr lang="es-ES_tradnl" sz="1600" smtClean="0"/>
          </a:p>
          <a:p>
            <a:r>
              <a:rPr lang="tr-TR" sz="1600" smtClean="0"/>
              <a:t>Yasal altyapı</a:t>
            </a:r>
            <a:endParaRPr lang="es-ES_tradnl" sz="1600" smtClean="0"/>
          </a:p>
          <a:p>
            <a:pPr lvl="1"/>
            <a:r>
              <a:rPr lang="tr-TR" sz="1600" smtClean="0"/>
              <a:t>Çevresel Etki Değerlendirmesi</a:t>
            </a:r>
            <a:endParaRPr lang="es-ES_tradnl" sz="1600" smtClean="0"/>
          </a:p>
          <a:p>
            <a:pPr lvl="1"/>
            <a:r>
              <a:rPr lang="tr-TR" sz="1600" smtClean="0"/>
              <a:t>Entegre Çevre İzni</a:t>
            </a:r>
            <a:endParaRPr lang="es-ES_tradnl" sz="1600" smtClean="0"/>
          </a:p>
          <a:p>
            <a:pPr lvl="1"/>
            <a:r>
              <a:rPr lang="tr-TR" sz="1600" smtClean="0"/>
              <a:t>Diğer mevzuat</a:t>
            </a:r>
            <a:endParaRPr lang="es-ES_tradnl" sz="1600" smtClean="0"/>
          </a:p>
          <a:p>
            <a:pPr lvl="1"/>
            <a:endParaRPr lang="es-ES_tradnl" sz="1400" smtClean="0"/>
          </a:p>
          <a:p>
            <a:r>
              <a:rPr lang="tr-TR" sz="1600" smtClean="0"/>
              <a:t>Karar</a:t>
            </a:r>
            <a:endParaRPr lang="es-ES_tradnl" sz="1600" smtClean="0"/>
          </a:p>
          <a:p>
            <a:pPr lvl="1"/>
            <a:r>
              <a:rPr lang="tr-TR" sz="1400" smtClean="0"/>
              <a:t>ÇED düzenlenmesi</a:t>
            </a:r>
            <a:endParaRPr lang="es-ES_tradnl" sz="1400" smtClean="0"/>
          </a:p>
          <a:p>
            <a:pPr lvl="1"/>
            <a:r>
              <a:rPr lang="tr-TR" sz="1400" smtClean="0"/>
              <a:t>EÇİ düzenlenmesi</a:t>
            </a:r>
            <a:endParaRPr lang="es-ES_tradnl" sz="1400" smtClean="0"/>
          </a:p>
          <a:p>
            <a:pPr lvl="1"/>
            <a:r>
              <a:rPr lang="tr-TR" sz="1400" smtClean="0"/>
              <a:t>Koşulların belirlenmesi</a:t>
            </a:r>
            <a:endParaRPr lang="es-ES_tradnl" sz="1400" smtClean="0"/>
          </a:p>
          <a:p>
            <a:pPr lvl="1"/>
            <a:endParaRPr lang="es-ES_tradnl" sz="1400" smtClean="0"/>
          </a:p>
          <a:p>
            <a:pPr lvl="1">
              <a:buFontTx/>
              <a:buChar char="•"/>
            </a:pPr>
            <a:endParaRPr lang="es-ES_tradnl" sz="1600" smtClean="0"/>
          </a:p>
          <a:p>
            <a:endParaRPr lang="es-ES" sz="160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35917D16-8D2F-4527-B308-0A74092BD998}" type="slidenum">
              <a:rPr lang="es-ES" sz="1200">
                <a:solidFill>
                  <a:schemeClr val="accent2"/>
                </a:solidFill>
                <a:latin typeface="+mn-lt"/>
              </a:rPr>
              <a:pPr algn="r">
                <a:defRPr/>
              </a:pPr>
              <a:t>31</a:t>
            </a:fld>
            <a:endParaRPr lang="es-ES" sz="1200">
              <a:solidFill>
                <a:schemeClr val="accent2"/>
              </a:solidFill>
              <a:latin typeface="+mn-lt"/>
            </a:endParaRPr>
          </a:p>
        </p:txBody>
      </p:sp>
      <p:sp>
        <p:nvSpPr>
          <p:cNvPr id="32771" name="Rectangle 3"/>
          <p:cNvSpPr>
            <a:spLocks noGrp="1" noChangeArrowheads="1"/>
          </p:cNvSpPr>
          <p:nvPr>
            <p:ph type="title" idx="4294967295"/>
          </p:nvPr>
        </p:nvSpPr>
        <p:spPr>
          <a:xfrm>
            <a:off x="827088" y="258763"/>
            <a:ext cx="7772400" cy="654050"/>
          </a:xfrm>
        </p:spPr>
        <p:txBody>
          <a:bodyPr/>
          <a:lstStyle/>
          <a:p>
            <a:pPr>
              <a:lnSpc>
                <a:spcPct val="75000"/>
              </a:lnSpc>
            </a:pPr>
            <a:r>
              <a:rPr lang="tr-TR" sz="2400" smtClean="0"/>
              <a:t>EÇİ</a:t>
            </a:r>
            <a:r>
              <a:rPr lang="es-ES_tradnl" sz="2400" smtClean="0"/>
              <a:t/>
            </a:r>
            <a:br>
              <a:rPr lang="es-ES_tradnl" sz="2400" smtClean="0"/>
            </a:br>
            <a:r>
              <a:rPr lang="tr-TR" sz="2400" smtClean="0"/>
              <a:t>ÇED</a:t>
            </a:r>
            <a:endParaRPr lang="es-ES" smtClean="0"/>
          </a:p>
        </p:txBody>
      </p:sp>
      <p:sp>
        <p:nvSpPr>
          <p:cNvPr id="32772" name="Rectangle 6"/>
          <p:cNvSpPr>
            <a:spLocks noGrp="1" noChangeArrowheads="1"/>
          </p:cNvSpPr>
          <p:nvPr>
            <p:ph type="body" sz="half" idx="4294967295"/>
          </p:nvPr>
        </p:nvSpPr>
        <p:spPr>
          <a:xfrm>
            <a:off x="827088" y="765175"/>
            <a:ext cx="6911975" cy="6100763"/>
          </a:xfrm>
        </p:spPr>
        <p:txBody>
          <a:bodyPr/>
          <a:lstStyle/>
          <a:p>
            <a:endParaRPr lang="es-ES_tradnl" sz="1600" smtClean="0"/>
          </a:p>
          <a:p>
            <a:r>
              <a:rPr lang="tr-TR" sz="2000" smtClean="0"/>
              <a:t>Faaliyetin kapsamı</a:t>
            </a:r>
            <a:endParaRPr lang="es-ES_tradnl" sz="1600" smtClean="0"/>
          </a:p>
          <a:p>
            <a:pPr lvl="1"/>
            <a:endParaRPr lang="es-ES_tradnl" sz="1600" smtClean="0"/>
          </a:p>
          <a:p>
            <a:r>
              <a:rPr lang="tr-TR" sz="2000" i="1" smtClean="0"/>
              <a:t>Koruyucu önlemler</a:t>
            </a:r>
            <a:r>
              <a:rPr lang="en-US" sz="2000" i="1" smtClean="0"/>
              <a:t>– </a:t>
            </a:r>
            <a:r>
              <a:rPr lang="tr-TR" sz="2000" i="1" smtClean="0"/>
              <a:t>su ve toprak</a:t>
            </a:r>
            <a:endParaRPr lang="es-ES_tradnl" sz="1600" smtClean="0"/>
          </a:p>
          <a:p>
            <a:pPr lvl="1"/>
            <a:endParaRPr lang="es-ES_tradnl" sz="1400" smtClean="0"/>
          </a:p>
          <a:p>
            <a:pPr algn="just"/>
            <a:r>
              <a:rPr lang="tr-TR" sz="2000" i="1" smtClean="0"/>
              <a:t>Gürültü ve titreşim etkilerini azaltıcı önlemler</a:t>
            </a:r>
            <a:endParaRPr lang="en-US" sz="2000" i="1" smtClean="0"/>
          </a:p>
          <a:p>
            <a:pPr lvl="1" algn="just"/>
            <a:endParaRPr lang="en-US" sz="1800" i="1" smtClean="0"/>
          </a:p>
          <a:p>
            <a:pPr algn="just"/>
            <a:r>
              <a:rPr lang="en-US" sz="2000" smtClean="0"/>
              <a:t> </a:t>
            </a:r>
            <a:r>
              <a:rPr lang="tr-TR" sz="2000" smtClean="0"/>
              <a:t>Atık yönetimi önlemleri</a:t>
            </a:r>
          </a:p>
          <a:p>
            <a:pPr algn="just">
              <a:buFontTx/>
              <a:buNone/>
            </a:pPr>
            <a:endParaRPr lang="es-ES" sz="1800" smtClean="0"/>
          </a:p>
          <a:p>
            <a:pPr algn="just"/>
            <a:r>
              <a:rPr lang="tr-TR" sz="2000" i="1" smtClean="0"/>
              <a:t>Kazı işlerine ilişkin önlemler</a:t>
            </a:r>
            <a:endParaRPr lang="en-US" sz="2000" smtClean="0"/>
          </a:p>
          <a:p>
            <a:pPr lvl="1" algn="just"/>
            <a:endParaRPr lang="en-US" sz="1800" smtClean="0"/>
          </a:p>
          <a:p>
            <a:pPr algn="just"/>
            <a:r>
              <a:rPr lang="tr-TR" sz="2000" i="1" smtClean="0"/>
              <a:t>İşlerin tamamlanması ve temizlik çalışmaları</a:t>
            </a:r>
            <a:endParaRPr lang="es-ES" sz="2000" smtClean="0"/>
          </a:p>
          <a:p>
            <a:pPr lvl="1" algn="just"/>
            <a:endParaRPr lang="es-ES" sz="1800" smtClean="0"/>
          </a:p>
          <a:p>
            <a:pPr algn="just"/>
            <a:r>
              <a:rPr lang="en-US" sz="2000" smtClean="0"/>
              <a:t> </a:t>
            </a:r>
            <a:r>
              <a:rPr lang="tr-TR" sz="2000" smtClean="0"/>
              <a:t>Çalışmalar esnasında kontrollerde iyi uygulamalar</a:t>
            </a:r>
            <a:endParaRPr lang="es-ES" sz="2000" smtClean="0"/>
          </a:p>
          <a:p>
            <a:pPr lvl="1" algn="just"/>
            <a:endParaRPr lang="es-ES" sz="1800" smtClean="0"/>
          </a:p>
          <a:p>
            <a:pPr algn="just"/>
            <a:r>
              <a:rPr lang="en-US" sz="2000" i="1" smtClean="0"/>
              <a:t>Final r</a:t>
            </a:r>
            <a:r>
              <a:rPr lang="tr-TR" sz="2000" i="1" smtClean="0"/>
              <a:t>aporu</a:t>
            </a:r>
            <a:endParaRPr lang="es-ES_tradnl" sz="1600" smtClean="0"/>
          </a:p>
          <a:p>
            <a:pPr lvl="1">
              <a:buFontTx/>
              <a:buChar char="•"/>
            </a:pPr>
            <a:endParaRPr lang="es-ES_tradnl" sz="1600" smtClean="0"/>
          </a:p>
          <a:p>
            <a:endParaRPr lang="es-ES" sz="160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5F10507B-E85B-42B9-9941-3A4C086D1E36}" type="slidenum">
              <a:rPr lang="es-ES" sz="1200">
                <a:solidFill>
                  <a:schemeClr val="accent2"/>
                </a:solidFill>
                <a:latin typeface="+mn-lt"/>
              </a:rPr>
              <a:pPr algn="r">
                <a:defRPr/>
              </a:pPr>
              <a:t>4</a:t>
            </a:fld>
            <a:endParaRPr lang="es-ES" sz="1200">
              <a:solidFill>
                <a:schemeClr val="accent2"/>
              </a:solidFill>
              <a:latin typeface="+mn-lt"/>
            </a:endParaRPr>
          </a:p>
        </p:txBody>
      </p:sp>
      <p:sp>
        <p:nvSpPr>
          <p:cNvPr id="10243" name="Rectangle 2"/>
          <p:cNvSpPr>
            <a:spLocks noGrp="1" noChangeArrowheads="1"/>
          </p:cNvSpPr>
          <p:nvPr>
            <p:ph type="title" idx="4294967295"/>
          </p:nvPr>
        </p:nvSpPr>
        <p:spPr>
          <a:xfrm>
            <a:off x="755650" y="333375"/>
            <a:ext cx="7772400" cy="523875"/>
          </a:xfrm>
        </p:spPr>
        <p:txBody>
          <a:bodyPr/>
          <a:lstStyle/>
          <a:p>
            <a:r>
              <a:rPr lang="tr-TR" sz="2800" smtClean="0"/>
              <a:t>Ana Hatlar</a:t>
            </a:r>
            <a:r>
              <a:rPr lang="es-ES_tradnl" sz="2800" smtClean="0"/>
              <a:t> </a:t>
            </a:r>
            <a:endParaRPr lang="es-ES" sz="2800" smtClean="0"/>
          </a:p>
        </p:txBody>
      </p:sp>
      <p:graphicFrame>
        <p:nvGraphicFramePr>
          <p:cNvPr id="126023" name="Group 71"/>
          <p:cNvGraphicFramePr>
            <a:graphicFrameLocks noGrp="1"/>
          </p:cNvGraphicFramePr>
          <p:nvPr>
            <p:extLst>
              <p:ext uri="{D42A27DB-BD31-4B8C-83A1-F6EECF244321}">
                <p14:modId xmlns="" xmlns:p14="http://schemas.microsoft.com/office/powerpoint/2010/main" val="78645387"/>
              </p:ext>
            </p:extLst>
          </p:nvPr>
        </p:nvGraphicFramePr>
        <p:xfrm>
          <a:off x="468313" y="1773238"/>
          <a:ext cx="7378700" cy="3419478"/>
        </p:xfrm>
        <a:graphic>
          <a:graphicData uri="http://schemas.openxmlformats.org/drawingml/2006/table">
            <a:tbl>
              <a:tblPr/>
              <a:tblGrid>
                <a:gridCol w="7378700"/>
              </a:tblGrid>
              <a:tr h="5699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a:t>
                      </a:r>
                      <a:r>
                        <a:rPr lang="tr-TR" sz="1400" b="1" i="1" kern="1200" dirty="0" smtClean="0">
                          <a:solidFill>
                            <a:schemeClr val="tx1"/>
                          </a:solidFill>
                          <a:latin typeface="Arial" pitchFamily="34" charset="0"/>
                          <a:ea typeface="+mn-ea"/>
                          <a:cs typeface="Arial" pitchFamily="34" charset="0"/>
                        </a:rPr>
                        <a:t>1. Oturum “Örnek Durum Sunumu” </a:t>
                      </a:r>
                      <a:endParaRPr kumimoji="0" lang="es-E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1. </a:t>
                      </a:r>
                      <a:r>
                        <a:rPr kumimoji="0" lang="en-GB" sz="1400" b="1" i="0" u="none" strike="noStrike" cap="none" normalizeH="0" baseline="0" dirty="0" err="1" smtClean="0">
                          <a:ln>
                            <a:noFill/>
                          </a:ln>
                          <a:solidFill>
                            <a:schemeClr val="tx1"/>
                          </a:solidFill>
                          <a:effectLst/>
                          <a:latin typeface="Arial" charset="0"/>
                          <a:ea typeface="Times New Roman" pitchFamily="18" charset="0"/>
                          <a:cs typeface="Arial" charset="0"/>
                        </a:rPr>
                        <a:t>Gün</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0" u="none" strike="noStrike" cap="none" normalizeH="0" baseline="0" dirty="0" smtClean="0">
                          <a:ln>
                            <a:noFill/>
                          </a:ln>
                          <a:solidFill>
                            <a:schemeClr val="tx1"/>
                          </a:solidFill>
                          <a:effectLst/>
                          <a:latin typeface="Tahoma"/>
                          <a:ea typeface="Times New Roman" pitchFamily="18" charset="0"/>
                          <a:cs typeface="Arial" charset="0"/>
                        </a:rPr>
                        <a:t>–</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09:15 </a:t>
                      </a:r>
                      <a:r>
                        <a:rPr kumimoji="0" lang="tr-TR"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12.30 </a:t>
                      </a:r>
                      <a:endParaRPr kumimoji="0" lang="en-GB" sz="2000" b="0" i="0" u="none" strike="noStrike" cap="none" normalizeH="0" baseline="0" dirty="0" smtClean="0">
                        <a:ln>
                          <a:noFill/>
                        </a:ln>
                        <a:solidFill>
                          <a:schemeClr val="tx1"/>
                        </a:solidFill>
                        <a:effectLst/>
                        <a:latin typeface="Tahoma" pitchFamily="34"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alpha val="47000"/>
                      </a:srgbClr>
                    </a:solidFill>
                  </a:tcPr>
                </a:tc>
              </a:tr>
              <a:tr h="5699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1" u="none" strike="noStrike" cap="none" normalizeH="0" baseline="0" dirty="0" smtClean="0">
                          <a:ln>
                            <a:noFill/>
                          </a:ln>
                          <a:solidFill>
                            <a:schemeClr val="tx1"/>
                          </a:solidFill>
                          <a:effectLst/>
                          <a:latin typeface="Arial" charset="0"/>
                          <a:cs typeface="Arial" charset="0"/>
                        </a:rPr>
                        <a:t>2. Oturum</a:t>
                      </a:r>
                      <a:r>
                        <a:rPr kumimoji="0" lang="en-GB" sz="1400" b="1" i="1" u="none" strike="noStrike" cap="none" normalizeH="0" baseline="0" dirty="0" smtClean="0">
                          <a:ln>
                            <a:noFill/>
                          </a:ln>
                          <a:solidFill>
                            <a:schemeClr val="tx1"/>
                          </a:solidFill>
                          <a:effectLst/>
                          <a:latin typeface="Arial" charset="0"/>
                          <a:cs typeface="Arial" charset="0"/>
                        </a:rPr>
                        <a:t> </a:t>
                      </a:r>
                      <a:r>
                        <a:rPr kumimoji="0" lang="en-GB" sz="1400" b="1" i="1" u="none" strike="noStrike" cap="none" normalizeH="0" baseline="0" dirty="0" smtClean="0">
                          <a:ln>
                            <a:noFill/>
                          </a:ln>
                          <a:solidFill>
                            <a:schemeClr val="tx1"/>
                          </a:solidFill>
                          <a:effectLst/>
                          <a:latin typeface="Tahoma"/>
                          <a:cs typeface="Arial" charset="0"/>
                        </a:rPr>
                        <a:t>“</a:t>
                      </a:r>
                      <a:r>
                        <a:rPr kumimoji="0" lang="tr-TR" sz="1400" b="1" i="1" u="none" strike="noStrike" cap="none" normalizeH="0" baseline="0" dirty="0" smtClean="0">
                          <a:ln>
                            <a:noFill/>
                          </a:ln>
                          <a:solidFill>
                            <a:schemeClr val="tx1"/>
                          </a:solidFill>
                          <a:effectLst/>
                          <a:latin typeface="Arial" charset="0"/>
                          <a:cs typeface="Arial" charset="0"/>
                        </a:rPr>
                        <a:t>KOŞULLAR. HAVA KALİTESİNİN KORUNMASI</a:t>
                      </a:r>
                      <a:r>
                        <a:rPr kumimoji="0" lang="en-GB" sz="1400" b="1" i="1" u="none" strike="noStrike" cap="none" normalizeH="0" baseline="0" dirty="0" smtClean="0">
                          <a:ln>
                            <a:noFill/>
                          </a:ln>
                          <a:solidFill>
                            <a:schemeClr val="tx1"/>
                          </a:solidFill>
                          <a:effectLst/>
                          <a:latin typeface="Tahoma"/>
                          <a:cs typeface="Arial" charset="0"/>
                        </a:rPr>
                        <a:t>”</a:t>
                      </a:r>
                      <a:r>
                        <a:rPr kumimoji="0" lang="en-GB" sz="1400" b="1" i="1" u="none" strike="noStrike" cap="none" normalizeH="0" baseline="0" dirty="0" smtClean="0">
                          <a:ln>
                            <a:noFill/>
                          </a:ln>
                          <a:solidFill>
                            <a:schemeClr val="tx1"/>
                          </a:solidFill>
                          <a:effectLst/>
                          <a:latin typeface="Arial" charset="0"/>
                          <a:cs typeface="Arial" charset="0"/>
                        </a:rPr>
                        <a:t> </a:t>
                      </a:r>
                    </a:p>
                    <a:p>
                      <a:pPr marL="0" marR="0" lvl="0" indent="0" algn="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1. </a:t>
                      </a:r>
                      <a:r>
                        <a:rPr kumimoji="0" lang="en-GB" sz="1400" b="1" i="0" u="none" strike="noStrike" cap="none" normalizeH="0" baseline="0" dirty="0" err="1" smtClean="0">
                          <a:ln>
                            <a:noFill/>
                          </a:ln>
                          <a:solidFill>
                            <a:schemeClr val="tx1"/>
                          </a:solidFill>
                          <a:effectLst/>
                          <a:latin typeface="Arial" charset="0"/>
                          <a:ea typeface="Times New Roman" pitchFamily="18" charset="0"/>
                          <a:cs typeface="Arial" charset="0"/>
                        </a:rPr>
                        <a:t>Gün</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1" u="none" strike="noStrike" cap="none" normalizeH="0" baseline="0" dirty="0" smtClean="0">
                          <a:ln>
                            <a:noFill/>
                          </a:ln>
                          <a:solidFill>
                            <a:schemeClr val="tx1"/>
                          </a:solidFill>
                          <a:effectLst/>
                          <a:latin typeface="Tahoma"/>
                          <a:cs typeface="Arial" charset="0"/>
                        </a:rPr>
                        <a:t>–</a:t>
                      </a:r>
                      <a:r>
                        <a:rPr kumimoji="0" lang="en-GB" sz="1400" b="1" i="1" u="none" strike="noStrike" cap="none" normalizeH="0" baseline="0" dirty="0" smtClean="0">
                          <a:ln>
                            <a:noFill/>
                          </a:ln>
                          <a:solidFill>
                            <a:schemeClr val="tx1"/>
                          </a:solidFill>
                          <a:effectLst/>
                          <a:latin typeface="Arial" charset="0"/>
                          <a:cs typeface="Arial" charset="0"/>
                        </a:rPr>
                        <a:t> 13:30 </a:t>
                      </a:r>
                      <a:r>
                        <a:rPr kumimoji="0" lang="tr-TR" sz="1400" b="1" i="1" u="none" strike="noStrike" cap="none" normalizeH="0" baseline="0" dirty="0" smtClean="0">
                          <a:ln>
                            <a:noFill/>
                          </a:ln>
                          <a:solidFill>
                            <a:schemeClr val="tx1"/>
                          </a:solidFill>
                          <a:effectLst/>
                          <a:latin typeface="Arial" charset="0"/>
                          <a:cs typeface="Arial" charset="0"/>
                        </a:rPr>
                        <a:t>-</a:t>
                      </a:r>
                      <a:r>
                        <a:rPr kumimoji="0" lang="en-GB" sz="1400" b="1" i="1" u="none" strike="noStrike" cap="none" normalizeH="0" baseline="0" dirty="0" smtClean="0">
                          <a:ln>
                            <a:noFill/>
                          </a:ln>
                          <a:solidFill>
                            <a:schemeClr val="tx1"/>
                          </a:solidFill>
                          <a:effectLst/>
                          <a:latin typeface="Arial" charset="0"/>
                          <a:cs typeface="Arial" charset="0"/>
                        </a:rPr>
                        <a:t> 17:00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alpha val="47000"/>
                      </a:srgbClr>
                    </a:solidFill>
                  </a:tcPr>
                </a:tc>
              </a:tr>
              <a:tr h="5699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1" u="none" strike="noStrike" cap="none" normalizeH="0" baseline="0" dirty="0" smtClean="0">
                          <a:ln>
                            <a:noFill/>
                          </a:ln>
                          <a:solidFill>
                            <a:schemeClr val="tx1"/>
                          </a:solidFill>
                          <a:effectLst/>
                          <a:latin typeface="Arial" charset="0"/>
                          <a:cs typeface="Arial" charset="0"/>
                        </a:rPr>
                        <a:t>3. Oturum</a:t>
                      </a:r>
                      <a:r>
                        <a:rPr kumimoji="0" lang="en-GB" sz="1400" b="1" i="1" u="none" strike="noStrike" cap="none" normalizeH="0" baseline="0" dirty="0" smtClean="0">
                          <a:ln>
                            <a:noFill/>
                          </a:ln>
                          <a:solidFill>
                            <a:schemeClr val="tx1"/>
                          </a:solidFill>
                          <a:effectLst/>
                          <a:latin typeface="Arial" charset="0"/>
                          <a:cs typeface="Arial" charset="0"/>
                        </a:rPr>
                        <a:t> </a:t>
                      </a:r>
                      <a:r>
                        <a:rPr kumimoji="0" lang="en-GB" sz="1400" b="1" i="1" u="none" strike="noStrike" cap="none" normalizeH="0" baseline="0" dirty="0" smtClean="0">
                          <a:ln>
                            <a:noFill/>
                          </a:ln>
                          <a:solidFill>
                            <a:schemeClr val="tx1"/>
                          </a:solidFill>
                          <a:effectLst/>
                          <a:latin typeface="Tahoma"/>
                          <a:cs typeface="Arial" charset="0"/>
                        </a:rPr>
                        <a:t>“</a:t>
                      </a:r>
                      <a:r>
                        <a:rPr kumimoji="0" lang="tr-TR" sz="1400" b="1" i="1" u="none" strike="noStrike" cap="none" normalizeH="0" baseline="0" dirty="0" smtClean="0">
                          <a:ln>
                            <a:noFill/>
                          </a:ln>
                          <a:solidFill>
                            <a:schemeClr val="tx1"/>
                          </a:solidFill>
                          <a:effectLst/>
                          <a:latin typeface="Arial" charset="0"/>
                          <a:cs typeface="Arial" charset="0"/>
                        </a:rPr>
                        <a:t>GÜRÜLTÜ VE</a:t>
                      </a:r>
                      <a:r>
                        <a:rPr kumimoji="0" lang="en-GB" sz="1400" b="1" i="1" u="none" strike="noStrike" cap="none" normalizeH="0" baseline="0" dirty="0" smtClean="0">
                          <a:ln>
                            <a:noFill/>
                          </a:ln>
                          <a:solidFill>
                            <a:schemeClr val="tx1"/>
                          </a:solidFill>
                          <a:effectLst/>
                          <a:latin typeface="Arial" charset="0"/>
                          <a:cs typeface="Arial" charset="0"/>
                        </a:rPr>
                        <a:t> </a:t>
                      </a:r>
                      <a:r>
                        <a:rPr kumimoji="0" lang="tr-TR" sz="1400" b="1" i="1" u="none" strike="noStrike" cap="none" normalizeH="0" baseline="0" dirty="0" smtClean="0">
                          <a:ln>
                            <a:noFill/>
                          </a:ln>
                          <a:solidFill>
                            <a:schemeClr val="tx1"/>
                          </a:solidFill>
                          <a:effectLst/>
                          <a:latin typeface="Arial" charset="0"/>
                          <a:cs typeface="Arial" charset="0"/>
                        </a:rPr>
                        <a:t>SU KALİTESİNİN KORUNMASI</a:t>
                      </a:r>
                      <a:r>
                        <a:rPr kumimoji="0" lang="en-GB" sz="1400" b="1" i="1" u="none" strike="noStrike" cap="none" normalizeH="0" baseline="0" dirty="0" smtClean="0">
                          <a:ln>
                            <a:noFill/>
                          </a:ln>
                          <a:solidFill>
                            <a:schemeClr val="tx1"/>
                          </a:solidFill>
                          <a:effectLst/>
                          <a:latin typeface="Tahoma"/>
                          <a:cs typeface="Arial" charset="0"/>
                        </a:rPr>
                        <a:t>”</a:t>
                      </a:r>
                      <a:r>
                        <a:rPr kumimoji="0" lang="en-GB" sz="1400" b="1" i="1" u="none" strike="noStrike" cap="none" normalizeH="0" baseline="0" dirty="0" smtClean="0">
                          <a:ln>
                            <a:noFill/>
                          </a:ln>
                          <a:solidFill>
                            <a:schemeClr val="tx1"/>
                          </a:solidFill>
                          <a:effectLst/>
                          <a:latin typeface="Arial" charset="0"/>
                          <a:cs typeface="Arial" charset="0"/>
                        </a:rPr>
                        <a:t> </a:t>
                      </a:r>
                    </a:p>
                    <a:p>
                      <a:pPr marL="0" marR="0" lvl="0" indent="0" algn="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1. </a:t>
                      </a:r>
                      <a:r>
                        <a:rPr kumimoji="0" lang="en-GB" sz="1400" b="1" i="0" u="none" strike="noStrike" cap="none" normalizeH="0" baseline="0" dirty="0" err="1" smtClean="0">
                          <a:ln>
                            <a:noFill/>
                          </a:ln>
                          <a:solidFill>
                            <a:schemeClr val="tx1"/>
                          </a:solidFill>
                          <a:effectLst/>
                          <a:latin typeface="Arial" charset="0"/>
                          <a:ea typeface="Times New Roman" pitchFamily="18" charset="0"/>
                          <a:cs typeface="Arial" charset="0"/>
                        </a:rPr>
                        <a:t>Gün</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1" u="none" strike="noStrike" cap="none" normalizeH="0" baseline="0" dirty="0" smtClean="0">
                          <a:ln>
                            <a:noFill/>
                          </a:ln>
                          <a:solidFill>
                            <a:schemeClr val="tx1"/>
                          </a:solidFill>
                          <a:effectLst/>
                          <a:latin typeface="Tahoma"/>
                          <a:cs typeface="Arial" charset="0"/>
                        </a:rPr>
                        <a:t>–</a:t>
                      </a:r>
                      <a:r>
                        <a:rPr kumimoji="0" lang="en-GB" sz="1400" b="1" i="1" u="none" strike="noStrike" cap="none" normalizeH="0" baseline="0" dirty="0" smtClean="0">
                          <a:ln>
                            <a:noFill/>
                          </a:ln>
                          <a:solidFill>
                            <a:schemeClr val="tx1"/>
                          </a:solidFill>
                          <a:effectLst/>
                          <a:latin typeface="Arial" charset="0"/>
                          <a:cs typeface="Arial" charset="0"/>
                        </a:rPr>
                        <a:t> 09:15 </a:t>
                      </a:r>
                      <a:r>
                        <a:rPr kumimoji="0" lang="tr-TR" sz="1400" b="1" i="1" u="none" strike="noStrike" cap="none" normalizeH="0" baseline="0" dirty="0" smtClean="0">
                          <a:ln>
                            <a:noFill/>
                          </a:ln>
                          <a:solidFill>
                            <a:schemeClr val="tx1"/>
                          </a:solidFill>
                          <a:effectLst/>
                          <a:latin typeface="Arial" charset="0"/>
                          <a:cs typeface="Arial" charset="0"/>
                        </a:rPr>
                        <a:t>-</a:t>
                      </a:r>
                      <a:r>
                        <a:rPr kumimoji="0" lang="en-GB" sz="1400" b="1" i="1" u="none" strike="noStrike" cap="none" normalizeH="0" baseline="0" dirty="0" smtClean="0">
                          <a:ln>
                            <a:noFill/>
                          </a:ln>
                          <a:solidFill>
                            <a:schemeClr val="tx1"/>
                          </a:solidFill>
                          <a:effectLst/>
                          <a:latin typeface="Arial" charset="0"/>
                          <a:cs typeface="Arial" charset="0"/>
                        </a:rPr>
                        <a:t>12.30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alpha val="47000"/>
                      </a:srgbClr>
                    </a:solidFill>
                  </a:tcPr>
                </a:tc>
              </a:tr>
              <a:tr h="569913">
                <a:tc>
                  <a:txBody>
                    <a:bodyPr/>
                    <a:lstStyle/>
                    <a:p>
                      <a:pPr marL="0" marR="0" lvl="0" indent="0" algn="l" defTabSz="914400" rtl="0" eaLnBrk="0" fontAlgn="base" latinLnBrk="0" hangingPunct="0">
                        <a:lnSpc>
                          <a:spcPct val="100000"/>
                        </a:lnSpc>
                        <a:spcBef>
                          <a:spcPct val="0"/>
                        </a:spcBef>
                        <a:spcAft>
                          <a:spcPct val="0"/>
                        </a:spcAft>
                        <a:buClrTx/>
                        <a:buSzTx/>
                        <a:buFontTx/>
                        <a:buNone/>
                        <a:tabLst>
                          <a:tab pos="2703513" algn="l"/>
                          <a:tab pos="3260725" algn="l"/>
                        </a:tabLst>
                      </a:pP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4. </a:t>
                      </a:r>
                      <a:r>
                        <a:rPr kumimoji="0" lang="en-GB" sz="1400" b="1" i="1" u="none" strike="noStrike" cap="none" normalizeH="0" baseline="0" dirty="0" err="1" smtClean="0">
                          <a:ln>
                            <a:noFill/>
                          </a:ln>
                          <a:solidFill>
                            <a:schemeClr val="tx1"/>
                          </a:solidFill>
                          <a:effectLst/>
                          <a:latin typeface="Arial" charset="0"/>
                          <a:ea typeface="Times New Roman" pitchFamily="18" charset="0"/>
                          <a:cs typeface="Arial" charset="0"/>
                        </a:rPr>
                        <a:t>Oturum</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“ATIK”                                   </a:t>
                      </a:r>
                      <a:endParaRPr kumimoji="0" lang="es-E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p>
                      <a:pPr marL="0" marR="0" lvl="0" indent="0" algn="r" defTabSz="914400" rtl="0" eaLnBrk="0" fontAlgn="base" latinLnBrk="0" hangingPunct="0">
                        <a:lnSpc>
                          <a:spcPct val="100000"/>
                        </a:lnSpc>
                        <a:spcBef>
                          <a:spcPct val="0"/>
                        </a:spcBef>
                        <a:spcAft>
                          <a:spcPct val="0"/>
                        </a:spcAft>
                        <a:buClrTx/>
                        <a:buSzTx/>
                        <a:buFontTx/>
                        <a:buNone/>
                        <a:tabLst>
                          <a:tab pos="2703513" algn="l"/>
                          <a:tab pos="3260725" algn="l"/>
                        </a:tabLst>
                      </a:pP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2. </a:t>
                      </a:r>
                      <a:r>
                        <a:rPr kumimoji="0" lang="en-GB" sz="1400" b="1" i="0" u="none" strike="noStrike" cap="none" normalizeH="0" baseline="0" dirty="0" err="1" smtClean="0">
                          <a:ln>
                            <a:noFill/>
                          </a:ln>
                          <a:solidFill>
                            <a:schemeClr val="tx1"/>
                          </a:solidFill>
                          <a:effectLst/>
                          <a:latin typeface="Arial" charset="0"/>
                          <a:ea typeface="Times New Roman" pitchFamily="18" charset="0"/>
                          <a:cs typeface="Arial" charset="0"/>
                        </a:rPr>
                        <a:t>Gün</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1" u="none" strike="noStrike" cap="none" normalizeH="0" baseline="0" dirty="0" smtClean="0">
                          <a:ln>
                            <a:noFill/>
                          </a:ln>
                          <a:solidFill>
                            <a:schemeClr val="tx1"/>
                          </a:solidFill>
                          <a:effectLst/>
                          <a:latin typeface="Tahoma"/>
                          <a:ea typeface="Times New Roman" pitchFamily="18" charset="0"/>
                          <a:cs typeface="Arial" charset="0"/>
                        </a:rPr>
                        <a:t>–</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13:30 </a:t>
                      </a:r>
                      <a:r>
                        <a:rPr kumimoji="0" lang="tr-TR" sz="1400" b="1" i="1"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17:00 </a:t>
                      </a:r>
                      <a:endParaRPr kumimoji="0" lang="en-GB" sz="2000" b="0" i="0" u="none" strike="noStrike" cap="none" normalizeH="0" baseline="0" dirty="0" smtClean="0">
                        <a:ln>
                          <a:noFill/>
                        </a:ln>
                        <a:solidFill>
                          <a:schemeClr val="tx1"/>
                        </a:solidFill>
                        <a:effectLst/>
                        <a:latin typeface="Tahoma" pitchFamily="34"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alpha val="47000"/>
                      </a:srgbClr>
                    </a:solidFill>
                  </a:tcPr>
                </a:tc>
              </a:tr>
              <a:tr h="569913">
                <a:tc>
                  <a:txBody>
                    <a:bodyPr/>
                    <a:lstStyle/>
                    <a:p>
                      <a:pPr marL="0" marR="0" lvl="0" indent="0" algn="l" defTabSz="914400" rtl="0" eaLnBrk="0" fontAlgn="base" latinLnBrk="0" hangingPunct="0">
                        <a:lnSpc>
                          <a:spcPct val="100000"/>
                        </a:lnSpc>
                        <a:spcBef>
                          <a:spcPct val="0"/>
                        </a:spcBef>
                        <a:spcAft>
                          <a:spcPct val="0"/>
                        </a:spcAft>
                        <a:buClrTx/>
                        <a:buSzTx/>
                        <a:buFontTx/>
                        <a:buNone/>
                        <a:tabLst>
                          <a:tab pos="2703513" algn="l"/>
                          <a:tab pos="3260725" algn="l"/>
                        </a:tabLst>
                      </a:pP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5. </a:t>
                      </a:r>
                      <a:r>
                        <a:rPr kumimoji="0" lang="en-GB" sz="1400" b="1" i="1" u="none" strike="noStrike" cap="none" normalizeH="0" baseline="0" dirty="0" err="1" smtClean="0">
                          <a:ln>
                            <a:noFill/>
                          </a:ln>
                          <a:solidFill>
                            <a:schemeClr val="tx1"/>
                          </a:solidFill>
                          <a:effectLst/>
                          <a:latin typeface="Arial" charset="0"/>
                          <a:ea typeface="Times New Roman" pitchFamily="18" charset="0"/>
                          <a:cs typeface="Arial" charset="0"/>
                        </a:rPr>
                        <a:t>Oturum</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“ATIK”                                   </a:t>
                      </a:r>
                      <a:endParaRPr kumimoji="0" lang="es-E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3. </a:t>
                      </a:r>
                      <a:r>
                        <a:rPr kumimoji="0" lang="en-GB" sz="1400" b="1" i="0" u="none" strike="noStrike" cap="none" normalizeH="0" baseline="0" dirty="0" err="1" smtClean="0">
                          <a:ln>
                            <a:noFill/>
                          </a:ln>
                          <a:solidFill>
                            <a:schemeClr val="tx1"/>
                          </a:solidFill>
                          <a:effectLst/>
                          <a:latin typeface="Arial" charset="0"/>
                          <a:ea typeface="Times New Roman" pitchFamily="18" charset="0"/>
                          <a:cs typeface="Arial" charset="0"/>
                        </a:rPr>
                        <a:t>Gün</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0" u="none" strike="noStrike" cap="none" normalizeH="0" baseline="0" dirty="0" smtClean="0">
                          <a:ln>
                            <a:noFill/>
                          </a:ln>
                          <a:solidFill>
                            <a:schemeClr val="tx1"/>
                          </a:solidFill>
                          <a:effectLst/>
                          <a:latin typeface="Tahoma"/>
                          <a:ea typeface="Times New Roman" pitchFamily="18" charset="0"/>
                          <a:cs typeface="Arial" charset="0"/>
                        </a:rPr>
                        <a:t>–</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09:15 </a:t>
                      </a:r>
                      <a:r>
                        <a:rPr kumimoji="0" lang="tr-TR"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12.30 </a:t>
                      </a:r>
                      <a:endParaRPr kumimoji="0" lang="en-GB" sz="2000" b="0" i="0" u="none" strike="noStrike" cap="none" normalizeH="0" baseline="0" dirty="0" smtClean="0">
                        <a:ln>
                          <a:noFill/>
                        </a:ln>
                        <a:solidFill>
                          <a:schemeClr val="tx1"/>
                        </a:solidFill>
                        <a:effectLst/>
                        <a:latin typeface="Tahoma" pitchFamily="34"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alpha val="47000"/>
                      </a:srgbClr>
                    </a:solidFill>
                  </a:tcPr>
                </a:tc>
              </a:tr>
              <a:tr h="569913">
                <a:tc>
                  <a:txBody>
                    <a:bodyPr/>
                    <a:lstStyle/>
                    <a:p>
                      <a:pPr marL="0" marR="0" lvl="0" indent="0" algn="l" defTabSz="914400" rtl="0" eaLnBrk="0" fontAlgn="base" latinLnBrk="0" hangingPunct="0">
                        <a:lnSpc>
                          <a:spcPct val="100000"/>
                        </a:lnSpc>
                        <a:spcBef>
                          <a:spcPct val="0"/>
                        </a:spcBef>
                        <a:spcAft>
                          <a:spcPct val="0"/>
                        </a:spcAft>
                        <a:buClrTx/>
                        <a:buSzTx/>
                        <a:buFontTx/>
                        <a:buNone/>
                        <a:tabLst>
                          <a:tab pos="2703513" algn="l"/>
                          <a:tab pos="3260725" algn="l"/>
                        </a:tabLst>
                      </a:pP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6. </a:t>
                      </a:r>
                      <a:r>
                        <a:rPr kumimoji="0" lang="en-GB" sz="1400" b="1" i="1" u="none" strike="noStrike" cap="none" normalizeH="0" baseline="0" dirty="0" err="1" smtClean="0">
                          <a:ln>
                            <a:noFill/>
                          </a:ln>
                          <a:solidFill>
                            <a:schemeClr val="tx1"/>
                          </a:solidFill>
                          <a:effectLst/>
                          <a:latin typeface="Arial" charset="0"/>
                          <a:ea typeface="Times New Roman" pitchFamily="18" charset="0"/>
                          <a:cs typeface="Arial" charset="0"/>
                        </a:rPr>
                        <a:t>Oturum</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“SONUÇLAR”                         </a:t>
                      </a:r>
                      <a:endParaRPr kumimoji="0" lang="es-E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p>
                      <a:pPr marL="0" marR="0" lvl="0" indent="0" algn="r" defTabSz="914400" rtl="0" eaLnBrk="0" fontAlgn="base" latinLnBrk="0" hangingPunct="0">
                        <a:lnSpc>
                          <a:spcPct val="100000"/>
                        </a:lnSpc>
                        <a:spcBef>
                          <a:spcPct val="0"/>
                        </a:spcBef>
                        <a:spcAft>
                          <a:spcPct val="0"/>
                        </a:spcAft>
                        <a:buClrTx/>
                        <a:buSzTx/>
                        <a:buFontTx/>
                        <a:buNone/>
                        <a:tabLst>
                          <a:tab pos="2703513" algn="l"/>
                          <a:tab pos="3260725" algn="l"/>
                        </a:tabLst>
                      </a:pP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3</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0" u="none" strike="noStrike" cap="none" normalizeH="0" baseline="0" dirty="0" err="1" smtClean="0">
                          <a:ln>
                            <a:noFill/>
                          </a:ln>
                          <a:solidFill>
                            <a:schemeClr val="tx1"/>
                          </a:solidFill>
                          <a:effectLst/>
                          <a:latin typeface="Arial" charset="0"/>
                          <a:ea typeface="Times New Roman" pitchFamily="18" charset="0"/>
                          <a:cs typeface="Arial" charset="0"/>
                        </a:rPr>
                        <a:t>Gün</a:t>
                      </a:r>
                      <a:r>
                        <a:rPr kumimoji="0" lang="en-GB" sz="14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GB" sz="1400" b="1" i="1" u="none" strike="noStrike" cap="none" normalizeH="0" baseline="0" dirty="0" smtClean="0">
                          <a:ln>
                            <a:noFill/>
                          </a:ln>
                          <a:solidFill>
                            <a:schemeClr val="tx1"/>
                          </a:solidFill>
                          <a:effectLst/>
                          <a:latin typeface="Tahoma"/>
                          <a:ea typeface="Times New Roman" pitchFamily="18" charset="0"/>
                          <a:cs typeface="Arial" charset="0"/>
                        </a:rPr>
                        <a:t>–</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13:30 </a:t>
                      </a:r>
                      <a:r>
                        <a:rPr kumimoji="0" lang="tr-TR" sz="1400" b="1" i="1" u="none" strike="noStrike" cap="none" normalizeH="0" baseline="0" dirty="0" smtClean="0">
                          <a:ln>
                            <a:noFill/>
                          </a:ln>
                          <a:solidFill>
                            <a:schemeClr val="tx1"/>
                          </a:solidFill>
                          <a:effectLst/>
                          <a:latin typeface="Arial" charset="0"/>
                          <a:ea typeface="Times New Roman" pitchFamily="18" charset="0"/>
                          <a:cs typeface="Arial" charset="0"/>
                        </a:rPr>
                        <a:t>-</a:t>
                      </a:r>
                      <a:r>
                        <a:rPr kumimoji="0" lang="en-GB" sz="1400" b="1" i="1" u="none" strike="noStrike" cap="none" normalizeH="0" baseline="0" dirty="0" smtClean="0">
                          <a:ln>
                            <a:noFill/>
                          </a:ln>
                          <a:solidFill>
                            <a:schemeClr val="tx1"/>
                          </a:solidFill>
                          <a:effectLst/>
                          <a:latin typeface="Arial" charset="0"/>
                          <a:ea typeface="Times New Roman" pitchFamily="18" charset="0"/>
                          <a:cs typeface="Arial" charset="0"/>
                        </a:rPr>
                        <a:t> 18:00 </a:t>
                      </a:r>
                      <a:endParaRPr kumimoji="0" lang="en-GB" sz="2000" b="0" i="0" u="none" strike="noStrike" cap="none" normalizeH="0" baseline="0" dirty="0" smtClean="0">
                        <a:ln>
                          <a:noFill/>
                        </a:ln>
                        <a:solidFill>
                          <a:schemeClr val="tx1"/>
                        </a:solidFill>
                        <a:effectLst/>
                        <a:latin typeface="Tahoma" pitchFamily="34"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alpha val="47000"/>
                      </a:srgbClr>
                    </a:solid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Marcador de número de diapositiva"/>
          <p:cNvSpPr>
            <a:spLocks noGrp="1"/>
          </p:cNvSpPr>
          <p:nvPr>
            <p:ph type="sldNum" sz="quarter" idx="10"/>
          </p:nvPr>
        </p:nvSpPr>
        <p:spPr/>
        <p:txBody>
          <a:bodyPr/>
          <a:lstStyle/>
          <a:p>
            <a:pPr>
              <a:defRPr/>
            </a:pPr>
            <a:fld id="{7A0013CF-2FAA-46C1-8230-7579C6B3419B}" type="slidenum">
              <a:rPr lang="es-ES"/>
              <a:pPr>
                <a:defRPr/>
              </a:pPr>
              <a:t>5</a:t>
            </a:fld>
            <a:endParaRPr lang="es-ES"/>
          </a:p>
        </p:txBody>
      </p:sp>
      <p:graphicFrame>
        <p:nvGraphicFramePr>
          <p:cNvPr id="2057" name="Object 9"/>
          <p:cNvGraphicFramePr>
            <a:graphicFrameLocks noChangeAspect="1"/>
          </p:cNvGraphicFramePr>
          <p:nvPr/>
        </p:nvGraphicFramePr>
        <p:xfrm>
          <a:off x="429458" y="928670"/>
          <a:ext cx="8595746" cy="4786346"/>
        </p:xfrm>
        <a:graphic>
          <a:graphicData uri="http://schemas.openxmlformats.org/presentationml/2006/ole">
            <p:oleObj spid="_x0000_s2057" name="Documento" r:id="rId4" imgW="5963919" imgH="3321249" progId="Word.Document.12">
              <p:embed/>
            </p:oleObj>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67DD63C5-F1F2-40C1-85AA-84FB3D7304D0}" type="slidenum">
              <a:rPr lang="es-ES" sz="1200">
                <a:solidFill>
                  <a:schemeClr val="accent2"/>
                </a:solidFill>
                <a:latin typeface="+mn-lt"/>
              </a:rPr>
              <a:pPr algn="r">
                <a:defRPr/>
              </a:pPr>
              <a:t>6</a:t>
            </a:fld>
            <a:endParaRPr lang="es-ES" sz="1200">
              <a:solidFill>
                <a:schemeClr val="accent2"/>
              </a:solidFill>
              <a:latin typeface="+mn-lt"/>
            </a:endParaRPr>
          </a:p>
        </p:txBody>
      </p:sp>
      <p:graphicFrame>
        <p:nvGraphicFramePr>
          <p:cNvPr id="3074" name="Object 6"/>
          <p:cNvGraphicFramePr>
            <a:graphicFrameLocks noChangeAspect="1"/>
          </p:cNvGraphicFramePr>
          <p:nvPr>
            <p:extLst>
              <p:ext uri="{D42A27DB-BD31-4B8C-83A1-F6EECF244321}">
                <p14:modId xmlns="" xmlns:p14="http://schemas.microsoft.com/office/powerpoint/2010/main" val="3521562097"/>
              </p:ext>
            </p:extLst>
          </p:nvPr>
        </p:nvGraphicFramePr>
        <p:xfrm>
          <a:off x="612775" y="906463"/>
          <a:ext cx="7688263" cy="4254500"/>
        </p:xfrm>
        <a:graphic>
          <a:graphicData uri="http://schemas.openxmlformats.org/presentationml/2006/ole">
            <p:oleObj spid="_x0000_s3078" name="Document" r:id="rId4" imgW="7809710" imgH="4329731" progId="Word.Document.8">
              <p:embed/>
            </p:oleObj>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Marcador de número de diapositiva"/>
          <p:cNvSpPr txBox="1">
            <a:spLocks noGrp="1"/>
          </p:cNvSpPr>
          <p:nvPr/>
        </p:nvSpPr>
        <p:spPr bwMode="auto">
          <a:xfrm>
            <a:off x="6553200" y="6245225"/>
            <a:ext cx="2133600" cy="476250"/>
          </a:xfrm>
          <a:prstGeom prst="rect">
            <a:avLst/>
          </a:prstGeom>
          <a:noFill/>
          <a:ln algn="ctr">
            <a:miter lim="800000"/>
            <a:headEnd/>
            <a:tailEnd/>
          </a:ln>
        </p:spPr>
        <p:txBody>
          <a:bodyPr/>
          <a:lstStyle/>
          <a:p>
            <a:pPr algn="r">
              <a:defRPr/>
            </a:pPr>
            <a:fld id="{39B308C0-A254-4EFF-9404-E11E9A0A974B}" type="slidenum">
              <a:rPr lang="es-ES" sz="1200">
                <a:solidFill>
                  <a:schemeClr val="accent2"/>
                </a:solidFill>
                <a:latin typeface="+mn-lt"/>
              </a:rPr>
              <a:pPr algn="r">
                <a:defRPr/>
              </a:pPr>
              <a:t>7</a:t>
            </a:fld>
            <a:endParaRPr lang="es-ES" sz="1200">
              <a:solidFill>
                <a:schemeClr val="accent2"/>
              </a:solidFill>
              <a:latin typeface="+mn-lt"/>
            </a:endParaRPr>
          </a:p>
        </p:txBody>
      </p:sp>
      <p:sp>
        <p:nvSpPr>
          <p:cNvPr id="11267" name="Rectangle 2"/>
          <p:cNvSpPr>
            <a:spLocks noGrp="1" noChangeArrowheads="1"/>
          </p:cNvSpPr>
          <p:nvPr>
            <p:ph type="title" idx="4294967295"/>
          </p:nvPr>
        </p:nvSpPr>
        <p:spPr>
          <a:xfrm>
            <a:off x="827088" y="2290763"/>
            <a:ext cx="7705725" cy="1066800"/>
          </a:xfrm>
        </p:spPr>
        <p:txBody>
          <a:bodyPr/>
          <a:lstStyle/>
          <a:p>
            <a:r>
              <a:rPr lang="es-ES_tradnl" sz="3200" smtClean="0"/>
              <a:t>GENEL BİLGİLER</a:t>
            </a:r>
            <a:br>
              <a:rPr lang="es-ES_tradnl" sz="3200" smtClean="0"/>
            </a:br>
            <a:r>
              <a:rPr lang="es-ES_tradnl" sz="3200" smtClean="0"/>
              <a:t>Elektrik Ark Ocağı Çelik Yapım A.Ş.</a:t>
            </a:r>
            <a:endParaRPr lang="es-ES" sz="320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Imagen 1"/>
          <p:cNvPicPr>
            <a:picLocks noChangeAspect="1" noChangeArrowheads="1"/>
          </p:cNvPicPr>
          <p:nvPr/>
        </p:nvPicPr>
        <p:blipFill>
          <a:blip r:embed="rId2" cstate="print"/>
          <a:srcRect/>
          <a:stretch>
            <a:fillRect/>
          </a:stretch>
        </p:blipFill>
        <p:spPr bwMode="auto">
          <a:xfrm>
            <a:off x="214313" y="357188"/>
            <a:ext cx="8610600"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0"/>
          </p:nvPr>
        </p:nvSpPr>
        <p:spPr/>
        <p:txBody>
          <a:bodyPr/>
          <a:lstStyle/>
          <a:p>
            <a:pPr>
              <a:defRPr/>
            </a:pPr>
            <a:fld id="{B30296A9-19E0-419A-B6CF-ADF444865B72}" type="slidenum">
              <a:rPr lang="es-ES"/>
              <a:pPr>
                <a:defRPr/>
              </a:pPr>
              <a:t>9</a:t>
            </a:fld>
            <a:endParaRPr lang="es-ES"/>
          </a:p>
        </p:txBody>
      </p:sp>
      <p:sp>
        <p:nvSpPr>
          <p:cNvPr id="13315" name="Rectangle 2"/>
          <p:cNvSpPr>
            <a:spLocks noGrp="1" noChangeArrowheads="1"/>
          </p:cNvSpPr>
          <p:nvPr>
            <p:ph type="title"/>
          </p:nvPr>
        </p:nvSpPr>
        <p:spPr>
          <a:xfrm>
            <a:off x="827088" y="44450"/>
            <a:ext cx="7772400" cy="457200"/>
          </a:xfrm>
        </p:spPr>
        <p:txBody>
          <a:bodyPr/>
          <a:lstStyle/>
          <a:p>
            <a:r>
              <a:rPr lang="es-ES_tradnl" sz="2400" smtClean="0"/>
              <a:t>Lokasyon</a:t>
            </a:r>
            <a:endParaRPr lang="es-ES" sz="2400" smtClean="0"/>
          </a:p>
        </p:txBody>
      </p:sp>
      <p:pic>
        <p:nvPicPr>
          <p:cNvPr id="13316" name="Picture 7"/>
          <p:cNvPicPr>
            <a:picLocks noChangeAspect="1" noChangeArrowheads="1"/>
          </p:cNvPicPr>
          <p:nvPr/>
        </p:nvPicPr>
        <p:blipFill>
          <a:blip r:embed="rId3" cstate="print"/>
          <a:srcRect/>
          <a:stretch>
            <a:fillRect/>
          </a:stretch>
        </p:blipFill>
        <p:spPr bwMode="auto">
          <a:xfrm>
            <a:off x="0" y="620713"/>
            <a:ext cx="9144000" cy="6175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Plantilla IHOBE">
  <a:themeElements>
    <a:clrScheme name="Plantilla IHOB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lantilla IHOBE">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FF">
            <a:alpha val="47000"/>
          </a:srgbClr>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s-ES_tradnl"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rgbClr val="0000FF">
            <a:alpha val="47000"/>
          </a:srgbClr>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s-ES_tradnl"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Plantilla IHOB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lantilla IHOB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lantilla IHOB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lantilla IHOB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lantilla IHOB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lantilla IHOB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lantilla IHOB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Plantilla IHOBE</Template>
  <TotalTime>4633</TotalTime>
  <Words>1336</Words>
  <Application>Microsoft Office PowerPoint</Application>
  <PresentationFormat>Presentación en pantalla (4:3)</PresentationFormat>
  <Paragraphs>267</Paragraphs>
  <Slides>31</Slides>
  <Notes>22</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31</vt:i4>
      </vt:variant>
    </vt:vector>
  </HeadingPairs>
  <TitlesOfParts>
    <vt:vector size="34" baseType="lpstr">
      <vt:lpstr>Plantilla IHOBE</vt:lpstr>
      <vt:lpstr>Documento</vt:lpstr>
      <vt:lpstr>Document</vt:lpstr>
      <vt:lpstr>İZİN YAZMA   ÖRNEK DURUM İNCELEMESİ  Elektrik Ark Ocağı Çelik Yapım A.Ş.</vt:lpstr>
      <vt:lpstr>EKİP</vt:lpstr>
      <vt:lpstr>Anahatlar</vt:lpstr>
      <vt:lpstr>Ana Hatlar </vt:lpstr>
      <vt:lpstr>Diapositiva 5</vt:lpstr>
      <vt:lpstr>Diapositiva 6</vt:lpstr>
      <vt:lpstr>GENEL BİLGİLER Elektrik Ark Ocağı Çelik Yapım A.Ş.</vt:lpstr>
      <vt:lpstr>Diapositiva 8</vt:lpstr>
      <vt:lpstr>Lokasyon</vt:lpstr>
      <vt:lpstr>Lokasyon</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Madde 14 ve 15</vt:lpstr>
      <vt:lpstr>Madde 16-22 </vt:lpstr>
      <vt:lpstr>Madde 16-22 (….)</vt:lpstr>
      <vt:lpstr>Mevcut durum raporu Veri toplama ve analizi ile ilgili AMEC raporu</vt:lpstr>
      <vt:lpstr>Mevcut Durum Raporu Veri toplama ve analizi için AMEC raporu</vt:lpstr>
      <vt:lpstr>İzin yazma:  pratik tavsiyeler </vt:lpstr>
      <vt:lpstr>İznin yapısı  Birleşik Krallık</vt:lpstr>
      <vt:lpstr>İznin yapısı  Türkiye </vt:lpstr>
      <vt:lpstr>İznin Yapısı  Bask Bölgesi</vt:lpstr>
      <vt:lpstr>EÇİ Genel Bilgiler</vt:lpstr>
      <vt:lpstr>EÇİ ÇED</vt:lpstr>
    </vt:vector>
  </TitlesOfParts>
  <Company>ihobe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INSPECCIÓN VERIFICACIÓN    EFECTIVIDAD</dc:title>
  <dc:creator>Idoia</dc:creator>
  <cp:lastModifiedBy>Cesar</cp:lastModifiedBy>
  <cp:revision>110</cp:revision>
  <dcterms:created xsi:type="dcterms:W3CDTF">2008-12-10T14:18:42Z</dcterms:created>
  <dcterms:modified xsi:type="dcterms:W3CDTF">2013-05-30T12:56:03Z</dcterms:modified>
</cp:coreProperties>
</file>