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455" r:id="rId2"/>
    <p:sldId id="456" r:id="rId3"/>
    <p:sldId id="457" r:id="rId4"/>
    <p:sldId id="452" r:id="rId5"/>
    <p:sldId id="440" r:id="rId6"/>
    <p:sldId id="333" r:id="rId7"/>
    <p:sldId id="453" r:id="rId8"/>
    <p:sldId id="441" r:id="rId9"/>
    <p:sldId id="442" r:id="rId10"/>
    <p:sldId id="454" r:id="rId11"/>
  </p:sldIdLst>
  <p:sldSz cx="9144000" cy="6858000" type="screen4x3"/>
  <p:notesSz cx="6797675" cy="9928225"/>
  <p:defaultTextStyle>
    <a:defPPr>
      <a:defRPr lang="es-ES_tradnl"/>
    </a:defPPr>
    <a:lvl1pPr algn="ctr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66CCFF"/>
    <a:srgbClr val="B3D9FF"/>
    <a:srgbClr val="7CB9FC"/>
    <a:srgbClr val="99CCFF"/>
    <a:srgbClr val="00CC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85" autoAdjust="0"/>
    <p:restoredTop sz="93460" autoAdjust="0"/>
  </p:normalViewPr>
  <p:slideViewPr>
    <p:cSldViewPr showGuides="1">
      <p:cViewPr>
        <p:scale>
          <a:sx n="67" d="100"/>
          <a:sy n="67" d="100"/>
        </p:scale>
        <p:origin x="-120" y="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263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263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263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EB82B6B4-FF9C-4AB4-BBEC-50336BD08C83}" type="slidenum">
              <a:rPr lang="es-ES_tradnl"/>
              <a:pPr>
                <a:defRPr/>
              </a:pPr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5696753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6463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562E296-F11F-4549-ABC2-538D2360505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47414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4244AA-7777-4743-8214-A25B5D6727D0}" type="slidenum">
              <a:rPr lang="es-ES" smtClean="0"/>
              <a:pPr/>
              <a:t>1</a:t>
            </a:fld>
            <a:endParaRPr lang="es-ES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DE7668D-F608-4D36-BC26-6A371AEE976C}" type="slidenum">
              <a:rPr lang="es-ES" sz="1200">
                <a:latin typeface="Times New Roman" pitchFamily="18" charset="0"/>
              </a:rPr>
              <a:pPr algn="r"/>
              <a:t>10</a:t>
            </a:fld>
            <a:endParaRPr lang="es-ES" sz="1200">
              <a:latin typeface="Times New Roman" pitchFamily="18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 txBox="1">
            <a:spLocks noGrp="1" noChangeArrowheads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79A941D-979E-4116-90FF-8AED6F867147}" type="slidenum">
              <a:rPr lang="es-ES" sz="1200">
                <a:latin typeface="Times New Roman" pitchFamily="18" charset="0"/>
              </a:rPr>
              <a:pPr algn="r"/>
              <a:t>2</a:t>
            </a:fld>
            <a:endParaRPr lang="es-ES" sz="1200">
              <a:latin typeface="Times New Roman" pitchFamily="18" charset="0"/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027B41-94C2-4DD5-86C1-B4AED71453B5}" type="slidenum">
              <a:rPr lang="es-ES" smtClean="0"/>
              <a:pPr/>
              <a:t>3</a:t>
            </a:fld>
            <a:endParaRPr lang="es-ES" smtClean="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7110A30-DE85-4D66-AF77-0259FAC3D762}" type="slidenum">
              <a:rPr lang="es-ES" sz="1200">
                <a:latin typeface="Times New Roman" pitchFamily="18" charset="0"/>
              </a:rPr>
              <a:pPr algn="r"/>
              <a:t>4</a:t>
            </a:fld>
            <a:endParaRPr lang="es-ES" sz="1200">
              <a:latin typeface="Times New Roman" pitchFamily="18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 txBox="1">
            <a:spLocks noGrp="1" noChangeArrowheads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4FAAA45-A966-4C40-ADEE-54671A3931C9}" type="slidenum">
              <a:rPr lang="es-ES" sz="1200">
                <a:latin typeface="Times New Roman" pitchFamily="18" charset="0"/>
              </a:rPr>
              <a:pPr algn="r"/>
              <a:t>5</a:t>
            </a:fld>
            <a:endParaRPr lang="es-ES" sz="1200">
              <a:latin typeface="Times New Roman" pitchFamily="18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27855C-83A4-4BF9-92A8-507295FECCD4}" type="slidenum">
              <a:rPr lang="es-ES" smtClean="0"/>
              <a:pPr/>
              <a:t>6</a:t>
            </a:fld>
            <a:endParaRPr lang="es-E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 txBox="1">
            <a:spLocks noGrp="1" noChangeArrowheads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AA076A0-82C4-4420-949A-610BD352A301}" type="slidenum">
              <a:rPr lang="es-ES" sz="1200">
                <a:latin typeface="Times New Roman" pitchFamily="18" charset="0"/>
              </a:rPr>
              <a:pPr algn="r"/>
              <a:t>7</a:t>
            </a:fld>
            <a:endParaRPr lang="es-ES" sz="1200">
              <a:latin typeface="Times New Roman" pitchFamily="18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 txBox="1">
            <a:spLocks noGrp="1" noChangeArrowheads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CC7F49D-939A-4522-AD10-3B4481F46B1B}" type="slidenum">
              <a:rPr lang="es-ES" sz="1200">
                <a:latin typeface="Times New Roman" pitchFamily="18" charset="0"/>
              </a:rPr>
              <a:pPr algn="r"/>
              <a:t>8</a:t>
            </a:fld>
            <a:endParaRPr lang="es-ES" sz="1200">
              <a:latin typeface="Times New Roman" pitchFamily="18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 txBox="1">
            <a:spLocks noGrp="1" noChangeArrowheads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05565B9-774B-49DF-8067-7DE23BA80566}" type="slidenum">
              <a:rPr lang="es-ES" sz="1200">
                <a:latin typeface="Times New Roman" pitchFamily="18" charset="0"/>
              </a:rPr>
              <a:pPr algn="r"/>
              <a:t>9</a:t>
            </a:fld>
            <a:endParaRPr lang="es-ES" sz="1200">
              <a:latin typeface="Times New Roman" pitchFamily="18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31B30-53D2-4DEF-A588-C066A4FCAB1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644872-6473-4271-8386-DEB0C1B2439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15100" y="585788"/>
            <a:ext cx="1943100" cy="350043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5800" y="585788"/>
            <a:ext cx="5676900" cy="350043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6CB2C-7357-4B67-B930-106232967C1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85788"/>
            <a:ext cx="7772400" cy="11906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210502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210502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91CA8-23A3-489A-AF7E-8C1B62E2EBF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C822D-2F66-42D2-8738-FC5C10CC528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0D6B8-35E5-4EAC-A32B-6058D279C6D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2105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2105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92DD0-8AE2-4571-B8A1-B99D504F5B2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CF6288-7890-446C-9535-156CBBCE8DC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65CF7A-D87A-4F36-9250-9D2CF5FAE43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102FA9-739B-46EA-9D33-10D2D845EC7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F2F782-55FA-4F29-B9A3-4A9F53FA9E2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53262E-9B48-4AC5-B485-9D2490E2389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85788"/>
            <a:ext cx="7772400" cy="1190625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s-ES_tradnl" smtClean="0"/>
              <a:t>Haga clic para modificar el estilo de título del patrón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</a:p>
        </p:txBody>
      </p:sp>
      <p:sp>
        <p:nvSpPr>
          <p:cNvPr id="1031" name="Freeform 7"/>
          <p:cNvSpPr>
            <a:spLocks/>
          </p:cNvSpPr>
          <p:nvPr/>
        </p:nvSpPr>
        <p:spPr bwMode="auto">
          <a:xfrm>
            <a:off x="5275263" y="76200"/>
            <a:ext cx="3800475" cy="17541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393" y="0"/>
              </a:cxn>
              <a:cxn ang="0">
                <a:pos x="2393" y="1104"/>
              </a:cxn>
            </a:cxnLst>
            <a:rect l="0" t="0" r="r" b="b"/>
            <a:pathLst>
              <a:path w="2394" h="1105">
                <a:moveTo>
                  <a:pt x="0" y="0"/>
                </a:moveTo>
                <a:lnTo>
                  <a:pt x="2393" y="0"/>
                </a:lnTo>
                <a:lnTo>
                  <a:pt x="2393" y="1104"/>
                </a:lnTo>
              </a:path>
            </a:pathLst>
          </a:custGeom>
          <a:noFill/>
          <a:ln w="25400" cap="rnd" cmpd="sng">
            <a:solidFill>
              <a:srgbClr val="0033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1032" name="Freeform 8"/>
          <p:cNvSpPr>
            <a:spLocks/>
          </p:cNvSpPr>
          <p:nvPr/>
        </p:nvSpPr>
        <p:spPr bwMode="auto">
          <a:xfrm>
            <a:off x="6119813" y="152400"/>
            <a:ext cx="2884487" cy="10683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16" y="0"/>
              </a:cxn>
              <a:cxn ang="0">
                <a:pos x="1816" y="672"/>
              </a:cxn>
            </a:cxnLst>
            <a:rect l="0" t="0" r="r" b="b"/>
            <a:pathLst>
              <a:path w="1817" h="673">
                <a:moveTo>
                  <a:pt x="0" y="0"/>
                </a:moveTo>
                <a:lnTo>
                  <a:pt x="1816" y="0"/>
                </a:lnTo>
                <a:lnTo>
                  <a:pt x="1816" y="672"/>
                </a:lnTo>
              </a:path>
            </a:pathLst>
          </a:custGeom>
          <a:noFill/>
          <a:ln w="12700" cap="rnd" cmpd="sng">
            <a:solidFill>
              <a:srgbClr val="0033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1033" name="Freeform 9"/>
          <p:cNvSpPr>
            <a:spLocks/>
          </p:cNvSpPr>
          <p:nvPr/>
        </p:nvSpPr>
        <p:spPr bwMode="auto">
          <a:xfrm>
            <a:off x="69850" y="5029200"/>
            <a:ext cx="3800475" cy="1754188"/>
          </a:xfrm>
          <a:custGeom>
            <a:avLst/>
            <a:gdLst/>
            <a:ahLst/>
            <a:cxnLst>
              <a:cxn ang="0">
                <a:pos x="2393" y="1104"/>
              </a:cxn>
              <a:cxn ang="0">
                <a:pos x="0" y="1104"/>
              </a:cxn>
              <a:cxn ang="0">
                <a:pos x="0" y="0"/>
              </a:cxn>
            </a:cxnLst>
            <a:rect l="0" t="0" r="r" b="b"/>
            <a:pathLst>
              <a:path w="2394" h="1105">
                <a:moveTo>
                  <a:pt x="2393" y="1104"/>
                </a:moveTo>
                <a:lnTo>
                  <a:pt x="0" y="1104"/>
                </a:lnTo>
                <a:lnTo>
                  <a:pt x="0" y="0"/>
                </a:lnTo>
              </a:path>
            </a:pathLst>
          </a:custGeom>
          <a:noFill/>
          <a:ln w="25400" cap="rnd" cmpd="sng">
            <a:solidFill>
              <a:srgbClr val="0033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1034" name="Freeform 10"/>
          <p:cNvSpPr>
            <a:spLocks/>
          </p:cNvSpPr>
          <p:nvPr/>
        </p:nvSpPr>
        <p:spPr bwMode="auto">
          <a:xfrm>
            <a:off x="141288" y="5638800"/>
            <a:ext cx="2884487" cy="1068388"/>
          </a:xfrm>
          <a:custGeom>
            <a:avLst/>
            <a:gdLst/>
            <a:ahLst/>
            <a:cxnLst>
              <a:cxn ang="0">
                <a:pos x="1816" y="672"/>
              </a:cxn>
              <a:cxn ang="0">
                <a:pos x="0" y="672"/>
              </a:cxn>
              <a:cxn ang="0">
                <a:pos x="0" y="0"/>
              </a:cxn>
            </a:cxnLst>
            <a:rect l="0" t="0" r="r" b="b"/>
            <a:pathLst>
              <a:path w="1817" h="673">
                <a:moveTo>
                  <a:pt x="1816" y="672"/>
                </a:moveTo>
                <a:lnTo>
                  <a:pt x="0" y="672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rgbClr val="0033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defRPr/>
            </a:pPr>
            <a:fld id="{89E4D504-9328-4132-9EA1-35536747519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  <p:pic>
        <p:nvPicPr>
          <p:cNvPr id="8201" name="Picture 24" descr="turkey-eu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708400" y="6092825"/>
            <a:ext cx="1223963" cy="630238"/>
          </a:xfrm>
          <a:prstGeom prst="rect">
            <a:avLst/>
          </a:prstGeom>
          <a:solidFill>
            <a:srgbClr val="FF0000">
              <a:alpha val="0"/>
            </a:srgbClr>
          </a:solidFill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omic Sans MS" pitchFamily="66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omic Sans MS" pitchFamily="66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omic Sans MS" pitchFamily="66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omic Sans MS" pitchFamily="66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003399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9.emf"/><Relationship Id="rId4" Type="http://schemas.openxmlformats.org/officeDocument/2006/relationships/oleObject" Target="../embeddings/Microsoft_Word_97_-_2003_Document6.doc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Document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oleObject" Target="../embeddings/Microsoft_Word_97_-_2003_Document1.doc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.emf"/><Relationship Id="rId4" Type="http://schemas.openxmlformats.org/officeDocument/2006/relationships/oleObject" Target="../embeddings/Microsoft_Word_97_-_2003_Document2.doc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6.emf"/><Relationship Id="rId4" Type="http://schemas.openxmlformats.org/officeDocument/2006/relationships/oleObject" Target="../embeddings/Microsoft_Word_97_-_2003_Document3.doc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7.emf"/><Relationship Id="rId4" Type="http://schemas.openxmlformats.org/officeDocument/2006/relationships/oleObject" Target="../embeddings/Microsoft_Word_97_-_2003_Document4.doc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8.emf"/><Relationship Id="rId4" Type="http://schemas.openxmlformats.org/officeDocument/2006/relationships/oleObject" Target="../embeddings/Microsoft_Word_97_-_2003_Document5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8F0DE9-5EA0-4D10-81B2-F8FE3482B0A3}" type="slidenum">
              <a:rPr lang="es-ES"/>
              <a:pPr>
                <a:defRPr/>
              </a:pPr>
              <a:t>1</a:t>
            </a:fld>
            <a:endParaRPr lang="es-ES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2178050"/>
            <a:ext cx="7632700" cy="2246313"/>
          </a:xfrm>
        </p:spPr>
        <p:txBody>
          <a:bodyPr/>
          <a:lstStyle/>
          <a:p>
            <a:r>
              <a:rPr lang="es-ES_tradnl" sz="2800" smtClean="0"/>
              <a:t/>
            </a:r>
            <a:br>
              <a:rPr lang="es-ES_tradnl" sz="2800" smtClean="0"/>
            </a:br>
            <a:r>
              <a:rPr lang="es-ES_tradnl" sz="2800" smtClean="0"/>
              <a:t>ÖRNEK DURUM İNCELEMESİ</a:t>
            </a:r>
            <a:br>
              <a:rPr lang="es-ES_tradnl" sz="2800" smtClean="0"/>
            </a:br>
            <a:r>
              <a:rPr lang="es-ES_tradnl" sz="2800" smtClean="0"/>
              <a:t/>
            </a:r>
            <a:br>
              <a:rPr lang="es-ES_tradnl" sz="2800" smtClean="0"/>
            </a:br>
            <a:r>
              <a:rPr lang="es-ES_tradnl" sz="2800" smtClean="0"/>
              <a:t>Elektrik Ark Ocağı Çelik Yapım A.Ş.</a:t>
            </a:r>
            <a:br>
              <a:rPr lang="es-ES_tradnl" sz="2800" smtClean="0"/>
            </a:br>
            <a:endParaRPr lang="es-ES" sz="28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algn="ctr"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8D9B4C5A-B360-4992-BA4A-027C70D87F34}" type="slidenum">
              <a:rPr lang="es-ES" sz="1200">
                <a:solidFill>
                  <a:schemeClr val="accent2"/>
                </a:solidFill>
                <a:latin typeface="+mn-lt"/>
              </a:rPr>
              <a:pPr algn="r">
                <a:defRPr/>
              </a:pPr>
              <a:t>10</a:t>
            </a:fld>
            <a:endParaRPr lang="es-ES" sz="1200">
              <a:solidFill>
                <a:schemeClr val="accent2"/>
              </a:solidFill>
              <a:latin typeface="+mn-lt"/>
            </a:endParaRPr>
          </a:p>
        </p:txBody>
      </p:sp>
      <p:graphicFrame>
        <p:nvGraphicFramePr>
          <p:cNvPr id="717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5603722"/>
              </p:ext>
            </p:extLst>
          </p:nvPr>
        </p:nvGraphicFramePr>
        <p:xfrm>
          <a:off x="400050" y="0"/>
          <a:ext cx="8243888" cy="742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Document" r:id="rId4" imgW="8207735" imgH="7403036" progId="Word.Document.8">
                  <p:embed/>
                </p:oleObj>
              </mc:Choice>
              <mc:Fallback>
                <p:oleObj name="Document" r:id="rId4" imgW="8207735" imgH="7403036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50" y="0"/>
                        <a:ext cx="8243888" cy="742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00FF">
                                <a:alpha val="47000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07763" dir="8100000" algn="ctr" rotWithShape="0">
                                <a:schemeClr val="bg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algn="ctr"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7AB121BD-03EF-4857-BB38-9712B710D994}" type="slidenum">
              <a:rPr lang="es-ES" sz="1200">
                <a:solidFill>
                  <a:schemeClr val="accent2"/>
                </a:solidFill>
                <a:latin typeface="+mn-lt"/>
              </a:rPr>
              <a:pPr algn="r">
                <a:defRPr/>
              </a:pPr>
              <a:t>2</a:t>
            </a:fld>
            <a:endParaRPr lang="es-ES" sz="120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333375"/>
            <a:ext cx="7772400" cy="523875"/>
          </a:xfrm>
        </p:spPr>
        <p:txBody>
          <a:bodyPr/>
          <a:lstStyle/>
          <a:p>
            <a:r>
              <a:rPr lang="tr-TR" sz="2800" smtClean="0"/>
              <a:t>Ana Hatlar</a:t>
            </a:r>
            <a:endParaRPr lang="es-ES" sz="2800" smtClean="0"/>
          </a:p>
        </p:txBody>
      </p:sp>
      <p:graphicFrame>
        <p:nvGraphicFramePr>
          <p:cNvPr id="126018" name="Group 66"/>
          <p:cNvGraphicFramePr>
            <a:graphicFrameLocks noGrp="1"/>
          </p:cNvGraphicFramePr>
          <p:nvPr/>
        </p:nvGraphicFramePr>
        <p:xfrm>
          <a:off x="971550" y="1773238"/>
          <a:ext cx="6875463" cy="3419478"/>
        </p:xfrm>
        <a:graphic>
          <a:graphicData uri="http://schemas.openxmlformats.org/drawingml/2006/table">
            <a:tbl>
              <a:tblPr/>
              <a:tblGrid>
                <a:gridCol w="6875463"/>
              </a:tblGrid>
              <a:tr h="5699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tr-TR" sz="1400" b="1" i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1. Oturum “Örnek Durum Sunumu” </a:t>
                      </a: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                                                              </a:t>
                      </a:r>
                      <a:endParaRPr kumimoji="0" lang="es-E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                                                                    1. </a:t>
                      </a:r>
                      <a:r>
                        <a:rPr kumimoji="0" lang="en-GB" sz="1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Gün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/>
                          <a:ea typeface="Times New Roman" pitchFamily="18" charset="0"/>
                          <a:cs typeface="Arial" charset="0"/>
                        </a:rPr>
                        <a:t>–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10:00 </a:t>
                      </a:r>
                      <a:r>
                        <a:rPr kumimoji="0" lang="tr-T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12.30 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>
                        <a:alpha val="47000"/>
                      </a:srgbClr>
                    </a:solidFill>
                  </a:tcPr>
                </a:tc>
              </a:tr>
              <a:tr h="5699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2. </a:t>
                      </a:r>
                      <a:r>
                        <a:rPr kumimoji="0" lang="en-GB" sz="1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Oturum</a:t>
                      </a: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“</a:t>
                      </a:r>
                      <a:r>
                        <a:rPr kumimoji="0" lang="en-GB" sz="1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Entegre</a:t>
                      </a: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GB" sz="1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Çevre</a:t>
                      </a: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GB" sz="1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İzni</a:t>
                      </a: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GB" sz="1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başvurusunun</a:t>
                      </a: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GB" sz="1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genel</a:t>
                      </a: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GB" sz="1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özelliklerinin</a:t>
                      </a: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GB" sz="1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değerlendirilmesi</a:t>
                      </a: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”                                                                 1. </a:t>
                      </a:r>
                      <a:r>
                        <a:rPr kumimoji="0" lang="en-GB" sz="1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Gün</a:t>
                      </a: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/>
                          <a:ea typeface="Times New Roman" pitchFamily="18" charset="0"/>
                          <a:cs typeface="Arial" charset="0"/>
                        </a:rPr>
                        <a:t>–</a:t>
                      </a: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13:30 </a:t>
                      </a:r>
                      <a:r>
                        <a:rPr kumimoji="0" lang="tr-TR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</a:t>
                      </a: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17:00 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>
                        <a:alpha val="47000"/>
                      </a:srgbClr>
                    </a:solidFill>
                  </a:tcPr>
                </a:tc>
              </a:tr>
              <a:tr h="5699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3. </a:t>
                      </a:r>
                      <a:r>
                        <a:rPr kumimoji="0" lang="en-GB" sz="1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Oturum</a:t>
                      </a: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“HAVA EMİSYONLARI VE GÜRÜLTÜ”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2. </a:t>
                      </a: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Gün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/>
                          <a:ea typeface="Times New Roman" pitchFamily="18" charset="0"/>
                          <a:cs typeface="Arial" charset="0"/>
                        </a:rPr>
                        <a:t>–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10:00 </a:t>
                      </a:r>
                      <a:r>
                        <a:rPr kumimoji="0" lang="tr-T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12.30 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>
                        <a:alpha val="47000"/>
                      </a:srgbClr>
                    </a:solidFill>
                  </a:tcPr>
                </a:tc>
              </a:tr>
              <a:tr h="5699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703513" algn="l"/>
                          <a:tab pos="3260725" algn="l"/>
                        </a:tabLst>
                      </a:pP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4. </a:t>
                      </a:r>
                      <a:r>
                        <a:rPr kumimoji="0" lang="en-GB" sz="1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Oturum</a:t>
                      </a: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“ATIK”                                   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703513" algn="l"/>
                          <a:tab pos="3260725" algn="l"/>
                        </a:tabLst>
                      </a:pP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2. </a:t>
                      </a:r>
                      <a:r>
                        <a:rPr kumimoji="0" lang="en-GB" sz="1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Gün</a:t>
                      </a: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/>
                          <a:ea typeface="Times New Roman" pitchFamily="18" charset="0"/>
                          <a:cs typeface="Arial" charset="0"/>
                        </a:rPr>
                        <a:t>–</a:t>
                      </a: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13:30 </a:t>
                      </a:r>
                      <a:r>
                        <a:rPr kumimoji="0" lang="tr-TR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</a:t>
                      </a: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17:00 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>
                        <a:alpha val="47000"/>
                      </a:srgbClr>
                    </a:solidFill>
                  </a:tcPr>
                </a:tc>
              </a:tr>
              <a:tr h="5699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5. </a:t>
                      </a:r>
                      <a:r>
                        <a:rPr kumimoji="0" lang="en-GB" sz="1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Oturum</a:t>
                      </a: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“ATIK”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3. </a:t>
                      </a: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Gün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/>
                          <a:ea typeface="Times New Roman" pitchFamily="18" charset="0"/>
                          <a:cs typeface="Arial" charset="0"/>
                        </a:rPr>
                        <a:t>–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10:00 </a:t>
                      </a:r>
                      <a:r>
                        <a:rPr kumimoji="0" lang="tr-T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12.30 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>
                        <a:alpha val="47000"/>
                      </a:srgbClr>
                    </a:solidFill>
                  </a:tcPr>
                </a:tc>
              </a:tr>
              <a:tr h="5699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703513" algn="l"/>
                          <a:tab pos="3260725" algn="l"/>
                        </a:tabLst>
                      </a:pP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6. </a:t>
                      </a:r>
                      <a:r>
                        <a:rPr kumimoji="0" lang="en-GB" sz="1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Oturum</a:t>
                      </a: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“SONUÇLAR”                         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703513" algn="l"/>
                          <a:tab pos="3260725" algn="l"/>
                        </a:tabLst>
                      </a:pP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3. </a:t>
                      </a:r>
                      <a:r>
                        <a:rPr kumimoji="0" lang="en-GB" sz="1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Gün</a:t>
                      </a: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/>
                          <a:ea typeface="Times New Roman" pitchFamily="18" charset="0"/>
                          <a:cs typeface="Arial" charset="0"/>
                        </a:rPr>
                        <a:t>–</a:t>
                      </a: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13:30 </a:t>
                      </a:r>
                      <a:r>
                        <a:rPr kumimoji="0" lang="tr-TR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</a:t>
                      </a:r>
                      <a:r>
                        <a:rPr kumimoji="0" lang="en-GB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17:00 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>
                        <a:alpha val="47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08DE08-07E2-42AA-A860-24EF9848226C}" type="slidenum">
              <a:rPr lang="es-ES"/>
              <a:pPr>
                <a:defRPr/>
              </a:pPr>
              <a:t>3</a:t>
            </a:fld>
            <a:endParaRPr lang="es-ES"/>
          </a:p>
        </p:txBody>
      </p:sp>
      <p:graphicFrame>
        <p:nvGraphicFramePr>
          <p:cNvPr id="1026" name="Object 31"/>
          <p:cNvGraphicFramePr>
            <a:graphicFrameLocks noChangeAspect="1"/>
          </p:cNvGraphicFramePr>
          <p:nvPr/>
        </p:nvGraphicFramePr>
        <p:xfrm>
          <a:off x="658813" y="1152525"/>
          <a:ext cx="8229600" cy="435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o" r:id="rId4" imgW="6697032" imgH="3190217" progId="Word.Document.12">
                  <p:embed/>
                </p:oleObj>
              </mc:Choice>
              <mc:Fallback>
                <p:oleObj name="Documento" r:id="rId4" imgW="6697032" imgH="3190217" progId="Word.Document.12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13" y="1152525"/>
                        <a:ext cx="8229600" cy="435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00FF">
                                <a:alpha val="47000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07763" dir="8100000" algn="ctr" rotWithShape="0">
                                <a:schemeClr val="bg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3 Marcador de número de diapositiva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algn="ctr"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619E502F-956C-4747-829A-503D9AC8A1C4}" type="slidenum">
              <a:rPr lang="es-ES" sz="1200">
                <a:solidFill>
                  <a:schemeClr val="accent2"/>
                </a:solidFill>
                <a:latin typeface="+mn-lt"/>
              </a:rPr>
              <a:pPr algn="r">
                <a:defRPr/>
              </a:pPr>
              <a:t>4</a:t>
            </a:fld>
            <a:endParaRPr lang="es-ES" sz="1200">
              <a:solidFill>
                <a:schemeClr val="accent2"/>
              </a:solidFill>
              <a:latin typeface="+mn-lt"/>
            </a:endParaRPr>
          </a:p>
        </p:txBody>
      </p:sp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357188"/>
            <a:ext cx="8001000" cy="5562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algn="ctr"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0F48629C-AA13-4A4A-A677-DF993B6A500F}" type="slidenum">
              <a:rPr lang="es-ES" sz="1200">
                <a:solidFill>
                  <a:schemeClr val="accent2"/>
                </a:solidFill>
                <a:latin typeface="+mn-lt"/>
              </a:rPr>
              <a:pPr algn="r">
                <a:defRPr/>
              </a:pPr>
              <a:t>5</a:t>
            </a:fld>
            <a:endParaRPr lang="es-ES" sz="1200">
              <a:solidFill>
                <a:schemeClr val="accent2"/>
              </a:solidFill>
              <a:latin typeface="+mn-lt"/>
            </a:endParaRP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0055686"/>
              </p:ext>
            </p:extLst>
          </p:nvPr>
        </p:nvGraphicFramePr>
        <p:xfrm>
          <a:off x="471488" y="185738"/>
          <a:ext cx="8186737" cy="628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cument" r:id="rId4" imgW="6573890" imgH="5063547" progId="Word.Document.8">
                  <p:embed/>
                </p:oleObj>
              </mc:Choice>
              <mc:Fallback>
                <p:oleObj name="Document" r:id="rId4" imgW="6573890" imgH="5063547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8" y="185738"/>
                        <a:ext cx="8186737" cy="628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00FF">
                                <a:alpha val="47000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07763" dir="8100000" algn="ctr" rotWithShape="0">
                                <a:schemeClr val="bg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78D02A-77F2-4CAC-A17F-C6B4EFAC073E}" type="slidenum">
              <a:rPr lang="es-ES"/>
              <a:pPr>
                <a:defRPr/>
              </a:pPr>
              <a:t>6</a:t>
            </a:fld>
            <a:endParaRPr lang="es-ES"/>
          </a:p>
        </p:txBody>
      </p:sp>
      <p:graphicFrame>
        <p:nvGraphicFramePr>
          <p:cNvPr id="3074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6625998"/>
              </p:ext>
            </p:extLst>
          </p:nvPr>
        </p:nvGraphicFramePr>
        <p:xfrm>
          <a:off x="757238" y="114300"/>
          <a:ext cx="7115175" cy="587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Document" r:id="rId4" imgW="7527926" imgH="6226984" progId="Word.Document.8">
                  <p:embed/>
                </p:oleObj>
              </mc:Choice>
              <mc:Fallback>
                <p:oleObj name="Document" r:id="rId4" imgW="7527926" imgH="6226984" progId="Word.Documen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7238" y="114300"/>
                        <a:ext cx="7115175" cy="587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00FF">
                                <a:alpha val="47000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07763" dir="8100000" algn="ctr" rotWithShape="0">
                                <a:schemeClr val="bg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algn="ctr"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310484C2-CD03-4878-814D-4D1652AFE3AB}" type="slidenum">
              <a:rPr lang="es-ES" sz="1200">
                <a:solidFill>
                  <a:schemeClr val="accent2"/>
                </a:solidFill>
                <a:latin typeface="+mn-lt"/>
              </a:rPr>
              <a:pPr algn="r">
                <a:defRPr/>
              </a:pPr>
              <a:t>7</a:t>
            </a:fld>
            <a:endParaRPr lang="es-ES" sz="1200">
              <a:solidFill>
                <a:schemeClr val="accent2"/>
              </a:solidFill>
              <a:latin typeface="+mn-lt"/>
            </a:endParaRPr>
          </a:p>
        </p:txBody>
      </p:sp>
      <p:graphicFrame>
        <p:nvGraphicFramePr>
          <p:cNvPr id="4098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0440878"/>
              </p:ext>
            </p:extLst>
          </p:nvPr>
        </p:nvGraphicFramePr>
        <p:xfrm>
          <a:off x="400050" y="0"/>
          <a:ext cx="8372475" cy="702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Document" r:id="rId4" imgW="7068362" imgH="5939368" progId="Word.Document.8">
                  <p:embed/>
                </p:oleObj>
              </mc:Choice>
              <mc:Fallback>
                <p:oleObj name="Document" r:id="rId4" imgW="7068362" imgH="5939368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50" y="0"/>
                        <a:ext cx="8372475" cy="7029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00FF">
                                <a:alpha val="47000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07763" dir="8100000" algn="ctr" rotWithShape="0">
                                <a:schemeClr val="bg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algn="ctr"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DDF3DAAF-D18F-4CF6-B7D2-5A45271F0148}" type="slidenum">
              <a:rPr lang="es-ES" sz="1200">
                <a:solidFill>
                  <a:schemeClr val="accent2"/>
                </a:solidFill>
                <a:latin typeface="+mn-lt"/>
              </a:rPr>
              <a:pPr algn="r">
                <a:defRPr/>
              </a:pPr>
              <a:t>8</a:t>
            </a:fld>
            <a:endParaRPr lang="es-ES" sz="1200">
              <a:solidFill>
                <a:schemeClr val="accent2"/>
              </a:solidFill>
              <a:latin typeface="+mn-lt"/>
            </a:endParaRPr>
          </a:p>
        </p:txBody>
      </p:sp>
      <p:graphicFrame>
        <p:nvGraphicFramePr>
          <p:cNvPr id="512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9422879"/>
              </p:ext>
            </p:extLst>
          </p:nvPr>
        </p:nvGraphicFramePr>
        <p:xfrm>
          <a:off x="471488" y="0"/>
          <a:ext cx="8186737" cy="702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Document" r:id="rId4" imgW="6915414" imgH="5950541" progId="Word.Document.8">
                  <p:embed/>
                </p:oleObj>
              </mc:Choice>
              <mc:Fallback>
                <p:oleObj name="Document" r:id="rId4" imgW="6915414" imgH="5950541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8" y="0"/>
                        <a:ext cx="8186737" cy="7029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00FF">
                                <a:alpha val="47000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07763" dir="8100000" algn="ctr" rotWithShape="0">
                                <a:schemeClr val="bg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algn="ctr"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B8F27F85-D304-4E78-A242-D061CB16E20F}" type="slidenum">
              <a:rPr lang="es-ES" sz="1200">
                <a:solidFill>
                  <a:schemeClr val="accent2"/>
                </a:solidFill>
                <a:latin typeface="+mn-lt"/>
              </a:rPr>
              <a:pPr algn="r">
                <a:defRPr/>
              </a:pPr>
              <a:t>9</a:t>
            </a:fld>
            <a:endParaRPr lang="es-ES" sz="1200">
              <a:solidFill>
                <a:schemeClr val="accent2"/>
              </a:solidFill>
              <a:latin typeface="+mn-lt"/>
            </a:endParaRPr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2161360"/>
              </p:ext>
            </p:extLst>
          </p:nvPr>
        </p:nvGraphicFramePr>
        <p:xfrm>
          <a:off x="471488" y="185738"/>
          <a:ext cx="8243887" cy="7443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Document" r:id="rId4" imgW="8207735" imgH="7422138" progId="Word.Document.8">
                  <p:embed/>
                </p:oleObj>
              </mc:Choice>
              <mc:Fallback>
                <p:oleObj name="Document" r:id="rId4" imgW="8207735" imgH="7422138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8" y="185738"/>
                        <a:ext cx="8243887" cy="7443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00FF">
                                <a:alpha val="47000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07763" dir="8100000" algn="ctr" rotWithShape="0">
                                <a:schemeClr val="bg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lantilla IHOBE">
  <a:themeElements>
    <a:clrScheme name="Plantilla IHOB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lantilla IHOBE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FF">
            <a:alpha val="47000"/>
          </a:srgbClr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FF">
            <a:alpha val="47000"/>
          </a:srgbClr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Plantilla IHOB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ntilla IHOB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antilla IHOB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ntilla IHOB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ntilla IHOB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ntilla IHOB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ntilla IHOB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 IHOBE</Template>
  <TotalTime>3880</TotalTime>
  <Words>112</Words>
  <Application>Microsoft Office PowerPoint</Application>
  <PresentationFormat>Ekran Gösterisi (4:3)</PresentationFormat>
  <Paragraphs>33</Paragraphs>
  <Slides>10</Slides>
  <Notes>10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2</vt:i4>
      </vt:variant>
      <vt:variant>
        <vt:lpstr>Slayt Başlıkları</vt:lpstr>
      </vt:variant>
      <vt:variant>
        <vt:i4>10</vt:i4>
      </vt:variant>
    </vt:vector>
  </HeadingPairs>
  <TitlesOfParts>
    <vt:vector size="13" baseType="lpstr">
      <vt:lpstr>Plantilla IHOBE</vt:lpstr>
      <vt:lpstr>Documento</vt:lpstr>
      <vt:lpstr>Microsoft Word 97 - 2003 Document</vt:lpstr>
      <vt:lpstr> ÖRNEK DURUM İNCELEMESİ  Elektrik Ark Ocağı Çelik Yapım A.Ş. </vt:lpstr>
      <vt:lpstr>Ana Hatlar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ihobe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INSPECCIÓN VERIFICACIÓN    EFECTIVIDAD</dc:title>
  <dc:creator>Idoia</dc:creator>
  <cp:lastModifiedBy>Nurettin Turan</cp:lastModifiedBy>
  <cp:revision>90</cp:revision>
  <dcterms:created xsi:type="dcterms:W3CDTF">2008-12-10T14:18:42Z</dcterms:created>
  <dcterms:modified xsi:type="dcterms:W3CDTF">2013-04-29T03:16:02Z</dcterms:modified>
</cp:coreProperties>
</file>